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</p:sldMasterIdLst>
  <p:notesMasterIdLst>
    <p:notesMasterId r:id="rId27"/>
  </p:notesMasterIdLst>
  <p:handoutMasterIdLst>
    <p:handoutMasterId r:id="rId28"/>
  </p:handout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88163" cy="100187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22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FA7FC-E907-4B07-AFA6-A16DEE0C69C9}" type="datetime1">
              <a:rPr lang="ru-RU" smtClean="0"/>
              <a:t>20.03.2019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86DC2-A7AF-4299-907C-E88AD4E18F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64205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44640-6F5B-4316-B68B-6E7215912704}" type="datetime1">
              <a:rPr lang="ru-RU" smtClean="0"/>
              <a:t>20.03.2019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3FF03-E0C4-477A-8D8C-87BDC8792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3079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10972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231600" y="36817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609480" y="36817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70" name="Рисунок 69"/>
          <p:cNvPicPr/>
          <p:nvPr/>
        </p:nvPicPr>
        <p:blipFill>
          <a:blip r:embed="rId2"/>
          <a:stretch>
            <a:fillRect/>
          </a:stretch>
        </p:blipFill>
        <p:spPr>
          <a:xfrm>
            <a:off x="7719840" y="368136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id="71" name="Рисунок 70"/>
          <p:cNvPicPr/>
          <p:nvPr/>
        </p:nvPicPr>
        <p:blipFill>
          <a:blip r:embed="rId2"/>
          <a:stretch>
            <a:fillRect/>
          </a:stretch>
        </p:blipFill>
        <p:spPr>
          <a:xfrm>
            <a:off x="2097720" y="3681360"/>
            <a:ext cx="2377440" cy="1896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8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231600" y="36817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09480" y="3681720"/>
            <a:ext cx="109720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10972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6231600" y="36817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609480" y="36817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106" name="Рисунок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7719840" y="368136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id="107" name="Рисунок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2097720" y="3681360"/>
            <a:ext cx="2377440" cy="1896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8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231600" y="36817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1720"/>
            <a:ext cx="1097208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978840"/>
            <a:ext cx="12191400" cy="132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8000">
                <a:solidFill>
                  <a:srgbClr val="FFFF00"/>
                </a:solidFill>
                <a:latin typeface="Monotype Corsiva"/>
                <a:ea typeface="DejaVu Sans"/>
              </a:rPr>
              <a:t>Ми любимо Вас,</a:t>
            </a:r>
            <a:endParaRPr/>
          </a:p>
          <a:p>
            <a:pPr>
              <a:lnSpc>
                <a:spcPct val="100000"/>
              </a:lnSpc>
            </a:pPr>
            <a:r>
              <a:rPr lang="ru-RU" sz="8000">
                <a:solidFill>
                  <a:srgbClr val="FFFF00"/>
                </a:solidFill>
                <a:latin typeface="Monotype Corsiva"/>
                <a:ea typeface="DejaVu Sans"/>
              </a:rPr>
              <a:t>наші любі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8000">
                <a:solidFill>
                  <a:srgbClr val="FFFF00"/>
                </a:solidFill>
                <a:latin typeface="Monotype Corsiva"/>
                <a:ea typeface="DejaVu Sans"/>
              </a:rPr>
              <a:t>татусі та дідусі!</a:t>
            </a:r>
            <a:endParaRPr/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309600" y="285840"/>
            <a:ext cx="6095160" cy="2179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Казки розказує чудово,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А знає їх чимало-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Й ловлю кожнісіньке я слово,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Щоб марно не пропало.</a:t>
            </a:r>
            <a:endParaRPr/>
          </a:p>
          <a:p>
            <a:pPr>
              <a:lnSpc>
                <a:spcPct val="90000"/>
              </a:lnSpc>
            </a:pPr>
            <a:endParaRPr/>
          </a:p>
        </p:txBody>
      </p:sp>
      <p:pic>
        <p:nvPicPr>
          <p:cNvPr id="129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5219640" y="785880"/>
            <a:ext cx="6971760" cy="5228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Tm="5000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0" y="500040"/>
            <a:ext cx="6095160" cy="1796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У вільний час книжки зі мною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Читає, оглядає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І мови рідної, дзвінкої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Щодень мене навчає.</a:t>
            </a:r>
            <a:endParaRPr/>
          </a:p>
        </p:txBody>
      </p:sp>
      <p:pic>
        <p:nvPicPr>
          <p:cNvPr id="131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595760" y="1143000"/>
            <a:ext cx="7238160" cy="5428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Tm="5000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7048800" y="360"/>
            <a:ext cx="5142600" cy="6856920"/>
          </a:xfrm>
          <a:prstGeom prst="rect">
            <a:avLst/>
          </a:prstGeom>
          <a:ln>
            <a:noFill/>
          </a:ln>
        </p:spPr>
      </p:pic>
      <p:sp>
        <p:nvSpPr>
          <p:cNvPr id="133" name="CustomShape 1"/>
          <p:cNvSpPr/>
          <p:nvPr/>
        </p:nvSpPr>
        <p:spPr>
          <a:xfrm>
            <a:off x="309600" y="571320"/>
            <a:ext cx="6786000" cy="132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Тато мій дуже гарний, сміливий і дужий,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Він уміє, напевно, все в світі робить!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Я люблю свого таточка рідного дуже!</a:t>
            </a:r>
            <a:endParaRPr/>
          </a:p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Ну, та як же мені татуся не любить?</a:t>
            </a:r>
            <a:endParaRPr/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0" y="1143000"/>
            <a:ext cx="6952680" cy="132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Самостійними бути нас тато навчає.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Бути мудрими, добрими тато нас вчить.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Бо життя непростим дуже часто буває,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А тому треба вчитися в світі цім жить.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35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7049160" y="0"/>
            <a:ext cx="5142240" cy="6856920"/>
          </a:xfrm>
          <a:prstGeom prst="rect">
            <a:avLst/>
          </a:prstGeom>
          <a:ln>
            <a:noFill/>
          </a:ln>
        </p:spPr>
      </p:pic>
      <p:pic>
        <p:nvPicPr>
          <p:cNvPr id="136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4024440" y="2357280"/>
            <a:ext cx="3013560" cy="450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Tm="5000">
    <p:circl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838080" y="365040"/>
            <a:ext cx="7828920" cy="132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Мій любий татусь –</a:t>
            </a:r>
            <a:endParaRPr/>
          </a:p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Він найкращий у світі,</a:t>
            </a:r>
            <a:endParaRPr/>
          </a:p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І щиро признаюся вам,</a:t>
            </a:r>
            <a:endParaRPr/>
          </a:p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Що дуже люблю й поважаю я тата</a:t>
            </a:r>
            <a:endParaRPr/>
          </a:p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Й нікому його не віддам.</a:t>
            </a:r>
            <a:endParaRPr/>
          </a:p>
        </p:txBody>
      </p:sp>
      <p:pic>
        <p:nvPicPr>
          <p:cNvPr id="138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7881840" y="47520"/>
            <a:ext cx="3830040" cy="6809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Tm="5000">
    <p:circl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3562200" y="-25560"/>
            <a:ext cx="5161320" cy="6882480"/>
          </a:xfrm>
          <a:prstGeom prst="rect">
            <a:avLst/>
          </a:prstGeom>
          <a:ln>
            <a:noFill/>
          </a:ln>
        </p:spPr>
      </p:pic>
      <p:sp>
        <p:nvSpPr>
          <p:cNvPr id="140" name="CustomShape 1"/>
          <p:cNvSpPr/>
          <p:nvPr/>
        </p:nvSpPr>
        <p:spPr>
          <a:xfrm>
            <a:off x="0" y="857160"/>
            <a:ext cx="4214160" cy="132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Добрий в мене дідусь є,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Дужий, працьовитий.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І поради він дає,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Як на світі жити.</a:t>
            </a:r>
            <a:endParaRPr/>
          </a:p>
          <a:p>
            <a:pPr>
              <a:lnSpc>
                <a:spcPct val="90000"/>
              </a:lnSpc>
            </a:pPr>
            <a:endParaRPr/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90000"/>
              </a:lnSpc>
            </a:pPr>
            <a:endParaRPr/>
          </a:p>
        </p:txBody>
      </p:sp>
      <p:sp>
        <p:nvSpPr>
          <p:cNvPr id="142" name="CustomShape 2"/>
          <p:cNvSpPr/>
          <p:nvPr/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CustomShape 3"/>
          <p:cNvSpPr/>
          <p:nvPr/>
        </p:nvSpPr>
        <p:spPr>
          <a:xfrm>
            <a:off x="666720" y="285840"/>
            <a:ext cx="6095160" cy="1796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І за руку проведе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Там де слизько йдеться: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З ним дитина не впаде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І не спотикнеться.</a:t>
            </a:r>
            <a:endParaRPr/>
          </a:p>
        </p:txBody>
      </p:sp>
      <p:pic>
        <p:nvPicPr>
          <p:cNvPr id="144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6238800" y="0"/>
            <a:ext cx="5142960" cy="685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Tm="5000">
    <p:circl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Рисунок 5"/>
          <p:cNvPicPr/>
          <p:nvPr/>
        </p:nvPicPr>
        <p:blipFill>
          <a:blip r:embed="rId3"/>
          <a:stretch>
            <a:fillRect/>
          </a:stretch>
        </p:blipFill>
        <p:spPr>
          <a:xfrm rot="5414400">
            <a:off x="-320760" y="3036600"/>
            <a:ext cx="4144320" cy="3482280"/>
          </a:xfrm>
          <a:prstGeom prst="rect">
            <a:avLst/>
          </a:prstGeom>
          <a:ln>
            <a:noFill/>
          </a:ln>
        </p:spPr>
      </p:pic>
      <p:pic>
        <p:nvPicPr>
          <p:cNvPr id="146" name="Рисунок 111"/>
          <p:cNvPicPr/>
          <p:nvPr/>
        </p:nvPicPr>
        <p:blipFill>
          <a:blip r:embed="rId4"/>
          <a:stretch>
            <a:fillRect/>
          </a:stretch>
        </p:blipFill>
        <p:spPr>
          <a:xfrm>
            <a:off x="6453360" y="0"/>
            <a:ext cx="5738040" cy="4500000"/>
          </a:xfrm>
          <a:prstGeom prst="rect">
            <a:avLst/>
          </a:prstGeom>
          <a:ln>
            <a:noFill/>
          </a:ln>
        </p:spPr>
      </p:pic>
      <p:sp>
        <p:nvSpPr>
          <p:cNvPr id="147" name="CustomShape 1"/>
          <p:cNvSpPr/>
          <p:nvPr/>
        </p:nvSpPr>
        <p:spPr>
          <a:xfrm>
            <a:off x="2952720" y="857160"/>
            <a:ext cx="4095000" cy="132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Татусь і дідусь,</a:t>
            </a:r>
            <a:endParaRPr/>
          </a:p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Не спочинуть й хвилини,</a:t>
            </a:r>
            <a:endParaRPr/>
          </a:p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Планують невпинно, Майструють, щось клеять,</a:t>
            </a:r>
            <a:endParaRPr/>
          </a:p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Працюють щоднини. Невтомно й пильно.</a:t>
            </a:r>
            <a:endParaRPr/>
          </a:p>
        </p:txBody>
      </p:sp>
      <p:pic>
        <p:nvPicPr>
          <p:cNvPr id="148" name="Рисунок 109"/>
          <p:cNvPicPr/>
          <p:nvPr/>
        </p:nvPicPr>
        <p:blipFill>
          <a:blip r:embed="rId5"/>
          <a:stretch>
            <a:fillRect/>
          </a:stretch>
        </p:blipFill>
        <p:spPr>
          <a:xfrm>
            <a:off x="15240240" y="-3429000"/>
            <a:ext cx="9142920" cy="6856920"/>
          </a:xfrm>
          <a:prstGeom prst="rect">
            <a:avLst/>
          </a:prstGeom>
          <a:ln>
            <a:noFill/>
          </a:ln>
        </p:spPr>
      </p:pic>
      <p:pic>
        <p:nvPicPr>
          <p:cNvPr id="149" name="Рисунок 110"/>
          <p:cNvPicPr/>
          <p:nvPr/>
        </p:nvPicPr>
        <p:blipFill>
          <a:blip r:embed="rId6"/>
          <a:stretch>
            <a:fillRect/>
          </a:stretch>
        </p:blipFill>
        <p:spPr>
          <a:xfrm>
            <a:off x="16194240" y="-2033640"/>
            <a:ext cx="8188920" cy="685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Tm="5000">
    <p:circl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2000160"/>
            <a:ext cx="3666240" cy="4857120"/>
          </a:xfrm>
          <a:prstGeom prst="rect">
            <a:avLst/>
          </a:prstGeom>
          <a:ln>
            <a:noFill/>
          </a:ln>
        </p:spPr>
      </p:pic>
      <p:pic>
        <p:nvPicPr>
          <p:cNvPr id="151" name="Рисунок 113"/>
          <p:cNvPicPr/>
          <p:nvPr/>
        </p:nvPicPr>
        <p:blipFill>
          <a:blip r:embed="rId4"/>
          <a:stretch>
            <a:fillRect/>
          </a:stretch>
        </p:blipFill>
        <p:spPr>
          <a:xfrm>
            <a:off x="8096400" y="214200"/>
            <a:ext cx="4095000" cy="5428440"/>
          </a:xfrm>
          <a:prstGeom prst="rect">
            <a:avLst/>
          </a:prstGeom>
          <a:ln>
            <a:noFill/>
          </a:ln>
        </p:spPr>
      </p:pic>
      <p:sp>
        <p:nvSpPr>
          <p:cNvPr id="152" name="CustomShape 1"/>
          <p:cNvSpPr/>
          <p:nvPr/>
        </p:nvSpPr>
        <p:spPr>
          <a:xfrm>
            <a:off x="3166920" y="642960"/>
            <a:ext cx="6185880" cy="132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Мій добрий татусь </a:t>
            </a:r>
            <a:endParaRPr/>
          </a:p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І задачку розв’яже,</a:t>
            </a:r>
            <a:endParaRPr/>
          </a:p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І намалює кумедних звірят.</a:t>
            </a:r>
            <a:endParaRPr/>
          </a:p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 А любий дідусь найкращі слова</a:t>
            </a:r>
            <a:endParaRPr/>
          </a:p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Для усіх в сім’ї скаже, </a:t>
            </a:r>
            <a:endParaRPr/>
          </a:p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Коли ми йдемо гуляти у парк.</a:t>
            </a:r>
            <a:endParaRPr/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Дорогий, хороший, любий тату!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Кращого за тебе не знайти.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Дорогий, хороший, любий тату!</a:t>
            </a:r>
            <a:endParaRPr/>
          </a:p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Як чудово, що у нас є ти. .</a:t>
            </a:r>
            <a:endParaRPr/>
          </a:p>
        </p:txBody>
      </p:sp>
      <p:pic>
        <p:nvPicPr>
          <p:cNvPr id="154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7238880" y="0"/>
            <a:ext cx="38574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Tm="5000">
    <p:circl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5952960" y="0"/>
            <a:ext cx="6238080" cy="5071320"/>
          </a:xfrm>
          <a:prstGeom prst="rect">
            <a:avLst/>
          </a:prstGeom>
          <a:ln>
            <a:noFill/>
          </a:ln>
        </p:spPr>
      </p:pic>
      <p:sp>
        <p:nvSpPr>
          <p:cNvPr id="111" name="CustomShape 1"/>
          <p:cNvSpPr/>
          <p:nvPr/>
        </p:nvSpPr>
        <p:spPr>
          <a:xfrm>
            <a:off x="523800" y="500040"/>
            <a:ext cx="5183280" cy="2142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600" b="1">
                <a:solidFill>
                  <a:srgbClr val="002060"/>
                </a:solidFill>
                <a:latin typeface="Times New Roman"/>
                <a:ea typeface="DejaVu Sans"/>
              </a:rPr>
              <a:t>Від батька – слово  Батьківщина,</a:t>
            </a:r>
            <a:endParaRPr/>
          </a:p>
          <a:p>
            <a:pPr>
              <a:lnSpc>
                <a:spcPct val="100000"/>
              </a:lnSpc>
            </a:pPr>
            <a:r>
              <a:rPr lang="ru-RU" sz="2600" b="1">
                <a:solidFill>
                  <a:srgbClr val="002060"/>
                </a:solidFill>
                <a:latin typeface="Times New Roman"/>
                <a:ea typeface="DejaVu Sans"/>
              </a:rPr>
              <a:t>Вітчизна – від  отця.</a:t>
            </a:r>
            <a:endParaRPr/>
          </a:p>
          <a:p>
            <a:pPr>
              <a:lnSpc>
                <a:spcPct val="100000"/>
              </a:lnSpc>
            </a:pPr>
            <a:r>
              <a:rPr lang="ru-RU" sz="2600" b="1">
                <a:solidFill>
                  <a:srgbClr val="002060"/>
                </a:solidFill>
                <a:latin typeface="Times New Roman"/>
                <a:ea typeface="DejaVu Sans"/>
              </a:rPr>
              <a:t>Вона для кожного – єдина </a:t>
            </a:r>
            <a:endParaRPr/>
          </a:p>
          <a:p>
            <a:pPr>
              <a:lnSpc>
                <a:spcPct val="100000"/>
              </a:lnSpc>
            </a:pPr>
            <a:r>
              <a:rPr lang="ru-RU" sz="2600" b="1">
                <a:solidFill>
                  <a:srgbClr val="002060"/>
                </a:solidFill>
                <a:latin typeface="Times New Roman"/>
                <a:ea typeface="DejaVu Sans"/>
              </a:rPr>
              <a:t>І рідна до кінця!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12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2393280"/>
            <a:ext cx="5952240" cy="446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Tm="5000">
    <p:circl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880920" y="642960"/>
            <a:ext cx="10514520" cy="132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Тату рідний, дорогенький!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Нинішньої днини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Прийми ти дар щиренький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Від дитячої родини.</a:t>
            </a:r>
            <a:endParaRPr/>
          </a:p>
          <a:p>
            <a:pPr>
              <a:lnSpc>
                <a:spcPct val="90000"/>
              </a:lnSpc>
            </a:pPr>
            <a:endParaRPr/>
          </a:p>
        </p:txBody>
      </p:sp>
      <p:pic>
        <p:nvPicPr>
          <p:cNvPr id="156" name="Рисунок 117"/>
          <p:cNvPicPr/>
          <p:nvPr/>
        </p:nvPicPr>
        <p:blipFill>
          <a:blip r:embed="rId3"/>
          <a:stretch>
            <a:fillRect/>
          </a:stretch>
        </p:blipFill>
        <p:spPr>
          <a:xfrm>
            <a:off x="7310520" y="360"/>
            <a:ext cx="3856320" cy="685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Tm="5000">
    <p:circl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Цей дарунок – щире слово,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Щире побажання,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Щоб прожив ти многі літа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І не зазнав страждання.</a:t>
            </a:r>
            <a:endParaRPr/>
          </a:p>
          <a:p>
            <a:pPr>
              <a:lnSpc>
                <a:spcPct val="90000"/>
              </a:lnSpc>
            </a:pPr>
            <a:endParaRPr/>
          </a:p>
        </p:txBody>
      </p:sp>
      <p:pic>
        <p:nvPicPr>
          <p:cNvPr id="158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5810400" y="0"/>
            <a:ext cx="5972040" cy="685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Tm="5000">
    <p:circl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3666960" y="0"/>
            <a:ext cx="8524080" cy="6857280"/>
          </a:xfrm>
          <a:prstGeom prst="rect">
            <a:avLst/>
          </a:prstGeom>
          <a:ln>
            <a:noFill/>
          </a:ln>
        </p:spPr>
      </p:pic>
      <p:sp>
        <p:nvSpPr>
          <p:cNvPr id="160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90000"/>
              </a:lnSpc>
            </a:pPr>
            <a:endParaRPr/>
          </a:p>
        </p:txBody>
      </p:sp>
      <p:sp>
        <p:nvSpPr>
          <p:cNvPr id="161" name="CustomShape 2"/>
          <p:cNvSpPr/>
          <p:nvPr/>
        </p:nvSpPr>
        <p:spPr>
          <a:xfrm>
            <a:off x="0" y="142920"/>
            <a:ext cx="3809160" cy="4350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Щоб усе тобі велося,</a:t>
            </a:r>
            <a:endParaRPr/>
          </a:p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Щастя не минало,</a:t>
            </a:r>
            <a:endParaRPr/>
          </a:p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Щоб твоє любляче серце</a:t>
            </a:r>
            <a:endParaRPr/>
          </a:p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Смутку не зазнало.</a:t>
            </a:r>
            <a:endParaRPr/>
          </a:p>
          <a:p>
            <a:pPr>
              <a:lnSpc>
                <a:spcPct val="90000"/>
              </a:lnSpc>
            </a:pPr>
            <a:endParaRPr/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595440" y="1143000"/>
            <a:ext cx="6143040" cy="132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Хай ваші руки будуть сильні,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Хай ваше здоров'я буде міцним,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Хай будуть душі теплом зігріті,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І радують вас ваші діти!</a:t>
            </a:r>
            <a:endParaRPr/>
          </a:p>
          <a:p>
            <a:pPr>
              <a:lnSpc>
                <a:spcPct val="90000"/>
              </a:lnSpc>
            </a:pPr>
            <a:endParaRPr/>
          </a:p>
        </p:txBody>
      </p:sp>
      <p:pic>
        <p:nvPicPr>
          <p:cNvPr id="163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5810400" y="1213920"/>
            <a:ext cx="6381360" cy="4786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Tm="5000">
    <p:circl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4104000" y="2778840"/>
            <a:ext cx="8057160" cy="132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8800">
                <a:solidFill>
                  <a:srgbClr val="C00000"/>
                </a:solidFill>
                <a:latin typeface="Monotype Corsiva"/>
                <a:ea typeface="DejaVu Sans"/>
              </a:rPr>
              <a:t>Здоров’я, миру, злагоди!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8800">
                <a:solidFill>
                  <a:srgbClr val="C00000"/>
                </a:solidFill>
                <a:latin typeface="Monotype Corsiva"/>
                <a:ea typeface="DejaVu Sans"/>
              </a:rPr>
              <a:t>З повагою Ваші діти!</a:t>
            </a:r>
            <a:endParaRPr/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452520" y="428760"/>
            <a:ext cx="5142960" cy="132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Любов несімо у серденьку,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Бо ми вже чималі.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За все вклонімося низенько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Батькам аж до землі.</a:t>
            </a:r>
            <a:endParaRPr/>
          </a:p>
          <a:p>
            <a:pPr>
              <a:lnSpc>
                <a:spcPct val="90000"/>
              </a:lnSpc>
            </a:pPr>
            <a:endParaRPr/>
          </a:p>
        </p:txBody>
      </p:sp>
      <p:pic>
        <p:nvPicPr>
          <p:cNvPr id="114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3940920" y="1357200"/>
            <a:ext cx="8250480" cy="5500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Tm="5000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309600" y="928800"/>
            <a:ext cx="4285440" cy="132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Мій таточко любий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Мене звеселить,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Коли я сумую,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Коли щось болить.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90000"/>
              </a:lnSpc>
            </a:pPr>
            <a:endParaRPr/>
          </a:p>
        </p:txBody>
      </p:sp>
      <p:pic>
        <p:nvPicPr>
          <p:cNvPr id="116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3809880" y="285840"/>
            <a:ext cx="8127360" cy="6095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Tm="5000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/>
          <p:cNvPicPr/>
          <p:nvPr/>
        </p:nvPicPr>
        <p:blipFill>
          <a:blip r:embed="rId3"/>
          <a:stretch>
            <a:fillRect/>
          </a:stretch>
        </p:blipFill>
        <p:spPr>
          <a:xfrm rot="10800000">
            <a:off x="3528360" y="503640"/>
            <a:ext cx="8663760" cy="6309720"/>
          </a:xfrm>
          <a:prstGeom prst="rect">
            <a:avLst/>
          </a:prstGeom>
          <a:ln>
            <a:noFill/>
          </a:ln>
        </p:spPr>
      </p:pic>
      <p:sp>
        <p:nvSpPr>
          <p:cNvPr id="118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90000"/>
              </a:lnSpc>
            </a:pPr>
            <a:endParaRPr/>
          </a:p>
        </p:txBody>
      </p:sp>
      <p:sp>
        <p:nvSpPr>
          <p:cNvPr id="119" name="CustomShape 2"/>
          <p:cNvSpPr/>
          <p:nvPr/>
        </p:nvSpPr>
        <p:spPr>
          <a:xfrm>
            <a:off x="72000" y="288000"/>
            <a:ext cx="3743640" cy="3681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0080"/>
                </a:solidFill>
                <a:latin typeface="Times New Roman"/>
                <a:ea typeface="DejaVu Sans"/>
              </a:rPr>
              <a:t>Мій таточко рідний</a:t>
            </a:r>
            <a:endParaRPr/>
          </a:p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0080"/>
                </a:solidFill>
                <a:latin typeface="Times New Roman"/>
                <a:ea typeface="DejaVu Sans"/>
              </a:rPr>
              <a:t>Добра мене вчить,</a:t>
            </a:r>
            <a:endParaRPr/>
          </a:p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0080"/>
                </a:solidFill>
                <a:latin typeface="Times New Roman"/>
                <a:ea typeface="DejaVu Sans"/>
              </a:rPr>
              <a:t>Коли гарно вчуся,</a:t>
            </a:r>
            <a:endParaRPr/>
          </a:p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000080"/>
                </a:solidFill>
                <a:latin typeface="Times New Roman"/>
                <a:ea typeface="DejaVu Sans"/>
              </a:rPr>
              <a:t>То завжди хвалить</a:t>
            </a:r>
            <a:r>
              <a:rPr lang="ru-RU" sz="2800">
                <a:solidFill>
                  <a:srgbClr val="000080"/>
                </a:solidFill>
                <a:latin typeface="Calibri"/>
                <a:ea typeface="DejaVu Sans"/>
              </a:rPr>
              <a:t>.</a:t>
            </a:r>
            <a:endParaRPr/>
          </a:p>
          <a:p>
            <a:pPr>
              <a:lnSpc>
                <a:spcPct val="90000"/>
              </a:lnSpc>
            </a:pPr>
            <a:endParaRPr/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380880" y="428760"/>
            <a:ext cx="6095160" cy="1796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Нам таточко рідний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Щасливий дав дім-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І мамі,і дітям,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І мріям своїм.</a:t>
            </a:r>
            <a:endParaRPr/>
          </a:p>
        </p:txBody>
      </p:sp>
      <p:pic>
        <p:nvPicPr>
          <p:cNvPr id="121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167000" y="571320"/>
            <a:ext cx="7643160" cy="5732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Tm="5000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237960" y="714240"/>
            <a:ext cx="6114600" cy="132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Мій таточко рідний,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Здоров будь як дзвін,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Коли підросту я,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То буду як він.</a:t>
            </a:r>
            <a:endParaRPr/>
          </a:p>
          <a:p>
            <a:pPr>
              <a:lnSpc>
                <a:spcPct val="90000"/>
              </a:lnSpc>
            </a:pPr>
            <a:endParaRPr/>
          </a:p>
        </p:txBody>
      </p:sp>
      <p:pic>
        <p:nvPicPr>
          <p:cNvPr id="12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3943440" y="-22320"/>
            <a:ext cx="4113720" cy="6879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 advTm="5000">
    <p:circl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245840" y="0"/>
            <a:ext cx="3849480" cy="6856920"/>
          </a:xfrm>
          <a:prstGeom prst="rect">
            <a:avLst/>
          </a:prstGeom>
          <a:ln>
            <a:noFill/>
          </a:ln>
        </p:spPr>
      </p:pic>
      <p:sp>
        <p:nvSpPr>
          <p:cNvPr id="125" name="CustomShape 1"/>
          <p:cNvSpPr/>
          <p:nvPr/>
        </p:nvSpPr>
        <p:spPr>
          <a:xfrm>
            <a:off x="0" y="714240"/>
            <a:ext cx="8400600" cy="132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Немає в світі кращих друзів,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Як я й мій рідний тато;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Ми любимось так дуже-дуже,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Що годі й розказати!</a:t>
            </a:r>
            <a:endParaRPr/>
          </a:p>
          <a:p>
            <a:pPr>
              <a:lnSpc>
                <a:spcPct val="90000"/>
              </a:lnSpc>
            </a:pPr>
            <a:endParaRPr/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3809880" y="0"/>
            <a:ext cx="5142600" cy="6856920"/>
          </a:xfrm>
          <a:prstGeom prst="rect">
            <a:avLst/>
          </a:prstGeom>
          <a:ln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0" y="571320"/>
            <a:ext cx="9114840" cy="132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Мій тато добрий і ласкавий.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Всміхнеться-сонце гріє,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Він різні гарні гри-забави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Times New Roman"/>
                <a:ea typeface="DejaVu Sans"/>
              </a:rPr>
              <a:t>Придумати уміє.</a:t>
            </a:r>
            <a:endParaRPr/>
          </a:p>
          <a:p>
            <a:pPr>
              <a:lnSpc>
                <a:spcPct val="90000"/>
              </a:lnSpc>
            </a:pPr>
            <a:endParaRPr/>
          </a:p>
        </p:txBody>
      </p:sp>
    </p:spTree>
  </p:cSld>
  <p:clrMapOvr>
    <a:masterClrMapping/>
  </p:clrMapOvr>
  <p:transition spd="slow" advTm="5000">
    <p:circl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489</Words>
  <Application>Microsoft Office PowerPoint</Application>
  <PresentationFormat>Широкоэкранный</PresentationFormat>
  <Paragraphs>97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Calibri</vt:lpstr>
      <vt:lpstr>DejaVu Sans</vt:lpstr>
      <vt:lpstr>Monotype Corsiva</vt:lpstr>
      <vt:lpstr>StarSymbol</vt:lpstr>
      <vt:lpstr>Times New Roman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Пользователь Windows</cp:lastModifiedBy>
  <cp:revision>3</cp:revision>
  <cp:lastPrinted>2019-03-20T09:31:20Z</cp:lastPrinted>
  <dcterms:modified xsi:type="dcterms:W3CDTF">2019-03-20T09:35:33Z</dcterms:modified>
</cp:coreProperties>
</file>