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D7B57-92F4-4306-8B64-6B8E572F5594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7C359-35A6-470B-83C7-81FE4E1062A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C860A-B4B3-478B-9476-C60AEDC78A3D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58421-7357-468C-BD2D-5F2C8D47E8E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7A83-C1C0-49A9-9E32-DE5E5E4953A5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518C-DC05-4EED-ADFD-4D9AE9D1560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5B63-AF00-44DE-B40A-6F2C9C752A73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0EF8-CA9E-42EF-A6F3-3A460FD4381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4BDBD-C2A9-46CE-BC52-6293AF300E7D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1BD4D-6F81-4AE2-A45C-1E582524507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F4D43-2215-4BE5-9CE9-0DB62EA3079B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A846A-9E93-4DB5-8CBA-FD88DD5FF4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27B8-1F39-4FD7-87E8-18385A21BF8D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29F2D-41DE-4A60-B0BA-0400B2003EF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F352F-6FDC-47B1-B87C-9F6823C0236A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30715-5AC4-4186-A7E5-E2A43E2B81A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AF92-C718-4A4C-8FCD-420F0F8213BE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D90F-B96F-4C83-B23C-77D78546251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F4D1-4F96-440D-ACDE-E1559347DD38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E31C-3C70-4F71-8C18-CDC1B03DE31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9D6F-9588-43F6-848D-9B7AF1930EFC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A717-241A-4BB3-B67D-B16FBC85ED6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60DAF6-7DC5-4B6A-A14D-86B75AC4C43B}" type="datetimeFigureOut">
              <a:rPr lang="ru-RU" smtClean="0"/>
              <a:pPr>
                <a:defRPr/>
              </a:pPr>
              <a:t>22.02.2019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1FB66D-757E-4BEB-864B-79FE5E5511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>
    <p:cover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“ 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Неформальні діти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“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Особливості організації роботи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на уроках з учнями , що мають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негативні прояви у поведінці .”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Підготувала : 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вчитель початкових класів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А.В.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Штифурко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l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Неформальні діти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це діти, чия поведінка</a:t>
            </a:r>
          </a:p>
          <a:p>
            <a:pPr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відхиляється від</a:t>
            </a:r>
          </a:p>
          <a:p>
            <a:pPr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прийнятих у суспільстві</a:t>
            </a:r>
          </a:p>
          <a:p>
            <a:pPr>
              <a:buNone/>
            </a:pP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стандартів і норм.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Гіперактивність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стан, при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збудливість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Гіперактивність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трактується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психічний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розлад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Девіантна поведінка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це поведінка,яка не відповідає</a:t>
            </a: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загальноприйнятим нормам у</a:t>
            </a:r>
          </a:p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суспільстві.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Девіантна поведінка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проявляється як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- 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демонстративна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 кривляння ,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капризи)</a:t>
            </a:r>
          </a:p>
          <a:p>
            <a:pPr>
              <a:buFontTx/>
              <a:buChar char="-"/>
            </a:pP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протестна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 упертість , негативізм)</a:t>
            </a:r>
          </a:p>
          <a:p>
            <a:pPr>
              <a:buFontTx/>
              <a:buChar char="-"/>
            </a:pPr>
            <a:r>
              <a:rPr lang="uk-UA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агресивна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втрата контролю над собою,</a:t>
            </a: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навмисне дратування людей, звинувачування інших у своїх</a:t>
            </a:r>
          </a:p>
          <a:p>
            <a:pPr>
              <a:buNone/>
            </a:pPr>
            <a:r>
              <a:rPr lang="uk-UA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помилках, гнів, відмова від дотримання правил.)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u="sng" dirty="0" smtClean="0">
                <a:solidFill>
                  <a:srgbClr val="FF0000"/>
                </a:solidFill>
              </a:rPr>
              <a:t>ВЧИТЕЛЬ ЗОБОВ</a:t>
            </a:r>
            <a:r>
              <a:rPr lang="en-US" u="sng" dirty="0" smtClean="0">
                <a:solidFill>
                  <a:srgbClr val="FF0000"/>
                </a:solidFill>
              </a:rPr>
              <a:t>’</a:t>
            </a:r>
            <a:r>
              <a:rPr lang="uk-UA" u="sng" dirty="0" smtClean="0">
                <a:solidFill>
                  <a:srgbClr val="FF0000"/>
                </a:solidFill>
              </a:rPr>
              <a:t>ЯЗАНИЙ</a:t>
            </a:r>
            <a:r>
              <a:rPr lang="uk-UA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привчити дітей до виконання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норм і правил</a:t>
            </a:r>
          </a:p>
          <a:p>
            <a:pPr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дисципліна - повага один до одного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поводитись так, щоб учні відчували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керуєте навчальним процесом</a:t>
            </a:r>
          </a:p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уміти керувати своїми емоціями</a:t>
            </a:r>
          </a:p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постійно підтримувати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язки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 батьками “ неформальних дітей ”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доводити до відома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психологічну службу та адміністрацію школи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щодо “ неформальних дітей ” вашого класу</a:t>
            </a:r>
          </a:p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поважати себе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та навчити своїх учнів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 повагою відноситись до вчителів</a:t>
            </a:r>
          </a:p>
          <a:p>
            <a:pPr>
              <a:buNone/>
            </a:pP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якщо ви використали усі методи,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 результат = 0 , потрібно…….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наполегливо радити батькам такої дитини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звернутись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фахівця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68236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500174"/>
            <a:ext cx="3619500" cy="417195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u="sng" dirty="0" smtClean="0">
                <a:solidFill>
                  <a:srgbClr val="7030A0"/>
                </a:solidFill>
              </a:rPr>
              <a:t>З радістю відповім на усі запитання……..</a:t>
            </a:r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6000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6000" i="1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28496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e284968</Template>
  <TotalTime>102</TotalTime>
  <Words>239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e284968</vt:lpstr>
      <vt:lpstr>“ Неформальні діти ”</vt:lpstr>
      <vt:lpstr>Неформальні діти -</vt:lpstr>
      <vt:lpstr>Гіперактивність -</vt:lpstr>
      <vt:lpstr>Девіантна поведінка -</vt:lpstr>
      <vt:lpstr>Девіантна поведінка проявляється як</vt:lpstr>
      <vt:lpstr>ВЧИТЕЛЬ ЗОБОВ’ЯЗАНИЙ:</vt:lpstr>
      <vt:lpstr>Слайд 7</vt:lpstr>
      <vt:lpstr>наполегливо радити батькам такої дитини звернутись до фахівця !</vt:lpstr>
      <vt:lpstr>З радістю відповім на усі запитання……..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Anelina</dc:creator>
  <cp:lastModifiedBy>Anelina</cp:lastModifiedBy>
  <cp:revision>33</cp:revision>
  <dcterms:created xsi:type="dcterms:W3CDTF">2019-02-22T15:39:15Z</dcterms:created>
  <dcterms:modified xsi:type="dcterms:W3CDTF">2019-02-22T17:21:19Z</dcterms:modified>
</cp:coreProperties>
</file>