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5" r:id="rId4"/>
    <p:sldId id="265" r:id="rId5"/>
    <p:sldId id="277" r:id="rId6"/>
    <p:sldId id="290" r:id="rId7"/>
    <p:sldId id="291" r:id="rId8"/>
    <p:sldId id="262" r:id="rId9"/>
    <p:sldId id="281" r:id="rId10"/>
    <p:sldId id="292" r:id="rId11"/>
    <p:sldId id="293" r:id="rId12"/>
    <p:sldId id="294" r:id="rId13"/>
    <p:sldId id="280" r:id="rId14"/>
    <p:sldId id="282" r:id="rId15"/>
    <p:sldId id="286" r:id="rId16"/>
    <p:sldId id="287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имон" initials="Д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D32D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46" d="100"/>
          <a:sy n="46" d="100"/>
        </p:scale>
        <p:origin x="-1548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285C6-8A9B-4F7C-9F51-601EBAA71C3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0750C-07EB-4EF5-BFF4-7539EE5D20A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Інтелектуальна гра, рольова гра, вікторина,конкурс-інсценізація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224D01-E93C-4169-99FE-A4B86801012C}" type="parTrans" cxnId="{610F9B2E-1EFD-4D52-8E4E-EE2E333FA77F}">
      <dgm:prSet/>
      <dgm:spPr/>
      <dgm:t>
        <a:bodyPr/>
        <a:lstStyle/>
        <a:p>
          <a:endParaRPr lang="ru-RU"/>
        </a:p>
      </dgm:t>
    </dgm:pt>
    <dgm:pt modelId="{03D9E267-0CDE-4E83-8CD6-CD89FFA1E1B6}" type="sibTrans" cxnId="{610F9B2E-1EFD-4D52-8E4E-EE2E333FA77F}">
      <dgm:prSet/>
      <dgm:spPr/>
      <dgm:t>
        <a:bodyPr/>
        <a:lstStyle/>
        <a:p>
          <a:endParaRPr lang="ru-RU"/>
        </a:p>
      </dgm:t>
    </dgm:pt>
    <dgm:pt modelId="{A7F9511D-24B0-4DC3-929A-8C8DBE0C792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Випуск газети,фоторепортаж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C84A4A-7F43-46F3-BB87-564C138BCD01}" type="parTrans" cxnId="{CBBC112E-8E16-4102-8970-0DC52560E5F6}">
      <dgm:prSet/>
      <dgm:spPr/>
      <dgm:t>
        <a:bodyPr/>
        <a:lstStyle/>
        <a:p>
          <a:endParaRPr lang="ru-RU"/>
        </a:p>
      </dgm:t>
    </dgm:pt>
    <dgm:pt modelId="{416B92E7-FFFB-4DA0-A6B8-746EC903D526}" type="sibTrans" cxnId="{CBBC112E-8E16-4102-8970-0DC52560E5F6}">
      <dgm:prSet/>
      <dgm:spPr/>
      <dgm:t>
        <a:bodyPr/>
        <a:lstStyle/>
        <a:p>
          <a:endParaRPr lang="ru-RU"/>
        </a:p>
      </dgm:t>
    </dgm:pt>
    <dgm:pt modelId="{6A47642E-80C3-434A-91E6-C90E4592C02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Свято-презентація, усний журнал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741C18-27B2-4462-A2A0-3FDDA27CBBF3}" type="parTrans" cxnId="{1DC74A4E-1DF4-4979-9BA5-41965C9B42DE}">
      <dgm:prSet/>
      <dgm:spPr/>
      <dgm:t>
        <a:bodyPr/>
        <a:lstStyle/>
        <a:p>
          <a:endParaRPr lang="ru-RU"/>
        </a:p>
      </dgm:t>
    </dgm:pt>
    <dgm:pt modelId="{BE508449-56ED-45EA-BE07-5B0B8BBC1981}" type="sibTrans" cxnId="{1DC74A4E-1DF4-4979-9BA5-41965C9B42DE}">
      <dgm:prSet/>
      <dgm:spPr/>
      <dgm:t>
        <a:bodyPr/>
        <a:lstStyle/>
        <a:p>
          <a:endParaRPr lang="ru-RU"/>
        </a:p>
      </dgm:t>
    </dgm:pt>
    <dgm:pt modelId="{055FC369-58B7-41CD-9D82-418796EC206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Диспути, рольові ігри,проекти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CAB0E1-C750-4D9A-918D-E07D4B86B1F1}" type="parTrans" cxnId="{0882AFF0-4A33-4BCC-8C03-36180733B270}">
      <dgm:prSet/>
      <dgm:spPr/>
      <dgm:t>
        <a:bodyPr/>
        <a:lstStyle/>
        <a:p>
          <a:endParaRPr lang="ru-RU"/>
        </a:p>
      </dgm:t>
    </dgm:pt>
    <dgm:pt modelId="{1FA21D42-C879-44D7-88E1-51089560AFE7}" type="sibTrans" cxnId="{0882AFF0-4A33-4BCC-8C03-36180733B270}">
      <dgm:prSet/>
      <dgm:spPr/>
      <dgm:t>
        <a:bodyPr/>
        <a:lstStyle/>
        <a:p>
          <a:endParaRPr lang="ru-RU"/>
        </a:p>
      </dgm:t>
    </dgm:pt>
    <dgm:pt modelId="{2D2C3D83-0089-4450-86A6-422832F82A6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Години класного керівника</a:t>
          </a:r>
          <a:endParaRPr lang="ru-RU" sz="1600" b="1" dirty="0">
            <a:solidFill>
              <a:srgbClr val="002060"/>
            </a:solidFill>
          </a:endParaRPr>
        </a:p>
      </dgm:t>
    </dgm:pt>
    <dgm:pt modelId="{4E8A9B77-3F5D-4986-91CB-CD240876C0B4}" type="parTrans" cxnId="{5E484687-A7AF-4E4E-89E7-3A2B142D77AA}">
      <dgm:prSet/>
      <dgm:spPr/>
      <dgm:t>
        <a:bodyPr/>
        <a:lstStyle/>
        <a:p>
          <a:endParaRPr lang="ru-RU"/>
        </a:p>
      </dgm:t>
    </dgm:pt>
    <dgm:pt modelId="{69EC0561-6BAC-487C-97CC-2F1A9275879C}" type="sibTrans" cxnId="{5E484687-A7AF-4E4E-89E7-3A2B142D77AA}">
      <dgm:prSet/>
      <dgm:spPr/>
      <dgm:t>
        <a:bodyPr/>
        <a:lstStyle/>
        <a:p>
          <a:endParaRPr lang="ru-RU"/>
        </a:p>
      </dgm:t>
    </dgm:pt>
    <dgm:pt modelId="{681592B4-1C41-4754-B783-53B237109DC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Благодійні акції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685DF7-F1E4-4906-9446-6665E4F246FA}" type="parTrans" cxnId="{AC4B180D-D4DE-4C21-9700-08427EFBF461}">
      <dgm:prSet/>
      <dgm:spPr/>
      <dgm:t>
        <a:bodyPr/>
        <a:lstStyle/>
        <a:p>
          <a:endParaRPr lang="ru-RU"/>
        </a:p>
      </dgm:t>
    </dgm:pt>
    <dgm:pt modelId="{DAD61804-CBC8-450B-B639-9F641DD8C6EA}" type="sibTrans" cxnId="{AC4B180D-D4DE-4C21-9700-08427EFBF461}">
      <dgm:prSet/>
      <dgm:spPr/>
      <dgm:t>
        <a:bodyPr/>
        <a:lstStyle/>
        <a:p>
          <a:endParaRPr lang="ru-RU"/>
        </a:p>
      </dgm:t>
    </dgm:pt>
    <dgm:pt modelId="{051EA359-6C91-4B0C-8A9D-1AFA233AF47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Похід, екскурсія, прогулянка</a:t>
          </a:r>
          <a:endParaRPr lang="ru-RU" sz="1400" b="1" dirty="0">
            <a:solidFill>
              <a:srgbClr val="002060"/>
            </a:solidFill>
          </a:endParaRPr>
        </a:p>
      </dgm:t>
    </dgm:pt>
    <dgm:pt modelId="{8F774E99-7920-4A51-ABA0-5FB22A161658}" type="parTrans" cxnId="{42F5B458-AB7C-44C2-B19E-69CCFBB9D475}">
      <dgm:prSet/>
      <dgm:spPr/>
      <dgm:t>
        <a:bodyPr/>
        <a:lstStyle/>
        <a:p>
          <a:endParaRPr lang="ru-RU"/>
        </a:p>
      </dgm:t>
    </dgm:pt>
    <dgm:pt modelId="{1E6DFA63-D9A1-4D27-80F5-EE53F8134BB7}" type="sibTrans" cxnId="{42F5B458-AB7C-44C2-B19E-69CCFBB9D475}">
      <dgm:prSet/>
      <dgm:spPr/>
      <dgm:t>
        <a:bodyPr/>
        <a:lstStyle/>
        <a:p>
          <a:endParaRPr lang="ru-RU"/>
        </a:p>
      </dgm:t>
    </dgm:pt>
    <dgm:pt modelId="{C819974A-E589-42EA-80A5-1F0440D0DC98}" type="pres">
      <dgm:prSet presAssocID="{042285C6-8A9B-4F7C-9F51-601EBAA71C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0DAC8F-E0F6-41C1-B52A-525ADDCAF90B}" type="pres">
      <dgm:prSet presAssocID="{BC10750C-07EB-4EF5-BFF4-7539EE5D20A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0D41D-B467-4D93-8E34-F29AB899B353}" type="pres">
      <dgm:prSet presAssocID="{BC10750C-07EB-4EF5-BFF4-7539EE5D20A8}" presName="spNode" presStyleCnt="0"/>
      <dgm:spPr/>
    </dgm:pt>
    <dgm:pt modelId="{75CD5E9B-6C8F-47F0-927C-C20ACE30A69D}" type="pres">
      <dgm:prSet presAssocID="{03D9E267-0CDE-4E83-8CD6-CD89FFA1E1B6}" presName="sibTrans" presStyleLbl="sibTrans1D1" presStyleIdx="0" presStyleCnt="7"/>
      <dgm:spPr/>
      <dgm:t>
        <a:bodyPr/>
        <a:lstStyle/>
        <a:p>
          <a:endParaRPr lang="ru-RU"/>
        </a:p>
      </dgm:t>
    </dgm:pt>
    <dgm:pt modelId="{E037898A-3014-41DB-8102-CC63EC8B3098}" type="pres">
      <dgm:prSet presAssocID="{681592B4-1C41-4754-B783-53B237109DC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376D0-9446-418B-9970-16B4A2B34680}" type="pres">
      <dgm:prSet presAssocID="{681592B4-1C41-4754-B783-53B237109DCD}" presName="spNode" presStyleCnt="0"/>
      <dgm:spPr/>
    </dgm:pt>
    <dgm:pt modelId="{CDDFFBDB-A78A-463A-B7FD-1821036DBD04}" type="pres">
      <dgm:prSet presAssocID="{DAD61804-CBC8-450B-B639-9F641DD8C6EA}" presName="sibTrans" presStyleLbl="sibTrans1D1" presStyleIdx="1" presStyleCnt="7"/>
      <dgm:spPr/>
      <dgm:t>
        <a:bodyPr/>
        <a:lstStyle/>
        <a:p>
          <a:endParaRPr lang="ru-RU"/>
        </a:p>
      </dgm:t>
    </dgm:pt>
    <dgm:pt modelId="{7672FF5E-EFEA-4720-A3A5-D14528AF4EBF}" type="pres">
      <dgm:prSet presAssocID="{A7F9511D-24B0-4DC3-929A-8C8DBE0C792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B6D8A-4050-4500-BE45-3906938423DF}" type="pres">
      <dgm:prSet presAssocID="{A7F9511D-24B0-4DC3-929A-8C8DBE0C7928}" presName="spNode" presStyleCnt="0"/>
      <dgm:spPr/>
    </dgm:pt>
    <dgm:pt modelId="{30EC6EF1-3305-45E4-80D6-246F435DA681}" type="pres">
      <dgm:prSet presAssocID="{416B92E7-FFFB-4DA0-A6B8-746EC903D526}" presName="sibTrans" presStyleLbl="sibTrans1D1" presStyleIdx="2" presStyleCnt="7"/>
      <dgm:spPr/>
      <dgm:t>
        <a:bodyPr/>
        <a:lstStyle/>
        <a:p>
          <a:endParaRPr lang="ru-RU"/>
        </a:p>
      </dgm:t>
    </dgm:pt>
    <dgm:pt modelId="{DB2F1D21-2844-456E-8F1D-E28DEBD2E934}" type="pres">
      <dgm:prSet presAssocID="{6A47642E-80C3-434A-91E6-C90E4592C02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7F8CC-DBD5-4A4B-82AA-98A0245E4EE2}" type="pres">
      <dgm:prSet presAssocID="{6A47642E-80C3-434A-91E6-C90E4592C02C}" presName="spNode" presStyleCnt="0"/>
      <dgm:spPr/>
    </dgm:pt>
    <dgm:pt modelId="{970DE446-F270-4E9A-872E-18B53DFA71F0}" type="pres">
      <dgm:prSet presAssocID="{BE508449-56ED-45EA-BE07-5B0B8BBC1981}" presName="sibTrans" presStyleLbl="sibTrans1D1" presStyleIdx="3" presStyleCnt="7"/>
      <dgm:spPr/>
      <dgm:t>
        <a:bodyPr/>
        <a:lstStyle/>
        <a:p>
          <a:endParaRPr lang="ru-RU"/>
        </a:p>
      </dgm:t>
    </dgm:pt>
    <dgm:pt modelId="{07752322-D296-45A5-AC84-58BFE108E2CE}" type="pres">
      <dgm:prSet presAssocID="{055FC369-58B7-41CD-9D82-418796EC206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BC284-E637-4F5C-8E35-2C694A64BA00}" type="pres">
      <dgm:prSet presAssocID="{055FC369-58B7-41CD-9D82-418796EC206D}" presName="spNode" presStyleCnt="0"/>
      <dgm:spPr/>
    </dgm:pt>
    <dgm:pt modelId="{9961573C-C29B-4E23-8C26-E7E339B71BC2}" type="pres">
      <dgm:prSet presAssocID="{1FA21D42-C879-44D7-88E1-51089560AFE7}" presName="sibTrans" presStyleLbl="sibTrans1D1" presStyleIdx="4" presStyleCnt="7"/>
      <dgm:spPr/>
      <dgm:t>
        <a:bodyPr/>
        <a:lstStyle/>
        <a:p>
          <a:endParaRPr lang="ru-RU"/>
        </a:p>
      </dgm:t>
    </dgm:pt>
    <dgm:pt modelId="{E74C8404-E2F7-4D82-A47A-892DCE645498}" type="pres">
      <dgm:prSet presAssocID="{2D2C3D83-0089-4450-86A6-422832F82A6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3FF3C-0B85-46D8-A6C7-F86476ECB3FD}" type="pres">
      <dgm:prSet presAssocID="{2D2C3D83-0089-4450-86A6-422832F82A67}" presName="spNode" presStyleCnt="0"/>
      <dgm:spPr/>
    </dgm:pt>
    <dgm:pt modelId="{837F2181-F71C-4EF9-AEE1-C1EB77C3705A}" type="pres">
      <dgm:prSet presAssocID="{69EC0561-6BAC-487C-97CC-2F1A9275879C}" presName="sibTrans" presStyleLbl="sibTrans1D1" presStyleIdx="5" presStyleCnt="7"/>
      <dgm:spPr/>
      <dgm:t>
        <a:bodyPr/>
        <a:lstStyle/>
        <a:p>
          <a:endParaRPr lang="ru-RU"/>
        </a:p>
      </dgm:t>
    </dgm:pt>
    <dgm:pt modelId="{2DD259B0-A43A-4ECE-A5BB-E69DDB329F7E}" type="pres">
      <dgm:prSet presAssocID="{051EA359-6C91-4B0C-8A9D-1AFA233AF47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20101-E254-41DF-869F-DEC34E6B88D0}" type="pres">
      <dgm:prSet presAssocID="{051EA359-6C91-4B0C-8A9D-1AFA233AF47E}" presName="spNode" presStyleCnt="0"/>
      <dgm:spPr/>
    </dgm:pt>
    <dgm:pt modelId="{3CCE2850-10C3-4B9E-B9E5-F56173FE7483}" type="pres">
      <dgm:prSet presAssocID="{1E6DFA63-D9A1-4D27-80F5-EE53F8134BB7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CBBC112E-8E16-4102-8970-0DC52560E5F6}" srcId="{042285C6-8A9B-4F7C-9F51-601EBAA71C3A}" destId="{A7F9511D-24B0-4DC3-929A-8C8DBE0C7928}" srcOrd="2" destOrd="0" parTransId="{D6C84A4A-7F43-46F3-BB87-564C138BCD01}" sibTransId="{416B92E7-FFFB-4DA0-A6B8-746EC903D526}"/>
    <dgm:cxn modelId="{3E513DB6-2AF2-4F9D-B07B-543A52D0CB63}" type="presOf" srcId="{2D2C3D83-0089-4450-86A6-422832F82A67}" destId="{E74C8404-E2F7-4D82-A47A-892DCE645498}" srcOrd="0" destOrd="0" presId="urn:microsoft.com/office/officeart/2005/8/layout/cycle6"/>
    <dgm:cxn modelId="{C76B1D0F-9D45-408C-8CC4-6747E13ECEDD}" type="presOf" srcId="{1E6DFA63-D9A1-4D27-80F5-EE53F8134BB7}" destId="{3CCE2850-10C3-4B9E-B9E5-F56173FE7483}" srcOrd="0" destOrd="0" presId="urn:microsoft.com/office/officeart/2005/8/layout/cycle6"/>
    <dgm:cxn modelId="{3FB60896-89B0-40BD-B9F5-506D996E5315}" type="presOf" srcId="{681592B4-1C41-4754-B783-53B237109DCD}" destId="{E037898A-3014-41DB-8102-CC63EC8B3098}" srcOrd="0" destOrd="0" presId="urn:microsoft.com/office/officeart/2005/8/layout/cycle6"/>
    <dgm:cxn modelId="{76734615-94BF-441A-B4D8-15458BCF1AB6}" type="presOf" srcId="{BE508449-56ED-45EA-BE07-5B0B8BBC1981}" destId="{970DE446-F270-4E9A-872E-18B53DFA71F0}" srcOrd="0" destOrd="0" presId="urn:microsoft.com/office/officeart/2005/8/layout/cycle6"/>
    <dgm:cxn modelId="{9EAEDF1E-0F0C-41D9-A06B-8BFC95758A5D}" type="presOf" srcId="{042285C6-8A9B-4F7C-9F51-601EBAA71C3A}" destId="{C819974A-E589-42EA-80A5-1F0440D0DC98}" srcOrd="0" destOrd="0" presId="urn:microsoft.com/office/officeart/2005/8/layout/cycle6"/>
    <dgm:cxn modelId="{AC4B180D-D4DE-4C21-9700-08427EFBF461}" srcId="{042285C6-8A9B-4F7C-9F51-601EBAA71C3A}" destId="{681592B4-1C41-4754-B783-53B237109DCD}" srcOrd="1" destOrd="0" parTransId="{AE685DF7-F1E4-4906-9446-6665E4F246FA}" sibTransId="{DAD61804-CBC8-450B-B639-9F641DD8C6EA}"/>
    <dgm:cxn modelId="{89914FC9-1658-486C-8B49-50CE4474CB6B}" type="presOf" srcId="{416B92E7-FFFB-4DA0-A6B8-746EC903D526}" destId="{30EC6EF1-3305-45E4-80D6-246F435DA681}" srcOrd="0" destOrd="0" presId="urn:microsoft.com/office/officeart/2005/8/layout/cycle6"/>
    <dgm:cxn modelId="{42F5B458-AB7C-44C2-B19E-69CCFBB9D475}" srcId="{042285C6-8A9B-4F7C-9F51-601EBAA71C3A}" destId="{051EA359-6C91-4B0C-8A9D-1AFA233AF47E}" srcOrd="6" destOrd="0" parTransId="{8F774E99-7920-4A51-ABA0-5FB22A161658}" sibTransId="{1E6DFA63-D9A1-4D27-80F5-EE53F8134BB7}"/>
    <dgm:cxn modelId="{610F9B2E-1EFD-4D52-8E4E-EE2E333FA77F}" srcId="{042285C6-8A9B-4F7C-9F51-601EBAA71C3A}" destId="{BC10750C-07EB-4EF5-BFF4-7539EE5D20A8}" srcOrd="0" destOrd="0" parTransId="{87224D01-E93C-4169-99FE-A4B86801012C}" sibTransId="{03D9E267-0CDE-4E83-8CD6-CD89FFA1E1B6}"/>
    <dgm:cxn modelId="{0FE37C1B-EEC6-4505-ABEA-C58D7BDF89C2}" type="presOf" srcId="{055FC369-58B7-41CD-9D82-418796EC206D}" destId="{07752322-D296-45A5-AC84-58BFE108E2CE}" srcOrd="0" destOrd="0" presId="urn:microsoft.com/office/officeart/2005/8/layout/cycle6"/>
    <dgm:cxn modelId="{BD70EF84-D821-432E-89D2-2D091349FF4A}" type="presOf" srcId="{6A47642E-80C3-434A-91E6-C90E4592C02C}" destId="{DB2F1D21-2844-456E-8F1D-E28DEBD2E934}" srcOrd="0" destOrd="0" presId="urn:microsoft.com/office/officeart/2005/8/layout/cycle6"/>
    <dgm:cxn modelId="{1894F41E-D15D-4EDD-9EE1-F095B7ADCEA6}" type="presOf" srcId="{69EC0561-6BAC-487C-97CC-2F1A9275879C}" destId="{837F2181-F71C-4EF9-AEE1-C1EB77C3705A}" srcOrd="0" destOrd="0" presId="urn:microsoft.com/office/officeart/2005/8/layout/cycle6"/>
    <dgm:cxn modelId="{52E50C81-BAB6-4579-8C80-0A6702191E77}" type="presOf" srcId="{DAD61804-CBC8-450B-B639-9F641DD8C6EA}" destId="{CDDFFBDB-A78A-463A-B7FD-1821036DBD04}" srcOrd="0" destOrd="0" presId="urn:microsoft.com/office/officeart/2005/8/layout/cycle6"/>
    <dgm:cxn modelId="{1DC74A4E-1DF4-4979-9BA5-41965C9B42DE}" srcId="{042285C6-8A9B-4F7C-9F51-601EBAA71C3A}" destId="{6A47642E-80C3-434A-91E6-C90E4592C02C}" srcOrd="3" destOrd="0" parTransId="{07741C18-27B2-4462-A2A0-3FDDA27CBBF3}" sibTransId="{BE508449-56ED-45EA-BE07-5B0B8BBC1981}"/>
    <dgm:cxn modelId="{5E484687-A7AF-4E4E-89E7-3A2B142D77AA}" srcId="{042285C6-8A9B-4F7C-9F51-601EBAA71C3A}" destId="{2D2C3D83-0089-4450-86A6-422832F82A67}" srcOrd="5" destOrd="0" parTransId="{4E8A9B77-3F5D-4986-91CB-CD240876C0B4}" sibTransId="{69EC0561-6BAC-487C-97CC-2F1A9275879C}"/>
    <dgm:cxn modelId="{337EA1AB-A20C-41BC-A89C-D601F3763291}" type="presOf" srcId="{1FA21D42-C879-44D7-88E1-51089560AFE7}" destId="{9961573C-C29B-4E23-8C26-E7E339B71BC2}" srcOrd="0" destOrd="0" presId="urn:microsoft.com/office/officeart/2005/8/layout/cycle6"/>
    <dgm:cxn modelId="{0882AFF0-4A33-4BCC-8C03-36180733B270}" srcId="{042285C6-8A9B-4F7C-9F51-601EBAA71C3A}" destId="{055FC369-58B7-41CD-9D82-418796EC206D}" srcOrd="4" destOrd="0" parTransId="{75CAB0E1-C750-4D9A-918D-E07D4B86B1F1}" sibTransId="{1FA21D42-C879-44D7-88E1-51089560AFE7}"/>
    <dgm:cxn modelId="{86878F0E-2CEC-4BCC-BFA8-1DAC68A4917A}" type="presOf" srcId="{03D9E267-0CDE-4E83-8CD6-CD89FFA1E1B6}" destId="{75CD5E9B-6C8F-47F0-927C-C20ACE30A69D}" srcOrd="0" destOrd="0" presId="urn:microsoft.com/office/officeart/2005/8/layout/cycle6"/>
    <dgm:cxn modelId="{9FB14B4B-841D-4A11-8DC9-CF628A32F985}" type="presOf" srcId="{051EA359-6C91-4B0C-8A9D-1AFA233AF47E}" destId="{2DD259B0-A43A-4ECE-A5BB-E69DDB329F7E}" srcOrd="0" destOrd="0" presId="urn:microsoft.com/office/officeart/2005/8/layout/cycle6"/>
    <dgm:cxn modelId="{1DD02414-171B-43C9-9FC2-685495991B0A}" type="presOf" srcId="{A7F9511D-24B0-4DC3-929A-8C8DBE0C7928}" destId="{7672FF5E-EFEA-4720-A3A5-D14528AF4EBF}" srcOrd="0" destOrd="0" presId="urn:microsoft.com/office/officeart/2005/8/layout/cycle6"/>
    <dgm:cxn modelId="{ED3126E9-4645-470D-8F91-1FA821864EBC}" type="presOf" srcId="{BC10750C-07EB-4EF5-BFF4-7539EE5D20A8}" destId="{120DAC8F-E0F6-41C1-B52A-525ADDCAF90B}" srcOrd="0" destOrd="0" presId="urn:microsoft.com/office/officeart/2005/8/layout/cycle6"/>
    <dgm:cxn modelId="{466F4469-D33E-40C9-BDA7-D932346CC183}" type="presParOf" srcId="{C819974A-E589-42EA-80A5-1F0440D0DC98}" destId="{120DAC8F-E0F6-41C1-B52A-525ADDCAF90B}" srcOrd="0" destOrd="0" presId="urn:microsoft.com/office/officeart/2005/8/layout/cycle6"/>
    <dgm:cxn modelId="{FB033125-6F14-4B37-B83C-1E8874A892D5}" type="presParOf" srcId="{C819974A-E589-42EA-80A5-1F0440D0DC98}" destId="{43E0D41D-B467-4D93-8E34-F29AB899B353}" srcOrd="1" destOrd="0" presId="urn:microsoft.com/office/officeart/2005/8/layout/cycle6"/>
    <dgm:cxn modelId="{3A5A7448-AB0F-4806-ABC1-629C5F934E6E}" type="presParOf" srcId="{C819974A-E589-42EA-80A5-1F0440D0DC98}" destId="{75CD5E9B-6C8F-47F0-927C-C20ACE30A69D}" srcOrd="2" destOrd="0" presId="urn:microsoft.com/office/officeart/2005/8/layout/cycle6"/>
    <dgm:cxn modelId="{6195732E-9AC2-4367-949D-DD0672D5E9BC}" type="presParOf" srcId="{C819974A-E589-42EA-80A5-1F0440D0DC98}" destId="{E037898A-3014-41DB-8102-CC63EC8B3098}" srcOrd="3" destOrd="0" presId="urn:microsoft.com/office/officeart/2005/8/layout/cycle6"/>
    <dgm:cxn modelId="{BBC16AFB-586A-47FB-9C9F-E0D12B09E804}" type="presParOf" srcId="{C819974A-E589-42EA-80A5-1F0440D0DC98}" destId="{117376D0-9446-418B-9970-16B4A2B34680}" srcOrd="4" destOrd="0" presId="urn:microsoft.com/office/officeart/2005/8/layout/cycle6"/>
    <dgm:cxn modelId="{14734376-AD26-4E53-80F5-360AF26E88EC}" type="presParOf" srcId="{C819974A-E589-42EA-80A5-1F0440D0DC98}" destId="{CDDFFBDB-A78A-463A-B7FD-1821036DBD04}" srcOrd="5" destOrd="0" presId="urn:microsoft.com/office/officeart/2005/8/layout/cycle6"/>
    <dgm:cxn modelId="{7788A791-354C-4502-995C-84A9E13B043B}" type="presParOf" srcId="{C819974A-E589-42EA-80A5-1F0440D0DC98}" destId="{7672FF5E-EFEA-4720-A3A5-D14528AF4EBF}" srcOrd="6" destOrd="0" presId="urn:microsoft.com/office/officeart/2005/8/layout/cycle6"/>
    <dgm:cxn modelId="{BF08610C-02DE-4C15-9506-2B50BE5DFF34}" type="presParOf" srcId="{C819974A-E589-42EA-80A5-1F0440D0DC98}" destId="{175B6D8A-4050-4500-BE45-3906938423DF}" srcOrd="7" destOrd="0" presId="urn:microsoft.com/office/officeart/2005/8/layout/cycle6"/>
    <dgm:cxn modelId="{57E358C4-36C7-465C-A4BF-BE65A8A9093B}" type="presParOf" srcId="{C819974A-E589-42EA-80A5-1F0440D0DC98}" destId="{30EC6EF1-3305-45E4-80D6-246F435DA681}" srcOrd="8" destOrd="0" presId="urn:microsoft.com/office/officeart/2005/8/layout/cycle6"/>
    <dgm:cxn modelId="{DD3C49EC-04B0-40F5-B15C-57827919A6BE}" type="presParOf" srcId="{C819974A-E589-42EA-80A5-1F0440D0DC98}" destId="{DB2F1D21-2844-456E-8F1D-E28DEBD2E934}" srcOrd="9" destOrd="0" presId="urn:microsoft.com/office/officeart/2005/8/layout/cycle6"/>
    <dgm:cxn modelId="{FB711254-81B0-43C1-8820-CDB1756C9A50}" type="presParOf" srcId="{C819974A-E589-42EA-80A5-1F0440D0DC98}" destId="{C567F8CC-DBD5-4A4B-82AA-98A0245E4EE2}" srcOrd="10" destOrd="0" presId="urn:microsoft.com/office/officeart/2005/8/layout/cycle6"/>
    <dgm:cxn modelId="{CFF156C2-F70D-49E4-979E-EB493D9D2CAF}" type="presParOf" srcId="{C819974A-E589-42EA-80A5-1F0440D0DC98}" destId="{970DE446-F270-4E9A-872E-18B53DFA71F0}" srcOrd="11" destOrd="0" presId="urn:microsoft.com/office/officeart/2005/8/layout/cycle6"/>
    <dgm:cxn modelId="{FE600BCA-344B-4603-AC74-872A8942A470}" type="presParOf" srcId="{C819974A-E589-42EA-80A5-1F0440D0DC98}" destId="{07752322-D296-45A5-AC84-58BFE108E2CE}" srcOrd="12" destOrd="0" presId="urn:microsoft.com/office/officeart/2005/8/layout/cycle6"/>
    <dgm:cxn modelId="{EB466033-5BB8-4A51-BE7A-8F69F7281495}" type="presParOf" srcId="{C819974A-E589-42EA-80A5-1F0440D0DC98}" destId="{280BC284-E637-4F5C-8E35-2C694A64BA00}" srcOrd="13" destOrd="0" presId="urn:microsoft.com/office/officeart/2005/8/layout/cycle6"/>
    <dgm:cxn modelId="{E71A5B3E-23DB-442D-AEDB-AABC00C1CF64}" type="presParOf" srcId="{C819974A-E589-42EA-80A5-1F0440D0DC98}" destId="{9961573C-C29B-4E23-8C26-E7E339B71BC2}" srcOrd="14" destOrd="0" presId="urn:microsoft.com/office/officeart/2005/8/layout/cycle6"/>
    <dgm:cxn modelId="{32166FAE-8272-46DB-A2DB-BF95C710237C}" type="presParOf" srcId="{C819974A-E589-42EA-80A5-1F0440D0DC98}" destId="{E74C8404-E2F7-4D82-A47A-892DCE645498}" srcOrd="15" destOrd="0" presId="urn:microsoft.com/office/officeart/2005/8/layout/cycle6"/>
    <dgm:cxn modelId="{714C4542-3D96-4EDF-ACF9-EB0A7878F2A3}" type="presParOf" srcId="{C819974A-E589-42EA-80A5-1F0440D0DC98}" destId="{DA83FF3C-0B85-46D8-A6C7-F86476ECB3FD}" srcOrd="16" destOrd="0" presId="urn:microsoft.com/office/officeart/2005/8/layout/cycle6"/>
    <dgm:cxn modelId="{E5ABE8CD-AE39-46F7-BD21-4C27657048C8}" type="presParOf" srcId="{C819974A-E589-42EA-80A5-1F0440D0DC98}" destId="{837F2181-F71C-4EF9-AEE1-C1EB77C3705A}" srcOrd="17" destOrd="0" presId="urn:microsoft.com/office/officeart/2005/8/layout/cycle6"/>
    <dgm:cxn modelId="{BE345DD7-745A-4F61-99CA-B2B28FE1BC17}" type="presParOf" srcId="{C819974A-E589-42EA-80A5-1F0440D0DC98}" destId="{2DD259B0-A43A-4ECE-A5BB-E69DDB329F7E}" srcOrd="18" destOrd="0" presId="urn:microsoft.com/office/officeart/2005/8/layout/cycle6"/>
    <dgm:cxn modelId="{9914C278-8243-4498-8176-C9D48CF68FBC}" type="presParOf" srcId="{C819974A-E589-42EA-80A5-1F0440D0DC98}" destId="{28920101-E254-41DF-869F-DEC34E6B88D0}" srcOrd="19" destOrd="0" presId="urn:microsoft.com/office/officeart/2005/8/layout/cycle6"/>
    <dgm:cxn modelId="{3E2797EA-88A5-46AF-A33B-34938B826B8C}" type="presParOf" srcId="{C819974A-E589-42EA-80A5-1F0440D0DC98}" destId="{3CCE2850-10C3-4B9E-B9E5-F56173FE7483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5B553-9FE0-4BB6-BC75-E7D5DF4BD747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55870F44-8869-4BBA-AD6E-5FECF6FCF2B5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Краєзнавство</a:t>
          </a:r>
          <a:r>
            <a:rPr lang="uk-UA" sz="1800" dirty="0" smtClean="0"/>
            <a:t>;</a:t>
          </a:r>
          <a:endParaRPr lang="ru-RU" sz="1800" dirty="0"/>
        </a:p>
      </dgm:t>
    </dgm:pt>
    <dgm:pt modelId="{E417E30B-FDFD-485B-9C4D-3C19472CAD64}" type="parTrans" cxnId="{5D949B51-BBD1-41AB-8EE5-2B0E320DD8D5}">
      <dgm:prSet/>
      <dgm:spPr/>
      <dgm:t>
        <a:bodyPr/>
        <a:lstStyle/>
        <a:p>
          <a:endParaRPr lang="ru-RU"/>
        </a:p>
      </dgm:t>
    </dgm:pt>
    <dgm:pt modelId="{BB0ECE63-8EEF-4090-B7F2-1658D09A6C05}" type="sibTrans" cxnId="{5D949B51-BBD1-41AB-8EE5-2B0E320DD8D5}">
      <dgm:prSet/>
      <dgm:spPr/>
      <dgm:t>
        <a:bodyPr/>
        <a:lstStyle/>
        <a:p>
          <a:endParaRPr lang="ru-RU"/>
        </a:p>
      </dgm:t>
    </dgm:pt>
    <dgm:pt modelId="{14949EFD-0871-46E3-845C-C69F8AFFFB07}">
      <dgm:prSet custT="1"/>
      <dgm:spPr>
        <a:solidFill>
          <a:srgbClr val="D32DD3"/>
        </a:solidFill>
      </dgm:spPr>
      <dgm:t>
        <a:bodyPr/>
        <a:lstStyle/>
        <a:p>
          <a:r>
            <a:rPr kumimoji="0" lang="ru-RU" sz="2800" b="1" i="1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Формування уявлень про сім’ю , родину, рід і родовід ; </a:t>
          </a:r>
          <a:endParaRPr lang="ru-RU" sz="2800" i="1" dirty="0">
            <a:latin typeface="Times New Roman" pitchFamily="18" charset="0"/>
            <a:cs typeface="Times New Roman" pitchFamily="18" charset="0"/>
          </a:endParaRPr>
        </a:p>
      </dgm:t>
    </dgm:pt>
    <dgm:pt modelId="{4CAA1625-F019-49DB-AEAD-AA682827FEE8}" type="parTrans" cxnId="{45315449-F3C0-4B61-88A8-3A9C41F732BB}">
      <dgm:prSet/>
      <dgm:spPr/>
      <dgm:t>
        <a:bodyPr/>
        <a:lstStyle/>
        <a:p>
          <a:endParaRPr lang="ru-RU"/>
        </a:p>
      </dgm:t>
    </dgm:pt>
    <dgm:pt modelId="{4B522C85-7235-42C7-8BE1-4C570B9D5A9F}" type="sibTrans" cxnId="{45315449-F3C0-4B61-88A8-3A9C41F732BB}">
      <dgm:prSet/>
      <dgm:spPr/>
      <dgm:t>
        <a:bodyPr/>
        <a:lstStyle/>
        <a:p>
          <a:endParaRPr lang="ru-RU"/>
        </a:p>
      </dgm:t>
    </dgm:pt>
    <dgm:pt modelId="{3B863689-51B4-431D-83ED-6AA48E2D7C4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800" dirty="0" smtClean="0"/>
            <a:t>Ознайомлення з явищами суспільного життя;</a:t>
          </a:r>
          <a:endParaRPr lang="ru-RU" sz="2800" dirty="0"/>
        </a:p>
      </dgm:t>
    </dgm:pt>
    <dgm:pt modelId="{2DCB71AD-7D1F-432C-9997-ADD31561FE20}" type="parTrans" cxnId="{9E503212-FC36-4A49-A809-E75D3E2A58D9}">
      <dgm:prSet/>
      <dgm:spPr/>
      <dgm:t>
        <a:bodyPr/>
        <a:lstStyle/>
        <a:p>
          <a:endParaRPr lang="ru-RU"/>
        </a:p>
      </dgm:t>
    </dgm:pt>
    <dgm:pt modelId="{EBC88143-6B16-4B10-9587-58531215896F}" type="sibTrans" cxnId="{9E503212-FC36-4A49-A809-E75D3E2A58D9}">
      <dgm:prSet/>
      <dgm:spPr/>
      <dgm:t>
        <a:bodyPr/>
        <a:lstStyle/>
        <a:p>
          <a:endParaRPr lang="ru-RU"/>
        </a:p>
      </dgm:t>
    </dgm:pt>
    <dgm:pt modelId="{BD31D844-BFCF-49B8-B4AB-8E4673B35B5D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Формування знань про людство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B92F8A4-44FE-47BE-9AFA-8CE2FD3CB6DB}" type="parTrans" cxnId="{B400F712-109A-442A-B05A-4ADECDE40D66}">
      <dgm:prSet/>
      <dgm:spPr/>
      <dgm:t>
        <a:bodyPr/>
        <a:lstStyle/>
        <a:p>
          <a:endParaRPr lang="ru-RU"/>
        </a:p>
      </dgm:t>
    </dgm:pt>
    <dgm:pt modelId="{3D651809-2D9E-49DA-8001-BD93A4978190}" type="sibTrans" cxnId="{B400F712-109A-442A-B05A-4ADECDE40D66}">
      <dgm:prSet/>
      <dgm:spPr/>
      <dgm:t>
        <a:bodyPr/>
        <a:lstStyle/>
        <a:p>
          <a:endParaRPr lang="ru-RU"/>
        </a:p>
      </dgm:t>
    </dgm:pt>
    <dgm:pt modelId="{18E5B096-D742-460C-B0CF-92C9EF4E3AC9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Формування знань про історію держави,державні символи;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D02A6C2-70FC-4C3F-9B0E-E9207178A358}" type="parTrans" cxnId="{9C2EE519-9AE2-4A81-BEA7-D0C40B205910}">
      <dgm:prSet/>
      <dgm:spPr/>
      <dgm:t>
        <a:bodyPr/>
        <a:lstStyle/>
        <a:p>
          <a:endParaRPr lang="ru-RU"/>
        </a:p>
      </dgm:t>
    </dgm:pt>
    <dgm:pt modelId="{A0F4C490-30B5-4FD1-B95C-18C95D216AE9}" type="sibTrans" cxnId="{9C2EE519-9AE2-4A81-BEA7-D0C40B205910}">
      <dgm:prSet/>
      <dgm:spPr/>
      <dgm:t>
        <a:bodyPr/>
        <a:lstStyle/>
        <a:p>
          <a:endParaRPr lang="ru-RU"/>
        </a:p>
      </dgm:t>
    </dgm:pt>
    <dgm:pt modelId="{6D1D8B62-7B8B-4970-8768-DC0959B197C8}" type="pres">
      <dgm:prSet presAssocID="{9515B553-9FE0-4BB6-BC75-E7D5DF4BD747}" presName="linearFlow" presStyleCnt="0">
        <dgm:presLayoutVars>
          <dgm:dir/>
          <dgm:resizeHandles val="exact"/>
        </dgm:presLayoutVars>
      </dgm:prSet>
      <dgm:spPr/>
    </dgm:pt>
    <dgm:pt modelId="{BD493303-7009-4961-A3F5-2B0B40D079F6}" type="pres">
      <dgm:prSet presAssocID="{14949EFD-0871-46E3-845C-C69F8AFFFB07}" presName="composite" presStyleCnt="0"/>
      <dgm:spPr/>
    </dgm:pt>
    <dgm:pt modelId="{7C9D9945-4F43-47BD-A8C8-9B22C266F141}" type="pres">
      <dgm:prSet presAssocID="{14949EFD-0871-46E3-845C-C69F8AFFFB07}" presName="imgShp" presStyleLbl="fgImgPlace1" presStyleIdx="0" presStyleCnt="5" custFlipVert="1" custScaleX="162932" custScaleY="156415" custLinFactX="-19985" custLinFactNeighborX="-100000" custLinFactNeighborY="55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8EC6CF-7786-482D-A4B2-B3DD7E9828EE}" type="pres">
      <dgm:prSet presAssocID="{14949EFD-0871-46E3-845C-C69F8AFFFB07}" presName="txShp" presStyleLbl="node1" presStyleIdx="0" presStyleCnt="5" custScaleX="139947" custScaleY="179577" custLinFactNeighborX="-1876" custLinFactNeighborY="6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C4D96-BA19-4A3D-A91B-82EA78094C23}" type="pres">
      <dgm:prSet presAssocID="{4B522C85-7235-42C7-8BE1-4C570B9D5A9F}" presName="spacing" presStyleCnt="0"/>
      <dgm:spPr/>
    </dgm:pt>
    <dgm:pt modelId="{EEC80D0F-E19C-463F-BB97-5C5C638E2B7D}" type="pres">
      <dgm:prSet presAssocID="{55870F44-8869-4BBA-AD6E-5FECF6FCF2B5}" presName="composite" presStyleCnt="0"/>
      <dgm:spPr/>
    </dgm:pt>
    <dgm:pt modelId="{F00D0EC8-D941-46AB-8F33-53E1E0E4994B}" type="pres">
      <dgm:prSet presAssocID="{55870F44-8869-4BBA-AD6E-5FECF6FCF2B5}" presName="imgShp" presStyleLbl="fgImgPlace1" presStyleIdx="1" presStyleCnt="5" custFlipHor="0" custScaleX="150199" custScaleY="150199" custLinFactX="-22203" custLinFactNeighborX="-100000" custLinFactNeighborY="-366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154645D-487B-49BA-A994-EE10551F8AE2}" type="pres">
      <dgm:prSet presAssocID="{55870F44-8869-4BBA-AD6E-5FECF6FCF2B5}" presName="txShp" presStyleLbl="node1" presStyleIdx="1" presStyleCnt="5" custScaleX="137810" custLinFactNeighborX="441" custLinFactNeighborY="-16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41CEB-C3E6-404B-9248-0DB16C74A390}" type="pres">
      <dgm:prSet presAssocID="{BB0ECE63-8EEF-4090-B7F2-1658D09A6C05}" presName="spacing" presStyleCnt="0"/>
      <dgm:spPr/>
    </dgm:pt>
    <dgm:pt modelId="{C37A25CA-A22E-4D74-9B05-902EE812470E}" type="pres">
      <dgm:prSet presAssocID="{3B863689-51B4-431D-83ED-6AA48E2D7C4C}" presName="composite" presStyleCnt="0"/>
      <dgm:spPr/>
    </dgm:pt>
    <dgm:pt modelId="{9D9553D3-A2AF-41A5-AC70-2AFF4BF1695A}" type="pres">
      <dgm:prSet presAssocID="{3B863689-51B4-431D-83ED-6AA48E2D7C4C}" presName="imgShp" presStyleLbl="fgImgPlace1" presStyleIdx="2" presStyleCnt="5" custScaleX="158951" custScaleY="158951" custLinFactX="-30863" custLinFactNeighborX="-100000" custLinFactNeighborY="-6403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F66E830-96F8-4ACA-A389-4A92FF3E3E72}" type="pres">
      <dgm:prSet presAssocID="{3B863689-51B4-431D-83ED-6AA48E2D7C4C}" presName="txShp" presStyleLbl="node1" presStyleIdx="2" presStyleCnt="5" custScaleX="134975" custScaleY="136650" custLinFactNeighborX="2336" custLinFactNeighborY="-49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70D75-B8D5-46A9-B4DD-D3CA01A2F4AF}" type="pres">
      <dgm:prSet presAssocID="{EBC88143-6B16-4B10-9587-58531215896F}" presName="spacing" presStyleCnt="0"/>
      <dgm:spPr/>
    </dgm:pt>
    <dgm:pt modelId="{9E159BC7-B920-4415-B9AA-FF544B676F07}" type="pres">
      <dgm:prSet presAssocID="{18E5B096-D742-460C-B0CF-92C9EF4E3AC9}" presName="composite" presStyleCnt="0"/>
      <dgm:spPr/>
    </dgm:pt>
    <dgm:pt modelId="{2F66150B-003B-4BE5-A5AB-B54089789490}" type="pres">
      <dgm:prSet presAssocID="{18E5B096-D742-460C-B0CF-92C9EF4E3AC9}" presName="imgShp" presStyleLbl="fgImgPlace1" presStyleIdx="3" presStyleCnt="5" custScaleX="168115" custScaleY="154041" custLinFactX="-23088" custLinFactNeighborX="-100000" custLinFactNeighborY="-761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72510F-B79A-414D-BADC-205040F73B49}" type="pres">
      <dgm:prSet presAssocID="{18E5B096-D742-460C-B0CF-92C9EF4E3AC9}" presName="txShp" presStyleLbl="node1" presStyleIdx="3" presStyleCnt="5" custScaleX="143938" custScaleY="130346" custLinFactNeighborX="-2369" custLinFactNeighborY="-7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04BFB-B551-4BC6-80EA-40D9E1FF9584}" type="pres">
      <dgm:prSet presAssocID="{A0F4C490-30B5-4FD1-B95C-18C95D216AE9}" presName="spacing" presStyleCnt="0"/>
      <dgm:spPr/>
    </dgm:pt>
    <dgm:pt modelId="{9DE3DC3B-0A74-487A-88B6-4F51E8E46735}" type="pres">
      <dgm:prSet presAssocID="{BD31D844-BFCF-49B8-B4AB-8E4673B35B5D}" presName="composite" presStyleCnt="0"/>
      <dgm:spPr/>
    </dgm:pt>
    <dgm:pt modelId="{3D3F9027-D5F1-4D86-895D-C0639958976C}" type="pres">
      <dgm:prSet presAssocID="{BD31D844-BFCF-49B8-B4AB-8E4673B35B5D}" presName="imgShp" presStyleLbl="fgImgPlace1" presStyleIdx="4" presStyleCnt="5" custScaleX="153834" custScaleY="162933" custLinFactX="-30229" custLinFactNeighborX="-100000" custLinFactNeighborY="-761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2F59B22-A993-4B05-AA1F-D75E562BF7AC}" type="pres">
      <dgm:prSet presAssocID="{BD31D844-BFCF-49B8-B4AB-8E4673B35B5D}" presName="txShp" presStyleLbl="node1" presStyleIdx="4" presStyleCnt="5" custScaleX="142826" custScaleY="133600" custLinFactNeighborX="-2293" custLinFactNeighborY="-84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949B51-BBD1-41AB-8EE5-2B0E320DD8D5}" srcId="{9515B553-9FE0-4BB6-BC75-E7D5DF4BD747}" destId="{55870F44-8869-4BBA-AD6E-5FECF6FCF2B5}" srcOrd="1" destOrd="0" parTransId="{E417E30B-FDFD-485B-9C4D-3C19472CAD64}" sibTransId="{BB0ECE63-8EEF-4090-B7F2-1658D09A6C05}"/>
    <dgm:cxn modelId="{03D2F05D-D912-4EF4-8EF3-23D6B890DC2A}" type="presOf" srcId="{3B863689-51B4-431D-83ED-6AA48E2D7C4C}" destId="{EF66E830-96F8-4ACA-A389-4A92FF3E3E72}" srcOrd="0" destOrd="0" presId="urn:microsoft.com/office/officeart/2005/8/layout/vList3#1"/>
    <dgm:cxn modelId="{3B01A968-CC02-4757-B2C8-4BDEC89C4015}" type="presOf" srcId="{9515B553-9FE0-4BB6-BC75-E7D5DF4BD747}" destId="{6D1D8B62-7B8B-4970-8768-DC0959B197C8}" srcOrd="0" destOrd="0" presId="urn:microsoft.com/office/officeart/2005/8/layout/vList3#1"/>
    <dgm:cxn modelId="{F68A1C9C-F535-408D-BB5F-47C33F9344D1}" type="presOf" srcId="{55870F44-8869-4BBA-AD6E-5FECF6FCF2B5}" destId="{5154645D-487B-49BA-A994-EE10551F8AE2}" srcOrd="0" destOrd="0" presId="urn:microsoft.com/office/officeart/2005/8/layout/vList3#1"/>
    <dgm:cxn modelId="{73BE2CFF-D836-4FCF-915C-33484C02751B}" type="presOf" srcId="{18E5B096-D742-460C-B0CF-92C9EF4E3AC9}" destId="{3C72510F-B79A-414D-BADC-205040F73B49}" srcOrd="0" destOrd="0" presId="urn:microsoft.com/office/officeart/2005/8/layout/vList3#1"/>
    <dgm:cxn modelId="{9E503212-FC36-4A49-A809-E75D3E2A58D9}" srcId="{9515B553-9FE0-4BB6-BC75-E7D5DF4BD747}" destId="{3B863689-51B4-431D-83ED-6AA48E2D7C4C}" srcOrd="2" destOrd="0" parTransId="{2DCB71AD-7D1F-432C-9997-ADD31561FE20}" sibTransId="{EBC88143-6B16-4B10-9587-58531215896F}"/>
    <dgm:cxn modelId="{9C2EE519-9AE2-4A81-BEA7-D0C40B205910}" srcId="{9515B553-9FE0-4BB6-BC75-E7D5DF4BD747}" destId="{18E5B096-D742-460C-B0CF-92C9EF4E3AC9}" srcOrd="3" destOrd="0" parTransId="{3D02A6C2-70FC-4C3F-9B0E-E9207178A358}" sibTransId="{A0F4C490-30B5-4FD1-B95C-18C95D216AE9}"/>
    <dgm:cxn modelId="{B6E67B97-BE12-43E1-A32F-FC7C9AA227EB}" type="presOf" srcId="{14949EFD-0871-46E3-845C-C69F8AFFFB07}" destId="{538EC6CF-7786-482D-A4B2-B3DD7E9828EE}" srcOrd="0" destOrd="0" presId="urn:microsoft.com/office/officeart/2005/8/layout/vList3#1"/>
    <dgm:cxn modelId="{45315449-F3C0-4B61-88A8-3A9C41F732BB}" srcId="{9515B553-9FE0-4BB6-BC75-E7D5DF4BD747}" destId="{14949EFD-0871-46E3-845C-C69F8AFFFB07}" srcOrd="0" destOrd="0" parTransId="{4CAA1625-F019-49DB-AEAD-AA682827FEE8}" sibTransId="{4B522C85-7235-42C7-8BE1-4C570B9D5A9F}"/>
    <dgm:cxn modelId="{B400F712-109A-442A-B05A-4ADECDE40D66}" srcId="{9515B553-9FE0-4BB6-BC75-E7D5DF4BD747}" destId="{BD31D844-BFCF-49B8-B4AB-8E4673B35B5D}" srcOrd="4" destOrd="0" parTransId="{FB92F8A4-44FE-47BE-9AFA-8CE2FD3CB6DB}" sibTransId="{3D651809-2D9E-49DA-8001-BD93A4978190}"/>
    <dgm:cxn modelId="{15A9797D-8E1B-4E47-BE52-82A60346CD80}" type="presOf" srcId="{BD31D844-BFCF-49B8-B4AB-8E4673B35B5D}" destId="{92F59B22-A993-4B05-AA1F-D75E562BF7AC}" srcOrd="0" destOrd="0" presId="urn:microsoft.com/office/officeart/2005/8/layout/vList3#1"/>
    <dgm:cxn modelId="{53E807AE-461C-45BF-9A71-B28796F73705}" type="presParOf" srcId="{6D1D8B62-7B8B-4970-8768-DC0959B197C8}" destId="{BD493303-7009-4961-A3F5-2B0B40D079F6}" srcOrd="0" destOrd="0" presId="urn:microsoft.com/office/officeart/2005/8/layout/vList3#1"/>
    <dgm:cxn modelId="{29B2F8FA-B12F-4741-8900-8FAC7B58437F}" type="presParOf" srcId="{BD493303-7009-4961-A3F5-2B0B40D079F6}" destId="{7C9D9945-4F43-47BD-A8C8-9B22C266F141}" srcOrd="0" destOrd="0" presId="urn:microsoft.com/office/officeart/2005/8/layout/vList3#1"/>
    <dgm:cxn modelId="{5E63F7FD-3ADE-4989-87AC-75BB20FF9C34}" type="presParOf" srcId="{BD493303-7009-4961-A3F5-2B0B40D079F6}" destId="{538EC6CF-7786-482D-A4B2-B3DD7E9828EE}" srcOrd="1" destOrd="0" presId="urn:microsoft.com/office/officeart/2005/8/layout/vList3#1"/>
    <dgm:cxn modelId="{106AAA7A-4C5B-4C3A-AD45-EB43CA792A40}" type="presParOf" srcId="{6D1D8B62-7B8B-4970-8768-DC0959B197C8}" destId="{A9EC4D96-BA19-4A3D-A91B-82EA78094C23}" srcOrd="1" destOrd="0" presId="urn:microsoft.com/office/officeart/2005/8/layout/vList3#1"/>
    <dgm:cxn modelId="{5A67F7C1-10E6-4CD5-92BE-2443FF738A50}" type="presParOf" srcId="{6D1D8B62-7B8B-4970-8768-DC0959B197C8}" destId="{EEC80D0F-E19C-463F-BB97-5C5C638E2B7D}" srcOrd="2" destOrd="0" presId="urn:microsoft.com/office/officeart/2005/8/layout/vList3#1"/>
    <dgm:cxn modelId="{4A4EAAF7-2852-4BBB-8CEA-EE9156134199}" type="presParOf" srcId="{EEC80D0F-E19C-463F-BB97-5C5C638E2B7D}" destId="{F00D0EC8-D941-46AB-8F33-53E1E0E4994B}" srcOrd="0" destOrd="0" presId="urn:microsoft.com/office/officeart/2005/8/layout/vList3#1"/>
    <dgm:cxn modelId="{AF4FFA91-C7D1-46A1-9B91-4E0D5562CFBA}" type="presParOf" srcId="{EEC80D0F-E19C-463F-BB97-5C5C638E2B7D}" destId="{5154645D-487B-49BA-A994-EE10551F8AE2}" srcOrd="1" destOrd="0" presId="urn:microsoft.com/office/officeart/2005/8/layout/vList3#1"/>
    <dgm:cxn modelId="{F3FEFD28-E8EF-4305-9A92-82E47E3C5BD7}" type="presParOf" srcId="{6D1D8B62-7B8B-4970-8768-DC0959B197C8}" destId="{EAF41CEB-C3E6-404B-9248-0DB16C74A390}" srcOrd="3" destOrd="0" presId="urn:microsoft.com/office/officeart/2005/8/layout/vList3#1"/>
    <dgm:cxn modelId="{45D38FD3-934F-42C4-900C-5DE896AED9BE}" type="presParOf" srcId="{6D1D8B62-7B8B-4970-8768-DC0959B197C8}" destId="{C37A25CA-A22E-4D74-9B05-902EE812470E}" srcOrd="4" destOrd="0" presId="urn:microsoft.com/office/officeart/2005/8/layout/vList3#1"/>
    <dgm:cxn modelId="{5EF02102-049B-4BD7-B622-4A83983CD63F}" type="presParOf" srcId="{C37A25CA-A22E-4D74-9B05-902EE812470E}" destId="{9D9553D3-A2AF-41A5-AC70-2AFF4BF1695A}" srcOrd="0" destOrd="0" presId="urn:microsoft.com/office/officeart/2005/8/layout/vList3#1"/>
    <dgm:cxn modelId="{CD6F5F04-19C8-439D-9E6C-A91E95C6CE4F}" type="presParOf" srcId="{C37A25CA-A22E-4D74-9B05-902EE812470E}" destId="{EF66E830-96F8-4ACA-A389-4A92FF3E3E72}" srcOrd="1" destOrd="0" presId="urn:microsoft.com/office/officeart/2005/8/layout/vList3#1"/>
    <dgm:cxn modelId="{60887AD7-A08E-4212-8748-3437E31D89C3}" type="presParOf" srcId="{6D1D8B62-7B8B-4970-8768-DC0959B197C8}" destId="{66870D75-B8D5-46A9-B4DD-D3CA01A2F4AF}" srcOrd="5" destOrd="0" presId="urn:microsoft.com/office/officeart/2005/8/layout/vList3#1"/>
    <dgm:cxn modelId="{FE0F4F36-96CE-4AEF-A946-5D25F39D5A79}" type="presParOf" srcId="{6D1D8B62-7B8B-4970-8768-DC0959B197C8}" destId="{9E159BC7-B920-4415-B9AA-FF544B676F07}" srcOrd="6" destOrd="0" presId="urn:microsoft.com/office/officeart/2005/8/layout/vList3#1"/>
    <dgm:cxn modelId="{89905BF5-C929-4F8F-B382-1E09EAE79E7D}" type="presParOf" srcId="{9E159BC7-B920-4415-B9AA-FF544B676F07}" destId="{2F66150B-003B-4BE5-A5AB-B54089789490}" srcOrd="0" destOrd="0" presId="urn:microsoft.com/office/officeart/2005/8/layout/vList3#1"/>
    <dgm:cxn modelId="{E4225A45-7D99-456A-9A49-BF6156B76E2A}" type="presParOf" srcId="{9E159BC7-B920-4415-B9AA-FF544B676F07}" destId="{3C72510F-B79A-414D-BADC-205040F73B49}" srcOrd="1" destOrd="0" presId="urn:microsoft.com/office/officeart/2005/8/layout/vList3#1"/>
    <dgm:cxn modelId="{F83370D7-2CAC-4F83-8ECC-2EBA8D6A815C}" type="presParOf" srcId="{6D1D8B62-7B8B-4970-8768-DC0959B197C8}" destId="{41F04BFB-B551-4BC6-80EA-40D9E1FF9584}" srcOrd="7" destOrd="0" presId="urn:microsoft.com/office/officeart/2005/8/layout/vList3#1"/>
    <dgm:cxn modelId="{77DC9337-87CA-46C1-8659-CF6B2FDC9852}" type="presParOf" srcId="{6D1D8B62-7B8B-4970-8768-DC0959B197C8}" destId="{9DE3DC3B-0A74-487A-88B6-4F51E8E46735}" srcOrd="8" destOrd="0" presId="urn:microsoft.com/office/officeart/2005/8/layout/vList3#1"/>
    <dgm:cxn modelId="{405F1E5D-1F18-4BE7-A705-E27979538617}" type="presParOf" srcId="{9DE3DC3B-0A74-487A-88B6-4F51E8E46735}" destId="{3D3F9027-D5F1-4D86-895D-C0639958976C}" srcOrd="0" destOrd="0" presId="urn:microsoft.com/office/officeart/2005/8/layout/vList3#1"/>
    <dgm:cxn modelId="{E3C79435-166C-4589-99CE-138EF4688741}" type="presParOf" srcId="{9DE3DC3B-0A74-487A-88B6-4F51E8E46735}" destId="{92F59B22-A993-4B05-AA1F-D75E562BF7A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DAC8F-E0F6-41C1-B52A-525ADDCAF90B}">
      <dsp:nvSpPr>
        <dsp:cNvPr id="0" name=""/>
        <dsp:cNvSpPr/>
      </dsp:nvSpPr>
      <dsp:spPr>
        <a:xfrm>
          <a:off x="3581123" y="3388"/>
          <a:ext cx="1550721" cy="1007968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Інтелектуальна гра, рольова гра, вікторина,конкурс-інсценізація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81123" y="3388"/>
        <a:ext cx="1550721" cy="1007968"/>
      </dsp:txXfrm>
    </dsp:sp>
    <dsp:sp modelId="{75CD5E9B-6C8F-47F0-927C-C20ACE30A69D}">
      <dsp:nvSpPr>
        <dsp:cNvPr id="0" name=""/>
        <dsp:cNvSpPr/>
      </dsp:nvSpPr>
      <dsp:spPr>
        <a:xfrm>
          <a:off x="1481122" y="507373"/>
          <a:ext cx="5750723" cy="5750723"/>
        </a:xfrm>
        <a:custGeom>
          <a:avLst/>
          <a:gdLst/>
          <a:ahLst/>
          <a:cxnLst/>
          <a:rect l="0" t="0" r="0" b="0"/>
          <a:pathLst>
            <a:path>
              <a:moveTo>
                <a:pt x="3660971" y="109404"/>
              </a:moveTo>
              <a:arcTo wR="2875361" hR="2875361" stAng="17151363" swAng="12551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7898A-3014-41DB-8102-CC63EC8B3098}">
      <dsp:nvSpPr>
        <dsp:cNvPr id="0" name=""/>
        <dsp:cNvSpPr/>
      </dsp:nvSpPr>
      <dsp:spPr>
        <a:xfrm>
          <a:off x="5829171" y="1085992"/>
          <a:ext cx="1550721" cy="1007968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Благодійні акції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29171" y="1085992"/>
        <a:ext cx="1550721" cy="1007968"/>
      </dsp:txXfrm>
    </dsp:sp>
    <dsp:sp modelId="{CDDFFBDB-A78A-463A-B7FD-1821036DBD04}">
      <dsp:nvSpPr>
        <dsp:cNvPr id="0" name=""/>
        <dsp:cNvSpPr/>
      </dsp:nvSpPr>
      <dsp:spPr>
        <a:xfrm>
          <a:off x="1481122" y="507373"/>
          <a:ext cx="5750723" cy="5750723"/>
        </a:xfrm>
        <a:custGeom>
          <a:avLst/>
          <a:gdLst/>
          <a:ahLst/>
          <a:cxnLst/>
          <a:rect l="0" t="0" r="0" b="0"/>
          <a:pathLst>
            <a:path>
              <a:moveTo>
                <a:pt x="5452218" y="1599621"/>
              </a:moveTo>
              <a:arcTo wR="2875361" hR="2875361" stAng="20019665" swAng="17253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2FF5E-EFEA-4720-A3A5-D14528AF4EBF}">
      <dsp:nvSpPr>
        <dsp:cNvPr id="0" name=""/>
        <dsp:cNvSpPr/>
      </dsp:nvSpPr>
      <dsp:spPr>
        <a:xfrm>
          <a:off x="6384393" y="3518579"/>
          <a:ext cx="1550721" cy="1007968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Випуск газети,фоторепортаж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84393" y="3518579"/>
        <a:ext cx="1550721" cy="1007968"/>
      </dsp:txXfrm>
    </dsp:sp>
    <dsp:sp modelId="{30EC6EF1-3305-45E4-80D6-246F435DA681}">
      <dsp:nvSpPr>
        <dsp:cNvPr id="0" name=""/>
        <dsp:cNvSpPr/>
      </dsp:nvSpPr>
      <dsp:spPr>
        <a:xfrm>
          <a:off x="1481122" y="507373"/>
          <a:ext cx="5750723" cy="5750723"/>
        </a:xfrm>
        <a:custGeom>
          <a:avLst/>
          <a:gdLst/>
          <a:ahLst/>
          <a:cxnLst/>
          <a:rect l="0" t="0" r="0" b="0"/>
          <a:pathLst>
            <a:path>
              <a:moveTo>
                <a:pt x="5508830" y="4029722"/>
              </a:moveTo>
              <a:arcTo wR="2875361" hR="2875361" stAng="1420193" swAng="13576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F1D21-2844-456E-8F1D-E28DEBD2E934}">
      <dsp:nvSpPr>
        <dsp:cNvPr id="0" name=""/>
        <dsp:cNvSpPr/>
      </dsp:nvSpPr>
      <dsp:spPr>
        <a:xfrm>
          <a:off x="4828696" y="5469362"/>
          <a:ext cx="1550721" cy="1007968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Свято-презентація, усний журнал 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28696" y="5469362"/>
        <a:ext cx="1550721" cy="1007968"/>
      </dsp:txXfrm>
    </dsp:sp>
    <dsp:sp modelId="{970DE446-F270-4E9A-872E-18B53DFA71F0}">
      <dsp:nvSpPr>
        <dsp:cNvPr id="0" name=""/>
        <dsp:cNvSpPr/>
      </dsp:nvSpPr>
      <dsp:spPr>
        <a:xfrm>
          <a:off x="1481122" y="507373"/>
          <a:ext cx="5750723" cy="5750723"/>
        </a:xfrm>
        <a:custGeom>
          <a:avLst/>
          <a:gdLst/>
          <a:ahLst/>
          <a:cxnLst/>
          <a:rect l="0" t="0" r="0" b="0"/>
          <a:pathLst>
            <a:path>
              <a:moveTo>
                <a:pt x="3338255" y="5713219"/>
              </a:moveTo>
              <a:arcTo wR="2875361" hR="2875361" stAng="4844151" swAng="11116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52322-D296-45A5-AC84-58BFE108E2CE}">
      <dsp:nvSpPr>
        <dsp:cNvPr id="0" name=""/>
        <dsp:cNvSpPr/>
      </dsp:nvSpPr>
      <dsp:spPr>
        <a:xfrm>
          <a:off x="2333550" y="5469362"/>
          <a:ext cx="1550721" cy="1007968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Диспути, рольові ігри,проекти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3550" y="5469362"/>
        <a:ext cx="1550721" cy="1007968"/>
      </dsp:txXfrm>
    </dsp:sp>
    <dsp:sp modelId="{9961573C-C29B-4E23-8C26-E7E339B71BC2}">
      <dsp:nvSpPr>
        <dsp:cNvPr id="0" name=""/>
        <dsp:cNvSpPr/>
      </dsp:nvSpPr>
      <dsp:spPr>
        <a:xfrm>
          <a:off x="1481122" y="507373"/>
          <a:ext cx="5750723" cy="5750723"/>
        </a:xfrm>
        <a:custGeom>
          <a:avLst/>
          <a:gdLst/>
          <a:ahLst/>
          <a:cxnLst/>
          <a:rect l="0" t="0" r="0" b="0"/>
          <a:pathLst>
            <a:path>
              <a:moveTo>
                <a:pt x="888721" y="4954055"/>
              </a:moveTo>
              <a:arcTo wR="2875361" hR="2875361" stAng="8022171" swAng="13576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C8404-E2F7-4D82-A47A-892DCE645498}">
      <dsp:nvSpPr>
        <dsp:cNvPr id="0" name=""/>
        <dsp:cNvSpPr/>
      </dsp:nvSpPr>
      <dsp:spPr>
        <a:xfrm>
          <a:off x="777852" y="3518579"/>
          <a:ext cx="1550721" cy="1007968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Години класного керівника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777852" y="3518579"/>
        <a:ext cx="1550721" cy="1007968"/>
      </dsp:txXfrm>
    </dsp:sp>
    <dsp:sp modelId="{837F2181-F71C-4EF9-AEE1-C1EB77C3705A}">
      <dsp:nvSpPr>
        <dsp:cNvPr id="0" name=""/>
        <dsp:cNvSpPr/>
      </dsp:nvSpPr>
      <dsp:spPr>
        <a:xfrm>
          <a:off x="1481122" y="507373"/>
          <a:ext cx="5750723" cy="5750723"/>
        </a:xfrm>
        <a:custGeom>
          <a:avLst/>
          <a:gdLst/>
          <a:ahLst/>
          <a:cxnLst/>
          <a:rect l="0" t="0" r="0" b="0"/>
          <a:pathLst>
            <a:path>
              <a:moveTo>
                <a:pt x="2559" y="2996657"/>
              </a:moveTo>
              <a:arcTo wR="2875361" hR="2875361" stAng="10654937" swAng="17253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259B0-A43A-4ECE-A5BB-E69DDB329F7E}">
      <dsp:nvSpPr>
        <dsp:cNvPr id="0" name=""/>
        <dsp:cNvSpPr/>
      </dsp:nvSpPr>
      <dsp:spPr>
        <a:xfrm>
          <a:off x="1333075" y="1085992"/>
          <a:ext cx="1550721" cy="1007968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Похід, екскурсія, прогулянка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333075" y="1085992"/>
        <a:ext cx="1550721" cy="1007968"/>
      </dsp:txXfrm>
    </dsp:sp>
    <dsp:sp modelId="{3CCE2850-10C3-4B9E-B9E5-F56173FE7483}">
      <dsp:nvSpPr>
        <dsp:cNvPr id="0" name=""/>
        <dsp:cNvSpPr/>
      </dsp:nvSpPr>
      <dsp:spPr>
        <a:xfrm>
          <a:off x="1481122" y="507373"/>
          <a:ext cx="5750723" cy="5750723"/>
        </a:xfrm>
        <a:custGeom>
          <a:avLst/>
          <a:gdLst/>
          <a:ahLst/>
          <a:cxnLst/>
          <a:rect l="0" t="0" r="0" b="0"/>
          <a:pathLst>
            <a:path>
              <a:moveTo>
                <a:pt x="1153944" y="572227"/>
              </a:moveTo>
              <a:arcTo wR="2875361" hR="2875361" stAng="13993481" swAng="12551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EC6CF-7786-482D-A4B2-B3DD7E9828EE}">
      <dsp:nvSpPr>
        <dsp:cNvPr id="0" name=""/>
        <dsp:cNvSpPr/>
      </dsp:nvSpPr>
      <dsp:spPr>
        <a:xfrm rot="10800000">
          <a:off x="144451" y="35820"/>
          <a:ext cx="6055331" cy="968049"/>
        </a:xfrm>
        <a:prstGeom prst="homePlate">
          <a:avLst/>
        </a:prstGeom>
        <a:solidFill>
          <a:srgbClr val="D32DD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1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1" i="1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Формування уявлень про сім’ю , родину, рід і родовід ; </a:t>
          </a:r>
          <a:endParaRPr lang="ru-RU" sz="2800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44451" y="35820"/>
        <a:ext cx="6055331" cy="968049"/>
      </dsp:txXfrm>
    </dsp:sp>
    <dsp:sp modelId="{7C9D9945-4F43-47BD-A8C8-9B22C266F141}">
      <dsp:nvSpPr>
        <dsp:cNvPr id="0" name=""/>
        <dsp:cNvSpPr/>
      </dsp:nvSpPr>
      <dsp:spPr>
        <a:xfrm flipV="1">
          <a:off x="3885" y="92654"/>
          <a:ext cx="878321" cy="8431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4645D-487B-49BA-A994-EE10551F8AE2}">
      <dsp:nvSpPr>
        <dsp:cNvPr id="0" name=""/>
        <dsp:cNvSpPr/>
      </dsp:nvSpPr>
      <dsp:spPr>
        <a:xfrm rot="10800000">
          <a:off x="290937" y="1177895"/>
          <a:ext cx="5962866" cy="539072"/>
        </a:xfrm>
        <a:prstGeom prst="homePlat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1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Краєзнавство</a:t>
          </a:r>
          <a:r>
            <a:rPr lang="uk-UA" sz="1800" kern="1200" dirty="0" smtClean="0"/>
            <a:t>;</a:t>
          </a:r>
          <a:endParaRPr lang="ru-RU" sz="1800" kern="1200" dirty="0"/>
        </a:p>
      </dsp:txBody>
      <dsp:txXfrm rot="10800000">
        <a:off x="290937" y="1177895"/>
        <a:ext cx="5962866" cy="539072"/>
      </dsp:txXfrm>
    </dsp:sp>
    <dsp:sp modelId="{F00D0EC8-D941-46AB-8F33-53E1E0E4994B}">
      <dsp:nvSpPr>
        <dsp:cNvPr id="0" name=""/>
        <dsp:cNvSpPr/>
      </dsp:nvSpPr>
      <dsp:spPr>
        <a:xfrm>
          <a:off x="26248" y="931698"/>
          <a:ext cx="809681" cy="8096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6E830-96F8-4ACA-A389-4A92FF3E3E72}">
      <dsp:nvSpPr>
        <dsp:cNvPr id="0" name=""/>
        <dsp:cNvSpPr/>
      </dsp:nvSpPr>
      <dsp:spPr>
        <a:xfrm rot="10800000">
          <a:off x="434265" y="1891258"/>
          <a:ext cx="5840199" cy="736642"/>
        </a:xfrm>
        <a:prstGeom prst="homePlat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1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Ознайомлення з явищами суспільного життя;</a:t>
          </a:r>
          <a:endParaRPr lang="ru-RU" sz="2800" kern="1200" dirty="0"/>
        </a:p>
      </dsp:txBody>
      <dsp:txXfrm rot="10800000">
        <a:off x="434265" y="1891258"/>
        <a:ext cx="5840199" cy="736642"/>
      </dsp:txXfrm>
    </dsp:sp>
    <dsp:sp modelId="{9D9553D3-A2AF-41A5-AC70-2AFF4BF1695A}">
      <dsp:nvSpPr>
        <dsp:cNvPr id="0" name=""/>
        <dsp:cNvSpPr/>
      </dsp:nvSpPr>
      <dsp:spPr>
        <a:xfrm>
          <a:off x="0" y="1754660"/>
          <a:ext cx="856860" cy="8568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2510F-B79A-414D-BADC-205040F73B49}">
      <dsp:nvSpPr>
        <dsp:cNvPr id="0" name=""/>
        <dsp:cNvSpPr/>
      </dsp:nvSpPr>
      <dsp:spPr>
        <a:xfrm rot="10800000">
          <a:off x="36777" y="2772759"/>
          <a:ext cx="6228017" cy="702659"/>
        </a:xfrm>
        <a:prstGeom prst="homePlate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1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Формування знань про історію держави,державні символи;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6777" y="2772759"/>
        <a:ext cx="6228017" cy="702659"/>
      </dsp:txXfrm>
    </dsp:sp>
    <dsp:sp modelId="{2F66150B-003B-4BE5-A5AB-B54089789490}">
      <dsp:nvSpPr>
        <dsp:cNvPr id="0" name=""/>
        <dsp:cNvSpPr/>
      </dsp:nvSpPr>
      <dsp:spPr>
        <a:xfrm>
          <a:off x="0" y="2707081"/>
          <a:ext cx="906261" cy="8303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59B22-A993-4B05-AA1F-D75E562BF7AC}">
      <dsp:nvSpPr>
        <dsp:cNvPr id="0" name=""/>
        <dsp:cNvSpPr/>
      </dsp:nvSpPr>
      <dsp:spPr>
        <a:xfrm rot="10800000">
          <a:off x="64122" y="3733681"/>
          <a:ext cx="6179902" cy="720200"/>
        </a:xfrm>
        <a:prstGeom prst="homePlat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1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Формування знань про людство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4122" y="3733681"/>
        <a:ext cx="6179902" cy="720200"/>
      </dsp:txXfrm>
    </dsp:sp>
    <dsp:sp modelId="{3D3F9027-D5F1-4D86-895D-C0639958976C}">
      <dsp:nvSpPr>
        <dsp:cNvPr id="0" name=""/>
        <dsp:cNvSpPr/>
      </dsp:nvSpPr>
      <dsp:spPr>
        <a:xfrm>
          <a:off x="0" y="3698439"/>
          <a:ext cx="829276" cy="8783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E0087-CAB9-423F-837C-5317E9493D71}" type="datetimeFigureOut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3EB98-54ED-458A-8E63-E2EC4AE44C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43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3EB98-54ED-458A-8E63-E2EC4AE44C0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117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C7DC-E3D3-482E-9173-C69561EBE6AA}" type="datetime1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 досвіду роботи Патрікєєвої А .М.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2B28-53FB-4D05-96B6-C4D42479583C}" type="datetime1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 досвіду роботи Патрікєєвої А .М.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AB6B-2285-42A7-B5B3-A5CECDCC029E}" type="datetime1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 досвіду роботи Патрікєєвої А .М.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E565-88B0-4B95-89AA-797D43637D0E}" type="datetime1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 досвіду роботи Патрікєєвої А .М.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8A79-858A-4792-AD44-FB1089F89C1E}" type="datetime1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 досвіду роботи Патрікєєвої А .М.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779E-03C9-4353-81A8-C7E4E40A1761}" type="datetime1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 досвіду роботи Патрікєєвої А .М.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984C-0750-4B18-A1F1-C0ADEF639666}" type="datetime1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 досвіду роботи Патрікєєвої А .М.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B72E-D97D-4CD1-A5A6-D8B03C438241}" type="datetime1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 досвіду роботи Патрікєєвої А .М.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D07-9383-44A3-B1DE-8D735276D52A}" type="datetime1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 досвіду роботи Патрікєєвої А .М.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F3AC-3F64-4951-9039-872B6BB2365B}" type="datetime1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 досвіду роботи Патрікєєвої А .М.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0917-0997-4ABC-B25E-D5B9079334EF}" type="datetime1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 досвіду роботи Патрікєєвої А .М.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EB0738-FC17-4610-B226-0A977D275135}" type="datetime1">
              <a:rPr lang="ru-RU" smtClean="0"/>
              <a:pPr/>
              <a:t>18.03.2017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З досвіду роботи Патрікєєвої А .М.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9365" y="116216"/>
            <a:ext cx="5219438" cy="2714644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3200" dirty="0" smtClean="0">
                <a:solidFill>
                  <a:srgbClr val="C00000"/>
                </a:solidFill>
                <a:cs typeface="Aharoni" pitchFamily="2" charset="-79"/>
              </a:rPr>
              <a:t>Співпраця з органами самоврядування та батьками,  щодо виховання патріотизму в школярів </a:t>
            </a:r>
            <a:endParaRPr lang="ru-RU" sz="3200" dirty="0">
              <a:solidFill>
                <a:srgbClr val="C00000"/>
              </a:solidFill>
              <a:cs typeface="Aharoni" pitchFamily="2" charset="-79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7710261" y="6871"/>
            <a:ext cx="1438225" cy="6858000"/>
            <a:chOff x="-9475" y="0"/>
            <a:chExt cx="1438225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517" y="687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28638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43651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/>
              <a:t>Україна – рідний край,</a:t>
            </a:r>
            <a:br>
              <a:rPr lang="ru-RU" sz="2400" dirty="0"/>
            </a:br>
            <a:r>
              <a:rPr lang="ru-RU" sz="2400" dirty="0"/>
              <a:t>Рідне поле, зелен гай,</a:t>
            </a:r>
            <a:br>
              <a:rPr lang="ru-RU" sz="2400" dirty="0"/>
            </a:br>
            <a:r>
              <a:rPr lang="ru-RU" sz="2400" dirty="0"/>
              <a:t>Рідне місто й рідна хата,</a:t>
            </a:r>
            <a:br>
              <a:rPr lang="ru-RU" sz="2400" dirty="0"/>
            </a:br>
            <a:r>
              <a:rPr lang="ru-RU" sz="2400" dirty="0"/>
              <a:t>Рідне небо й рідна мати.</a:t>
            </a:r>
            <a:br>
              <a:rPr lang="ru-RU" sz="2400" dirty="0"/>
            </a:br>
            <a:r>
              <a:rPr lang="ru-RU" sz="2400" i="1" dirty="0"/>
              <a:t>Я. Скидан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20432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фото 1 клас\конкурс пісні\DSC0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224" y="0"/>
            <a:ext cx="4714776" cy="3535943"/>
          </a:xfrm>
          <a:prstGeom prst="rect">
            <a:avLst/>
          </a:prstGeom>
          <a:noFill/>
        </p:spPr>
      </p:pic>
      <p:pic>
        <p:nvPicPr>
          <p:cNvPr id="7171" name="Picture 3" descr="G:\фото 1 клас\шкільні будні\P1040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859153" cy="364502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G:\фото 1 клас\шкільні будні\P1040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846" y="0"/>
            <a:ext cx="4859154" cy="3645024"/>
          </a:xfrm>
          <a:prstGeom prst="rect">
            <a:avLst/>
          </a:prstGeom>
          <a:noFill/>
        </p:spPr>
      </p:pic>
      <p:pic>
        <p:nvPicPr>
          <p:cNvPr id="8194" name="Picture 2" descr="G:\фото 1 клас\шкільні будні\P1040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254"/>
            <a:ext cx="5148064" cy="386174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Юрец\Desktop\P70217-09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3705287"/>
          </a:xfrm>
          <a:prstGeom prst="rect">
            <a:avLst/>
          </a:prstGeom>
          <a:noFill/>
        </p:spPr>
      </p:pic>
      <p:pic>
        <p:nvPicPr>
          <p:cNvPr id="7" name="Picture 5" descr="C:\Users\Юрец\Desktop\P70217-09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5214406" cy="386104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1464551" y="357166"/>
            <a:ext cx="7179415" cy="3143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cs typeface="Aharoni" pitchFamily="2" charset="-79"/>
              </a:rPr>
              <a:t>       </a:t>
            </a:r>
            <a:r>
              <a:rPr lang="uk-UA" sz="2800" b="1" noProof="0" dirty="0" smtClean="0">
                <a:cs typeface="Aharoni" pitchFamily="2" charset="-79"/>
              </a:rPr>
              <a:t>Зміст поняття патріотизму включає в себе почуття прихильності до тих місць, де людина народилася і виросла.</a:t>
            </a:r>
          </a:p>
          <a:p>
            <a:pPr>
              <a:buNone/>
            </a:pPr>
            <a:r>
              <a:rPr lang="uk-UA" sz="2800" b="1" noProof="0" dirty="0" smtClean="0">
                <a:cs typeface="Aharoni" pitchFamily="2" charset="-79"/>
              </a:rPr>
              <a:t>Під час екскурсій учні пізнають</a:t>
            </a:r>
          </a:p>
          <a:p>
            <a:pPr>
              <a:buNone/>
            </a:pPr>
            <a:r>
              <a:rPr lang="uk-UA" sz="2800" b="1" noProof="0" dirty="0" smtClean="0">
                <a:cs typeface="Aharoni" pitchFamily="2" charset="-79"/>
              </a:rPr>
              <a:t>                                            </a:t>
            </a:r>
            <a:r>
              <a:rPr lang="uk-UA" sz="2800" b="1" noProof="0" dirty="0" smtClean="0">
                <a:solidFill>
                  <a:srgbClr val="FF0000"/>
                </a:solidFill>
                <a:cs typeface="Aharoni" pitchFamily="2" charset="-79"/>
              </a:rPr>
              <a:t>рідний край.</a:t>
            </a:r>
          </a:p>
          <a:p>
            <a:pPr>
              <a:buNone/>
            </a:pPr>
            <a:endParaRPr lang="ru-RU" sz="2800" dirty="0" smtClean="0"/>
          </a:p>
          <a:p>
            <a:endParaRPr lang="ru-RU" sz="2800" dirty="0" smtClean="0"/>
          </a:p>
        </p:txBody>
      </p:sp>
      <p:grpSp>
        <p:nvGrpSpPr>
          <p:cNvPr id="2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92919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G:\Фото 3 клас\екскурсія на фабрику\P61027-144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140968"/>
            <a:ext cx="4507275" cy="3337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2214546" y="214290"/>
            <a:ext cx="6357982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У вихованні патріотизму відіграє  роль і позашкільна робота з учнями.</a:t>
            </a:r>
            <a:endParaRPr lang="ru-RU" sz="2800" dirty="0" smtClean="0"/>
          </a:p>
        </p:txBody>
      </p:sp>
      <p:grpSp>
        <p:nvGrpSpPr>
          <p:cNvPr id="2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92919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Юрец\Desktop\FB_IMG_14898502128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484784"/>
            <a:ext cx="5328592" cy="3996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92919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pp.vk.me/c625724/v625724671/6f59/ZyguLLAEiU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s://pp.vk.me/c625724/v625724671/6f59/ZyguLLAEiU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266" name="Picture 2" descr="C:\Users\Юрец\Desktop\FB_IMG_1489849855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4840" y="0"/>
            <a:ext cx="4869160" cy="3651870"/>
          </a:xfrm>
          <a:prstGeom prst="rect">
            <a:avLst/>
          </a:prstGeom>
          <a:noFill/>
        </p:spPr>
      </p:pic>
      <p:pic>
        <p:nvPicPr>
          <p:cNvPr id="11268" name="Picture 4" descr="C:\Users\Юрец\Desktop\FB_IMG_1489850014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pp.vk.me/c625724/v625724671/6f59/ZyguLLAEiU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s://pp.vk.me/c625724/v625724671/6f59/ZyguLLAEiU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292" name="Picture 4" descr="G:\фото 1 клас\шкільні будні\P1030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4932040" cy="3698863"/>
          </a:xfrm>
          <a:prstGeom prst="rect">
            <a:avLst/>
          </a:prstGeom>
          <a:noFill/>
        </p:spPr>
      </p:pic>
      <p:pic>
        <p:nvPicPr>
          <p:cNvPr id="12293" name="Picture 5" descr="G:\фото 1 клас\шкільні будні\P10309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05134"/>
            <a:ext cx="5004048" cy="3752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1979712" y="1412776"/>
            <a:ext cx="7164288" cy="416278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6600" dirty="0" err="1" smtClean="0">
                <a:solidFill>
                  <a:srgbClr val="C00000"/>
                </a:solidFill>
              </a:rPr>
              <a:t>Якщо</a:t>
            </a:r>
            <a:r>
              <a:rPr lang="ru-RU" sz="6600" dirty="0" smtClean="0">
                <a:solidFill>
                  <a:srgbClr val="C00000"/>
                </a:solidFill>
              </a:rPr>
              <a:t> буде </a:t>
            </a:r>
            <a:r>
              <a:rPr lang="ru-RU" sz="6600" dirty="0" err="1" smtClean="0">
                <a:solidFill>
                  <a:srgbClr val="C00000"/>
                </a:solidFill>
              </a:rPr>
              <a:t>світло</a:t>
            </a:r>
            <a:r>
              <a:rPr lang="ru-RU" sz="6600" dirty="0" smtClean="0">
                <a:solidFill>
                  <a:srgbClr val="C00000"/>
                </a:solidFill>
              </a:rPr>
              <a:t> в </a:t>
            </a:r>
            <a:r>
              <a:rPr lang="ru-RU" sz="6600" dirty="0" err="1" smtClean="0">
                <a:solidFill>
                  <a:srgbClr val="C00000"/>
                </a:solidFill>
              </a:rPr>
              <a:t>душі</a:t>
            </a:r>
            <a:r>
              <a:rPr lang="ru-RU" sz="6600" dirty="0" smtClean="0">
                <a:solidFill>
                  <a:srgbClr val="C00000"/>
                </a:solidFill>
              </a:rPr>
              <a:t>, буде краса в </a:t>
            </a:r>
            <a:r>
              <a:rPr lang="ru-RU" sz="6600" dirty="0" err="1" smtClean="0">
                <a:solidFill>
                  <a:srgbClr val="C00000"/>
                </a:solidFill>
              </a:rPr>
              <a:t>людині</a:t>
            </a:r>
            <a:r>
              <a:rPr lang="ru-RU" sz="6600" dirty="0" smtClean="0">
                <a:solidFill>
                  <a:srgbClr val="C00000"/>
                </a:solidFill>
              </a:rPr>
              <a:t>, </a:t>
            </a:r>
            <a:endParaRPr lang="ru-RU" sz="6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600" dirty="0" err="1" smtClean="0">
                <a:solidFill>
                  <a:srgbClr val="C00000"/>
                </a:solidFill>
              </a:rPr>
              <a:t>Якщо</a:t>
            </a:r>
            <a:r>
              <a:rPr lang="ru-RU" sz="6600" dirty="0" smtClean="0">
                <a:solidFill>
                  <a:srgbClr val="C00000"/>
                </a:solidFill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</a:rPr>
              <a:t>є</a:t>
            </a:r>
            <a:r>
              <a:rPr lang="ru-RU" sz="6600" dirty="0" smtClean="0">
                <a:solidFill>
                  <a:srgbClr val="C00000"/>
                </a:solidFill>
              </a:rPr>
              <a:t> краса в </a:t>
            </a:r>
            <a:r>
              <a:rPr lang="ru-RU" sz="6600" dirty="0" err="1" smtClean="0">
                <a:solidFill>
                  <a:srgbClr val="C00000"/>
                </a:solidFill>
              </a:rPr>
              <a:t>людині</a:t>
            </a:r>
            <a:r>
              <a:rPr lang="ru-RU" sz="6600" dirty="0" smtClean="0">
                <a:solidFill>
                  <a:srgbClr val="C00000"/>
                </a:solidFill>
              </a:rPr>
              <a:t>, буде </a:t>
            </a:r>
            <a:r>
              <a:rPr lang="ru-RU" sz="6600" dirty="0" err="1" smtClean="0">
                <a:solidFill>
                  <a:srgbClr val="C00000"/>
                </a:solidFill>
              </a:rPr>
              <a:t>гармонія</a:t>
            </a:r>
            <a:r>
              <a:rPr lang="ru-RU" sz="6600" dirty="0" smtClean="0">
                <a:solidFill>
                  <a:srgbClr val="C00000"/>
                </a:solidFill>
              </a:rPr>
              <a:t> в </a:t>
            </a:r>
            <a:r>
              <a:rPr lang="ru-RU" sz="6600" dirty="0" err="1" smtClean="0">
                <a:solidFill>
                  <a:srgbClr val="C00000"/>
                </a:solidFill>
              </a:rPr>
              <a:t>домі</a:t>
            </a:r>
            <a:r>
              <a:rPr lang="ru-RU" sz="6600" smtClean="0">
                <a:solidFill>
                  <a:srgbClr val="C00000"/>
                </a:solidFill>
              </a:rPr>
              <a:t>, </a:t>
            </a:r>
            <a:endParaRPr lang="ru-RU" sz="660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600" smtClean="0">
                <a:solidFill>
                  <a:srgbClr val="C00000"/>
                </a:solidFill>
              </a:rPr>
              <a:t>Якщо</a:t>
            </a:r>
            <a:r>
              <a:rPr lang="ru-RU" sz="6600" dirty="0" smtClean="0">
                <a:solidFill>
                  <a:srgbClr val="C00000"/>
                </a:solidFill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</a:rPr>
              <a:t>є</a:t>
            </a:r>
            <a:r>
              <a:rPr lang="ru-RU" sz="6600" dirty="0" smtClean="0">
                <a:solidFill>
                  <a:srgbClr val="C00000"/>
                </a:solidFill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</a:rPr>
              <a:t>гармонія</a:t>
            </a:r>
            <a:r>
              <a:rPr lang="ru-RU" sz="6600" dirty="0" smtClean="0">
                <a:solidFill>
                  <a:srgbClr val="C00000"/>
                </a:solidFill>
              </a:rPr>
              <a:t> в </a:t>
            </a:r>
            <a:r>
              <a:rPr lang="ru-RU" sz="6600" dirty="0" err="1" smtClean="0">
                <a:solidFill>
                  <a:srgbClr val="C00000"/>
                </a:solidFill>
              </a:rPr>
              <a:t>домі</a:t>
            </a:r>
            <a:r>
              <a:rPr lang="ru-RU" sz="6600" dirty="0" smtClean="0">
                <a:solidFill>
                  <a:srgbClr val="C00000"/>
                </a:solidFill>
              </a:rPr>
              <a:t>, буде порядок у </a:t>
            </a:r>
            <a:r>
              <a:rPr lang="ru-RU" sz="6600" dirty="0" err="1" smtClean="0">
                <a:solidFill>
                  <a:srgbClr val="C00000"/>
                </a:solidFill>
              </a:rPr>
              <a:t>нації</a:t>
            </a:r>
            <a:r>
              <a:rPr lang="ru-RU" sz="6600" dirty="0" smtClean="0">
                <a:solidFill>
                  <a:srgbClr val="C00000"/>
                </a:solidFill>
              </a:rPr>
              <a:t>, </a:t>
            </a:r>
            <a:endParaRPr lang="ru-RU" sz="6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600" dirty="0" err="1" smtClean="0">
                <a:solidFill>
                  <a:srgbClr val="C00000"/>
                </a:solidFill>
              </a:rPr>
              <a:t>Якщо</a:t>
            </a:r>
            <a:r>
              <a:rPr lang="ru-RU" sz="6600" dirty="0" smtClean="0">
                <a:solidFill>
                  <a:srgbClr val="C00000"/>
                </a:solidFill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</a:rPr>
              <a:t>є</a:t>
            </a:r>
            <a:r>
              <a:rPr lang="ru-RU" sz="6600" dirty="0" smtClean="0">
                <a:solidFill>
                  <a:srgbClr val="C00000"/>
                </a:solidFill>
              </a:rPr>
              <a:t> порядок у </a:t>
            </a:r>
            <a:r>
              <a:rPr lang="ru-RU" sz="6600" dirty="0" err="1" smtClean="0">
                <a:solidFill>
                  <a:srgbClr val="C00000"/>
                </a:solidFill>
              </a:rPr>
              <a:t>нації</a:t>
            </a:r>
            <a:r>
              <a:rPr lang="ru-RU" sz="6600" dirty="0" smtClean="0">
                <a:solidFill>
                  <a:srgbClr val="C00000"/>
                </a:solidFill>
              </a:rPr>
              <a:t>, буде мир у </a:t>
            </a:r>
            <a:r>
              <a:rPr lang="ru-RU" sz="6600" dirty="0" err="1" smtClean="0">
                <a:solidFill>
                  <a:srgbClr val="C00000"/>
                </a:solidFill>
              </a:rPr>
              <a:t>світі</a:t>
            </a:r>
            <a:r>
              <a:rPr lang="ru-RU" sz="6600" dirty="0" smtClean="0">
                <a:solidFill>
                  <a:srgbClr val="C00000"/>
                </a:solidFill>
              </a:rPr>
              <a:t>.</a:t>
            </a:r>
            <a:endParaRPr lang="ru-RU" sz="6600" b="1" i="1" dirty="0" smtClean="0">
              <a:solidFill>
                <a:srgbClr val="C00000"/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92919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pp.vk.me/c625724/v625724671/6f59/ZyguLLAEiU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s://pp.vk.me/c625724/v625724671/6f59/ZyguLLAEiU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2428860" y="357166"/>
            <a:ext cx="6215106" cy="2714644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Патріотизм - одна з </a:t>
            </a:r>
            <a:r>
              <a:rPr lang="uk-UA" sz="2000" b="1" i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найбільш</a:t>
            </a: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значущих, вічних цінностей, притаманних усім сферам життя суспільства і держави, є найважливішим духовним надбанням </a:t>
            </a:r>
            <a:r>
              <a:rPr lang="uk-UA" sz="2000" b="1" i="1" noProof="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особистості</a:t>
            </a: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характеризує вищий рівень її розвитку і проявляється в її активно-діяльнісної самореалізації на благо Вітчизни»</a:t>
            </a:r>
            <a:endPara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G:\фото 1 клас\1 вересня\DSC02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780928"/>
            <a:ext cx="6048672" cy="3402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082024394"/>
              </p:ext>
            </p:extLst>
          </p:nvPr>
        </p:nvGraphicFramePr>
        <p:xfrm>
          <a:off x="251520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/>
          <p:cNvSpPr/>
          <p:nvPr/>
        </p:nvSpPr>
        <p:spPr>
          <a:xfrm>
            <a:off x="3131840" y="2132856"/>
            <a:ext cx="3096344" cy="25202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Форми роботи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2428860" y="357166"/>
            <a:ext cx="6215106" cy="128588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sz="2800" b="1" i="1" noProof="0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Основні</a:t>
            </a:r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напрями патріотичного виховання : </a:t>
            </a:r>
            <a:endParaRPr lang="ru-RU" sz="2800" i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1646565310"/>
              </p:ext>
            </p:extLst>
          </p:nvPr>
        </p:nvGraphicFramePr>
        <p:xfrm>
          <a:off x="1763688" y="1249709"/>
          <a:ext cx="6506579" cy="498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92919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1691680" y="357166"/>
            <a:ext cx="6952286" cy="3286148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uk-UA" sz="12800" b="1" dirty="0" smtClean="0">
                <a:solidFill>
                  <a:srgbClr val="FF0000"/>
                </a:solidFill>
              </a:rPr>
              <a:t>Сім’я</a:t>
            </a:r>
            <a:r>
              <a:rPr lang="ru-RU" sz="9600" dirty="0" smtClean="0"/>
              <a:t> –перший  і найголовніший осередок суспільства.</a:t>
            </a:r>
          </a:p>
          <a:p>
            <a:pPr algn="r">
              <a:buNone/>
            </a:pPr>
            <a:r>
              <a:rPr lang="ru-RU" sz="9600" dirty="0" smtClean="0"/>
              <a:t>Саме з неї </a:t>
            </a:r>
            <a:r>
              <a:rPr lang="uk-UA" sz="9600" noProof="0" dirty="0" smtClean="0"/>
              <a:t>починається формування понять «Батьківщина», «мала батьківщина».</a:t>
            </a:r>
          </a:p>
          <a:p>
            <a:pPr>
              <a:buNone/>
            </a:pPr>
            <a:r>
              <a:rPr lang="uk-UA" sz="9600" noProof="0" dirty="0" smtClean="0"/>
              <a:t>  А тому виховання поваги до своєї сім'ї, гордості за свою родину, відродження багато в чому втрачених в наші дні понять сімейної історії, сімейної реліквії, сімейної традиції є одним із напрямків патріотичного виховання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grpSp>
        <p:nvGrpSpPr>
          <p:cNvPr id="2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92919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:\фото 1 клас\свято тат\20141107184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501008"/>
            <a:ext cx="5148064" cy="2895786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Фото 3 клас\Спортивне свято\P61021-200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751" y="0"/>
            <a:ext cx="4933249" cy="3652864"/>
          </a:xfrm>
          <a:prstGeom prst="rect">
            <a:avLst/>
          </a:prstGeom>
          <a:noFill/>
        </p:spPr>
      </p:pic>
      <p:pic>
        <p:nvPicPr>
          <p:cNvPr id="3076" name="Picture 4" descr="G:\Фото 3 клас\Спортивне свято\P61021-192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52712"/>
            <a:ext cx="5004048" cy="3705287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 2 клас\P1050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8302"/>
            <a:ext cx="4932040" cy="3699698"/>
          </a:xfrm>
          <a:prstGeom prst="rect">
            <a:avLst/>
          </a:prstGeom>
          <a:noFill/>
        </p:spPr>
      </p:pic>
      <p:pic>
        <p:nvPicPr>
          <p:cNvPr id="4099" name="Picture 3" descr="G:\Фото 3 клас\Новий рык\P108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7" y="0"/>
            <a:ext cx="5148063" cy="3860872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26064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G:\фото 1 клас\конкурс пісні\DSC_3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4584700" cy="3048000"/>
          </a:xfrm>
          <a:prstGeom prst="rect">
            <a:avLst/>
          </a:prstGeom>
          <a:noFill/>
        </p:spPr>
      </p:pic>
      <p:pic>
        <p:nvPicPr>
          <p:cNvPr id="6147" name="Picture 3" descr="G:\фото 1 клас\конкурс пісні\P1020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4268611" cy="3202037"/>
          </a:xfrm>
          <a:prstGeom prst="rect">
            <a:avLst/>
          </a:prstGeom>
          <a:noFill/>
        </p:spPr>
      </p:pic>
      <p:pic>
        <p:nvPicPr>
          <p:cNvPr id="12" name="Picture 2" descr="G:\Фото 3 клас\шкільні будні\P60921-1428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212976"/>
            <a:ext cx="4283968" cy="31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2285984" y="357166"/>
            <a:ext cx="6357982" cy="2857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3600" noProof="0" dirty="0" smtClean="0"/>
              <a:t>  Виховання патріотизму - це невпинна робота по створенню у школярів почуття гордості за свою Батьківщину і свій народ,  шанобливому ставленню до історичного минулого Батьківщини, свого народу.</a:t>
            </a:r>
          </a:p>
          <a:p>
            <a:pPr>
              <a:buNone/>
            </a:pP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grpSp>
        <p:nvGrpSpPr>
          <p:cNvPr id="2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8" y="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929198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G:\фото 1 клас\шкільні будні\IMG_20150506_082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212976"/>
            <a:ext cx="4860032" cy="364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2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Презентация-укр-2</Template>
  <TotalTime>480</TotalTime>
  <Words>292</Words>
  <Application>Microsoft Office PowerPoint</Application>
  <PresentationFormat>Экран (4:3)</PresentationFormat>
  <Paragraphs>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Презентация-укр-2</vt:lpstr>
      <vt:lpstr>Співпраця з органами самоврядування та батьками,  щодо виховання патріотизму в школярів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Виховання патріотизму та національної свідомості учнів шляхом використання елементів інноваційних технологій</dc:title>
  <dc:creator>Димон</dc:creator>
  <cp:lastModifiedBy>Юрец</cp:lastModifiedBy>
  <cp:revision>51</cp:revision>
  <dcterms:created xsi:type="dcterms:W3CDTF">2014-11-03T19:01:33Z</dcterms:created>
  <dcterms:modified xsi:type="dcterms:W3CDTF">2017-03-18T15:22:12Z</dcterms:modified>
</cp:coreProperties>
</file>