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8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538" y="260648"/>
            <a:ext cx="711284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Літній мовний табір 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Rainbow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  <a:p>
            <a:pPr algn="ctr"/>
            <a:endParaRPr lang="uk-UA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Foreign Language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Summer Camp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5" y="5589240"/>
            <a:ext cx="600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Мовний</a:t>
            </a:r>
            <a:r>
              <a:rPr lang="uk-UA" b="1" dirty="0" smtClean="0"/>
              <a:t> тренер: </a:t>
            </a:r>
            <a:r>
              <a:rPr lang="uk-UA" dirty="0" err="1" smtClean="0"/>
              <a:t>Боричевська</a:t>
            </a:r>
            <a:r>
              <a:rPr lang="uk-UA" dirty="0" smtClean="0"/>
              <a:t> Лариса Олександрівна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</a:t>
            </a:r>
            <a:endParaRPr lang="uk-UA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9834">
            <a:off x="202335" y="890738"/>
            <a:ext cx="4210387" cy="33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5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52549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29.05.2019 р.</a:t>
            </a:r>
            <a:endParaRPr lang="uk-UA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подорожі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Третій день в таборі пройшов цікаво й змістовно. Діти  познайомилися з картами англомовних країн, зокрема Сполученого Королівства Великої Британії та Північної Ірландії, та  США. Учасники мовного табору виготовили паперові літачки з прапорами англомовних країн. Дуже сподобалось дітям “</a:t>
            </a:r>
            <a:r>
              <a:rPr lang="en-US" dirty="0" smtClean="0"/>
              <a:t>Fortune teller</a:t>
            </a:r>
            <a:r>
              <a:rPr lang="uk-UA" dirty="0" smtClean="0"/>
              <a:t>”</a:t>
            </a:r>
            <a:r>
              <a:rPr lang="en-US" dirty="0" smtClean="0"/>
              <a:t>, “Sherlock Holmes”,  “Pantomime”.</a:t>
            </a: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8" name="Рисунок 7" descr="F:\Фото Мовний літній табір 2019\IMG_20190529_104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4330">
            <a:off x="5796136" y="3356992"/>
            <a:ext cx="309634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:\Фото Мовний літній табір 2019\IMG_20190529_111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3113">
            <a:off x="178941" y="3360825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Фото Мовний літній табір 2019\IMG_20190529_1108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07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168" y="260648"/>
            <a:ext cx="39469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30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.05.2019 р.</a:t>
            </a:r>
            <a:endParaRPr lang="ru-RU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розваг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97" y="1844824"/>
            <a:ext cx="37926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uk-UA" dirty="0" smtClean="0"/>
              <a:t>Четвертий  день у таборі  розпочався з лінійки  та поділу дітей на команди. Було проведено </a:t>
            </a:r>
            <a:r>
              <a:rPr lang="uk-UA" dirty="0" err="1" smtClean="0"/>
              <a:t>гру-квест</a:t>
            </a:r>
            <a:r>
              <a:rPr lang="uk-UA" dirty="0" smtClean="0"/>
              <a:t> </a:t>
            </a:r>
            <a:r>
              <a:rPr lang="en-US" dirty="0" smtClean="0"/>
              <a:t>“Treasure </a:t>
            </a:r>
            <a:r>
              <a:rPr lang="en-US" dirty="0" err="1" smtClean="0"/>
              <a:t>I</a:t>
            </a:r>
            <a:r>
              <a:rPr lang="en-US" dirty="0" err="1" smtClean="0"/>
              <a:t>slond</a:t>
            </a:r>
            <a:r>
              <a:rPr lang="en-US" dirty="0" smtClean="0"/>
              <a:t>”.</a:t>
            </a:r>
            <a:r>
              <a:rPr lang="uk-UA" dirty="0" smtClean="0"/>
              <a:t> Кожна команда отримала карту з маршрутом, знаходили завдання, виконували їх. Правильне виконання  завдань вказувало на місце  схову </a:t>
            </a:r>
            <a:r>
              <a:rPr lang="uk-UA" dirty="0" err="1" smtClean="0"/>
              <a:t>“скарбів”</a:t>
            </a:r>
            <a:r>
              <a:rPr lang="uk-UA" dirty="0" smtClean="0"/>
              <a:t>. Цікавою була гра “</a:t>
            </a:r>
            <a:r>
              <a:rPr lang="en-US" dirty="0" smtClean="0"/>
              <a:t>Mingle-mingle</a:t>
            </a:r>
            <a:r>
              <a:rPr lang="uk-UA" dirty="0" smtClean="0"/>
              <a:t>”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6" name="Рисунок 5" descr="F:\Фото Мовний літній табір 2019\IMG_20190530_1046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2403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Фото Мовний літній табір 2019\IMG_20190531_115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3096344" cy="254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Фото Мовний літній табір 2019\IMG_20190531_115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69161"/>
            <a:ext cx="280831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40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1679" y="188640"/>
            <a:ext cx="48077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31.05.2019 р.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табору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3891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Останній день у таборі розпочався годиною спілкування «</a:t>
            </a:r>
            <a:r>
              <a:rPr lang="en-US" dirty="0" smtClean="0"/>
              <a:t>The Day to Remember</a:t>
            </a:r>
            <a:r>
              <a:rPr lang="uk-UA" dirty="0" smtClean="0"/>
              <a:t>». Діти пригадали найцікавіші моменти із життя табору. Кожен учасник </a:t>
            </a:r>
            <a:r>
              <a:rPr lang="uk-UA" dirty="0" smtClean="0"/>
              <a:t>отримав </a:t>
            </a:r>
            <a:r>
              <a:rPr lang="uk-UA" dirty="0" smtClean="0"/>
              <a:t>сюрприз на згадку про час перебування в англомовному таборі «</a:t>
            </a:r>
            <a:r>
              <a:rPr lang="en-US" dirty="0" smtClean="0"/>
              <a:t>Rainbow</a:t>
            </a:r>
            <a:r>
              <a:rPr lang="uk-UA" dirty="0" smtClean="0"/>
              <a:t>». З великим задоволенням діти ходили  на пікнік, грали ігри </a:t>
            </a:r>
            <a:r>
              <a:rPr lang="uk-UA" dirty="0" err="1" smtClean="0"/>
              <a:t>“Мокрий</a:t>
            </a:r>
            <a:r>
              <a:rPr lang="uk-UA" dirty="0" smtClean="0"/>
              <a:t> </a:t>
            </a:r>
            <a:r>
              <a:rPr lang="uk-UA" dirty="0" err="1" smtClean="0"/>
              <a:t>волейбол”</a:t>
            </a:r>
            <a:r>
              <a:rPr lang="uk-UA" dirty="0" smtClean="0"/>
              <a:t> та </a:t>
            </a:r>
            <a:r>
              <a:rPr lang="uk-UA" dirty="0" err="1" smtClean="0"/>
              <a:t>“Батарени”</a:t>
            </a:r>
            <a:r>
              <a:rPr lang="uk-UA" dirty="0" smtClean="0"/>
              <a:t>. </a:t>
            </a:r>
            <a:r>
              <a:rPr lang="uk-UA" dirty="0" smtClean="0"/>
              <a:t>Було проведено анкетування учнів з метою аналізу ефективності організованої роботи та побажань учасників для майбутнього мовного табору.</a:t>
            </a:r>
            <a:endParaRPr lang="uk-UA" dirty="0"/>
          </a:p>
        </p:txBody>
      </p:sp>
      <p:pic>
        <p:nvPicPr>
          <p:cNvPr id="8" name="Рисунок 7" descr="F:\Фото Мовний літній табір 2019\IMG_20190531_1206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468052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0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663" y="548680"/>
            <a:ext cx="59626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the next </a:t>
            </a:r>
          </a:p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meeting!!!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7486">
            <a:off x="1841081" y="2388928"/>
            <a:ext cx="6528528" cy="51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0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844" y="980728"/>
            <a:ext cx="8136904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Основні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завдання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мовного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табору: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підвищити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рівень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володіння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англійської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мовою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учнів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5-6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класів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навчального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закладу;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зацікавити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дітей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сприяти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самостійній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підготовці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учнів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вдома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допомогати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учням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здобувати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необхідні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мовні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навички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непомітно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долати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мовний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бар’єр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удосконалювати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усне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розмовне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мовлення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дитини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поєднати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навчання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із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захоплюючим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відпочинком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створити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мотивацію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для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подальшого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удосконалення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англійської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привернути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увагу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батьків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оволодіння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англійською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мовою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їхніми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дітьми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виховання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культури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спілкування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однолітками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прагнення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самовдосконалення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співпраці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покращення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емоційного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фізичного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здоров’я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школярів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825" y="57398"/>
            <a:ext cx="8218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Objective of language summer camp: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96"/>
          <a:stretch/>
        </p:blipFill>
        <p:spPr bwMode="auto">
          <a:xfrm>
            <a:off x="107504" y="1412776"/>
            <a:ext cx="890491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29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452" y="332656"/>
            <a:ext cx="6611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Відкриття табору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Camp opening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Фото Мовний літній табір 2019\IMG_20190527_103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3971">
            <a:off x="611560" y="2506937"/>
            <a:ext cx="3672408" cy="27506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ото Мовний літній табір 2019\IMG_20190527_1029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3415">
            <a:off x="4876539" y="2552914"/>
            <a:ext cx="3672404" cy="273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241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0"/>
            <a:ext cx="46426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Загін «Дружба»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Detachment “Friendship”</a:t>
            </a:r>
            <a:endParaRPr lang="uk-UA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27.05.2019 р. </a:t>
            </a:r>
            <a:endParaRPr lang="en-US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знайомств!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uk-UA" dirty="0" smtClean="0"/>
              <a:t>Перший день у таборі учні розпочали із знайомства, складання розповіді про друга. Загін був поділений на групи «</a:t>
            </a:r>
            <a:r>
              <a:rPr lang="en-US" dirty="0" smtClean="0"/>
              <a:t>Camp Life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uk-UA" dirty="0" smtClean="0"/>
              <a:t>і «</a:t>
            </a:r>
            <a:r>
              <a:rPr lang="en-US" dirty="0" smtClean="0"/>
              <a:t>Smile</a:t>
            </a:r>
            <a:r>
              <a:rPr lang="uk-UA" dirty="0" smtClean="0"/>
              <a:t>». </a:t>
            </a:r>
          </a:p>
          <a:p>
            <a:pPr indent="450850" algn="just"/>
            <a:r>
              <a:rPr lang="uk-UA" dirty="0" smtClean="0"/>
              <a:t>Кожна група написала свій девіз.</a:t>
            </a:r>
            <a:endParaRPr lang="uk-UA" dirty="0"/>
          </a:p>
        </p:txBody>
      </p:sp>
      <p:pic>
        <p:nvPicPr>
          <p:cNvPr id="6" name="Рисунок 5" descr="F:\Фото Мовний літній табір 2019\IMG_20190527_1036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5740">
            <a:off x="347540" y="2433617"/>
            <a:ext cx="2935090" cy="21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ото Мовний літній табір 2019\IMG_20190527_102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8160">
            <a:off x="6061697" y="2877813"/>
            <a:ext cx="2790825" cy="209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ото Мовний літній табір 2019\IMG_20190527_1058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28083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Фото Мовний літній табір 2019\IMG_20190527_1103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9062">
            <a:off x="497174" y="4789100"/>
            <a:ext cx="2286000" cy="176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Фото Мовний літній табір 2019\IMG_20190527_1102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2364">
            <a:off x="5890976" y="4964550"/>
            <a:ext cx="2352428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8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88640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Camp Life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3843" y="2780928"/>
            <a:ext cx="5590157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 friends to meet,</a:t>
            </a:r>
          </a:p>
          <a:p>
            <a:pPr algn="just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 joys to greet.</a:t>
            </a:r>
          </a:p>
          <a:p>
            <a:pPr algn="just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 things to see,</a:t>
            </a:r>
          </a:p>
          <a:p>
            <a:pPr algn="just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Camp life for you.</a:t>
            </a:r>
          </a:p>
          <a:p>
            <a:pPr algn="just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Camp for me!</a:t>
            </a:r>
          </a:p>
          <a:p>
            <a:pPr algn="just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5076056" y="1700808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Motto:</a:t>
            </a:r>
            <a:endParaRPr lang="en-US" sz="54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 descr="F:\Фото Мовний літній табір 2019\IMG_20190527_1036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31236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Фото Мовний літній табір 2019\IMG_20190528_102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31236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0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0777" y="188640"/>
            <a:ext cx="194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Smile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3843" y="2780928"/>
            <a:ext cx="559015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 and orange, 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 and 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orange,</a:t>
            </a:r>
          </a:p>
          <a:p>
            <a:pPr algn="just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ellow, green and blue.       </a:t>
            </a:r>
          </a:p>
          <a:p>
            <a:pPr algn="just"/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Colours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 the rainbow</a:t>
            </a:r>
          </a:p>
          <a:p>
            <a:pPr algn="just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Shine on me, shine on you.          </a:t>
            </a:r>
            <a:endParaRPr lang="en-US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5076056" y="1700808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Motto:</a:t>
            </a:r>
            <a:endParaRPr lang="en-US" sz="54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F:\Фото Мовний літній табір 2019\IMG_20190527_1035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3478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Фото Мовний літній табір 2019\IMG_20190527_105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31236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0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1556792"/>
            <a:ext cx="547260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Fun – </a:t>
            </a:r>
            <a:r>
              <a:rPr lang="uk-UA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весело</a:t>
            </a:r>
            <a:endParaRPr lang="en-US" sz="3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Real – </a:t>
            </a:r>
            <a:r>
              <a:rPr lang="uk-UA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реально</a:t>
            </a:r>
            <a:endParaRPr lang="en-US" sz="3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Important -</a:t>
            </a:r>
            <a:r>
              <a:rPr lang="uk-UA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важливо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</a:p>
          <a:p>
            <a:pPr algn="just"/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Exiting –</a:t>
            </a:r>
            <a:r>
              <a:rPr lang="uk-UA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існує</a:t>
            </a:r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just"/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 – </a:t>
            </a:r>
            <a:r>
              <a:rPr lang="uk-UA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національна</a:t>
            </a:r>
            <a:endParaRPr lang="en-US" sz="3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voted –</a:t>
            </a:r>
            <a:r>
              <a:rPr lang="uk-UA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присвячує</a:t>
            </a:r>
            <a:endParaRPr lang="en-US" sz="3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Strong –</a:t>
            </a:r>
            <a:r>
              <a:rPr lang="uk-UA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сильна</a:t>
            </a:r>
            <a:endParaRPr lang="en-US" sz="3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Honest -</a:t>
            </a:r>
            <a:r>
              <a:rPr lang="uk-UA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чесна</a:t>
            </a:r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</a:t>
            </a:r>
          </a:p>
          <a:p>
            <a:pPr algn="just"/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Incredible –</a:t>
            </a:r>
            <a:r>
              <a:rPr lang="uk-UA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неймовірна</a:t>
            </a:r>
            <a:endParaRPr lang="en-US" sz="3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Perfect –</a:t>
            </a:r>
            <a:r>
              <a:rPr lang="uk-UA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чудова</a:t>
            </a:r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10" name="Прямоугольник 1"/>
          <p:cNvSpPr/>
          <p:nvPr/>
        </p:nvSpPr>
        <p:spPr>
          <a:xfrm>
            <a:off x="4211960" y="260648"/>
            <a:ext cx="46426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Загін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“Friendship”</a:t>
            </a:r>
            <a:endParaRPr lang="uk-UA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326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uk-UA" dirty="0" smtClean="0"/>
              <a:t>Учні також розробили власні правила загону.  Створили   колаж “</a:t>
            </a:r>
            <a:r>
              <a:rPr lang="en-US" dirty="0" smtClean="0"/>
              <a:t>Friendship</a:t>
            </a:r>
            <a:r>
              <a:rPr lang="uk-UA" dirty="0" smtClean="0"/>
              <a:t>”</a:t>
            </a:r>
            <a:r>
              <a:rPr lang="en-US" dirty="0" smtClean="0"/>
              <a:t>.</a:t>
            </a:r>
            <a:r>
              <a:rPr lang="uk-UA" dirty="0" smtClean="0"/>
              <a:t>  Назву загону діти </a:t>
            </a:r>
            <a:r>
              <a:rPr lang="uk-UA" dirty="0" err="1" smtClean="0"/>
              <a:t>обгрунтували</a:t>
            </a:r>
            <a:r>
              <a:rPr lang="uk-UA" dirty="0" smtClean="0"/>
              <a:t> так:                                                </a:t>
            </a:r>
            <a:endParaRPr lang="uk-UA" dirty="0"/>
          </a:p>
        </p:txBody>
      </p:sp>
      <p:pic>
        <p:nvPicPr>
          <p:cNvPr id="12" name="Рисунок 11" descr="F:\Фото Мовний літній табір 2019\IMG_20190529_111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176464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740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4807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28.05.2019 р.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052736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спорту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799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uk-UA" dirty="0" smtClean="0"/>
              <a:t>Другий день розпочався з розминки «</a:t>
            </a:r>
            <a:r>
              <a:rPr lang="en-US" dirty="0" smtClean="0"/>
              <a:t>Baby Shark</a:t>
            </a:r>
            <a:r>
              <a:rPr lang="uk-UA" dirty="0" smtClean="0"/>
              <a:t>»</a:t>
            </a:r>
            <a:r>
              <a:rPr lang="en-US" dirty="0" smtClean="0"/>
              <a:t>.</a:t>
            </a:r>
            <a:r>
              <a:rPr lang="uk-UA" dirty="0" smtClean="0"/>
              <a:t> Учні </a:t>
            </a:r>
            <a:r>
              <a:rPr lang="uk-UA" dirty="0" smtClean="0"/>
              <a:t>підготували розповідь про   Олімпійські ігри.  Діти складали розповідь про свою улюблену гру. Були проведенні  спортивні естафети. З великим задоволенням учасники  табору грали </a:t>
            </a:r>
            <a:r>
              <a:rPr lang="uk-UA" dirty="0" err="1" smtClean="0"/>
              <a:t>“Мокрий</a:t>
            </a:r>
            <a:r>
              <a:rPr lang="uk-UA" dirty="0" smtClean="0"/>
              <a:t> </a:t>
            </a:r>
            <a:r>
              <a:rPr lang="uk-UA" dirty="0" err="1" smtClean="0"/>
              <a:t>волейбол”</a:t>
            </a:r>
            <a:r>
              <a:rPr lang="uk-UA" dirty="0" smtClean="0"/>
              <a:t> і   </a:t>
            </a:r>
            <a:r>
              <a:rPr lang="uk-UA" dirty="0" err="1" smtClean="0"/>
              <a:t>“Батарени”</a:t>
            </a:r>
            <a:r>
              <a:rPr lang="uk-UA" dirty="0" smtClean="0"/>
              <a:t>.       </a:t>
            </a:r>
            <a:endParaRPr lang="uk-UA" dirty="0"/>
          </a:p>
        </p:txBody>
      </p:sp>
      <p:pic>
        <p:nvPicPr>
          <p:cNvPr id="8" name="Рисунок 7" descr="F:\Фото Мовний літній табір 2019\IMG_20190529_1127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1642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:\Фото Мовний літній табір 2019\IMG_20190531_1134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45638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61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521</Words>
  <Application>Microsoft Office PowerPoint</Application>
  <PresentationFormat>Екран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Shumik</dc:creator>
  <cp:lastModifiedBy>User</cp:lastModifiedBy>
  <cp:revision>24</cp:revision>
  <dcterms:created xsi:type="dcterms:W3CDTF">2018-06-04T07:54:33Z</dcterms:created>
  <dcterms:modified xsi:type="dcterms:W3CDTF">2019-06-10T07:20:12Z</dcterms:modified>
</cp:coreProperties>
</file>