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B1FA9-3AA7-4FB3-A765-63E79D7D2566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F30B-9FCF-4ED1-B024-ECB2AA374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120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B1FA9-3AA7-4FB3-A765-63E79D7D2566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F30B-9FCF-4ED1-B024-ECB2AA374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123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B1FA9-3AA7-4FB3-A765-63E79D7D2566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F30B-9FCF-4ED1-B024-ECB2AA374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7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B1FA9-3AA7-4FB3-A765-63E79D7D2566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F30B-9FCF-4ED1-B024-ECB2AA374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597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B1FA9-3AA7-4FB3-A765-63E79D7D2566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F30B-9FCF-4ED1-B024-ECB2AA374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584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B1FA9-3AA7-4FB3-A765-63E79D7D2566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F30B-9FCF-4ED1-B024-ECB2AA374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470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B1FA9-3AA7-4FB3-A765-63E79D7D2566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F30B-9FCF-4ED1-B024-ECB2AA374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227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B1FA9-3AA7-4FB3-A765-63E79D7D2566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F30B-9FCF-4ED1-B024-ECB2AA374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46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B1FA9-3AA7-4FB3-A765-63E79D7D2566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F30B-9FCF-4ED1-B024-ECB2AA374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760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B1FA9-3AA7-4FB3-A765-63E79D7D2566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F30B-9FCF-4ED1-B024-ECB2AA374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938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B1FA9-3AA7-4FB3-A765-63E79D7D2566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F30B-9FCF-4ED1-B024-ECB2AA374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737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B1FA9-3AA7-4FB3-A765-63E79D7D2566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6F30B-9FCF-4ED1-B024-ECB2AA374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393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67882" y="1424285"/>
            <a:ext cx="10742044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Скрайбінг</a:t>
            </a:r>
            <a:r>
              <a:rPr lang="uk-UA" sz="6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як сучасна форма </a:t>
            </a:r>
          </a:p>
          <a:p>
            <a:pPr algn="ctr"/>
            <a:r>
              <a:rPr lang="uk-UA" sz="6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візуалізації </a:t>
            </a:r>
          </a:p>
          <a:p>
            <a:pPr algn="ctr"/>
            <a:r>
              <a:rPr lang="uk-UA" sz="6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навчального матеріалу </a:t>
            </a:r>
            <a:endParaRPr lang="ru-RU" sz="6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140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3564" y="623455"/>
            <a:ext cx="10210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скрайбінгу</a:t>
            </a:r>
            <a:r>
              <a:rPr lang="ru-RU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дотримувати</a:t>
            </a:r>
            <a:r>
              <a:rPr lang="ru-RU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етапів</a:t>
            </a:r>
            <a:r>
              <a:rPr lang="ru-RU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lvl="0" indent="-285750" fontAlgn="base">
              <a:buFont typeface="Wingdings" panose="05000000000000000000" pitchFamily="2" charset="2"/>
              <a:buChar char="q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моменти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висвітлити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 fontAlgn="base">
              <a:buFont typeface="Wingdings" panose="05000000000000000000" pitchFamily="2" charset="2"/>
              <a:buChar char="q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проаналізувати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візуальні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бути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зрозумілими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абсолютно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 fontAlgn="base">
              <a:buFont typeface="Wingdings" panose="05000000000000000000" pitchFamily="2" charset="2"/>
              <a:buChar char="q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візуалізація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малюнків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аудіо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відеоряду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 fontAlgn="base">
              <a:buFont typeface="Wingdings" panose="05000000000000000000" pitchFamily="2" charset="2"/>
              <a:buChar char="q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таймінг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для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висвітлення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найголовніший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будь-яка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Хронометраж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скрайбінгу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 бути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 того,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розглянути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Незважаючи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бездоганний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 повинна бути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перевантажена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скрайбінгу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Головне — донести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зацікавивши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слухачів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191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344" y="318655"/>
            <a:ext cx="11305309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скрайбінгу</a:t>
            </a:r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користуватися</a:t>
            </a:r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такими </a:t>
            </a:r>
            <a:r>
              <a:rPr lang="ru-RU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сервісами</a:t>
            </a:r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lvl="0" indent="-285750" fontAlgn="base">
              <a:buFont typeface="Wingdings" panose="05000000000000000000" pitchFamily="2" charset="2"/>
              <a:buChar char="Ø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GoAnimate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мультиплікаційний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фільм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налаштування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настрій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персонажа,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декомпозиція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фону). Сервер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персонажами,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користуватися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підказками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fontAlgn="base">
              <a:buFont typeface="Wingdings" panose="05000000000000000000" pitchFamily="2" charset="2"/>
              <a:buChar char="Ø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PowToon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вся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анімація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слайда до слайда.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Робоча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кнопки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часову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шкалу,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перегляду, список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слайдів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перемикач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fontAlgn="base">
              <a:buFont typeface="Wingdings" panose="05000000000000000000" pitchFamily="2" charset="2"/>
              <a:buChar char="Ø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Wideo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персонажі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текст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fontAlgn="base">
              <a:buFont typeface="Wingdings" panose="05000000000000000000" pitchFamily="2" charset="2"/>
              <a:buChar char="Ø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Moovly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один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найпростіших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анімованих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промальовується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ручки.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сервер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безкоштовно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необмежену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тривалістю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fontAlgn="base">
              <a:buFont typeface="Wingdings" panose="05000000000000000000" pitchFamily="2" charset="2"/>
              <a:buChar char="Ø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Пояснювалки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iPad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скрайбінги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записати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завантажити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готовий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аудіофайл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намалювати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ілюстрації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тези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тому,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візуальна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вашого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малювати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шаблонів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fontAlgn="base">
              <a:buFont typeface="Wingdings" panose="05000000000000000000" pitchFamily="2" charset="2"/>
              <a:buChar char="Ø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VideoScribe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принципом —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завершенню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отримаєте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відео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26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073" y="692727"/>
            <a:ext cx="1138843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допомогти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вчителю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Насправді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скрайбінг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старшій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fontAlgn="base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скрайбінга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екранізувати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загадки,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коротенькі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оповідання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fontAlgn="base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(і в будь-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ролик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відбуватимуться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скрайбінга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провести конкурс,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лекцію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fontAlgn="base">
              <a:buFont typeface="Wingdings" panose="05000000000000000000" pitchFamily="2" charset="2"/>
              <a:buChar char="q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Підійде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скрайбінг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засвоєного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засіб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мозковий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штурм»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fontAlgn="base">
              <a:buFont typeface="Wingdings" panose="05000000000000000000" pitchFamily="2" charset="2"/>
              <a:buChar char="q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результатами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 проектом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скрайбінгу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8960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5272" y="2078182"/>
            <a:ext cx="77031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36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70908" y="907473"/>
            <a:ext cx="7148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934365" y="930442"/>
            <a:ext cx="882203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Що</a:t>
            </a:r>
            <a:r>
              <a:rPr lang="ru-RU" sz="8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sz="8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таке</a:t>
            </a:r>
            <a:r>
              <a:rPr lang="ru-RU" sz="8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sz="8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скрайбінг</a:t>
            </a:r>
            <a:r>
              <a:rPr lang="ru-RU" sz="8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?</a:t>
            </a:r>
            <a:endParaRPr lang="ru-RU" sz="8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728" y="2276850"/>
            <a:ext cx="4904509" cy="409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5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678873"/>
            <a:ext cx="110143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Скрайбінг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новітня техніка презентації (від англійського "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scribe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- накидати ескізи або малюнки); мова виступаючого ілюструється "на льоту" малюнками фломастером на білій дошці (або аркуші паперу); виходить ніби "ефект паралельного проходження", коли ми й чуємо і бачимо приблизно одне і те ж, при цьому графічний ряд фіксується на ключових моментах 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аудіоряду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инайдена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британським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художником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Ендрю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Парком для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британської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57767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7309" y="692727"/>
            <a:ext cx="1095894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 smtClean="0"/>
              <a:t>   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перших,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здогадався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скрайбінг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 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засіб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концептуалізації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став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 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Богуш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спростував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давно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завчений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девіз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«Читай параграф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підручника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довівши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скрайб-презентації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Справжнім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проривом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веб-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скрайб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Кена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Робінсона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автора книг,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спікера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радника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систем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парадигми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7759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553"/>
            <a:ext cx="12192000" cy="6913703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4558146" y="2594169"/>
            <a:ext cx="2299856" cy="181660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плюсів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виділити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Облако 7"/>
          <p:cNvSpPr/>
          <p:nvPr/>
        </p:nvSpPr>
        <p:spPr>
          <a:xfrm>
            <a:off x="929675" y="2376040"/>
            <a:ext cx="2660073" cy="221672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та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аудиторії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304" y="274309"/>
            <a:ext cx="2719052" cy="21825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8332" y="2456866"/>
            <a:ext cx="2719052" cy="218255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529" y="4548075"/>
            <a:ext cx="2719052" cy="218255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558146" y="563091"/>
            <a:ext cx="22637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якісне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засвоєння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запам’ятовування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ключових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моментів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61580" y="3022740"/>
            <a:ext cx="16486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Зручне сприйняття інформації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70612" y="4837009"/>
            <a:ext cx="18142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неперервного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слухачами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>
            <a:stCxn id="3" idx="6"/>
          </p:cNvCxnSpPr>
          <p:nvPr/>
        </p:nvCxnSpPr>
        <p:spPr>
          <a:xfrm flipV="1">
            <a:off x="6858002" y="3484404"/>
            <a:ext cx="968397" cy="18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3" idx="2"/>
            <a:endCxn id="8" idx="0"/>
          </p:cNvCxnSpPr>
          <p:nvPr/>
        </p:nvCxnSpPr>
        <p:spPr>
          <a:xfrm flipH="1" flipV="1">
            <a:off x="3587531" y="3484404"/>
            <a:ext cx="970615" cy="18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870612" y="2194307"/>
            <a:ext cx="255570" cy="507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6257895" y="4302964"/>
            <a:ext cx="426938" cy="3967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64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2727" y="789709"/>
            <a:ext cx="1076498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зазначити</a:t>
            </a:r>
            <a:r>
              <a:rPr lang="ru-RU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скрайбінгу</a:t>
            </a:r>
            <a:r>
              <a:rPr lang="ru-RU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</a:t>
            </a:r>
            <a:r>
              <a:rPr lang="ru-RU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навчанні</a:t>
            </a:r>
            <a:r>
              <a:rPr lang="ru-RU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fontAlgn="base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візуалізація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учням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організувати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аналізувати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fontAlgn="base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візуальних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легкістю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інтегрують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fontAlgn="base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візуалізація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розвиває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критичне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вербальна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візуальна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відновлювати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скрайбінгу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легко 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запам’ятовуються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lvl="0" fontAlgn="base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візуалізація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універсальною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доступною 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92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678873"/>
            <a:ext cx="7273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Наразі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скрайбінгу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Выгнутая влево стрелка 3"/>
          <p:cNvSpPr/>
          <p:nvPr/>
        </p:nvSpPr>
        <p:spPr>
          <a:xfrm>
            <a:off x="858982" y="1039091"/>
            <a:ext cx="1468582" cy="2299854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9199419" y="1039091"/>
            <a:ext cx="1385453" cy="2299854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Облако 9"/>
          <p:cNvSpPr/>
          <p:nvPr/>
        </p:nvSpPr>
        <p:spPr>
          <a:xfrm rot="822006">
            <a:off x="2327564" y="2618509"/>
            <a:ext cx="2937163" cy="241069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927" y="2635031"/>
            <a:ext cx="2999492" cy="237764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56147" y="3338945"/>
            <a:ext cx="2770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СКРАЙБІНГ-ПРЕЗЕНТАЦІЯ</a:t>
            </a: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31527" y="3489707"/>
            <a:ext cx="3075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ВІДЕОСКРАЙБІНГ</a:t>
            </a: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67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5745" y="346364"/>
            <a:ext cx="1093123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скрайбінгу</a:t>
            </a:r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8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</a:t>
            </a:r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презентацією</a:t>
            </a:r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аспекти</a:t>
            </a:r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lvl="0" indent="-457200" fontAlgn="base">
              <a:buFont typeface="Wingdings" panose="05000000000000000000" pitchFamily="2" charset="2"/>
              <a:buChar char="q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візуалізації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скрайбінг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перетворює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тези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слова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малювати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головне 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правильно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замінити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слова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іменники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дієслова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lvl="0" indent="-457200" fontAlgn="base">
              <a:buFont typeface="Wingdings" panose="05000000000000000000" pitchFamily="2" charset="2"/>
              <a:buChar char="q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схемами 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скрайбер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повинен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наочно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продемонструвати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свою думку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графіків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діаграм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схем, при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організувати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схеми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цілісного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структурованого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образу;</a:t>
            </a:r>
          </a:p>
          <a:p>
            <a:pPr marL="457200" lvl="0" indent="-457200" fontAlgn="base">
              <a:buFont typeface="Wingdings" panose="05000000000000000000" pitchFamily="2" charset="2"/>
              <a:buChar char="q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аудиторією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 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донести 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думку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слухачів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доповідач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702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4" name="Загнутый угол 3"/>
          <p:cNvSpPr/>
          <p:nvPr/>
        </p:nvSpPr>
        <p:spPr>
          <a:xfrm>
            <a:off x="4031673" y="623454"/>
            <a:ext cx="4419600" cy="1094509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яких етапах уроку найефективніше використовувати </a:t>
            </a:r>
            <a:r>
              <a:rPr lang="uk-UA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відеоскрайбінг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>
            <a:endCxn id="13" idx="1"/>
          </p:cNvCxnSpPr>
          <p:nvPr/>
        </p:nvCxnSpPr>
        <p:spPr>
          <a:xfrm flipH="1">
            <a:off x="3132400" y="1551709"/>
            <a:ext cx="899277" cy="511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5926155" y="1671858"/>
            <a:ext cx="265650" cy="8830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8421456" y="1565364"/>
            <a:ext cx="634900" cy="376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7-конечная звезда 12"/>
          <p:cNvSpPr/>
          <p:nvPr/>
        </p:nvSpPr>
        <p:spPr>
          <a:xfrm>
            <a:off x="236792" y="512617"/>
            <a:ext cx="2895600" cy="2410691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 нової теми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084" y="3009187"/>
            <a:ext cx="2920237" cy="243861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9642" y="570576"/>
            <a:ext cx="2920237" cy="243861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613727" y="3720660"/>
            <a:ext cx="16436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Мотивація навчальної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64725" y="1496646"/>
            <a:ext cx="1752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6037" y="2554875"/>
            <a:ext cx="2920237" cy="24386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990" y="3195720"/>
            <a:ext cx="2920237" cy="2438611"/>
          </a:xfrm>
          <a:prstGeom prst="rect">
            <a:avLst/>
          </a:prstGeom>
        </p:spPr>
      </p:pic>
      <p:cxnSp>
        <p:nvCxnSpPr>
          <p:cNvPr id="24" name="Прямая со стрелкой 23"/>
          <p:cNvCxnSpPr/>
          <p:nvPr/>
        </p:nvCxnSpPr>
        <p:spPr>
          <a:xfrm flipH="1">
            <a:off x="3449782" y="1753594"/>
            <a:ext cx="1246909" cy="17377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7564621" y="1753594"/>
            <a:ext cx="1479177" cy="1879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014073" y="3487429"/>
            <a:ext cx="1693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Узагальнення вивченого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959642" y="4003975"/>
            <a:ext cx="17456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 засвоєного матеріалу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47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370</Words>
  <Application>Microsoft Office PowerPoint</Application>
  <PresentationFormat>Широкоэкранный</PresentationFormat>
  <Paragraphs>51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Тетяна</dc:creator>
  <cp:lastModifiedBy>Тетяна</cp:lastModifiedBy>
  <cp:revision>21</cp:revision>
  <dcterms:created xsi:type="dcterms:W3CDTF">2019-12-17T16:07:43Z</dcterms:created>
  <dcterms:modified xsi:type="dcterms:W3CDTF">2019-12-19T20:21:36Z</dcterms:modified>
</cp:coreProperties>
</file>