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77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68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D4A81B-2F35-4E5D-90AD-005A697B500E}" type="datetimeFigureOut">
              <a:rPr lang="uk-UA" smtClean="0"/>
              <a:pPr/>
              <a:t>14.09.2019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CE1B48-7930-4ED4-8C54-88E392C7608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9898"/>
            <a:ext cx="7053282" cy="435498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Педагогічна рада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підсумки методичної   роботи з працівниками закладу в 2018-2019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н.р.”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7406640" cy="1752600"/>
          </a:xfrm>
        </p:spPr>
        <p:txBody>
          <a:bodyPr/>
          <a:lstStyle/>
          <a:p>
            <a:pPr algn="ctr"/>
            <a:endParaRPr lang="uk-UA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631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 ОЗ "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методичного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суспільно-природничого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циклу(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Орловська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Н.А.)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8" name="Содержимое 7" descr="fb55b85a1944d3cf793798ece9a0098f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422" t="20588" r="6058"/>
          <a:stretch>
            <a:fillRect/>
          </a:stretch>
        </p:blipFill>
        <p:spPr>
          <a:xfrm>
            <a:off x="5286380" y="3786190"/>
            <a:ext cx="3214710" cy="2857520"/>
          </a:xfrm>
        </p:spPr>
      </p:pic>
      <p:pic>
        <p:nvPicPr>
          <p:cNvPr id="7" name="Содержимое 6" descr="80cbd616208555a5693bcd2886a73c4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4414" y="3786190"/>
            <a:ext cx="3657600" cy="2743200"/>
          </a:xfrm>
        </p:spPr>
      </p:pic>
      <p:pic>
        <p:nvPicPr>
          <p:cNvPr id="9" name="Содержимое 4" descr="c421b8b0b651e354bc069c27f16faea1.jpg"/>
          <p:cNvPicPr>
            <a:picLocks noChangeAspect="1"/>
          </p:cNvPicPr>
          <p:nvPr/>
        </p:nvPicPr>
        <p:blipFill>
          <a:blip r:embed="rId4"/>
          <a:srcRect t="20930"/>
          <a:stretch>
            <a:fillRect/>
          </a:stretch>
        </p:blipFill>
        <p:spPr>
          <a:xfrm>
            <a:off x="3428992" y="1071546"/>
            <a:ext cx="3000396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року в опорному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психолого-педагогічний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семінар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теми 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учителя».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a17f5ffa8275f050d106e7fb762820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4143380"/>
            <a:ext cx="3657600" cy="2057400"/>
          </a:xfrm>
        </p:spPr>
      </p:pic>
      <p:pic>
        <p:nvPicPr>
          <p:cNvPr id="6" name="Содержимое 5" descr="943b1c777e270c8d99e097fc9d03a6f7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4143380"/>
            <a:ext cx="3657600" cy="2057400"/>
          </a:xfrm>
        </p:spPr>
      </p:pic>
      <p:pic>
        <p:nvPicPr>
          <p:cNvPr id="7" name="Содержимое 4" descr="de007857e6e7ce6490a7acf111d1068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285860"/>
            <a:ext cx="36576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лютого на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опорного закладу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семінар-практикум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учителів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суспільно-гуманітарного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теми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урок як форма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8" name="Содержимое 7" descr="52361837_410075509564580_4713785018915225600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285860"/>
            <a:ext cx="3657600" cy="2744252"/>
          </a:xfrm>
        </p:spPr>
      </p:pic>
      <p:pic>
        <p:nvPicPr>
          <p:cNvPr id="7" name="Содержимое 6" descr="52598360_410075302897934_3104061607433469952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2976" y="1285860"/>
            <a:ext cx="3657600" cy="2190750"/>
          </a:xfrm>
        </p:spPr>
      </p:pic>
      <p:pic>
        <p:nvPicPr>
          <p:cNvPr id="9" name="Содержимое 5" descr="52800992_410075966231201_601509600721633280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571876"/>
            <a:ext cx="2196718" cy="2928958"/>
          </a:xfrm>
          <a:prstGeom prst="rect">
            <a:avLst/>
          </a:prstGeom>
        </p:spPr>
      </p:pic>
      <p:pic>
        <p:nvPicPr>
          <p:cNvPr id="10" name="Содержимое 4" descr="52688604_410075602897904_647386031041858764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113748"/>
            <a:ext cx="3071834" cy="23047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лютого 2019 року на базі філії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Деражненського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ліцею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Жильжансьої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загальноосвітньої школи І-ІІ ступенів відбулося засідання семінару-практикуму вчителів фізико-математичного напряму з теми «Реалізація </a:t>
            </a:r>
            <a:r>
              <a:rPr lang="uk-UA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компетентнісного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підходу на уроках математики, фізики та інформатики через призму наскрізних змістових ліній навчальних програм».</a:t>
            </a:r>
            <a:endParaRPr lang="uk-U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862a131cb2a1c0aff0cd5262e365b1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Содержимое 5" descr="dd46b71ea250ff3473f5277a48a7127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8687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ОЗ ''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''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учителів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художньо-естетичного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циклу.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8" name="Содержимое 7" descr="ad1fc3b327527588b99e5dbdf44802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214422"/>
            <a:ext cx="3657600" cy="2743200"/>
          </a:xfrm>
        </p:spPr>
      </p:pic>
      <p:pic>
        <p:nvPicPr>
          <p:cNvPr id="7" name="Содержимое 6" descr="aea91b0dc69d895b7aded18dff83a8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100" y="1142984"/>
            <a:ext cx="3657600" cy="2743200"/>
          </a:xfrm>
        </p:spPr>
      </p:pic>
      <p:pic>
        <p:nvPicPr>
          <p:cNvPr id="9" name="Содержимое 4" descr="208dedb098323c36b6d0f37f39249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786190"/>
            <a:ext cx="285752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97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ОЗ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міжшкільне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методичне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фізкультурно-технологічного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теми: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пізнавального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занять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фізкультурою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" name="Содержимое 9" descr="e39bd4bb43038b0bf58fdde5dd56bf4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3643314"/>
            <a:ext cx="3657600" cy="2587752"/>
          </a:xfrm>
        </p:spPr>
      </p:pic>
      <p:pic>
        <p:nvPicPr>
          <p:cNvPr id="9" name="Содержимое 8" descr="6c4ef8ab1703a6b624e88932871944c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5852" y="3500438"/>
            <a:ext cx="3657600" cy="2743200"/>
          </a:xfrm>
        </p:spPr>
      </p:pic>
      <p:pic>
        <p:nvPicPr>
          <p:cNvPr id="11" name="Содержимое 4" descr="403c3168b64df22186ba16a2583816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214422"/>
            <a:ext cx="3657600" cy="22448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22585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28 березня відбулося методичне об’єднання вчителів початкових класів на базі ОЗ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“Деражненський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ліцей”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Вчителі та вихователі ГПД працювали над темою    «Шляхи вдосконалення професійної компетентності вчителя». 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9d8ae6489af5dc11f9b56236bc5832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3048021" cy="2286016"/>
          </a:xfrm>
        </p:spPr>
      </p:pic>
      <p:pic>
        <p:nvPicPr>
          <p:cNvPr id="10" name="Содержимое 9" descr="4bf00755aedcd48d19cb699f11d64c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8" y="1643050"/>
            <a:ext cx="2943220" cy="2207415"/>
          </a:xfrm>
        </p:spPr>
      </p:pic>
      <p:pic>
        <p:nvPicPr>
          <p:cNvPr id="11" name="Содержимое 4" descr="7a67e893cfe46fa3ec11e972eec5cd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4143380"/>
            <a:ext cx="3071834" cy="2303876"/>
          </a:xfrm>
          <a:prstGeom prst="rect">
            <a:avLst/>
          </a:prstGeom>
        </p:spPr>
      </p:pic>
      <p:pic>
        <p:nvPicPr>
          <p:cNvPr id="12" name="Содержимое 9" descr="4bf00755aedcd48d19cb699f11d64c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071942"/>
            <a:ext cx="3214710" cy="24110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 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травня в ОЗ "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ліцей" пройшов семінар-тренінг для тих учителів фізкультурної освітньої галузі, які здійснюватимуть навчання школярів у 2019-2020 навчальному році.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447ad80bd8656c06aa29f9acfb8d9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3500438"/>
            <a:ext cx="2262597" cy="3016796"/>
          </a:xfrm>
        </p:spPr>
      </p:pic>
      <p:pic>
        <p:nvPicPr>
          <p:cNvPr id="6" name="Содержимое 5" descr="931c2d48733c450b3bcdc2ef9546dc6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0760" y="3500437"/>
            <a:ext cx="2782480" cy="3186095"/>
          </a:xfrm>
        </p:spPr>
      </p:pic>
      <p:pic>
        <p:nvPicPr>
          <p:cNvPr id="7" name="Содержимое 4" descr="7122b7124eff06279a59cabef0aa9eb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214422"/>
            <a:ext cx="36576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Кількісний та якісний склад педагогічних працівників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722076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Всього –  67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Методист –2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Старший вчитель – 15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Вища категорія – 28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Перша категорія –15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Друга категорія - 6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Спеціаліст -  18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Атестація 2018 - 2019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364886"/>
          </a:xfrm>
        </p:spPr>
        <p:txBody>
          <a:bodyPr>
            <a:normAutofit fontScale="92500" lnSpcReduction="20000"/>
          </a:bodyPr>
          <a:lstStyle/>
          <a:p>
            <a:r>
              <a:rPr lang="uk-UA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Всього атестувалося -13 педагогів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Підтвердження вищої категорії та педагогічного звання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“вчитель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методист ” – 1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Підтвердження вищої категорії та педагогічного звання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“старший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Підтвердження вищої категорії -3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Присвоєння вищої категорії -2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Підтвердження першої категорії – 1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Присвоєння другої категорії -3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Курсова перепідготовка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Курси РОІППО -    16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педагогів      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Сертифікований тренер НУШ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–Оліферчук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Галина Адамівна                                                                    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5441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– ярмарок педагогічної творчості                                                                                                      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лютого на базі опорного закладу "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ліцей" відбулося засідання експертної ради І туру Х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обласного конкурсу-ярмарку </a:t>
            </a:r>
            <a:b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педагогічної творчості у таких номінаціях: «Біологія та екологія», «Трудове навчання», «Фізична культура», «Хімія», «Практична психологія», «Музичне мистецтво».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1858108_408026356436162_745094797564103884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2446741" cy="3262322"/>
          </a:xfrm>
        </p:spPr>
      </p:pic>
      <p:pic>
        <p:nvPicPr>
          <p:cNvPr id="7" name="Содержимое 6" descr="52016070_408025789769552_4046882086538182656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00298" y="4114800"/>
            <a:ext cx="3657600" cy="2743200"/>
          </a:xfrm>
        </p:spPr>
      </p:pic>
      <p:pic>
        <p:nvPicPr>
          <p:cNvPr id="8" name="Содержимое 4" descr="52724362_408026169769514_699926798906530201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571612"/>
            <a:ext cx="2640800" cy="35210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року – 2019</a:t>
            </a:r>
            <a:b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грудня на базі ОЗ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“Деражненський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ліцей”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стартував І етап всеукраїнського конкурсу 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“Учитель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року - 2019”</a:t>
            </a:r>
            <a:endParaRPr lang="uk-UA" sz="1400" dirty="0"/>
          </a:p>
        </p:txBody>
      </p:sp>
      <p:pic>
        <p:nvPicPr>
          <p:cNvPr id="5" name="Содержимое 4" descr="9b7b750a4081dd9aec319bba7ae8acd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3657600" cy="2057991"/>
          </a:xfrm>
        </p:spPr>
      </p:pic>
      <p:pic>
        <p:nvPicPr>
          <p:cNvPr id="6" name="Содержимое 5" descr="f63754c81f7b02d0b60e637f7c28752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0694" y="1785926"/>
            <a:ext cx="3355200" cy="1887842"/>
          </a:xfrm>
        </p:spPr>
      </p:pic>
      <p:pic>
        <p:nvPicPr>
          <p:cNvPr id="7" name="Содержимое 8" descr="d1fe4971638dbdee4a34dbb3223044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857628"/>
            <a:ext cx="4194908" cy="2360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Над вибором шляхів формування життєвих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учнів в умовах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зорієнтованого навчання працювали члени проблемного семінару вчителів гуманітарного циклу 9 січня в ОЗ "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ліцей".</a:t>
            </a:r>
            <a:br>
              <a:rPr lang="uk-UA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1600" dirty="0"/>
          </a:p>
        </p:txBody>
      </p:sp>
      <p:pic>
        <p:nvPicPr>
          <p:cNvPr id="5" name="Содержимое 4" descr="269fea7f052286d24e8e9475e45c917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2565396" cy="1924047"/>
          </a:xfrm>
        </p:spPr>
      </p:pic>
      <p:pic>
        <p:nvPicPr>
          <p:cNvPr id="6" name="Содержимое 5" descr="74b0bd671410f181940773ffab62e3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9322" y="1714488"/>
            <a:ext cx="2715840" cy="3621120"/>
          </a:xfrm>
        </p:spPr>
      </p:pic>
      <p:pic>
        <p:nvPicPr>
          <p:cNvPr id="7" name="Содержимое 4" descr="11520bc5a04c264fc22f623ef565c4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429000"/>
            <a:ext cx="2199872" cy="29331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2571768"/>
          </a:xfrm>
        </p:spPr>
        <p:txBody>
          <a:bodyPr>
            <a:no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Засідання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фізико – математичного циклу                                                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засіданні колеги ділилися між собою своїми напрацюваннями в цьому питанні.              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Довжаниця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О.Б. показала створені нею вправи в сервісах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LearningApps.org 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Classtime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 ще провела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онлайн-сесію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з колегами, де вони виступали в ролі учнів та, використовуючи свої мобільні телефони, відповідали 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запиння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Про застосування сервісу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PHET (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інтерактивні симуляції) на уроках інформатики та фізики розповів вчитель інформатики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Довжаниця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Р.Ф. 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ab36242d6c56e46a9ba05448e38137f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3786190"/>
            <a:ext cx="3223349" cy="2500330"/>
          </a:xfrm>
        </p:spPr>
      </p:pic>
      <p:pic>
        <p:nvPicPr>
          <p:cNvPr id="7" name="Содержимое 6" descr="127be8ccbe6a09a53abd830982fb0f1b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728" y="3857628"/>
            <a:ext cx="3136900" cy="25191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весело,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пізнавально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Педагогіка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партнерства" в ОЗ "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Деражненський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ліцей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Галас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Т.М.)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ef7fc18227a26f588e63837ad00ae5f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4595" y="3429000"/>
            <a:ext cx="4137653" cy="3103240"/>
          </a:xfrm>
        </p:spPr>
      </p:pic>
      <p:pic>
        <p:nvPicPr>
          <p:cNvPr id="7" name="Содержимое 4" descr="6ab0aca57a1cb5a7de0e5deaaba25d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16288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</TotalTime>
  <Words>345</Words>
  <Application>Microsoft Office PowerPoint</Application>
  <PresentationFormat>Екран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Педагогічна рада                      “Про  підсумки методичної   роботи з працівниками закладу в 2018-2019 н.р.” </vt:lpstr>
      <vt:lpstr>Кількісний та якісний склад педагогічних працівників</vt:lpstr>
      <vt:lpstr>Атестація 2018 - 2019</vt:lpstr>
      <vt:lpstr>Курсова перепідготовка</vt:lpstr>
      <vt:lpstr>Конкурс – ярмарок педагогічної творчості                                                                                                       14 лютого на базі опорного закладу "Деражненський ліцей" відбулося засідання експертної ради І туру ХVІ обласного конкурсу-ярмарку  педагогічної творчості у таких номінаціях: «Біологія та екологія», «Трудове навчання», «Фізична культура», «Хімія», «Практична психологія», «Музичне мистецтво».</vt:lpstr>
      <vt:lpstr>Учитель року – 2019 5 грудня на базі ОЗ “Деражненський ліцей” стартував І етап всеукраїнського конкурсу  “Учитель року - 2019”</vt:lpstr>
      <vt:lpstr>Над вибором шляхів формування життєвих компетентностей учнів в умовах особистісно зорієнтованого навчання працювали члени проблемного семінару вчителів гуманітарного циклу 9 січня в ОЗ "Деражненський ліцей". </vt:lpstr>
      <vt:lpstr>Засідання МО фізико – математичного циклу                                                                                               На засіданні колеги ділилися між собою своїми напрацюваннями в цьому питанні.               Довжаниця  О.Б. показала створені нею вправи в сервісах LearningApps.org та Classtime, а ще провела онлайн-сесію з колегами, де вони виступали в ролі учнів та, використовуючи свої мобільні телефони, відповідали на запиння. Про застосування сервісу PHET (інтерактивні симуляції) на уроках інформатики та фізики розповів вчитель інформатики Довжаниця Р.Ф.  .</vt:lpstr>
      <vt:lpstr> Цікаво, весело, пізнавально пройшов освітній коучинг "Педагогіка партнерства" в ОЗ "Деражненський ліцей«(керівник Галас Т.М.) </vt:lpstr>
      <vt:lpstr>10 січня в ОЗ "Деражненський ліцей" відбулося засідання методичного об'єднання вчителів суспільно-природничого циклу(керівник Орловська Н.А.)  </vt:lpstr>
      <vt:lpstr>31 січня 2019 року в опорному закладі «Деражненський ліцей» відбувся психолого-педагогічний семінар з теми «Творча майстерність учителя».</vt:lpstr>
      <vt:lpstr>18 лютого на базі опорного закладу «Деражненський ліцей» відбувся семінар-практикум учителів суспільно-гуманітарного циклу з теми «Сучасний урок як форма організації компетентнісного навчання».  </vt:lpstr>
      <vt:lpstr>21 лютого 2019 року на базі філії Деражненського ліцею Жильжансьої загальноосвітньої школи І-ІІ ступенів відбулося засідання семінару-практикуму вчителів фізико-математичного напряму з теми «Реалізація компетентнісного підходу на уроках математики, фізики та інформатики через призму наскрізних змістових ліній навчальних програм».</vt:lpstr>
      <vt:lpstr>12 березня на базі ОЗ ''Деражненський ліцей'' відбулося МО учителів художньо-естетичного циклу.  </vt:lpstr>
      <vt:lpstr>27 березня на базі ОЗ "Деражненський ліцей" відбулося міжшкільне методичне об'єднання вчителів фізкультурно-технологічного циклу з теми: "Розвиток пізнавального інтересу до занять фізкультурою"  </vt:lpstr>
      <vt:lpstr>  28 березня відбулося методичне об’єднання вчителів початкових класів на базі ОЗ “Деражненський ліцей”.                                                                                                                        Вчителі та вихователі ГПД працювали над темою    «Шляхи вдосконалення професійної компетентності вчителя». </vt:lpstr>
      <vt:lpstr> 22 травня в ОЗ " Деражненський ліцей" пройшов семінар-тренінг для тих учителів фізкультурної освітньої галузі, які здійснюватимуть навчання школярів у 2019-2020 навчальному році.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  підсумки  роботи  педагогічного  колективу   над  реалізацією ІІ етапу роботи   над  науково - методичною   проблемою  закладу»</dc:title>
  <dc:creator>Ксюха</dc:creator>
  <cp:lastModifiedBy>Пользователь Windows</cp:lastModifiedBy>
  <cp:revision>32</cp:revision>
  <dcterms:created xsi:type="dcterms:W3CDTF">2019-06-04T06:31:12Z</dcterms:created>
  <dcterms:modified xsi:type="dcterms:W3CDTF">2019-09-14T15:41:44Z</dcterms:modified>
</cp:coreProperties>
</file>