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</p:sldMasterIdLst>
  <p:notesMasterIdLst>
    <p:notesMasterId r:id="rId25"/>
  </p:notesMasterIdLst>
  <p:sldIdLst>
    <p:sldId id="291" r:id="rId8"/>
    <p:sldId id="259" r:id="rId9"/>
    <p:sldId id="260" r:id="rId10"/>
    <p:sldId id="261" r:id="rId11"/>
    <p:sldId id="263" r:id="rId12"/>
    <p:sldId id="265" r:id="rId13"/>
    <p:sldId id="269" r:id="rId14"/>
    <p:sldId id="287" r:id="rId15"/>
    <p:sldId id="288" r:id="rId16"/>
    <p:sldId id="292" r:id="rId17"/>
    <p:sldId id="295" r:id="rId18"/>
    <p:sldId id="293" r:id="rId19"/>
    <p:sldId id="279" r:id="rId20"/>
    <p:sldId id="294" r:id="rId21"/>
    <p:sldId id="284" r:id="rId22"/>
    <p:sldId id="285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923B-C2DE-4FBB-A020-69DD886AE3F0}" type="datetimeFigureOut">
              <a:rPr lang="uk-UA" smtClean="0"/>
              <a:pPr/>
              <a:t>30.01.2019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5C073-2FEA-4C13-8800-DCA92533285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8164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Сьогодні </a:t>
            </a:r>
            <a:r>
              <a:rPr lang="uk-UA" dirty="0" smtClean="0"/>
              <a:t>ми пропонуємо </a:t>
            </a:r>
            <a:r>
              <a:rPr lang="uk-UA" dirty="0"/>
              <a:t>Вам </a:t>
            </a:r>
            <a:r>
              <a:rPr lang="uk-UA" dirty="0" smtClean="0"/>
              <a:t>заняття </a:t>
            </a:r>
            <a:r>
              <a:rPr lang="uk-UA" dirty="0"/>
              <a:t>з елементами тренінгу. </a:t>
            </a:r>
            <a:r>
              <a:rPr lang="uk-UA" dirty="0" smtClean="0"/>
              <a:t>Ми переконані, </a:t>
            </a:r>
            <a:r>
              <a:rPr lang="uk-UA" dirty="0"/>
              <a:t>що Ваша допитливість та інтелектуальна невгамовність постійно тримають вас у стані творчого пошуку, і </a:t>
            </a:r>
            <a:r>
              <a:rPr lang="uk-UA" dirty="0" smtClean="0"/>
              <a:t>тому</a:t>
            </a:r>
            <a:r>
              <a:rPr lang="uk-UA" baseline="0" dirty="0" smtClean="0"/>
              <a:t> </a:t>
            </a:r>
            <a:r>
              <a:rPr lang="uk-UA" dirty="0" smtClean="0"/>
              <a:t>сподіваємося </a:t>
            </a:r>
            <a:r>
              <a:rPr lang="uk-UA" dirty="0"/>
              <a:t>на Вашу активну участь у нашому з вами занятті, яке триватиме близько години.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3091A-6E7A-499C-A84A-D1D918837DC1}" type="slidenum">
              <a:rPr lang="uk-UA" altLang="uk-UA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uk-UA" alt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84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EA70-21B8-448A-9F0A-8A511075E50D}" type="slidenum">
              <a:rPr lang="uk-UA" smtClean="0">
                <a:solidFill>
                  <a:prstClr val="black"/>
                </a:solidFill>
              </a:rPr>
              <a:pPr/>
              <a:t>9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28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EA70-21B8-448A-9F0A-8A511075E50D}" type="slidenum">
              <a:rPr lang="uk-UA" smtClean="0">
                <a:solidFill>
                  <a:prstClr val="black"/>
                </a:solidFill>
              </a:rPr>
              <a:pPr/>
              <a:t>10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22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xmlns="" id="{F2D0195C-2F51-4C19-A1BC-E0FC64EE45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xmlns="" id="{E3BE08B5-A654-4515-B644-AFD27D4D5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dirty="0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xmlns="" id="{6E24DA03-13C1-4812-90B2-042FA1189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DB0A8-6960-4BCF-9FD7-E83AE6EFBADF}" type="slidenum">
              <a:rPr lang="uk-UA" altLang="uk-UA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uk-UA" altLang="uk-UA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01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EA70-21B8-448A-9F0A-8A511075E50D}" type="slidenum">
              <a:rPr lang="uk-UA" smtClean="0">
                <a:solidFill>
                  <a:prstClr val="black"/>
                </a:solidFill>
              </a:rPr>
              <a:pPr/>
              <a:t>12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62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057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875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753"/>
            <a:ext cx="762000" cy="365125"/>
          </a:xfrm>
        </p:spPr>
        <p:txBody>
          <a:bodyPr/>
          <a:lstStyle/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17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92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64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78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4" y="2362278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584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529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22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8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128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62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211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255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16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16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686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09" indent="0" algn="ctr">
              <a:buNone/>
              <a:defRPr sz="1200"/>
            </a:lvl4pPr>
            <a:lvl5pPr marL="1371613" indent="0" algn="ctr">
              <a:buNone/>
              <a:defRPr sz="1200"/>
            </a:lvl5pPr>
            <a:lvl6pPr marL="1714516" indent="0" algn="ctr">
              <a:buNone/>
              <a:defRPr sz="1200"/>
            </a:lvl6pPr>
            <a:lvl7pPr marL="2057419" indent="0" algn="ctr">
              <a:buNone/>
              <a:defRPr sz="1200"/>
            </a:lvl7pPr>
            <a:lvl8pPr marL="2400322" indent="0" algn="ctr">
              <a:buNone/>
              <a:defRPr sz="1200"/>
            </a:lvl8pPr>
            <a:lvl9pPr marL="274322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080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88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707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399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3" indent="0">
              <a:buNone/>
              <a:defRPr sz="1200" b="1"/>
            </a:lvl5pPr>
            <a:lvl6pPr marL="1714516" indent="0">
              <a:buNone/>
              <a:defRPr sz="1200" b="1"/>
            </a:lvl6pPr>
            <a:lvl7pPr marL="2057419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3" indent="0">
              <a:buNone/>
              <a:defRPr sz="1200" b="1"/>
            </a:lvl5pPr>
            <a:lvl6pPr marL="1714516" indent="0">
              <a:buNone/>
              <a:defRPr sz="1200" b="1"/>
            </a:lvl6pPr>
            <a:lvl7pPr marL="2057419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664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341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23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09" indent="0">
              <a:buNone/>
              <a:defRPr sz="750"/>
            </a:lvl4pPr>
            <a:lvl5pPr marL="1371613" indent="0">
              <a:buNone/>
              <a:defRPr sz="750"/>
            </a:lvl5pPr>
            <a:lvl6pPr marL="1714516" indent="0">
              <a:buNone/>
              <a:defRPr sz="750"/>
            </a:lvl6pPr>
            <a:lvl7pPr marL="2057419" indent="0">
              <a:buNone/>
              <a:defRPr sz="750"/>
            </a:lvl7pPr>
            <a:lvl8pPr marL="2400322" indent="0">
              <a:buNone/>
              <a:defRPr sz="750"/>
            </a:lvl8pPr>
            <a:lvl9pPr marL="2743225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493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7" indent="0">
              <a:buNone/>
              <a:defRPr sz="1800"/>
            </a:lvl3pPr>
            <a:lvl4pPr marL="1028709" indent="0">
              <a:buNone/>
              <a:defRPr sz="1500"/>
            </a:lvl4pPr>
            <a:lvl5pPr marL="1371613" indent="0">
              <a:buNone/>
              <a:defRPr sz="1500"/>
            </a:lvl5pPr>
            <a:lvl6pPr marL="1714516" indent="0">
              <a:buNone/>
              <a:defRPr sz="1500"/>
            </a:lvl6pPr>
            <a:lvl7pPr marL="2057419" indent="0">
              <a:buNone/>
              <a:defRPr sz="1500"/>
            </a:lvl7pPr>
            <a:lvl8pPr marL="2400322" indent="0">
              <a:buNone/>
              <a:defRPr sz="1500"/>
            </a:lvl8pPr>
            <a:lvl9pPr marL="2743225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09" indent="0">
              <a:buNone/>
              <a:defRPr sz="750"/>
            </a:lvl4pPr>
            <a:lvl5pPr marL="1371613" indent="0">
              <a:buNone/>
              <a:defRPr sz="750"/>
            </a:lvl5pPr>
            <a:lvl6pPr marL="1714516" indent="0">
              <a:buNone/>
              <a:defRPr sz="750"/>
            </a:lvl6pPr>
            <a:lvl7pPr marL="2057419" indent="0">
              <a:buNone/>
              <a:defRPr sz="750"/>
            </a:lvl7pPr>
            <a:lvl8pPr marL="2400322" indent="0">
              <a:buNone/>
              <a:defRPr sz="750"/>
            </a:lvl8pPr>
            <a:lvl9pPr marL="2743225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187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584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243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09" indent="0" algn="ctr">
              <a:buNone/>
              <a:defRPr sz="1200"/>
            </a:lvl4pPr>
            <a:lvl5pPr marL="1371613" indent="0" algn="ctr">
              <a:buNone/>
              <a:defRPr sz="1200"/>
            </a:lvl5pPr>
            <a:lvl6pPr marL="1714516" indent="0" algn="ctr">
              <a:buNone/>
              <a:defRPr sz="1200"/>
            </a:lvl6pPr>
            <a:lvl7pPr marL="2057419" indent="0" algn="ctr">
              <a:buNone/>
              <a:defRPr sz="1200"/>
            </a:lvl7pPr>
            <a:lvl8pPr marL="2400322" indent="0" algn="ctr">
              <a:buNone/>
              <a:defRPr sz="1200"/>
            </a:lvl8pPr>
            <a:lvl9pPr marL="274322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465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851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515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142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3" indent="0">
              <a:buNone/>
              <a:defRPr sz="1200" b="1"/>
            </a:lvl5pPr>
            <a:lvl6pPr marL="1714516" indent="0">
              <a:buNone/>
              <a:defRPr sz="1200" b="1"/>
            </a:lvl6pPr>
            <a:lvl7pPr marL="2057419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3" indent="0">
              <a:buNone/>
              <a:defRPr sz="1200" b="1"/>
            </a:lvl5pPr>
            <a:lvl6pPr marL="1714516" indent="0">
              <a:buNone/>
              <a:defRPr sz="1200" b="1"/>
            </a:lvl6pPr>
            <a:lvl7pPr marL="2057419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315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52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644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09" indent="0">
              <a:buNone/>
              <a:defRPr sz="750"/>
            </a:lvl4pPr>
            <a:lvl5pPr marL="1371613" indent="0">
              <a:buNone/>
              <a:defRPr sz="750"/>
            </a:lvl5pPr>
            <a:lvl6pPr marL="1714516" indent="0">
              <a:buNone/>
              <a:defRPr sz="750"/>
            </a:lvl6pPr>
            <a:lvl7pPr marL="2057419" indent="0">
              <a:buNone/>
              <a:defRPr sz="750"/>
            </a:lvl7pPr>
            <a:lvl8pPr marL="2400322" indent="0">
              <a:buNone/>
              <a:defRPr sz="750"/>
            </a:lvl8pPr>
            <a:lvl9pPr marL="2743225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295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7" indent="0">
              <a:buNone/>
              <a:defRPr sz="1800"/>
            </a:lvl3pPr>
            <a:lvl4pPr marL="1028709" indent="0">
              <a:buNone/>
              <a:defRPr sz="1500"/>
            </a:lvl4pPr>
            <a:lvl5pPr marL="1371613" indent="0">
              <a:buNone/>
              <a:defRPr sz="1500"/>
            </a:lvl5pPr>
            <a:lvl6pPr marL="1714516" indent="0">
              <a:buNone/>
              <a:defRPr sz="1500"/>
            </a:lvl6pPr>
            <a:lvl7pPr marL="2057419" indent="0">
              <a:buNone/>
              <a:defRPr sz="1500"/>
            </a:lvl7pPr>
            <a:lvl8pPr marL="2400322" indent="0">
              <a:buNone/>
              <a:defRPr sz="1500"/>
            </a:lvl8pPr>
            <a:lvl9pPr marL="2743225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09" indent="0">
              <a:buNone/>
              <a:defRPr sz="750"/>
            </a:lvl4pPr>
            <a:lvl5pPr marL="1371613" indent="0">
              <a:buNone/>
              <a:defRPr sz="750"/>
            </a:lvl5pPr>
            <a:lvl6pPr marL="1714516" indent="0">
              <a:buNone/>
              <a:defRPr sz="750"/>
            </a:lvl6pPr>
            <a:lvl7pPr marL="2057419" indent="0">
              <a:buNone/>
              <a:defRPr sz="750"/>
            </a:lvl7pPr>
            <a:lvl8pPr marL="2400322" indent="0">
              <a:buNone/>
              <a:defRPr sz="750"/>
            </a:lvl8pPr>
            <a:lvl9pPr marL="2743225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236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65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428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09" indent="0" algn="ctr">
              <a:buNone/>
              <a:defRPr sz="1200"/>
            </a:lvl4pPr>
            <a:lvl5pPr marL="1371613" indent="0" algn="ctr">
              <a:buNone/>
              <a:defRPr sz="1200"/>
            </a:lvl5pPr>
            <a:lvl6pPr marL="1714516" indent="0" algn="ctr">
              <a:buNone/>
              <a:defRPr sz="1200"/>
            </a:lvl6pPr>
            <a:lvl7pPr marL="2057419" indent="0" algn="ctr">
              <a:buNone/>
              <a:defRPr sz="1200"/>
            </a:lvl7pPr>
            <a:lvl8pPr marL="2400322" indent="0" algn="ctr">
              <a:buNone/>
              <a:defRPr sz="1200"/>
            </a:lvl8pPr>
            <a:lvl9pPr marL="274322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365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274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64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482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3" indent="0">
              <a:buNone/>
              <a:defRPr sz="1200" b="1"/>
            </a:lvl5pPr>
            <a:lvl6pPr marL="1714516" indent="0">
              <a:buNone/>
              <a:defRPr sz="1200" b="1"/>
            </a:lvl6pPr>
            <a:lvl7pPr marL="2057419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3" indent="0">
              <a:buNone/>
              <a:defRPr sz="1200" b="1"/>
            </a:lvl5pPr>
            <a:lvl6pPr marL="1714516" indent="0">
              <a:buNone/>
              <a:defRPr sz="1200" b="1"/>
            </a:lvl6pPr>
            <a:lvl7pPr marL="2057419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69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439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211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09" indent="0">
              <a:buNone/>
              <a:defRPr sz="750"/>
            </a:lvl4pPr>
            <a:lvl5pPr marL="1371613" indent="0">
              <a:buNone/>
              <a:defRPr sz="750"/>
            </a:lvl5pPr>
            <a:lvl6pPr marL="1714516" indent="0">
              <a:buNone/>
              <a:defRPr sz="750"/>
            </a:lvl6pPr>
            <a:lvl7pPr marL="2057419" indent="0">
              <a:buNone/>
              <a:defRPr sz="750"/>
            </a:lvl7pPr>
            <a:lvl8pPr marL="2400322" indent="0">
              <a:buNone/>
              <a:defRPr sz="750"/>
            </a:lvl8pPr>
            <a:lvl9pPr marL="2743225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042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7" indent="0">
              <a:buNone/>
              <a:defRPr sz="1800"/>
            </a:lvl3pPr>
            <a:lvl4pPr marL="1028709" indent="0">
              <a:buNone/>
              <a:defRPr sz="1500"/>
            </a:lvl4pPr>
            <a:lvl5pPr marL="1371613" indent="0">
              <a:buNone/>
              <a:defRPr sz="1500"/>
            </a:lvl5pPr>
            <a:lvl6pPr marL="1714516" indent="0">
              <a:buNone/>
              <a:defRPr sz="1500"/>
            </a:lvl6pPr>
            <a:lvl7pPr marL="2057419" indent="0">
              <a:buNone/>
              <a:defRPr sz="1500"/>
            </a:lvl7pPr>
            <a:lvl8pPr marL="2400322" indent="0">
              <a:buNone/>
              <a:defRPr sz="1500"/>
            </a:lvl8pPr>
            <a:lvl9pPr marL="2743225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09" indent="0">
              <a:buNone/>
              <a:defRPr sz="750"/>
            </a:lvl4pPr>
            <a:lvl5pPr marL="1371613" indent="0">
              <a:buNone/>
              <a:defRPr sz="750"/>
            </a:lvl5pPr>
            <a:lvl6pPr marL="1714516" indent="0">
              <a:buNone/>
              <a:defRPr sz="750"/>
            </a:lvl6pPr>
            <a:lvl7pPr marL="2057419" indent="0">
              <a:buNone/>
              <a:defRPr sz="750"/>
            </a:lvl7pPr>
            <a:lvl8pPr marL="2400322" indent="0">
              <a:buNone/>
              <a:defRPr sz="750"/>
            </a:lvl8pPr>
            <a:lvl9pPr marL="2743225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413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649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3038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09" indent="0" algn="ctr">
              <a:buNone/>
              <a:defRPr sz="1200"/>
            </a:lvl4pPr>
            <a:lvl5pPr marL="1371613" indent="0" algn="ctr">
              <a:buNone/>
              <a:defRPr sz="1200"/>
            </a:lvl5pPr>
            <a:lvl6pPr marL="1714516" indent="0" algn="ctr">
              <a:buNone/>
              <a:defRPr sz="1200"/>
            </a:lvl6pPr>
            <a:lvl7pPr marL="2057419" indent="0" algn="ctr">
              <a:buNone/>
              <a:defRPr sz="1200"/>
            </a:lvl7pPr>
            <a:lvl8pPr marL="2400322" indent="0" algn="ctr">
              <a:buNone/>
              <a:defRPr sz="1200"/>
            </a:lvl8pPr>
            <a:lvl9pPr marL="274322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322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887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517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21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3" indent="0">
              <a:buNone/>
              <a:defRPr sz="1200" b="1"/>
            </a:lvl5pPr>
            <a:lvl6pPr marL="1714516" indent="0">
              <a:buNone/>
              <a:defRPr sz="1200" b="1"/>
            </a:lvl6pPr>
            <a:lvl7pPr marL="2057419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3" indent="0">
              <a:buNone/>
              <a:defRPr sz="1200" b="1"/>
            </a:lvl5pPr>
            <a:lvl6pPr marL="1714516" indent="0">
              <a:buNone/>
              <a:defRPr sz="1200" b="1"/>
            </a:lvl6pPr>
            <a:lvl7pPr marL="2057419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764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387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431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09" indent="0">
              <a:buNone/>
              <a:defRPr sz="750"/>
            </a:lvl4pPr>
            <a:lvl5pPr marL="1371613" indent="0">
              <a:buNone/>
              <a:defRPr sz="750"/>
            </a:lvl5pPr>
            <a:lvl6pPr marL="1714516" indent="0">
              <a:buNone/>
              <a:defRPr sz="750"/>
            </a:lvl6pPr>
            <a:lvl7pPr marL="2057419" indent="0">
              <a:buNone/>
              <a:defRPr sz="750"/>
            </a:lvl7pPr>
            <a:lvl8pPr marL="2400322" indent="0">
              <a:buNone/>
              <a:defRPr sz="750"/>
            </a:lvl8pPr>
            <a:lvl9pPr marL="2743225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3135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7" indent="0">
              <a:buNone/>
              <a:defRPr sz="1800"/>
            </a:lvl3pPr>
            <a:lvl4pPr marL="1028709" indent="0">
              <a:buNone/>
              <a:defRPr sz="1500"/>
            </a:lvl4pPr>
            <a:lvl5pPr marL="1371613" indent="0">
              <a:buNone/>
              <a:defRPr sz="1500"/>
            </a:lvl5pPr>
            <a:lvl6pPr marL="1714516" indent="0">
              <a:buNone/>
              <a:defRPr sz="1500"/>
            </a:lvl6pPr>
            <a:lvl7pPr marL="2057419" indent="0">
              <a:buNone/>
              <a:defRPr sz="1500"/>
            </a:lvl7pPr>
            <a:lvl8pPr marL="2400322" indent="0">
              <a:buNone/>
              <a:defRPr sz="1500"/>
            </a:lvl8pPr>
            <a:lvl9pPr marL="2743225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09" indent="0">
              <a:buNone/>
              <a:defRPr sz="750"/>
            </a:lvl4pPr>
            <a:lvl5pPr marL="1371613" indent="0">
              <a:buNone/>
              <a:defRPr sz="750"/>
            </a:lvl5pPr>
            <a:lvl6pPr marL="1714516" indent="0">
              <a:buNone/>
              <a:defRPr sz="750"/>
            </a:lvl6pPr>
            <a:lvl7pPr marL="2057419" indent="0">
              <a:buNone/>
              <a:defRPr sz="750"/>
            </a:lvl7pPr>
            <a:lvl8pPr marL="2400322" indent="0">
              <a:buNone/>
              <a:defRPr sz="750"/>
            </a:lvl8pPr>
            <a:lvl9pPr marL="2743225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439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1515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5087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293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9338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0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77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9511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3903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1560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4759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682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4700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0B20-BE26-40F2-8F91-BD2E54854252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6E5A-97DB-42FE-8512-298300219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1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753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8ED6D3-653B-4C2F-98BE-6081183796E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753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753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DBE635-B487-464E-A456-71D4C57A32F6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35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387111"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387111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15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5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8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1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4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8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3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7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6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9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2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5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387111"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387111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3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5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8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1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4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8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3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7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6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9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2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5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387111"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387111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5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8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1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4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8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3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7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6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9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2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5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fld id="{DD814AD1-2C97-49A4-93A0-2199202A8F8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387111"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7111"/>
            <a:fld id="{DA84AE25-BC2D-4DC3-AC5B-3F5D5DF799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387111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0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5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8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1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4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8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3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7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6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9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2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5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3C49-4703-4E0B-8130-B15D0289F10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30.01.2019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5794-533D-45B5-A5F5-D38F3BE16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4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gif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" Target="slide8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gif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8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-eQHAcX2zMs8/VeDO9CP50iI/AAAAAAAAA9k/oIrpnJx6Q-g/s1600/Shabloni.png">
            <a:extLst>
              <a:ext uri="{FF2B5EF4-FFF2-40B4-BE49-F238E27FC236}">
                <a16:creationId xmlns:a16="http://schemas.microsoft.com/office/drawing/2014/main" xmlns="" id="{44ED7085-B309-4E88-9630-28EC3855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44" y="0"/>
            <a:ext cx="9168044" cy="635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77B9DA-CA43-4500-8B02-36EB1DF2E6D2}"/>
              </a:ext>
            </a:extLst>
          </p:cNvPr>
          <p:cNvSpPr txBox="1">
            <a:spLocks noChangeArrowheads="1"/>
          </p:cNvSpPr>
          <p:nvPr/>
        </p:nvSpPr>
        <p:spPr>
          <a:xfrm rot="20634405">
            <a:off x="1884468" y="1276529"/>
            <a:ext cx="4111229" cy="10346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387111" eaLnBrk="1" hangingPunct="1">
              <a:defRPr/>
            </a:pPr>
            <a:endParaRPr lang="uk-UA" altLang="uk-UA" sz="1800" i="1" kern="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6" descr="http://miranimacii.ru/_ph/23/1/986513422.jpg?1426235958">
            <a:extLst>
              <a:ext uri="{FF2B5EF4-FFF2-40B4-BE49-F238E27FC236}">
                <a16:creationId xmlns:a16="http://schemas.microsoft.com/office/drawing/2014/main" xmlns="" id="{DE6B06D3-FDED-4A77-B9BF-523EF8F4E3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44688">
            <a:off x="5696398" y="3085175"/>
            <a:ext cx="1668108" cy="18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7ca50360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78839">
            <a:off x="1597301" y="1720829"/>
            <a:ext cx="472595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4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s01.infourok.ru/uploads/ex/0101/00009d40-e3822fce/1/img11.jpg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87A597-0ACE-4404-8BC4-5EEC9EA1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13" y="16417"/>
            <a:ext cx="9472192" cy="59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E63FD575-30C8-4B96-9125-1456AEEEE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1638" y="977339"/>
            <a:ext cx="6434269" cy="4047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387" b="1" dirty="0" smtClean="0">
                <a:solidFill>
                  <a:srgbClr val="FF0000"/>
                </a:solidFill>
                <a:latin typeface="Comic Sans MS" pitchFamily="66" charset="0"/>
              </a:rPr>
              <a:t>Знайомство</a:t>
            </a:r>
            <a:endParaRPr lang="uk-UA" sz="3387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Объект 9">
            <a:extLst>
              <a:ext uri="{FF2B5EF4-FFF2-40B4-BE49-F238E27FC236}">
                <a16:creationId xmlns:a16="http://schemas.microsoft.com/office/drawing/2014/main" xmlns="" id="{F3A81A8D-A702-469D-BDF1-C65AE97A4CCD}"/>
              </a:ext>
            </a:extLst>
          </p:cNvPr>
          <p:cNvSpPr txBox="1">
            <a:spLocks/>
          </p:cNvSpPr>
          <p:nvPr/>
        </p:nvSpPr>
        <p:spPr>
          <a:xfrm>
            <a:off x="329182" y="1618635"/>
            <a:ext cx="4178301" cy="3119686"/>
          </a:xfrm>
          <a:prstGeom prst="rect">
            <a:avLst/>
          </a:prstGeom>
        </p:spPr>
        <p:txBody>
          <a:bodyPr vert="horz" lIns="77421" tIns="38710" rIns="77421" bIns="38710" rtlCol="0">
            <a:normAutofit/>
          </a:bodyPr>
          <a:lstStyle>
            <a:lvl1pPr marL="202494" indent="-202494" algn="l" defTabSz="809976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100" dirty="0">
                <a:solidFill>
                  <a:prstClr val="black"/>
                </a:solidFill>
              </a:rPr>
              <a:t>  </a:t>
            </a:r>
            <a:endParaRPr lang="uk-UA" sz="2100" b="1" dirty="0">
              <a:solidFill>
                <a:prstClr val="black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FA5896-0143-4A15-8A0F-02BA276726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108" y="2891830"/>
            <a:ext cx="6169478" cy="2741990"/>
          </a:xfrm>
          <a:prstGeom prst="rect">
            <a:avLst/>
          </a:prstGeom>
        </p:spPr>
      </p:pic>
      <p:pic>
        <p:nvPicPr>
          <p:cNvPr id="1026" name="Picture 2" descr="C:\Documents and Settings\Admin\Мои документы\Загрузки\shkola-animatsionnaya-kartinka-000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5559" y="1637028"/>
            <a:ext cx="1485874" cy="1843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2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8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6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s://ds01.infourok.ru/uploads/ex/0101/00009d40-e3822fce/1/img11.jpg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0C9F3FB1-4542-4877-894B-7460B636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261895" cy="588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9125ACC-CE34-4D13-ACE1-EE3C11804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70" y="1038227"/>
            <a:ext cx="6130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87111">
              <a:spcBef>
                <a:spcPct val="0"/>
              </a:spcBef>
              <a:buNone/>
            </a:pPr>
            <a:endParaRPr lang="uk-UA" altLang="uk-UA" sz="1200" dirty="0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908720"/>
            <a:ext cx="6031582" cy="781970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uk-UA" sz="3387" b="1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    АСОЦІАЦІЇ</a:t>
            </a:r>
            <a:r>
              <a:rPr lang="uk-UA" sz="3200" b="1" dirty="0">
                <a:solidFill>
                  <a:srgbClr val="660066"/>
                </a:solidFill>
                <a:latin typeface="Calibri"/>
                <a:ea typeface="+mn-ea"/>
                <a:cs typeface="+mn-cs"/>
              </a:rPr>
              <a:t/>
            </a:r>
            <a:br>
              <a:rPr lang="uk-UA" sz="3200" b="1" dirty="0">
                <a:solidFill>
                  <a:srgbClr val="660066"/>
                </a:solidFill>
                <a:latin typeface="Calibri"/>
                <a:ea typeface="+mn-ea"/>
                <a:cs typeface="+mn-cs"/>
              </a:rPr>
            </a:br>
            <a:endParaRPr lang="ru-RU" dirty="0">
              <a:solidFill>
                <a:srgbClr val="56142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1712837"/>
            <a:ext cx="7886701" cy="404282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endParaRPr lang="uk-UA" dirty="0" smtClean="0">
              <a:solidFill>
                <a:srgbClr val="C51D32"/>
              </a:solidFill>
              <a:latin typeface="Comic Sans MS" pitchFamily="66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660066"/>
                </a:solidFill>
              </a:rPr>
              <a:t>Педагогіка</a:t>
            </a:r>
            <a:endParaRPr lang="uk-UA" sz="3200" b="1" dirty="0">
              <a:solidFill>
                <a:srgbClr val="660066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b="1" dirty="0">
                <a:solidFill>
                  <a:srgbClr val="660066"/>
                </a:solidFill>
              </a:rPr>
              <a:t>Партнерство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b="1" dirty="0">
                <a:solidFill>
                  <a:srgbClr val="660066"/>
                </a:solidFill>
              </a:rPr>
              <a:t>Дитина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b="1" dirty="0">
                <a:solidFill>
                  <a:srgbClr val="660066"/>
                </a:solidFill>
              </a:rPr>
              <a:t>Освіта</a:t>
            </a:r>
            <a:endParaRPr lang="ru-RU" sz="3200" b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rgbClr val="007A37"/>
              </a:solidFill>
              <a:latin typeface="Comic Sans MS" pitchFamily="66" charset="0"/>
            </a:endParaRPr>
          </a:p>
          <a:p>
            <a:pPr>
              <a:buBlip>
                <a:blip r:embed="rId4"/>
              </a:buBlip>
            </a:pPr>
            <a:endParaRPr lang="uk-UA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444733"/>
            <a:ext cx="3415754" cy="2992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office\Desktop\Рисунок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2409" y="4157380"/>
            <a:ext cx="3085815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060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6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4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s01.infourok.ru/uploads/ex/0101/00009d40-e3822fce/1/img11.jpg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87A597-0ACE-4404-8BC4-5EEC9EA1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5716"/>
            <a:ext cx="9472192" cy="59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E63FD575-30C8-4B96-9125-1456AEEEE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1638" y="977339"/>
            <a:ext cx="6434269" cy="4047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387" b="1" dirty="0" smtClean="0">
                <a:solidFill>
                  <a:srgbClr val="FF0000"/>
                </a:solidFill>
                <a:latin typeface="Comic Sans MS" pitchFamily="66" charset="0"/>
              </a:rPr>
              <a:t>Модель партнерських відносин</a:t>
            </a:r>
            <a:endParaRPr lang="uk-UA" sz="3387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Объект 9">
            <a:extLst>
              <a:ext uri="{FF2B5EF4-FFF2-40B4-BE49-F238E27FC236}">
                <a16:creationId xmlns:a16="http://schemas.microsoft.com/office/drawing/2014/main" xmlns="" id="{F3A81A8D-A702-469D-BDF1-C65AE97A4CCD}"/>
              </a:ext>
            </a:extLst>
          </p:cNvPr>
          <p:cNvSpPr txBox="1">
            <a:spLocks/>
          </p:cNvSpPr>
          <p:nvPr/>
        </p:nvSpPr>
        <p:spPr>
          <a:xfrm>
            <a:off x="329182" y="1618635"/>
            <a:ext cx="4178301" cy="3119686"/>
          </a:xfrm>
          <a:prstGeom prst="rect">
            <a:avLst/>
          </a:prstGeom>
        </p:spPr>
        <p:txBody>
          <a:bodyPr vert="horz" lIns="77421" tIns="38710" rIns="77421" bIns="38710" rtlCol="0">
            <a:normAutofit/>
          </a:bodyPr>
          <a:lstStyle>
            <a:lvl1pPr marL="202494" indent="-202494" algn="l" defTabSz="809976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100" dirty="0">
                <a:solidFill>
                  <a:prstClr val="black"/>
                </a:solidFill>
              </a:rPr>
              <a:t>  </a:t>
            </a:r>
            <a:endParaRPr lang="uk-UA" sz="2100" b="1" dirty="0">
              <a:solidFill>
                <a:prstClr val="black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FA5896-0143-4A15-8A0F-02BA276726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4021" y="1996331"/>
            <a:ext cx="6169478" cy="2741990"/>
          </a:xfrm>
          <a:prstGeom prst="rect">
            <a:avLst/>
          </a:prstGeom>
        </p:spPr>
      </p:pic>
      <p:pic>
        <p:nvPicPr>
          <p:cNvPr id="1026" name="Picture 2" descr="C:\Documents and Settings\Admin\Мои документы\Загрузки\shkola-animatsionnaya-kartinka-000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5559" y="1637028"/>
            <a:ext cx="1485874" cy="1843585"/>
          </a:xfrm>
          <a:prstGeom prst="rect">
            <a:avLst/>
          </a:prstGeom>
          <a:noFill/>
        </p:spPr>
      </p:pic>
      <p:pic>
        <p:nvPicPr>
          <p:cNvPr id="12" name="Рисунок 11" descr="человечки-круг.png"/>
          <p:cNvPicPr>
            <a:picLocks noChangeAspect="1"/>
          </p:cNvPicPr>
          <p:nvPr/>
        </p:nvPicPr>
        <p:blipFill>
          <a:blip r:embed="rId7" cstate="print"/>
          <a:srcRect b="4019"/>
          <a:stretch>
            <a:fillRect/>
          </a:stretch>
        </p:blipFill>
        <p:spPr>
          <a:xfrm>
            <a:off x="175008" y="3919567"/>
            <a:ext cx="2543916" cy="2274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8" descr="Результат пошуку зображень за запитом &quot;електронние человечки школа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1707" y="2061882"/>
            <a:ext cx="2466975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975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8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8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а сниз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83"/>
            <a:ext cx="9144000" cy="68835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6328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</a:rPr>
              <a:t>                   </a:t>
            </a:r>
            <a:r>
              <a:rPr lang="ru-RU" sz="3200" b="1" i="1" dirty="0" err="1" smtClean="0">
                <a:solidFill>
                  <a:srgbClr val="660066"/>
                </a:solidFill>
                <a:latin typeface="Arial Black" panose="020B0A04020102020204" pitchFamily="34" charset="0"/>
              </a:rPr>
              <a:t>Паркан</a:t>
            </a:r>
            <a:r>
              <a:rPr lang="ru-RU" sz="3200" b="1" i="1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i="1" dirty="0" err="1" smtClean="0">
                <a:solidFill>
                  <a:srgbClr val="660066"/>
                </a:solidFill>
                <a:latin typeface="Arial Black" panose="020B0A04020102020204" pitchFamily="34" charset="0"/>
              </a:rPr>
              <a:t>ідей</a:t>
            </a:r>
            <a:endParaRPr lang="ru-RU" sz="3200" b="1" i="1" dirty="0" smtClean="0">
              <a:solidFill>
                <a:srgbClr val="660066"/>
              </a:solidFill>
              <a:latin typeface="Arial Black" panose="020B0A04020102020204" pitchFamily="34" charset="0"/>
            </a:endParaRPr>
          </a:p>
          <a:p>
            <a:r>
              <a:rPr lang="ru-RU" sz="3200" b="1" dirty="0" smtClean="0">
                <a:solidFill>
                  <a:srgbClr val="660066"/>
                </a:solidFill>
              </a:rPr>
              <a:t>І – </a:t>
            </a:r>
            <a:r>
              <a:rPr lang="ru-RU" sz="3200" b="1" dirty="0" err="1" smtClean="0">
                <a:solidFill>
                  <a:srgbClr val="660066"/>
                </a:solidFill>
              </a:rPr>
              <a:t>проблеми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сучасних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дітей</a:t>
            </a:r>
            <a:endParaRPr lang="ru-RU" sz="3200" b="1" dirty="0" smtClean="0">
              <a:solidFill>
                <a:srgbClr val="660066"/>
              </a:solidFill>
            </a:endParaRPr>
          </a:p>
          <a:p>
            <a:r>
              <a:rPr lang="ru-RU" sz="3200" b="1" dirty="0" smtClean="0">
                <a:solidFill>
                  <a:srgbClr val="660066"/>
                </a:solidFill>
              </a:rPr>
              <a:t>ІІ – </a:t>
            </a:r>
            <a:r>
              <a:rPr lang="ru-RU" sz="3200" b="1" dirty="0" err="1" smtClean="0">
                <a:solidFill>
                  <a:srgbClr val="660066"/>
                </a:solidFill>
              </a:rPr>
              <a:t>рекомендації</a:t>
            </a:r>
            <a:r>
              <a:rPr lang="ru-RU" sz="3200" b="1" dirty="0" smtClean="0">
                <a:solidFill>
                  <a:srgbClr val="660066"/>
                </a:solidFill>
              </a:rPr>
              <a:t> для </a:t>
            </a:r>
            <a:r>
              <a:rPr lang="ru-RU" sz="3200" b="1" dirty="0" err="1" smtClean="0">
                <a:solidFill>
                  <a:srgbClr val="660066"/>
                </a:solidFill>
              </a:rPr>
              <a:t>педагогів</a:t>
            </a:r>
            <a:endParaRPr lang="ru-RU" sz="3200" b="1" dirty="0" smtClean="0">
              <a:solidFill>
                <a:srgbClr val="660066"/>
              </a:solidFill>
            </a:endParaRPr>
          </a:p>
          <a:p>
            <a:r>
              <a:rPr lang="ru-RU" sz="3200" b="1" dirty="0" smtClean="0">
                <a:solidFill>
                  <a:srgbClr val="660066"/>
                </a:solidFill>
              </a:rPr>
              <a:t>ІІІ – </a:t>
            </a:r>
            <a:r>
              <a:rPr lang="ru-RU" sz="3200" b="1" dirty="0" err="1" smtClean="0">
                <a:solidFill>
                  <a:srgbClr val="660066"/>
                </a:solidFill>
              </a:rPr>
              <a:t>рекомендації</a:t>
            </a:r>
            <a:r>
              <a:rPr lang="ru-RU" sz="3200" b="1" dirty="0" smtClean="0">
                <a:solidFill>
                  <a:srgbClr val="660066"/>
                </a:solidFill>
              </a:rPr>
              <a:t> для </a:t>
            </a:r>
            <a:r>
              <a:rPr lang="ru-RU" sz="3200" b="1" dirty="0" err="1" smtClean="0">
                <a:solidFill>
                  <a:srgbClr val="660066"/>
                </a:solidFill>
              </a:rPr>
              <a:t>батьків</a:t>
            </a:r>
            <a:endParaRPr lang="ru-RU" sz="3200" b="1" dirty="0" smtClean="0">
              <a:solidFill>
                <a:srgbClr val="660066"/>
              </a:solidFill>
            </a:endParaRPr>
          </a:p>
          <a:p>
            <a:endParaRPr lang="uk-UA" sz="3200" b="1" dirty="0" smtClean="0">
              <a:solidFill>
                <a:srgbClr val="660066"/>
              </a:solidFill>
            </a:endParaRPr>
          </a:p>
          <a:p>
            <a:endParaRPr lang="uk-UA" sz="3200" b="1" dirty="0">
              <a:solidFill>
                <a:srgbClr val="660066"/>
              </a:solidFill>
            </a:endParaRPr>
          </a:p>
          <a:p>
            <a:r>
              <a:rPr lang="uk-UA" sz="2400" b="1" i="1" dirty="0" smtClean="0">
                <a:solidFill>
                  <a:srgbClr val="660066"/>
                </a:solidFill>
              </a:rPr>
              <a:t>1 – дуже важливо</a:t>
            </a:r>
          </a:p>
          <a:p>
            <a:r>
              <a:rPr lang="uk-UA" sz="2400" b="1" i="1" dirty="0" smtClean="0">
                <a:solidFill>
                  <a:srgbClr val="660066"/>
                </a:solidFill>
              </a:rPr>
              <a:t>2 – важливо</a:t>
            </a:r>
          </a:p>
          <a:p>
            <a:r>
              <a:rPr lang="uk-UA" sz="2400" b="1" i="1" dirty="0" smtClean="0">
                <a:solidFill>
                  <a:srgbClr val="660066"/>
                </a:solidFill>
              </a:rPr>
              <a:t>3 – можемо вплинути, змінити</a:t>
            </a:r>
          </a:p>
          <a:p>
            <a:r>
              <a:rPr lang="uk-UA" sz="2400" b="1" i="1" dirty="0" smtClean="0">
                <a:solidFill>
                  <a:srgbClr val="660066"/>
                </a:solidFill>
              </a:rPr>
              <a:t>4 – не можемо змінити</a:t>
            </a:r>
          </a:p>
          <a:p>
            <a:r>
              <a:rPr lang="uk-UA" sz="2400" b="1" i="1" dirty="0" smtClean="0">
                <a:solidFill>
                  <a:srgbClr val="660066"/>
                </a:solidFill>
              </a:rPr>
              <a:t>5 – можемо і потрібно вплинути або змінити</a:t>
            </a:r>
          </a:p>
          <a:p>
            <a:endParaRPr lang="ru-RU" sz="3200" b="1" dirty="0" smtClean="0">
              <a:solidFill>
                <a:srgbClr val="660066"/>
              </a:solidFill>
            </a:endParaRPr>
          </a:p>
        </p:txBody>
      </p:sp>
      <p:pic>
        <p:nvPicPr>
          <p:cNvPr id="4" name="Рисунок 3" descr="7ca50360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138198"/>
            <a:ext cx="1512168" cy="1359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636912"/>
            <a:ext cx="2232248" cy="1865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5013175"/>
            <a:ext cx="2520280" cy="148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1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Відкритий</a:t>
            </a:r>
            <a:r>
              <a:rPr lang="ru-RU" b="1" dirty="0"/>
              <a:t> </a:t>
            </a:r>
            <a:r>
              <a:rPr lang="ru-RU" b="1" dirty="0" err="1"/>
              <a:t>мікрофон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24819"/>
            <a:ext cx="4896544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82295" algn="l"/>
              </a:tabLst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я чую про партнерство «вчитель-учень», мені спадає на думку...</a:t>
            </a:r>
            <a:endParaRPr lang="uk-UA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82295" algn="l"/>
              </a:tabLst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можемо уникнути проблеми, якщо...</a:t>
            </a:r>
            <a:endParaRPr lang="uk-UA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82295" algn="l"/>
              </a:tabLst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Завоювати довіру дітей можна, якщо...</a:t>
            </a:r>
            <a:endParaRPr lang="uk-UA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6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142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</a:rPr>
              <a:t>Незакінчене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</a:rPr>
              <a:t>речення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8772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  <a:t>Сьогодні мене вразило…</a:t>
            </a:r>
            <a:b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  <a:t>Сьогодні мені згадалося…</a:t>
            </a:r>
            <a:b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  <a:t>Мені запам’яталося …</a:t>
            </a:r>
            <a:b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  <a:t>Мене дратувало …</a:t>
            </a:r>
            <a:b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  <a:t>Мені було цікаво …</a:t>
            </a:r>
            <a:b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  <a:t>Мене порадувало …</a:t>
            </a:r>
            <a:b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  <a:t>Спілкування було …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>
                <a:effectLst/>
              </a:rPr>
              <a:t> </a:t>
            </a:r>
            <a:r>
              <a:rPr lang="uk-UA" sz="3200" dirty="0">
                <a:solidFill>
                  <a:schemeClr val="tx1"/>
                </a:solidFill>
                <a:effectLst/>
                <a:latin typeface="+mn-lt"/>
              </a:rPr>
              <a:t>Вправа «Чарівний глечик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+mn-lt"/>
              </a:rPr>
              <a:t>»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877272"/>
          </a:xfrm>
        </p:spPr>
        <p:txBody>
          <a:bodyPr>
            <a:normAutofit/>
          </a:bodyPr>
          <a:lstStyle/>
          <a:p>
            <a:pPr marL="137160" indent="0">
              <a:lnSpc>
                <a:spcPct val="115000"/>
              </a:lnSpc>
              <a:spcAft>
                <a:spcPts val="1000"/>
              </a:spcAft>
              <a:buNone/>
            </a:pP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4.bp.blogspot.com/-eQHAcX2zMs8/VeDO9CP50iI/AAAAAAAAA9k/oIrpnJx6Q-g/s1600/Shabloni.png">
            <a:extLst>
              <a:ext uri="{FF2B5EF4-FFF2-40B4-BE49-F238E27FC236}">
                <a16:creationId xmlns:a16="http://schemas.microsoft.com/office/drawing/2014/main" xmlns="" id="{44ED7085-B309-4E88-9630-28EC3855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6" y="980728"/>
            <a:ext cx="9280138" cy="590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8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204864"/>
            <a:ext cx="4176465" cy="28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19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http://www.uchportal.ru/_ld/534/55973933.jpg">
            <a:extLst>
              <a:ext uri="{FF2B5EF4-FFF2-40B4-BE49-F238E27FC236}">
                <a16:creationId xmlns:a16="http://schemas.microsoft.com/office/drawing/2014/main" xmlns="" id="{3D52F69D-B023-401E-8A6D-A55C89E8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3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4FAEA24-8B94-41C4-A518-9FB08260C3F6}"/>
              </a:ext>
            </a:extLst>
          </p:cNvPr>
          <p:cNvSpPr/>
          <p:nvPr/>
        </p:nvSpPr>
        <p:spPr>
          <a:xfrm>
            <a:off x="2915569" y="2041513"/>
            <a:ext cx="4254947" cy="14991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387111">
              <a:defRPr/>
            </a:pPr>
            <a:r>
              <a:rPr lang="ru-RU" sz="4571" b="1" dirty="0" err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Дякуємо</a:t>
            </a:r>
            <a:endParaRPr lang="ru-RU" sz="4571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 defTabSz="387111">
              <a:defRPr/>
            </a:pPr>
            <a:r>
              <a:rPr lang="ru-RU" sz="4571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за </a:t>
            </a:r>
            <a:r>
              <a:rPr lang="ru-RU" sz="4571" b="1" dirty="0" err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співпрацю</a:t>
            </a:r>
            <a:r>
              <a:rPr lang="ru-RU" sz="4571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!</a:t>
            </a:r>
          </a:p>
        </p:txBody>
      </p:sp>
      <p:sp>
        <p:nvSpPr>
          <p:cNvPr id="43012" name="TextBox 3">
            <a:extLst>
              <a:ext uri="{FF2B5EF4-FFF2-40B4-BE49-F238E27FC236}">
                <a16:creationId xmlns:a16="http://schemas.microsoft.com/office/drawing/2014/main" xmlns="" id="{643E0465-EC68-4D3C-9AF1-B2CDBBEA3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211" y="2575614"/>
            <a:ext cx="6645662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87111">
              <a:spcBef>
                <a:spcPct val="0"/>
              </a:spcBef>
              <a:buClr>
                <a:srgbClr val="CC99FF"/>
              </a:buClr>
              <a:buBlip>
                <a:blip r:embed="rId3"/>
              </a:buBlip>
            </a:pPr>
            <a:endParaRPr lang="uk-UA" altLang="uk-UA" sz="270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4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а сниз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pic>
        <p:nvPicPr>
          <p:cNvPr id="3" name="Picture 7" descr="Картинки по запросу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76264" cy="272874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15816" y="404664"/>
            <a:ext cx="51125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Коучинг</a:t>
            </a:r>
            <a:r>
              <a:rPr kumimoji="0" lang="uk-UA" sz="36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(англ. </a:t>
            </a:r>
            <a:r>
              <a:rPr kumimoji="0" lang="en-US" sz="36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Coaching </a:t>
            </a:r>
            <a:r>
              <a:rPr kumimoji="0" lang="uk-UA" sz="36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навчання, тренування) – це метод сучасного консультування, що сприяє ефективному досягненню клієнтом поставлених цілей, виражених у конкретних результатах.</a:t>
            </a:r>
            <a:endParaRPr kumimoji="0" lang="uk-UA" sz="5400" i="0" u="none" strike="noStrike" normalizeH="0" baseline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7ca50360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5078"/>
            <a:ext cx="2627784" cy="232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рамка сниз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pic>
        <p:nvPicPr>
          <p:cNvPr id="4" name="Picture 3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952328" cy="411536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63888" y="648318"/>
            <a:ext cx="47525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«Ноги»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коучинга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ростуть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спорту.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засновник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Тімоті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Голві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тренером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великого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тенісу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, як будь-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тренер,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шукав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спосіб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покращити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своїх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вихованців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i="0" u="none" strike="noStrike" normalizeH="0" baseline="0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ідея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заключалася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в тому,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головний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ворог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сидить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голові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суперник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голові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набагато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небезпечніший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іншої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сторони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сітки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. А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400" i="0" u="none" strike="noStrike" normalizeH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тренера -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знищити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пом’якшити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внутрішні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перепони</a:t>
            </a:r>
            <a:r>
              <a:rPr kumimoji="0" lang="ru-RU" sz="2400" i="0" u="none" strike="noStrike" normalizeH="0" baseline="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i="0" u="none" strike="noStrike" normalizeH="0" baseline="0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6" name="Рисунок 5" descr="7ca50360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653136"/>
            <a:ext cx="2051720" cy="1844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а сниз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404664"/>
            <a:ext cx="784887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normalizeH="0" baseline="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Коучинг</a:t>
            </a:r>
            <a:r>
              <a:rPr kumimoji="0" lang="ru-RU" sz="3600" b="1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600" b="1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освіті</a:t>
            </a:r>
            <a:r>
              <a:rPr kumimoji="0" lang="ru-RU" sz="3600" b="1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педагогічний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метод</a:t>
            </a:r>
            <a:r>
              <a:rPr kumimoji="0" lang="uk-UA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виступати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потужним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засобом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усвідомленого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активізації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3600" i="0" u="none" strike="noStrike" normalizeH="0" baseline="0" dirty="0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lang="ru-RU" sz="3600" dirty="0" err="1" smtClean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,учителів</a:t>
            </a:r>
            <a:endParaRPr kumimoji="0" lang="ru-RU" sz="3600" i="0" u="none" strike="noStrike" normalizeH="0" baseline="0" dirty="0" smtClean="0">
              <a:solidFill>
                <a:srgbClr val="66006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7ca50360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2051720" cy="1844513"/>
          </a:xfrm>
          <a:prstGeom prst="rect">
            <a:avLst/>
          </a:prstGeom>
        </p:spPr>
      </p:pic>
      <p:pic>
        <p:nvPicPr>
          <p:cNvPr id="7" name="Picture 5" descr="Картинки по запрос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89040"/>
            <a:ext cx="4168098" cy="2618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а сниз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normalizeH="0" baseline="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МЕТА КОУЧИНГУ 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40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допомогти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тим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навчається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розібратися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40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власних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здібностях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40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навчитися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використовувати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з максимальною для себе </a:t>
            </a:r>
            <a:r>
              <a:rPr kumimoji="0" lang="ru-RU" sz="4000" i="0" u="none" strike="noStrike" normalizeH="0" baseline="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користю</a:t>
            </a:r>
            <a:r>
              <a:rPr kumimoji="0" lang="ru-RU" sz="4000" i="0" u="none" strike="noStrike" normalizeH="0" baseline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та перспективою. </a:t>
            </a:r>
            <a:endParaRPr kumimoji="0" lang="ru-RU" sz="4800" i="0" u="none" strike="noStrike" normalizeH="0" baseline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7ca50360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2051720" cy="1844513"/>
          </a:xfrm>
          <a:prstGeom prst="rect">
            <a:avLst/>
          </a:prstGeom>
        </p:spPr>
      </p:pic>
      <p:pic>
        <p:nvPicPr>
          <p:cNvPr id="5" name="Picture 2" descr="Картинки по запрос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61476"/>
            <a:ext cx="3922407" cy="235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а сниз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</a:rPr>
              <a:t>     </a:t>
            </a:r>
            <a:r>
              <a:rPr lang="ru-RU" sz="3200" b="1" dirty="0" err="1" smtClean="0">
                <a:solidFill>
                  <a:srgbClr val="660066"/>
                </a:solidFill>
              </a:rPr>
              <a:t>Коучинг</a:t>
            </a:r>
            <a:r>
              <a:rPr lang="ru-RU" sz="3200" b="1" dirty="0" smtClean="0">
                <a:solidFill>
                  <a:srgbClr val="660066"/>
                </a:solidFill>
              </a:rPr>
              <a:t> – </a:t>
            </a:r>
            <a:r>
              <a:rPr lang="ru-RU" sz="3200" b="1" dirty="0" err="1" smtClean="0">
                <a:solidFill>
                  <a:srgbClr val="660066"/>
                </a:solidFill>
              </a:rPr>
              <a:t>це</a:t>
            </a:r>
            <a:r>
              <a:rPr lang="ru-RU" sz="3200" b="1" dirty="0" smtClean="0">
                <a:solidFill>
                  <a:srgbClr val="660066"/>
                </a:solidFill>
              </a:rPr>
              <a:t> і </a:t>
            </a:r>
            <a:r>
              <a:rPr lang="ru-RU" sz="3200" b="1" dirty="0" err="1" smtClean="0">
                <a:solidFill>
                  <a:srgbClr val="660066"/>
                </a:solidFill>
              </a:rPr>
              <a:t>тренінг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особистої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самореалізації</a:t>
            </a:r>
            <a:r>
              <a:rPr lang="ru-RU" sz="3200" b="1" dirty="0" smtClean="0">
                <a:solidFill>
                  <a:srgbClr val="660066"/>
                </a:solidFill>
              </a:rPr>
              <a:t>,  де тренер у  </a:t>
            </a:r>
            <a:r>
              <a:rPr lang="ru-RU" sz="3200" b="1" dirty="0" err="1" smtClean="0">
                <a:solidFill>
                  <a:srgbClr val="660066"/>
                </a:solidFill>
              </a:rPr>
              <a:t>формі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бесіди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веде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людину</a:t>
            </a:r>
            <a:r>
              <a:rPr lang="ru-RU" sz="3200" b="1" dirty="0" smtClean="0">
                <a:solidFill>
                  <a:srgbClr val="660066"/>
                </a:solidFill>
              </a:rPr>
              <a:t> до </a:t>
            </a:r>
            <a:r>
              <a:rPr lang="ru-RU" sz="3200" b="1" dirty="0" err="1" smtClean="0">
                <a:solidFill>
                  <a:srgbClr val="660066"/>
                </a:solidFill>
              </a:rPr>
              <a:t>бажаних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цілей</a:t>
            </a:r>
            <a:r>
              <a:rPr lang="ru-RU" sz="3200" b="1" dirty="0" smtClean="0">
                <a:solidFill>
                  <a:srgbClr val="660066"/>
                </a:solidFill>
              </a:rPr>
              <a:t>, </a:t>
            </a:r>
            <a:r>
              <a:rPr lang="ru-RU" sz="3200" b="1" dirty="0" err="1" smtClean="0">
                <a:solidFill>
                  <a:srgbClr val="660066"/>
                </a:solidFill>
              </a:rPr>
              <a:t>це</a:t>
            </a:r>
            <a:r>
              <a:rPr lang="ru-RU" sz="3200" b="1" dirty="0" smtClean="0">
                <a:solidFill>
                  <a:srgbClr val="660066"/>
                </a:solidFill>
              </a:rPr>
              <a:t> і система </a:t>
            </a:r>
            <a:r>
              <a:rPr lang="ru-RU" sz="3200" b="1" dirty="0" err="1" smtClean="0">
                <a:solidFill>
                  <a:srgbClr val="660066"/>
                </a:solidFill>
              </a:rPr>
              <a:t>реалізації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соціального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>
                <a:solidFill>
                  <a:srgbClr val="660066"/>
                </a:solidFill>
              </a:rPr>
              <a:t>та </a:t>
            </a:r>
            <a:r>
              <a:rPr lang="ru-RU" sz="3200" b="1" dirty="0" err="1" smtClean="0">
                <a:solidFill>
                  <a:srgbClr val="660066"/>
                </a:solidFill>
              </a:rPr>
              <a:t>творчого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потенціалу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усіх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учасників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навчання</a:t>
            </a:r>
            <a:r>
              <a:rPr lang="ru-RU" sz="3200" b="1" dirty="0" smtClean="0">
                <a:solidFill>
                  <a:srgbClr val="660066"/>
                </a:solidFill>
              </a:rPr>
              <a:t>. </a:t>
            </a:r>
          </a:p>
          <a:p>
            <a:r>
              <a:rPr lang="ru-RU" sz="3200" b="1" dirty="0">
                <a:solidFill>
                  <a:srgbClr val="660066"/>
                </a:solidFill>
              </a:rPr>
              <a:t> </a:t>
            </a:r>
            <a:r>
              <a:rPr lang="ru-RU" sz="3200" b="1" dirty="0" smtClean="0">
                <a:solidFill>
                  <a:srgbClr val="660066"/>
                </a:solidFill>
              </a:rPr>
              <a:t>   </a:t>
            </a:r>
            <a:r>
              <a:rPr lang="ru-RU" sz="3200" b="1" dirty="0" err="1" smtClean="0">
                <a:solidFill>
                  <a:srgbClr val="660066"/>
                </a:solidFill>
              </a:rPr>
              <a:t>Він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вирішує</a:t>
            </a:r>
            <a:r>
              <a:rPr lang="ru-RU" sz="3200" b="1" dirty="0" smtClean="0">
                <a:solidFill>
                  <a:srgbClr val="660066"/>
                </a:solidFill>
              </a:rPr>
              <a:t> проблему </a:t>
            </a:r>
            <a:r>
              <a:rPr lang="ru-RU" sz="3200" b="1" dirty="0" err="1" smtClean="0">
                <a:solidFill>
                  <a:srgbClr val="660066"/>
                </a:solidFill>
              </a:rPr>
              <a:t>відсутності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мотивації</a:t>
            </a:r>
            <a:r>
              <a:rPr lang="ru-RU" sz="3200" b="1" dirty="0" smtClean="0">
                <a:solidFill>
                  <a:srgbClr val="660066"/>
                </a:solidFill>
              </a:rPr>
              <a:t>. </a:t>
            </a:r>
            <a:r>
              <a:rPr lang="ru-RU" sz="3200" b="1" dirty="0" err="1" smtClean="0">
                <a:solidFill>
                  <a:srgbClr val="660066"/>
                </a:solidFill>
              </a:rPr>
              <a:t>Особливість</a:t>
            </a:r>
            <a:r>
              <a:rPr lang="ru-RU" sz="3200" b="1" dirty="0" smtClean="0">
                <a:solidFill>
                  <a:srgbClr val="660066"/>
                </a:solidFill>
              </a:rPr>
              <a:t> – </a:t>
            </a:r>
            <a:r>
              <a:rPr lang="ru-RU" sz="3200" b="1" dirty="0" err="1" smtClean="0">
                <a:solidFill>
                  <a:srgbClr val="660066"/>
                </a:solidFill>
              </a:rPr>
              <a:t>сприяти</a:t>
            </a:r>
            <a:r>
              <a:rPr lang="ru-RU" sz="3200" b="1" dirty="0" smtClean="0">
                <a:solidFill>
                  <a:srgbClr val="660066"/>
                </a:solidFill>
              </a:rPr>
              <a:t> тому, </a:t>
            </a:r>
            <a:r>
              <a:rPr lang="ru-RU" sz="3200" b="1" dirty="0" err="1" smtClean="0">
                <a:solidFill>
                  <a:srgbClr val="660066"/>
                </a:solidFill>
              </a:rPr>
              <a:t>щоб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людина</a:t>
            </a:r>
            <a:r>
              <a:rPr lang="ru-RU" sz="3200" b="1" dirty="0" smtClean="0">
                <a:solidFill>
                  <a:srgbClr val="660066"/>
                </a:solidFill>
              </a:rPr>
              <a:t> сама </a:t>
            </a:r>
            <a:r>
              <a:rPr lang="ru-RU" sz="3200" b="1" dirty="0" err="1" smtClean="0">
                <a:solidFill>
                  <a:srgbClr val="660066"/>
                </a:solidFill>
              </a:rPr>
              <a:t>навчилася</a:t>
            </a:r>
            <a:r>
              <a:rPr lang="ru-RU" sz="3200" b="1" dirty="0" smtClean="0">
                <a:solidFill>
                  <a:srgbClr val="660066"/>
                </a:solidFill>
              </a:rPr>
              <a:t>, а не </a:t>
            </a:r>
            <a:r>
              <a:rPr lang="ru-RU" sz="3200" b="1" dirty="0" err="1" smtClean="0">
                <a:solidFill>
                  <a:srgbClr val="660066"/>
                </a:solidFill>
              </a:rPr>
              <a:t>навчили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її</a:t>
            </a:r>
            <a:r>
              <a:rPr lang="ru-RU" sz="3200" b="1" dirty="0" smtClean="0">
                <a:solidFill>
                  <a:srgbClr val="660066"/>
                </a:solidFill>
              </a:rPr>
              <a:t>.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4" name="Рисунок 3" descr="7ca50360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138198"/>
            <a:ext cx="1512168" cy="1359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рамка сниз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5904"/>
            <a:ext cx="9144000" cy="4142096"/>
          </a:xfrm>
          <a:prstGeom prst="rect">
            <a:avLst/>
          </a:prstGeom>
          <a:noFill/>
        </p:spPr>
      </p:pic>
      <p:pic>
        <p:nvPicPr>
          <p:cNvPr id="5" name="Рисунок 4" descr="7ca50360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138198"/>
            <a:ext cx="1512168" cy="1359451"/>
          </a:xfrm>
          <a:prstGeom prst="rect">
            <a:avLst/>
          </a:prstGeom>
        </p:spPr>
      </p:pic>
      <p:pic>
        <p:nvPicPr>
          <p:cNvPr id="6" name="Picture 2" descr="Картинки по запрос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1973" y="4005064"/>
            <a:ext cx="3922407" cy="2353444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61476"/>
            <a:ext cx="3922407" cy="23534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08061" y="404664"/>
            <a:ext cx="5454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3200" dirty="0">
                <a:solidFill>
                  <a:srgbClr val="660066"/>
                </a:solidFill>
              </a:rPr>
              <a:t>«</a:t>
            </a:r>
            <a:r>
              <a:rPr lang="uk-UA" sz="3200" dirty="0" err="1">
                <a:solidFill>
                  <a:srgbClr val="660066"/>
                </a:solidFill>
              </a:rPr>
              <a:t>Коучинг</a:t>
            </a:r>
            <a:r>
              <a:rPr lang="uk-UA" sz="3200" dirty="0">
                <a:solidFill>
                  <a:srgbClr val="660066"/>
                </a:solidFill>
              </a:rPr>
              <a:t> це не просто техніка…Це шлях управління, шлях спілкування </a:t>
            </a:r>
            <a:r>
              <a:rPr lang="uk-UA" sz="3200" dirty="0" err="1">
                <a:solidFill>
                  <a:srgbClr val="660066"/>
                </a:solidFill>
              </a:rPr>
              <a:t>людей,шлях</a:t>
            </a:r>
            <a:r>
              <a:rPr lang="uk-UA" sz="3200" dirty="0">
                <a:solidFill>
                  <a:srgbClr val="660066"/>
                </a:solidFill>
              </a:rPr>
              <a:t> роздумів, шлях існування»(Джон </a:t>
            </a:r>
            <a:r>
              <a:rPr lang="uk-UA" sz="3200" dirty="0" err="1">
                <a:solidFill>
                  <a:srgbClr val="660066"/>
                </a:solidFill>
              </a:rPr>
              <a:t>Уітмор</a:t>
            </a:r>
            <a:r>
              <a:rPr lang="uk-UA" sz="3200" dirty="0">
                <a:solidFill>
                  <a:srgbClr val="660066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pictureloop.ru/images/558371_shablony-cvety-dlya-prezentacii.jpg">
            <a:extLst>
              <a:ext uri="{FF2B5EF4-FFF2-40B4-BE49-F238E27FC236}">
                <a16:creationId xmlns:a16="http://schemas.microsoft.com/office/drawing/2014/main" xmlns="" id="{2A84A0FB-07F2-4D97-BEDB-E820ED924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CAE6B10-646E-4FBC-AAD4-871D0F3750FC}"/>
              </a:ext>
            </a:extLst>
          </p:cNvPr>
          <p:cNvSpPr/>
          <p:nvPr/>
        </p:nvSpPr>
        <p:spPr>
          <a:xfrm>
            <a:off x="1794088" y="2064610"/>
            <a:ext cx="626469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87111">
              <a:defRPr/>
            </a:pPr>
            <a:r>
              <a:rPr lang="en-US" sz="4050" b="1" spc="38" dirty="0" smtClean="0">
                <a:ln w="0">
                  <a:solidFill>
                    <a:srgbClr val="00B050"/>
                  </a:solidFill>
                </a:ln>
                <a:solidFill>
                  <a:srgbClr val="44684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 </a:t>
            </a:r>
            <a:endParaRPr lang="uk-UA" sz="4050" b="1" spc="38" dirty="0">
              <a:ln w="0">
                <a:solidFill>
                  <a:srgbClr val="00B050"/>
                </a:solidFill>
              </a:ln>
              <a:solidFill>
                <a:srgbClr val="44684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05B7E6-64CE-4C50-8739-089C59922453}"/>
              </a:ext>
            </a:extLst>
          </p:cNvPr>
          <p:cNvSpPr/>
          <p:nvPr/>
        </p:nvSpPr>
        <p:spPr>
          <a:xfrm>
            <a:off x="1344502" y="1545237"/>
            <a:ext cx="7259946" cy="175432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defTabSz="387111">
              <a:defRPr/>
            </a:pPr>
            <a:r>
              <a:rPr lang="ru-RU" sz="36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Arial" charset="0"/>
              </a:rPr>
              <a:t>       ОСВІТНІЙ КОУЧИНГ </a:t>
            </a:r>
          </a:p>
          <a:p>
            <a:pPr defTabSz="387111">
              <a:defRPr/>
            </a:pPr>
            <a:r>
              <a:rPr lang="ru-RU" sz="36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Arial" charset="0"/>
              </a:rPr>
              <a:t> </a:t>
            </a:r>
          </a:p>
          <a:p>
            <a:pPr defTabSz="387111">
              <a:defRPr/>
            </a:pPr>
            <a:r>
              <a:rPr lang="ru-RU" sz="3600" b="1" i="1" dirty="0">
                <a:ln w="13462">
                  <a:solidFill>
                    <a:srgbClr val="00B050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Arial" charset="0"/>
              </a:rPr>
              <a:t> </a:t>
            </a:r>
            <a:r>
              <a:rPr lang="ru-RU" sz="3600" b="1" i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Arial" charset="0"/>
              </a:rPr>
              <a:t>  </a:t>
            </a:r>
            <a:r>
              <a:rPr lang="ru-RU" sz="3600" b="1" i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</a:rPr>
              <a:t>«ПЕДАГОГІКА ПАРТНЕРСТВА»</a:t>
            </a:r>
            <a:endParaRPr lang="ru-RU" sz="3600" b="1" i="1" dirty="0">
              <a:ln w="13462">
                <a:solidFill>
                  <a:srgbClr val="00B050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s01.infourok.ru/uploads/ex/0101/00009d40-e3822fce/1/img11.jpg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87A597-0ACE-4404-8BC4-5EEC9EA1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44" y="35644"/>
            <a:ext cx="9472192" cy="64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E63FD575-30C8-4B96-9125-1456AEEEE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1638" y="476673"/>
            <a:ext cx="6848754" cy="4548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387" b="1" dirty="0" smtClean="0">
                <a:solidFill>
                  <a:srgbClr val="FF0000"/>
                </a:solidFill>
                <a:latin typeface="Comic Sans MS" pitchFamily="66" charset="0"/>
              </a:rPr>
              <a:t>ПРИВІТАННЯ</a:t>
            </a:r>
            <a:endParaRPr lang="en-US" sz="3387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sz="3387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 мене сьогодні настрій…..</a:t>
            </a:r>
            <a:endParaRPr lang="en-US" sz="3387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387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387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387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uk-UA" sz="3387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Объект 9">
            <a:extLst>
              <a:ext uri="{FF2B5EF4-FFF2-40B4-BE49-F238E27FC236}">
                <a16:creationId xmlns:a16="http://schemas.microsoft.com/office/drawing/2014/main" xmlns="" id="{F3A81A8D-A702-469D-BDF1-C65AE97A4CCD}"/>
              </a:ext>
            </a:extLst>
          </p:cNvPr>
          <p:cNvSpPr txBox="1">
            <a:spLocks/>
          </p:cNvSpPr>
          <p:nvPr/>
        </p:nvSpPr>
        <p:spPr>
          <a:xfrm>
            <a:off x="329182" y="1618635"/>
            <a:ext cx="4178301" cy="3119686"/>
          </a:xfrm>
          <a:prstGeom prst="rect">
            <a:avLst/>
          </a:prstGeom>
        </p:spPr>
        <p:txBody>
          <a:bodyPr vert="horz" lIns="77421" tIns="38710" rIns="77421" bIns="38710" rtlCol="0">
            <a:normAutofit/>
          </a:bodyPr>
          <a:lstStyle>
            <a:lvl1pPr marL="202494" indent="-202494" algn="l" defTabSz="809976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100" dirty="0">
                <a:solidFill>
                  <a:prstClr val="black"/>
                </a:solidFill>
              </a:rPr>
              <a:t>  </a:t>
            </a:r>
            <a:endParaRPr lang="uk-UA" sz="21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Admin\Мои документы\Загрузки\shkola-animatsionnaya-kartinka-00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5559" y="1637028"/>
            <a:ext cx="1485874" cy="184358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890" y="3294711"/>
            <a:ext cx="1599049" cy="1534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4198" y="2064849"/>
            <a:ext cx="1706691" cy="1224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87" y="4369567"/>
            <a:ext cx="2044184" cy="1447007"/>
          </a:xfrm>
          <a:prstGeom prst="rect">
            <a:avLst/>
          </a:prstGeom>
        </p:spPr>
      </p:pic>
      <p:pic>
        <p:nvPicPr>
          <p:cNvPr id="12" name="Picture 5" descr="Результат пошуку зображень за запитом &quot;смайлики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99" y="2409938"/>
            <a:ext cx="2697457" cy="21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780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8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6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384</Words>
  <Application>Microsoft Office PowerPoint</Application>
  <PresentationFormat>Экран (4:3)</PresentationFormat>
  <Paragraphs>54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Тема Office</vt:lpstr>
      <vt:lpstr>11_Апекс</vt:lpstr>
      <vt:lpstr>1_Тема Office</vt:lpstr>
      <vt:lpstr>2_Тема Office</vt:lpstr>
      <vt:lpstr>3_Тема Office</vt:lpstr>
      <vt:lpstr>5_Тема Office</vt:lpstr>
      <vt:lpstr>6_Тема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АСОЦІАЦІЇ </vt:lpstr>
      <vt:lpstr>Слайд 12</vt:lpstr>
      <vt:lpstr>Слайд 13</vt:lpstr>
      <vt:lpstr>Відкритий мікрофон</vt:lpstr>
      <vt:lpstr>Незакінчене речення</vt:lpstr>
      <vt:lpstr> Вправа «Чарівний глечик»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ЛАПОСМОКТ</dc:creator>
  <cp:lastModifiedBy>Дом</cp:lastModifiedBy>
  <cp:revision>46</cp:revision>
  <dcterms:created xsi:type="dcterms:W3CDTF">2018-01-04T16:40:55Z</dcterms:created>
  <dcterms:modified xsi:type="dcterms:W3CDTF">2019-01-30T18:36:42Z</dcterms:modified>
</cp:coreProperties>
</file>