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69" r:id="rId5"/>
    <p:sldId id="257" r:id="rId6"/>
    <p:sldId id="258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76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936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78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8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655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41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9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7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03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54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25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6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C6C531-C2AF-43E8-B979-9B4E133E02D2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E9274F-1D73-45C9-A3C6-543BE7A58D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51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556792"/>
            <a:ext cx="7560840" cy="86409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uk-UA" sz="6000" b="1" dirty="0" smtClean="0">
                <a:solidFill>
                  <a:srgbClr val="FF0000"/>
                </a:solidFill>
              </a:rPr>
              <a:t>ШКОЛА  УСПІХУ</a:t>
            </a:r>
            <a:endParaRPr lang="en-US" sz="60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7544" y="261653"/>
            <a:ext cx="8208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Денисівська загальноосвітня школа І-ІІ ступенів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кутник 4"/>
          <p:cNvSpPr/>
          <p:nvPr/>
        </p:nvSpPr>
        <p:spPr>
          <a:xfrm>
            <a:off x="4570313" y="3933056"/>
            <a:ext cx="374610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uk-U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uk-U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4" descr="G:\Фото\IMG_0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8" y="3111031"/>
            <a:ext cx="3956441" cy="27837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3995936" y="2967335"/>
            <a:ext cx="39621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 smtClean="0">
              <a:solidFill>
                <a:srgbClr val="FF0000"/>
              </a:solidFill>
            </a:endParaRPr>
          </a:p>
          <a:p>
            <a:endParaRPr lang="uk-UA" b="1" dirty="0">
              <a:solidFill>
                <a:srgbClr val="FF0000"/>
              </a:solidFill>
            </a:endParaRPr>
          </a:p>
          <a:p>
            <a:endParaRPr lang="uk-UA" b="1" dirty="0" smtClean="0">
              <a:solidFill>
                <a:srgbClr val="FF0000"/>
              </a:solidFill>
            </a:endParaRPr>
          </a:p>
          <a:p>
            <a:pPr algn="r"/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</a:rPr>
              <a:t>Успішні учні –                 </a:t>
            </a:r>
            <a:r>
              <a:rPr lang="uk-UA" sz="2400" b="1" dirty="0" smtClean="0">
                <a:solidFill>
                  <a:srgbClr val="FFC000"/>
                </a:solidFill>
              </a:rPr>
              <a:t>щасливі люди!   </a:t>
            </a:r>
            <a:r>
              <a:rPr lang="uk-UA" sz="2400" b="1" dirty="0" smtClean="0">
                <a:solidFill>
                  <a:srgbClr val="FF0000"/>
                </a:solidFill>
              </a:rPr>
              <a:t>   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</a:rPr>
              <a:t>Щаслива людина – </a:t>
            </a:r>
            <a:r>
              <a:rPr lang="uk-UA" sz="2400" b="1" dirty="0" smtClean="0">
                <a:solidFill>
                  <a:srgbClr val="FFC000"/>
                </a:solidFill>
              </a:rPr>
              <a:t>щаслива Україна!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022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58112" cy="558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01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/>
          <p:cNvSpPr>
            <a:spLocks noChangeArrowheads="1"/>
          </p:cNvSpPr>
          <p:nvPr/>
        </p:nvSpPr>
        <p:spPr bwMode="gray">
          <a:xfrm>
            <a:off x="3414963" y="1734268"/>
            <a:ext cx="5514975" cy="12255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gray">
          <a:xfrm>
            <a:off x="3385868" y="1744663"/>
            <a:ext cx="53578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uk-UA" sz="1600" b="1" dirty="0">
                <a:solidFill>
                  <a:srgbClr val="000000"/>
                </a:solidFill>
              </a:rPr>
              <a:t>Гнучко адаптуватися до мінливих змін життєвих ситуацій;  самостійно та критично  мислити;уміти бачити та формулювати проблеми, знаходити шляхи раціонального їх вирішення ;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gray">
          <a:xfrm>
            <a:off x="3414963" y="3203421"/>
            <a:ext cx="5500687" cy="14287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3680619" y="3203421"/>
            <a:ext cx="51435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b="1" dirty="0">
                <a:solidFill>
                  <a:srgbClr val="000000"/>
                </a:solidFill>
              </a:rPr>
              <a:t>Усвідомлювати, де і яким чином здобуті знання можуть бути використаними; бути здатними генерувати нові ідеї,бути впевненими, що ідеї потрібні суспільству, </a:t>
            </a:r>
            <a:r>
              <a:rPr lang="uk-UA" sz="1600" b="1" dirty="0" err="1">
                <a:solidFill>
                  <a:srgbClr val="000000"/>
                </a:solidFill>
              </a:rPr>
              <a:t>креативно</a:t>
            </a:r>
            <a:r>
              <a:rPr lang="uk-UA" sz="1600" b="1" dirty="0">
                <a:solidFill>
                  <a:srgbClr val="000000"/>
                </a:solidFill>
              </a:rPr>
              <a:t> мислити; бути людиною інноваційного типу культури; </a:t>
            </a:r>
            <a:endParaRPr lang="en-US" sz="16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gray">
          <a:xfrm>
            <a:off x="3503613" y="4929188"/>
            <a:ext cx="5497512" cy="164306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gray">
          <a:xfrm>
            <a:off x="3714750" y="4572000"/>
            <a:ext cx="5715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uk-UA" sz="1600" b="1" dirty="0">
                <a:solidFill>
                  <a:srgbClr val="000000"/>
                </a:solidFill>
              </a:rPr>
              <a:t>Грамотно працювати з інформацією, бути комунікабельним, контактним у різних соціальних групах, уміти самостійно працювати над розвитком </a:t>
            </a:r>
            <a:r>
              <a:rPr lang="uk-UA" sz="1600" b="1" dirty="0" smtClean="0">
                <a:solidFill>
                  <a:srgbClr val="000000"/>
                </a:solidFill>
              </a:rPr>
              <a:t>особистості, орієнтуватися </a:t>
            </a:r>
            <a:r>
              <a:rPr lang="uk-UA" sz="1600" b="1" dirty="0">
                <a:solidFill>
                  <a:srgbClr val="000000"/>
                </a:solidFill>
              </a:rPr>
              <a:t>у системі </a:t>
            </a:r>
            <a:r>
              <a:rPr lang="uk-UA" sz="1600" b="1" dirty="0" smtClean="0">
                <a:solidFill>
                  <a:srgbClr val="000000"/>
                </a:solidFill>
              </a:rPr>
              <a:t> цінностей</a:t>
            </a:r>
            <a:r>
              <a:rPr lang="uk-UA" sz="1600" b="1" dirty="0">
                <a:solidFill>
                  <a:srgbClr val="000000"/>
                </a:solidFill>
              </a:rPr>
              <a:t>, </a:t>
            </a:r>
            <a:r>
              <a:rPr lang="uk-UA" sz="1600" b="1" dirty="0" smtClean="0">
                <a:solidFill>
                  <a:srgbClr val="000000"/>
                </a:solidFill>
              </a:rPr>
              <a:t> 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  <a:r>
              <a:rPr lang="uk-UA" sz="1600" b="1" dirty="0" smtClean="0">
                <a:solidFill>
                  <a:srgbClr val="000000"/>
                </a:solidFill>
              </a:rPr>
              <a:t>бути </a:t>
            </a:r>
            <a:r>
              <a:rPr lang="uk-UA" sz="1600" b="1" dirty="0">
                <a:solidFill>
                  <a:srgbClr val="000000"/>
                </a:solidFill>
              </a:rPr>
              <a:t>конкурентоздатним, уміти презентувати себе.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927879" y="4798756"/>
            <a:ext cx="2295525" cy="1638300"/>
            <a:chOff x="471" y="272"/>
            <a:chExt cx="1161" cy="1539"/>
          </a:xfrm>
        </p:grpSpPr>
        <p:sp>
          <p:nvSpPr>
            <p:cNvPr id="15" name="Oval 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</p:grp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919971" y="3309682"/>
            <a:ext cx="2295525" cy="1579562"/>
            <a:chOff x="471" y="272"/>
            <a:chExt cx="1161" cy="1539"/>
          </a:xfrm>
        </p:grpSpPr>
        <p:sp>
          <p:nvSpPr>
            <p:cNvPr id="18" name="Oval 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</p:grpSp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923925" y="1620838"/>
            <a:ext cx="2295525" cy="1808162"/>
            <a:chOff x="471" y="272"/>
            <a:chExt cx="1161" cy="1539"/>
          </a:xfrm>
        </p:grpSpPr>
        <p:sp>
          <p:nvSpPr>
            <p:cNvPr id="21" name="Oval 1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2" name="AutoShape 1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</p:grpSp>
      <p:sp>
        <p:nvSpPr>
          <p:cNvPr id="23" name="Text Box 13"/>
          <p:cNvSpPr txBox="1">
            <a:spLocks noChangeArrowheads="1"/>
          </p:cNvSpPr>
          <p:nvPr/>
        </p:nvSpPr>
        <p:spPr bwMode="black">
          <a:xfrm>
            <a:off x="1301750" y="2822575"/>
            <a:ext cx="2128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gray">
          <a:xfrm>
            <a:off x="755576" y="476672"/>
            <a:ext cx="7704856" cy="86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uk-UA" sz="2400" b="1" dirty="0">
                <a:solidFill>
                  <a:srgbClr val="C00000"/>
                </a:solidFill>
              </a:rPr>
              <a:t>Щоб бути успішною особистістю </a:t>
            </a:r>
            <a:r>
              <a:rPr lang="uk-UA" sz="2400" b="1" dirty="0" smtClean="0">
                <a:solidFill>
                  <a:srgbClr val="C00000"/>
                </a:solidFill>
              </a:rPr>
              <a:t>потрібно: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5" name="Picture 26" descr="C:\Documents and Settings\Администратор\Мои документы\Мои рисунки\для школи\Оценк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57567"/>
            <a:ext cx="800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6" descr="C:\Documents and Settings\Администратор\Мои документы\Мои рисунки\для школи\Оценк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15" y="3596007"/>
            <a:ext cx="800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C:\Documents and Settings\Администратор\Мои документы\Мои рисунки\для школи\Оценк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68" y="5141656"/>
            <a:ext cx="800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440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Z:\newtek\_backgrounds_1.02\Tim\powerpoint templates\21-40\excellence_in_education\elements\geeky_girl_at_computer_hg_wh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179388" y="1341438"/>
            <a:ext cx="4679950" cy="51831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“Якщо успіху досягти важко, треба докласти більше зусиль”.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П. Бомарше </a:t>
            </a:r>
          </a:p>
          <a:p>
            <a:pPr eaLnBrk="1" hangingPunct="1">
              <a:buFont typeface="Wingdings" pitchFamily="2" charset="2"/>
              <a:buNone/>
            </a:pPr>
            <a:endParaRPr lang="ru-RU" sz="2400" dirty="0" smtClean="0"/>
          </a:p>
        </p:txBody>
      </p:sp>
      <p:sp>
        <p:nvSpPr>
          <p:cNvPr id="6" name="Rectangle 5"/>
          <p:cNvSpPr txBox="1">
            <a:spLocks noRot="1" noChangeArrowheads="1"/>
          </p:cNvSpPr>
          <p:nvPr/>
        </p:nvSpPr>
        <p:spPr>
          <a:xfrm>
            <a:off x="4572000" y="1341438"/>
            <a:ext cx="4321175" cy="5183187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None/>
            </a:pPr>
            <a:r>
              <a:rPr lang="uk-UA" sz="2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“</a:t>
            </a:r>
            <a:r>
              <a:rPr lang="uk-UA" sz="2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 можеш!” – повинен нагадувати вчитель учню.</a:t>
            </a:r>
          </a:p>
          <a:p>
            <a:pPr>
              <a:buFont typeface="Wingdings" pitchFamily="2" charset="2"/>
              <a:buNone/>
            </a:pPr>
            <a:r>
              <a:rPr lang="uk-UA" sz="2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“Він може!” повинен нагадувати колектив.</a:t>
            </a:r>
          </a:p>
          <a:p>
            <a:pPr>
              <a:buFont typeface="Wingdings" pitchFamily="2" charset="2"/>
              <a:buNone/>
            </a:pPr>
            <a:r>
              <a:rPr lang="uk-UA" sz="2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“Я можу!” – повинен повірити в себе учень.</a:t>
            </a:r>
          </a:p>
          <a:p>
            <a:pPr>
              <a:buFont typeface="Wingdings" pitchFamily="2" charset="2"/>
              <a:buNone/>
            </a:pPr>
            <a:r>
              <a:rPr lang="uk-UA" sz="2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В. </a:t>
            </a:r>
            <a:r>
              <a:rPr lang="uk-UA" sz="2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Шаталов</a:t>
            </a:r>
            <a:r>
              <a:rPr lang="uk-UA" sz="2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20799513">
            <a:off x="1620838" y="3371850"/>
            <a:ext cx="2592387" cy="287338"/>
          </a:xfrm>
          <a:prstGeom prst="rect">
            <a:avLst/>
          </a:prstGeom>
          <a:solidFill>
            <a:srgbClr val="FFFF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У</a:t>
            </a:r>
            <a:r>
              <a:rPr lang="uk-UA" sz="2000" dirty="0">
                <a:solidFill>
                  <a:srgbClr val="00B050"/>
                </a:solidFill>
              </a:rPr>
              <a:t>міння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 rot="21401952">
            <a:off x="1763713" y="4005263"/>
            <a:ext cx="2735262" cy="287337"/>
          </a:xfrm>
          <a:prstGeom prst="rect">
            <a:avLst/>
          </a:prstGeom>
          <a:solidFill>
            <a:srgbClr val="FFFF00">
              <a:alpha val="6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С</a:t>
            </a:r>
            <a:r>
              <a:rPr lang="uk-UA" sz="2000" dirty="0">
                <a:solidFill>
                  <a:srgbClr val="00B050"/>
                </a:solidFill>
              </a:rPr>
              <a:t>тарання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 rot="313337">
            <a:off x="1692275" y="4581525"/>
            <a:ext cx="2735263" cy="287338"/>
          </a:xfrm>
          <a:prstGeom prst="rect">
            <a:avLst/>
          </a:prstGeom>
          <a:solidFill>
            <a:srgbClr val="FFFF00">
              <a:alpha val="6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П</a:t>
            </a:r>
            <a:r>
              <a:rPr lang="uk-UA" sz="2000" dirty="0">
                <a:solidFill>
                  <a:srgbClr val="00B050"/>
                </a:solidFill>
              </a:rPr>
              <a:t>ізнання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 rot="852637">
            <a:off x="1476375" y="5157788"/>
            <a:ext cx="2735263" cy="287337"/>
          </a:xfrm>
          <a:prstGeom prst="rect">
            <a:avLst/>
          </a:prstGeom>
          <a:solidFill>
            <a:srgbClr val="FFFF00">
              <a:alpha val="6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І</a:t>
            </a:r>
            <a:r>
              <a:rPr lang="uk-UA" sz="2000" dirty="0">
                <a:solidFill>
                  <a:srgbClr val="00B050"/>
                </a:solidFill>
              </a:rPr>
              <a:t>нтерес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 rot="1584535">
            <a:off x="1042988" y="5734050"/>
            <a:ext cx="2735262" cy="287338"/>
          </a:xfrm>
          <a:prstGeom prst="rect">
            <a:avLst/>
          </a:prstGeom>
          <a:solidFill>
            <a:srgbClr val="FFFF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Х</a:t>
            </a:r>
            <a:r>
              <a:rPr lang="uk-UA" sz="2000" dirty="0">
                <a:solidFill>
                  <a:srgbClr val="00B050"/>
                </a:solidFill>
              </a:rPr>
              <a:t>вала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0" y="3500438"/>
            <a:ext cx="1763713" cy="1800225"/>
          </a:xfrm>
          <a:prstGeom prst="smileyFace">
            <a:avLst>
              <a:gd name="adj" fmla="val 4653"/>
            </a:avLst>
          </a:prstGeom>
          <a:solidFill>
            <a:srgbClr val="FFFF00">
              <a:alpha val="5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" name="WordArt 27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8281987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Успіх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– </a:t>
            </a:r>
            <a:r>
              <a:rPr lang="ru-RU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дитина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наполегливості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7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36512" y="0"/>
            <a:ext cx="9217024" cy="11255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dirty="0" smtClean="0">
                <a:solidFill>
                  <a:srgbClr val="C00000"/>
                </a:solidFill>
              </a:rPr>
              <a:t>В</a:t>
            </a:r>
            <a:r>
              <a:rPr lang="uk-UA" b="1" dirty="0" smtClean="0">
                <a:solidFill>
                  <a:srgbClr val="C00000"/>
                </a:solidFill>
              </a:rPr>
              <a:t>заємодія </a:t>
            </a:r>
            <a:r>
              <a:rPr lang="uk-UA" b="1" dirty="0" smtClean="0">
                <a:solidFill>
                  <a:srgbClr val="C00000"/>
                </a:solidFill>
              </a:rPr>
              <a:t>виконавців проекту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25538"/>
            <a:ext cx="8229600" cy="5543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dirty="0" smtClean="0"/>
              <a:t>  </a:t>
            </a:r>
            <a:endParaRPr lang="ru-RU" dirty="0" smtClean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791369" y="1442533"/>
            <a:ext cx="7561262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 dirty="0"/>
              <a:t>Творча  </a:t>
            </a:r>
            <a:r>
              <a:rPr lang="uk-UA" sz="2800" b="1" dirty="0" smtClean="0"/>
              <a:t>співпраця   вчителя</a:t>
            </a:r>
            <a:endParaRPr lang="ru-RU" sz="2800" b="1" dirty="0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684213" y="2420938"/>
            <a:ext cx="19431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батьками</a:t>
            </a:r>
            <a:endParaRPr lang="ru-RU" sz="2400" b="1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6300788" y="2492375"/>
            <a:ext cx="19431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учнями</a:t>
            </a:r>
            <a:endParaRPr lang="ru-RU" sz="2400" b="1"/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 rot="10800000">
            <a:off x="2771775" y="2205038"/>
            <a:ext cx="3384550" cy="14398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2411413" y="3789363"/>
            <a:ext cx="4176712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800" b="1" dirty="0">
                <a:solidFill>
                  <a:srgbClr val="C00000"/>
                </a:solidFill>
              </a:rPr>
              <a:t>У С П І Х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3995738" y="4941888"/>
            <a:ext cx="1081087" cy="10080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1979613" y="5589588"/>
            <a:ext cx="792162" cy="647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1403350" y="6237288"/>
            <a:ext cx="18002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Радість учня</a:t>
            </a:r>
            <a:endParaRPr lang="ru-RU"/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7164388" y="5445125"/>
            <a:ext cx="792162" cy="647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6588125" y="5300663"/>
            <a:ext cx="792163" cy="647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6084888" y="616585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Радість батьків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86992" y="620688"/>
            <a:ext cx="8001000" cy="1269901"/>
          </a:xfrm>
          <a:extLst/>
        </p:spPr>
        <p:txBody>
          <a:bodyPr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 </a:t>
            </a:r>
            <a:r>
              <a:rPr lang="uk-UA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uk-UA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успіху</a:t>
            </a:r>
            <a:r>
              <a:rPr lang="uk-UA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971600" y="2204864"/>
            <a:ext cx="7429500" cy="314325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0" indent="0" algn="ctr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uk-UA" sz="40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БУТИ КОНКУРЕНТОЗДАТНИМИ </a:t>
            </a:r>
            <a:endParaRPr lang="uk-UA" sz="4000" b="1" kern="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0" lvl="0" indent="0" algn="ctr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uk-UA" sz="40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 ХХІ СТОЛІТТІ</a:t>
            </a:r>
            <a:endParaRPr lang="ru-RU" sz="40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7" name="Picture 4" descr="Дети с планшетами, телефон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864100"/>
            <a:ext cx="47879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9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7950" y="1268413"/>
            <a:ext cx="2871788" cy="5473700"/>
            <a:chOff x="720" y="1490"/>
            <a:chExt cx="1363" cy="1800"/>
          </a:xfrm>
        </p:grpSpPr>
        <p:sp>
          <p:nvSpPr>
            <p:cNvPr id="3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" name="Text Box 17"/>
            <p:cNvSpPr txBox="1">
              <a:spLocks noChangeArrowheads="1"/>
            </p:cNvSpPr>
            <p:nvPr/>
          </p:nvSpPr>
          <p:spPr bwMode="gray">
            <a:xfrm>
              <a:off x="760" y="1591"/>
              <a:ext cx="1296" cy="1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altLang="ru-RU" sz="3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Цілісна особистість</a:t>
              </a:r>
              <a:r>
                <a:rPr lang="uk-UA" altLang="ru-RU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, </a:t>
              </a:r>
              <a:r>
                <a:rPr lang="uk-UA" altLang="ru-RU" sz="3200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усебічно розвинена, здатна до критичного мислення</a:t>
              </a:r>
            </a:p>
          </p:txBody>
        </p: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2979738" y="1231900"/>
            <a:ext cx="3184525" cy="5510213"/>
            <a:chOff x="2136" y="1478"/>
            <a:chExt cx="1509" cy="1812"/>
          </a:xfrm>
        </p:grpSpPr>
        <p:sp>
          <p:nvSpPr>
            <p:cNvPr id="9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11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12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13" name="Text Box 29"/>
            <p:cNvSpPr txBox="1">
              <a:spLocks noChangeArrowheads="1"/>
            </p:cNvSpPr>
            <p:nvPr/>
          </p:nvSpPr>
          <p:spPr bwMode="gray">
            <a:xfrm>
              <a:off x="2136" y="1478"/>
              <a:ext cx="1509" cy="15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Патріот</a:t>
              </a:r>
            </a:p>
            <a:p>
              <a:pPr algn="ctr">
                <a:defRPr/>
              </a:pPr>
              <a:r>
                <a:rPr lang="uk-UA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</a:t>
              </a:r>
              <a:r>
                <a:rPr lang="uk-UA" altLang="ru-RU" sz="2800" b="1" dirty="0">
                  <a:solidFill>
                    <a:srgbClr val="6543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з</a:t>
              </a:r>
              <a:r>
                <a:rPr lang="uk-UA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</a:t>
              </a:r>
              <a:r>
                <a:rPr lang="uk-UA" altLang="ru-RU" sz="2800" b="1" dirty="0">
                  <a:solidFill>
                    <a:srgbClr val="6543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активною позицією, </a:t>
              </a:r>
              <a:r>
                <a:rPr lang="uk-UA" altLang="ru-RU" sz="28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який діє згідно з морально-етичними принципами і здатний приймати відповідальні рішення</a:t>
              </a:r>
            </a:p>
          </p:txBody>
        </p:sp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6135688" y="1268413"/>
            <a:ext cx="2971800" cy="5473700"/>
            <a:chOff x="3682" y="1490"/>
            <a:chExt cx="1411" cy="1800"/>
          </a:xfrm>
        </p:grpSpPr>
        <p:sp>
          <p:nvSpPr>
            <p:cNvPr id="15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" name="Text Box 44"/>
            <p:cNvSpPr txBox="1">
              <a:spLocks noChangeArrowheads="1"/>
            </p:cNvSpPr>
            <p:nvPr/>
          </p:nvSpPr>
          <p:spPr bwMode="gray">
            <a:xfrm>
              <a:off x="3682" y="1490"/>
              <a:ext cx="1411" cy="15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altLang="ru-RU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Інноватор</a:t>
              </a:r>
              <a:r>
                <a:rPr lang="uk-UA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, </a:t>
              </a:r>
              <a:r>
                <a:rPr lang="uk-UA" altLang="ru-RU" sz="28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здатний змінювати навколишній світ, розвивати економіку, конкурувати на ринку праці, вчитися впродовж життя</a:t>
              </a:r>
            </a:p>
          </p:txBody>
        </p:sp>
      </p:grpSp>
      <p:sp>
        <p:nvSpPr>
          <p:cNvPr id="20" name="Заголовок 47"/>
          <p:cNvSpPr txBox="1">
            <a:spLocks/>
          </p:cNvSpPr>
          <p:nvPr/>
        </p:nvSpPr>
        <p:spPr bwMode="auto">
          <a:xfrm>
            <a:off x="0" y="1158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ВИПУСКНИК СУЧАСНОЇ ШКОЛИ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186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зультат пошуку зображень за запитом &quot;мій клас найкращий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4710"/>
            <a:ext cx="7992889" cy="273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Вірші про шкільне житт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528390" cy="271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211960" y="3212976"/>
            <a:ext cx="44081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err="1">
                <a:solidFill>
                  <a:srgbClr val="FF0000"/>
                </a:solidFill>
              </a:rPr>
              <a:t>Стали,мов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рідні</a:t>
            </a:r>
            <a:r>
              <a:rPr lang="uk-UA" sz="2400" b="1" dirty="0">
                <a:solidFill>
                  <a:srgbClr val="FF0000"/>
                </a:solidFill>
              </a:rPr>
              <a:t>,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ми </a:t>
            </a:r>
            <a:r>
              <a:rPr lang="ru-RU" sz="2400" b="1" dirty="0">
                <a:solidFill>
                  <a:srgbClr val="FF0000"/>
                </a:solidFill>
              </a:rPr>
              <a:t>в </a:t>
            </a:r>
            <a:r>
              <a:rPr lang="ru-RU" sz="2400" b="1" dirty="0" err="1">
                <a:solidFill>
                  <a:srgbClr val="FF0000"/>
                </a:solidFill>
              </a:rPr>
              <a:t>школі</a:t>
            </a:r>
            <a:r>
              <a:rPr lang="ru-RU" sz="2400" b="1" dirty="0">
                <a:solidFill>
                  <a:srgbClr val="FF0000"/>
                </a:solidFill>
              </a:rPr>
              <a:t>,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 err="1">
                <a:solidFill>
                  <a:srgbClr val="FF0000"/>
                </a:solidFill>
              </a:rPr>
              <a:t>Дружні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усі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та </a:t>
            </a:r>
            <a:r>
              <a:rPr lang="ru-RU" sz="2400" b="1" dirty="0" err="1" smtClean="0">
                <a:solidFill>
                  <a:srgbClr val="FF0000"/>
                </a:solidFill>
              </a:rPr>
              <a:t>сучасні</a:t>
            </a:r>
            <a:r>
              <a:rPr lang="ru-RU" sz="2400" b="1" dirty="0" smtClean="0">
                <a:solidFill>
                  <a:srgbClr val="FF0000"/>
                </a:solidFill>
              </a:rPr>
              <a:t>!</a:t>
            </a: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 err="1">
                <a:solidFill>
                  <a:srgbClr val="FF0000"/>
                </a:solidFill>
              </a:rPr>
              <a:t>Кожен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сказати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готовий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«</a:t>
            </a:r>
            <a:r>
              <a:rPr lang="ru-RU" sz="2400" b="1" dirty="0" err="1">
                <a:solidFill>
                  <a:srgbClr val="FF0000"/>
                </a:solidFill>
              </a:rPr>
              <a:t>Клас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мій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найкращий</a:t>
            </a:r>
            <a:r>
              <a:rPr lang="ru-RU" sz="2400" b="1" dirty="0">
                <a:solidFill>
                  <a:srgbClr val="FF0000"/>
                </a:solidFill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</a:rPr>
              <a:t>найкращих</a:t>
            </a:r>
            <a:r>
              <a:rPr lang="ru-RU" sz="2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367133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4F4F4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4F4F4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4F4F4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256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Кнопка</vt:lpstr>
      <vt:lpstr>Аспект</vt:lpstr>
      <vt:lpstr>Тема Office</vt:lpstr>
      <vt:lpstr>Воздушный поток</vt:lpstr>
      <vt:lpstr>Презентация PowerPoint</vt:lpstr>
      <vt:lpstr>        ШКОЛА  УСПІХУ</vt:lpstr>
      <vt:lpstr>Презентация PowerPoint</vt:lpstr>
      <vt:lpstr>Презентация PowerPoint</vt:lpstr>
      <vt:lpstr>Презентация PowerPoint</vt:lpstr>
      <vt:lpstr>Взаємодія виконавців проекту</vt:lpstr>
      <vt:lpstr>Крок до успіху 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ШКОЛА  УСПІХУ</dc:title>
  <dc:creator>Admin</dc:creator>
  <cp:lastModifiedBy>Admin</cp:lastModifiedBy>
  <cp:revision>5</cp:revision>
  <dcterms:created xsi:type="dcterms:W3CDTF">2017-03-02T19:04:14Z</dcterms:created>
  <dcterms:modified xsi:type="dcterms:W3CDTF">2017-03-02T19:51:24Z</dcterms:modified>
</cp:coreProperties>
</file>