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0" r:id="rId2"/>
    <p:sldId id="262" r:id="rId3"/>
    <p:sldId id="267" r:id="rId4"/>
    <p:sldId id="272" r:id="rId5"/>
    <p:sldId id="293" r:id="rId6"/>
    <p:sldId id="273" r:id="rId7"/>
    <p:sldId id="266" r:id="rId8"/>
    <p:sldId id="285" r:id="rId9"/>
    <p:sldId id="292" r:id="rId10"/>
    <p:sldId id="269" r:id="rId11"/>
    <p:sldId id="283" r:id="rId12"/>
    <p:sldId id="282" r:id="rId13"/>
    <p:sldId id="284" r:id="rId14"/>
    <p:sldId id="291" r:id="rId15"/>
    <p:sldId id="294" r:id="rId16"/>
    <p:sldId id="274" r:id="rId17"/>
    <p:sldId id="275" r:id="rId18"/>
    <p:sldId id="277" r:id="rId19"/>
    <p:sldId id="296" r:id="rId20"/>
    <p:sldId id="276" r:id="rId21"/>
    <p:sldId id="286" r:id="rId22"/>
    <p:sldId id="287" r:id="rId23"/>
    <p:sldId id="288" r:id="rId24"/>
    <p:sldId id="28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348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5CA4-0F7A-4A7A-B784-5417B6C96192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D6D1-B867-4323-BDAF-F075F95599A3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81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6D1-B867-4323-BDAF-F075F95599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62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7209292" cy="540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И ДОКУМЕНТИ\Викладачі, майстри\Джерелейко Р. П.\голодомор\36687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71528"/>
            <a:ext cx="9143999" cy="7286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И ДОКУМЕНТИ\Викладачі, майстри\Пантелеевна\голодомор\famine-vict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И ДОКУМЕНТИ\Викладачі, майстри\Джерелейко Р. П.\голодомор\India-famine-family-crop-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144000" cy="7858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e18-1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409229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rgbClr val="FFFF00"/>
                </a:solidFill>
              </a:rPr>
              <a:t>Джеймс Ернест Мейс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br>
              <a:rPr lang="uk-UA" sz="2400" dirty="0" smtClean="0">
                <a:solidFill>
                  <a:srgbClr val="FFFF00"/>
                </a:solidFill>
              </a:rPr>
            </a:br>
            <a:r>
              <a:rPr lang="uk-UA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18</a:t>
            </a:r>
            <a:r>
              <a:rPr lang="uk-UA" sz="2400" dirty="0" smtClean="0">
                <a:solidFill>
                  <a:srgbClr val="FFFF00"/>
                </a:solidFill>
              </a:rPr>
              <a:t> лютого 1952, Маскогі, Оклахома, США — 3 травня 2004, Київ, Україна) — історик, політолог, дослідник голодомору в Україні. Саме завдяки його дослідженням світ дізнався про Голодомор в Україні.</a:t>
            </a:r>
            <a:endParaRPr lang="uk-UA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2448521" cy="3600000"/>
          </a:xfrm>
        </p:spPr>
      </p:pic>
      <p:pic>
        <p:nvPicPr>
          <p:cNvPr id="5" name="Рисунок 4" descr="250px-Mogyla_Mey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708920"/>
            <a:ext cx="4787209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-855" b="2788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254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И ДОКУМЕНТИ\Викладачі, майстри\Пантелеевна\голодомор\Flame_from_a_Burning_Ca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Висновок американської Комісії дослідження Великого голоду в Україні 1932 – 1933 р.р.</a:t>
            </a:r>
            <a:r>
              <a:rPr lang="uk-UA" sz="3600" dirty="0" smtClean="0">
                <a:solidFill>
                  <a:srgbClr val="FFFF00"/>
                </a:solidFill>
              </a:rPr>
              <a:t/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- наприкінці 1932 р. Сталін знав, що в Україні люди помирають від голоду;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- влада вживала заходів для заборони проїзду голодуючих до регіонів, де їжа була більш доступною;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- Сталін та його оточення здійснили геноцид проти українців у 1932 – 1933 р.р.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4 листопада 2005 року Президент України В.А.Ющенко підписав указ „Про вшанування жертв та постраждалих від голодоморів в Україні”</a:t>
            </a:r>
            <a:endParaRPr lang="uk-UA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ful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43200"/>
            <a:ext cx="8229600" cy="4114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И ДОКУМЕНТИ\Викладачі, майстри\Пантелеевна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685800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C:\Users\Ольга\Desktop\голодомор\holodomor 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</a:rPr>
              <a:t>         </a:t>
            </a:r>
            <a:r>
              <a:rPr lang="uk-UA" sz="3200" dirty="0" smtClean="0">
                <a:solidFill>
                  <a:schemeClr val="bg1"/>
                </a:solidFill>
              </a:rPr>
              <a:t>1929 року влада розгортає тотальну колективізацію.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       </a:t>
            </a:r>
            <a:r>
              <a:rPr lang="uk-UA" sz="3200" i="1" dirty="0" smtClean="0"/>
              <a:t>Наслідки колективізації: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- зниження продуктивності праці;</a:t>
            </a:r>
            <a:br>
              <a:rPr lang="uk-UA" sz="3200" dirty="0" smtClean="0"/>
            </a:br>
            <a:r>
              <a:rPr lang="uk-UA" sz="3200" dirty="0" smtClean="0"/>
              <a:t>- падіння врожайності;</a:t>
            </a:r>
            <a:br>
              <a:rPr lang="uk-UA" sz="3200" dirty="0" smtClean="0"/>
            </a:br>
            <a:r>
              <a:rPr lang="uk-UA" sz="3200" dirty="0" smtClean="0"/>
              <a:t>- непомірність хлібозаготівель;</a:t>
            </a:r>
            <a:br>
              <a:rPr lang="uk-UA" sz="3200" dirty="0" smtClean="0"/>
            </a:br>
            <a:r>
              <a:rPr lang="uk-UA" sz="3200" dirty="0" smtClean="0"/>
              <a:t>- початок голоду.</a:t>
            </a:r>
            <a:endParaRPr lang="ru-RU" sz="32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ОКУМЕНТИ ДОКУМЕНТИ\Викладачі, майстри\Пантелеевна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Ольга\Desktop\голодомор\г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542925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льга\Desktop\голодомор\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52"/>
            <a:ext cx="300039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Пам</a:t>
            </a:r>
            <a:r>
              <a:rPr lang="uk-UA" b="1" i="1" dirty="0" smtClean="0">
                <a:solidFill>
                  <a:srgbClr val="FF0000"/>
                </a:solidFill>
                <a:sym typeface="Symbol"/>
              </a:rPr>
              <a:t>ятник жертвам </a:t>
            </a:r>
            <a:br>
              <a:rPr lang="uk-UA" b="1" i="1" dirty="0" smtClean="0">
                <a:solidFill>
                  <a:srgbClr val="FF0000"/>
                </a:solidFill>
                <a:sym typeface="Symbol"/>
              </a:rPr>
            </a:br>
            <a:r>
              <a:rPr lang="uk-UA" b="1" i="1" dirty="0" smtClean="0">
                <a:solidFill>
                  <a:srgbClr val="FF0000"/>
                </a:solidFill>
                <a:sym typeface="Symbol"/>
              </a:rPr>
              <a:t>Голодомору в Києві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ДОКУМЕНТИ ДОКУМЕНТИ\Викладачі, майстри\Пантелеевна\голодомор\в 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044952"/>
            <a:ext cx="4071966" cy="281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И ДОКУМЕНТИ\Викладачі, майстри\Джерелейко Р. П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 Будапешт</a:t>
            </a:r>
            <a:r>
              <a:rPr lang="uk-UA" sz="3200" b="1" i="1" dirty="0" smtClean="0">
                <a:solidFill>
                  <a:srgbClr val="FF0000"/>
                </a:solidFill>
              </a:rPr>
              <a:t>і</a:t>
            </a:r>
            <a:r>
              <a:rPr lang="ru-RU" sz="3200" b="1" i="1" dirty="0" smtClean="0">
                <a:solidFill>
                  <a:srgbClr val="FF0000"/>
                </a:solidFill>
              </a:rPr>
              <a:t> (Угорщина) - Свічка пам'яті - меморіал пам'яті жертв Голодомору в Україні 1932-33 рр.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Ольга\Desktop\у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500062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Ольга\Desktop\Угорщ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571744"/>
            <a:ext cx="528638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И ДОКУМЕНТИ\Викладачі, майстри\Джерелейко Р. П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471858" cy="576899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sz="4000" b="1" i="1" dirty="0" smtClean="0">
                <a:solidFill>
                  <a:srgbClr val="FF0000"/>
                </a:solidFill>
              </a:rPr>
              <a:t>В Тороното пам</a:t>
            </a: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ятник жертвам </a:t>
            </a:r>
            <a:br>
              <a:rPr lang="uk-UA" sz="4000" b="1" i="1" dirty="0" smtClean="0">
                <a:solidFill>
                  <a:srgbClr val="FF0000"/>
                </a:solidFill>
                <a:sym typeface="Symbol"/>
              </a:rPr>
            </a:b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Голодомору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</a:rPr>
              <a:t>в Україні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</a:rPr>
              <a:t>1932-33 рр. </a:t>
            </a:r>
            <a:endParaRPr lang="ru-RU" sz="4000" dirty="0"/>
          </a:p>
        </p:txBody>
      </p:sp>
      <p:pic>
        <p:nvPicPr>
          <p:cNvPr id="2052" name="Picture 4" descr="C:\Users\Ольга\Desktop\Торон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06937" y="1056481"/>
            <a:ext cx="284797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ДОКУМЕНТИ ДОКУМЕНТИ\Викладачі, майстри\Джерелейко Р. П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428604"/>
            <a:ext cx="4357718" cy="5697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8" y="273050"/>
            <a:ext cx="3143272" cy="585311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В Польщі пам</a:t>
            </a: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ятник жертвам </a:t>
            </a:r>
            <a:br>
              <a:rPr lang="uk-UA" sz="4000" b="1" i="1" dirty="0" smtClean="0">
                <a:solidFill>
                  <a:srgbClr val="FF0000"/>
                </a:solidFill>
                <a:sym typeface="Symbol"/>
              </a:rPr>
            </a:b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Голодомору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 Україні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1932-33 рр. 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Ольга\Desktop\Поль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521497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FF0000"/>
                </a:solidFill>
              </a:rPr>
              <a:t>Меморіал пам'яті жертв голодомору в Миколаєві, відкритий 1993 року.</a:t>
            </a:r>
            <a:endParaRPr lang="uk-UA" sz="360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15bbcd7898a2262a08fbb0ac1acb3e7.i999x999x67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503238" cy="4320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ДОКУМЕНТИ ДОКУМЕНТИ\Викладачі, майстри\Пантелеевна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D:\ДОКУМЕНТИ ДОКУМЕНТИ\Викладачі, майстри\Пантелеевна\голодомор\169-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7429552" cy="6858000"/>
          </a:xfrm>
          <a:prstGeom prst="rect">
            <a:avLst/>
          </a:prstGeom>
          <a:noFill/>
        </p:spPr>
      </p:pic>
      <p:pic>
        <p:nvPicPr>
          <p:cNvPr id="10244" name="Picture 4" descr="D:\ДОКУМЕНТИ ДОКУМЕНТИ\Викладачі, майстри\Пантелеевна\голодомор\ea1ae481aaa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45" y="3214661"/>
            <a:ext cx="2409855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700092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Ольга\Desktop\голодомор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7"/>
            <a:ext cx="157163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8715436" cy="557214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  Йосип Сталін       Всеволод Балицький  Мендель Хатаєвич   Влас Чубар</a:t>
            </a: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ячеслав Молотов  Павло Постишев     Лазар Каганович   Станіслав  Косіор     </a:t>
            </a:r>
            <a:endParaRPr lang="ru-RU" sz="2400" dirty="0"/>
          </a:p>
        </p:txBody>
      </p:sp>
      <p:pic>
        <p:nvPicPr>
          <p:cNvPr id="6150" name="Picture 6" descr="C:\Users\Ольга\Desktop\голодомор\Балицький_Всеволод_Аполлон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428736"/>
            <a:ext cx="150019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Ольга\Desktop\голодомор\Molot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1571636" cy="1976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C:\Users\Ольга\Desktop\голодомор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000504"/>
            <a:ext cx="150019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C:\Users\Ольга\Desktop\голодомор\M_Hataevic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357298"/>
            <a:ext cx="128588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62" name="Picture 18" descr="C:\Users\Ольга\Desktop\голодомор\1255036186_kaganovi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000504"/>
            <a:ext cx="142876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Ольга\Desktop\голодомор\image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1357298"/>
            <a:ext cx="147637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Ольга\Desktop\голодомор\844c492c-d881-ced4-70e1-0d9eb27434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000504"/>
            <a:ext cx="135732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120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4170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Ольга\Desktop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6500858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428628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Ольга\Desktop\голодомор\600c39f-udat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41" y="1643050"/>
            <a:ext cx="4095759" cy="305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И ДОКУМЕНТИ\Викладачі, майстри\Джерелейко Р. П.\голодомор\holodomor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odomor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427</TotalTime>
  <Words>112</Words>
  <Application>Microsoft Office PowerPoint</Application>
  <PresentationFormat>Екран (4:3)</PresentationFormat>
  <Paragraphs>30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Book Antiqua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Апекс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Джеймс Ернест Мейс  (18 лютого 1952, Маскогі, Оклахома, США — 3 травня 2004, Київ, Україна) — історик, політолог, дослідник голодомору в Україні. Саме завдяки його дослідженням світ дізнався про Голодомор в Україні.</vt:lpstr>
      <vt:lpstr>Презентація PowerPoint</vt:lpstr>
      <vt:lpstr>Презентація PowerPoint</vt:lpstr>
      <vt:lpstr>Висновок американської Комісії дослідження Великого голоду в Україні 1932 – 1933 р.р. - наприкінці 1932 р. Сталін знав, що в Україні люди помирають від голоду; - влада вживала заходів для заборони проїзду голодуючих до регіонів, де їжа була більш доступною; - Сталін та його оточення здійснили геноцид проти українців у 1932 – 1933 р.р. </vt:lpstr>
      <vt:lpstr>4 листопада 2005 року Президент України В.А.Ющенко підписав указ „Про вшанування жертв та постраждалих від голодоморів в Україні”</vt:lpstr>
      <vt:lpstr>Памятник жертвам  Голодомору в Києві</vt:lpstr>
      <vt:lpstr>В Будапешті (Угорщина) - Свічка пам'яті - меморіал пам'яті жертв Голодомору в Україні 1932-33 рр. </vt:lpstr>
      <vt:lpstr>Презентація PowerPoint</vt:lpstr>
      <vt:lpstr>Презентація PowerPoint</vt:lpstr>
      <vt:lpstr>Меморіал пам'яті жертв голодомору в Миколаєві, відкритий 1993 року.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1932- 1933 РОКІВ ГЕНОЦИД УКРАЇНСЬКОГО НАРОДУ</dc:title>
  <dc:creator>Ольга</dc:creator>
  <cp:lastModifiedBy>Комп</cp:lastModifiedBy>
  <cp:revision>55</cp:revision>
  <dcterms:created xsi:type="dcterms:W3CDTF">2011-11-18T04:24:57Z</dcterms:created>
  <dcterms:modified xsi:type="dcterms:W3CDTF">2018-02-25T11:37:23Z</dcterms:modified>
</cp:coreProperties>
</file>