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1" r:id="rId5"/>
    <p:sldId id="260" r:id="rId6"/>
    <p:sldId id="263" r:id="rId7"/>
    <p:sldId id="262" r:id="rId8"/>
    <p:sldId id="264" r:id="rId9"/>
    <p:sldId id="277" r:id="rId10"/>
    <p:sldId id="282" r:id="rId11"/>
    <p:sldId id="283" r:id="rId12"/>
    <p:sldId id="284" r:id="rId13"/>
    <p:sldId id="265" r:id="rId14"/>
    <p:sldId id="266" r:id="rId15"/>
    <p:sldId id="272" r:id="rId16"/>
    <p:sldId id="267" r:id="rId17"/>
    <p:sldId id="268" r:id="rId18"/>
    <p:sldId id="270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10EE6-4613-4615-BAD9-9775AE59EAD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743D1D-17AF-4EAA-A8CF-777641F1643B}">
      <dgm:prSet/>
      <dgm:spPr/>
      <dgm:t>
        <a:bodyPr/>
        <a:lstStyle/>
        <a:p>
          <a:pPr algn="ctr"/>
          <a:r>
            <a:rPr lang="uk-UA" b="1" dirty="0" smtClean="0">
              <a:solidFill>
                <a:srgbClr val="000000"/>
              </a:solidFill>
              <a:cs typeface="Arial" pitchFamily="34" charset="0"/>
            </a:rPr>
            <a:t>Допомогти дітям, підвести їх до думки, що справжнє відчуття успіху переживає той, хто вміє спрямовувати всі свої сили на досягнення результату. Для дитини дуже важливо  працювати з людиною, для якої праця – щастя, насолода, радість</a:t>
          </a:r>
          <a:endParaRPr lang="ru-RU" dirty="0">
            <a:solidFill>
              <a:srgbClr val="000000"/>
            </a:solidFill>
          </a:endParaRPr>
        </a:p>
      </dgm:t>
    </dgm:pt>
    <dgm:pt modelId="{9B7A8EC6-A849-4D33-9516-DBEE84775711}" type="sibTrans" cxnId="{7E14BD95-3C02-437B-97DC-B39B018525E7}">
      <dgm:prSet/>
      <dgm:spPr/>
      <dgm:t>
        <a:bodyPr/>
        <a:lstStyle/>
        <a:p>
          <a:endParaRPr lang="ru-RU"/>
        </a:p>
      </dgm:t>
    </dgm:pt>
    <dgm:pt modelId="{F21B8604-0683-44AF-9A9E-438DB03152A2}" type="parTrans" cxnId="{7E14BD95-3C02-437B-97DC-B39B018525E7}">
      <dgm:prSet/>
      <dgm:spPr/>
      <dgm:t>
        <a:bodyPr/>
        <a:lstStyle/>
        <a:p>
          <a:endParaRPr lang="ru-RU"/>
        </a:p>
      </dgm:t>
    </dgm:pt>
    <dgm:pt modelId="{BFA84EB1-1E57-44B5-975C-765F451C97CE}" type="pres">
      <dgm:prSet presAssocID="{3EE10EE6-4613-4615-BAD9-9775AE59EA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4E6893-37F9-4F6B-A604-8743A23EF348}" type="pres">
      <dgm:prSet presAssocID="{C4743D1D-17AF-4EAA-A8CF-777641F1643B}" presName="parentText" presStyleLbl="node1" presStyleIdx="0" presStyleCnt="1" custScaleY="116304" custLinFactNeighborX="6119" custLinFactNeighborY="147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14BD95-3C02-437B-97DC-B39B018525E7}" srcId="{3EE10EE6-4613-4615-BAD9-9775AE59EAD0}" destId="{C4743D1D-17AF-4EAA-A8CF-777641F1643B}" srcOrd="0" destOrd="0" parTransId="{F21B8604-0683-44AF-9A9E-438DB03152A2}" sibTransId="{9B7A8EC6-A849-4D33-9516-DBEE84775711}"/>
    <dgm:cxn modelId="{06F3B623-E407-42E9-98D0-5B3D5DAEA88A}" type="presOf" srcId="{C4743D1D-17AF-4EAA-A8CF-777641F1643B}" destId="{DE4E6893-37F9-4F6B-A604-8743A23EF348}" srcOrd="0" destOrd="0" presId="urn:microsoft.com/office/officeart/2005/8/layout/vList2"/>
    <dgm:cxn modelId="{53B2413D-7250-41E5-AAC3-F174B3B871B4}" type="presOf" srcId="{3EE10EE6-4613-4615-BAD9-9775AE59EAD0}" destId="{BFA84EB1-1E57-44B5-975C-765F451C97CE}" srcOrd="0" destOrd="0" presId="urn:microsoft.com/office/officeart/2005/8/layout/vList2"/>
    <dgm:cxn modelId="{4129570E-D4E9-4BD7-B203-836D791B28AE}" type="presParOf" srcId="{BFA84EB1-1E57-44B5-975C-765F451C97CE}" destId="{DE4E6893-37F9-4F6B-A604-8743A23EF3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FB8217-9BA5-4E23-99A9-9582BAD8A92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A9E6AF6-7DAB-4F26-84FE-5C5F45CFA75E}">
      <dgm:prSet phldrT="[Текст]" custT="1"/>
      <dgm:spPr/>
      <dgm:t>
        <a:bodyPr/>
        <a:lstStyle/>
        <a:p>
          <a:r>
            <a:rPr lang="uk-UA" sz="1800" dirty="0" smtClean="0">
              <a:latin typeface="Arial Black" pitchFamily="34" charset="0"/>
              <a:cs typeface="Times New Roman" pitchFamily="18" charset="0"/>
            </a:rPr>
            <a:t>№ 4</a:t>
          </a:r>
        </a:p>
        <a:p>
          <a:r>
            <a:rPr lang="uk-UA" sz="1400" dirty="0" smtClean="0">
              <a:latin typeface="Arial Black" pitchFamily="34" charset="0"/>
              <a:cs typeface="Times New Roman" pitchFamily="18" charset="0"/>
            </a:rPr>
            <a:t> квітень-</a:t>
          </a:r>
          <a:r>
            <a:rPr lang="uk-UA" sz="1400" dirty="0" err="1" smtClean="0">
              <a:latin typeface="Arial Black" pitchFamily="34" charset="0"/>
              <a:cs typeface="Times New Roman" pitchFamily="18" charset="0"/>
            </a:rPr>
            <a:t>травкнь</a:t>
          </a:r>
          <a:endParaRPr lang="uk-UA" sz="1400" dirty="0">
            <a:latin typeface="Arial Black" pitchFamily="34" charset="0"/>
            <a:cs typeface="Times New Roman" pitchFamily="18" charset="0"/>
          </a:endParaRPr>
        </a:p>
      </dgm:t>
    </dgm:pt>
    <dgm:pt modelId="{E3C7C74A-7421-46AD-B3D5-744FDB238774}" type="parTrans" cxnId="{F846B1D8-1D3A-497E-B3D8-6F7126AF1DCA}">
      <dgm:prSet/>
      <dgm:spPr/>
      <dgm:t>
        <a:bodyPr/>
        <a:lstStyle/>
        <a:p>
          <a:endParaRPr lang="uk-UA"/>
        </a:p>
      </dgm:t>
    </dgm:pt>
    <dgm:pt modelId="{EFCEB441-3A90-49EF-88AF-8ADFE3C73BA3}" type="sibTrans" cxnId="{F846B1D8-1D3A-497E-B3D8-6F7126AF1DCA}">
      <dgm:prSet/>
      <dgm:spPr/>
      <dgm:t>
        <a:bodyPr/>
        <a:lstStyle/>
        <a:p>
          <a:endParaRPr lang="uk-UA"/>
        </a:p>
      </dgm:t>
    </dgm:pt>
    <dgm:pt modelId="{85A8518C-40D3-4BAD-AA17-6C245C618899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конструктивно-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художніх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умінь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молодших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школярів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на уроках трудового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uk-UA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E328B-D310-46EC-BB3F-7FFFAFBED1DA}" type="parTrans" cxnId="{1C25EA3D-E96C-42DE-9F8F-541353C43C33}">
      <dgm:prSet/>
      <dgm:spPr/>
      <dgm:t>
        <a:bodyPr/>
        <a:lstStyle/>
        <a:p>
          <a:endParaRPr lang="uk-UA"/>
        </a:p>
      </dgm:t>
    </dgm:pt>
    <dgm:pt modelId="{4423BF64-7099-4130-AEB4-A517633C6DED}" type="sibTrans" cxnId="{1C25EA3D-E96C-42DE-9F8F-541353C43C33}">
      <dgm:prSet/>
      <dgm:spPr/>
      <dgm:t>
        <a:bodyPr/>
        <a:lstStyle/>
        <a:p>
          <a:endParaRPr lang="uk-UA"/>
        </a:p>
      </dgm:t>
    </dgm:pt>
    <dgm:pt modelId="{B3B37743-4E94-4D44-9456-2E41D184790A}">
      <dgm:prSet phldrT="[Текст]" custT="1"/>
      <dgm:spPr/>
      <dgm:t>
        <a:bodyPr/>
        <a:lstStyle/>
        <a:p>
          <a:pPr algn="l"/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Поради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психолога «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Підготовка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ліворуких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оволодіння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графічною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навичкою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письма».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CFEEE263-4D79-4A46-A610-5F80C95CE21B}" type="parTrans" cxnId="{6E08FE9C-507A-4AD5-B3A5-B5BF3471558C}">
      <dgm:prSet/>
      <dgm:spPr/>
      <dgm:t>
        <a:bodyPr/>
        <a:lstStyle/>
        <a:p>
          <a:endParaRPr lang="uk-UA"/>
        </a:p>
      </dgm:t>
    </dgm:pt>
    <dgm:pt modelId="{FEC653C0-A10C-41F0-90F4-15275DEA8D07}" type="sibTrans" cxnId="{6E08FE9C-507A-4AD5-B3A5-B5BF3471558C}">
      <dgm:prSet/>
      <dgm:spPr/>
      <dgm:t>
        <a:bodyPr/>
        <a:lstStyle/>
        <a:p>
          <a:endParaRPr lang="uk-UA"/>
        </a:p>
      </dgm:t>
    </dgm:pt>
    <dgm:pt modelId="{D2151E5C-FD42-4922-8D3A-5FE893F27545}">
      <dgm:prSet phldrT="[Текст]" custT="1"/>
      <dgm:spPr/>
      <dgm:t>
        <a:bodyPr/>
        <a:lstStyle/>
        <a:p>
          <a:pPr algn="l"/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Складання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на ДПА у 4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класі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8010593E-6603-4408-ABC4-EDBACD019D09}" type="parTrans" cxnId="{2222B03C-FFEC-4C27-B730-1004ACDFFA05}">
      <dgm:prSet/>
      <dgm:spPr/>
      <dgm:t>
        <a:bodyPr/>
        <a:lstStyle/>
        <a:p>
          <a:endParaRPr lang="uk-UA"/>
        </a:p>
      </dgm:t>
    </dgm:pt>
    <dgm:pt modelId="{667AD4A0-6F5A-425D-B01F-FD97E8DFB43D}" type="sibTrans" cxnId="{2222B03C-FFEC-4C27-B730-1004ACDFFA05}">
      <dgm:prSet/>
      <dgm:spPr/>
      <dgm:t>
        <a:bodyPr/>
        <a:lstStyle/>
        <a:p>
          <a:endParaRPr lang="uk-UA"/>
        </a:p>
      </dgm:t>
    </dgm:pt>
    <dgm:pt modelId="{76EB8CBF-B979-40E8-871E-8A258B31C035}">
      <dgm:prSet phldrT="[Текст]" custT="1"/>
      <dgm:spPr/>
      <dgm:t>
        <a:bodyPr/>
        <a:lstStyle/>
        <a:p>
          <a:pPr algn="l"/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Підсумки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контрольних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робіт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початкових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класах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за ІІ семестр.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AC447A8F-8E2E-4737-B360-D56ECF8C590B}" type="parTrans" cxnId="{4BA8472F-2B92-47E4-AD91-7BE5533F99D8}">
      <dgm:prSet/>
      <dgm:spPr/>
      <dgm:t>
        <a:bodyPr/>
        <a:lstStyle/>
        <a:p>
          <a:endParaRPr lang="uk-UA"/>
        </a:p>
      </dgm:t>
    </dgm:pt>
    <dgm:pt modelId="{27BCA655-AB34-4112-9616-1B62F8F85110}" type="sibTrans" cxnId="{4BA8472F-2B92-47E4-AD91-7BE5533F99D8}">
      <dgm:prSet/>
      <dgm:spPr/>
      <dgm:t>
        <a:bodyPr/>
        <a:lstStyle/>
        <a:p>
          <a:endParaRPr lang="uk-UA"/>
        </a:p>
      </dgm:t>
    </dgm:pt>
    <dgm:pt modelId="{BAC5762E-F7B3-4AFA-9687-EA6E6C2E74CB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конструктивно-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художніх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умінь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молодших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школярів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на уроках трудового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Виставка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виробів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B517D34C-3C0D-4C1A-9CC9-29C3DA224114}" type="sibTrans" cxnId="{DDE6D3BF-BC09-42D8-96A1-3F52C097C79E}">
      <dgm:prSet/>
      <dgm:spPr/>
      <dgm:t>
        <a:bodyPr/>
        <a:lstStyle/>
        <a:p>
          <a:endParaRPr lang="ru-RU"/>
        </a:p>
      </dgm:t>
    </dgm:pt>
    <dgm:pt modelId="{08058300-42A0-44F0-A8F5-58E3A9D5C4CB}" type="parTrans" cxnId="{DDE6D3BF-BC09-42D8-96A1-3F52C097C79E}">
      <dgm:prSet/>
      <dgm:spPr/>
      <dgm:t>
        <a:bodyPr/>
        <a:lstStyle/>
        <a:p>
          <a:endParaRPr lang="ru-RU"/>
        </a:p>
      </dgm:t>
    </dgm:pt>
    <dgm:pt modelId="{3A96A617-9D14-43DC-8612-AB2FCE5590A0}">
      <dgm:prSet phldrT="[Текст]" custT="1"/>
      <dgm:spPr/>
      <dgm:t>
        <a:bodyPr/>
        <a:lstStyle/>
        <a:p>
          <a:pPr algn="l"/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Підсумки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методичного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об’єднання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учителів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початкових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класів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в поточному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навчальному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році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 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78C10B7D-CC90-422D-942F-DC240E88139C}" type="parTrans" cxnId="{39677529-A862-40B2-A6A0-D51A63773579}">
      <dgm:prSet/>
      <dgm:spPr/>
      <dgm:t>
        <a:bodyPr/>
        <a:lstStyle/>
        <a:p>
          <a:endParaRPr lang="uk-UA"/>
        </a:p>
      </dgm:t>
    </dgm:pt>
    <dgm:pt modelId="{869BDF2B-3841-4402-B847-2E692DD61F2F}" type="sibTrans" cxnId="{39677529-A862-40B2-A6A0-D51A63773579}">
      <dgm:prSet/>
      <dgm:spPr/>
      <dgm:t>
        <a:bodyPr/>
        <a:lstStyle/>
        <a:p>
          <a:endParaRPr lang="uk-UA"/>
        </a:p>
      </dgm:t>
    </dgm:pt>
    <dgm:pt modelId="{D868B34A-0105-4668-8056-FCF65D4969B8}">
      <dgm:prSet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Панорама творчості «Моніторинг діяльності вчителя»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2E9DC236-8086-4AF3-A46F-83663AFC9BD1}" type="parTrans" cxnId="{4B3B6EE2-4309-4F08-80E9-49601FC41DDA}">
      <dgm:prSet/>
      <dgm:spPr/>
      <dgm:t>
        <a:bodyPr/>
        <a:lstStyle/>
        <a:p>
          <a:endParaRPr lang="uk-UA"/>
        </a:p>
      </dgm:t>
    </dgm:pt>
    <dgm:pt modelId="{9426191D-9BBE-42CF-B6CF-755318F85FC6}" type="sibTrans" cxnId="{4B3B6EE2-4309-4F08-80E9-49601FC41DDA}">
      <dgm:prSet/>
      <dgm:spPr/>
      <dgm:t>
        <a:bodyPr/>
        <a:lstStyle/>
        <a:p>
          <a:endParaRPr lang="uk-UA"/>
        </a:p>
      </dgm:t>
    </dgm:pt>
    <dgm:pt modelId="{F4B1159E-50D0-4330-B997-88B6FC0FBD8B}" type="pres">
      <dgm:prSet presAssocID="{94FB8217-9BA5-4E23-99A9-9582BAD8A9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9658EB2-6020-463B-9806-F1F7F82291C8}" type="pres">
      <dgm:prSet presAssocID="{AA9E6AF6-7DAB-4F26-84FE-5C5F45CFA75E}" presName="composite" presStyleCnt="0"/>
      <dgm:spPr/>
    </dgm:pt>
    <dgm:pt modelId="{4D0EE870-99BB-424A-A75B-77A4709EAC8F}" type="pres">
      <dgm:prSet presAssocID="{AA9E6AF6-7DAB-4F26-84FE-5C5F45CFA75E}" presName="parentText" presStyleLbl="alignNode1" presStyleIdx="0" presStyleCnt="1" custScaleX="82073" custScaleY="93281" custLinFactNeighborX="-7274" custLinFactNeighborY="-4467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DBEC54-2EC1-4991-8DBF-17904E372604}" type="pres">
      <dgm:prSet presAssocID="{AA9E6AF6-7DAB-4F26-84FE-5C5F45CFA75E}" presName="descendantText" presStyleLbl="alignAcc1" presStyleIdx="0" presStyleCnt="1" custScaleX="100748" custScaleY="147041" custLinFactNeighborX="998" custLinFactNeighborY="-831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uk-UA"/>
        </a:p>
      </dgm:t>
    </dgm:pt>
  </dgm:ptLst>
  <dgm:cxnLst>
    <dgm:cxn modelId="{2222B03C-FFEC-4C27-B730-1004ACDFFA05}" srcId="{AA9E6AF6-7DAB-4F26-84FE-5C5F45CFA75E}" destId="{D2151E5C-FD42-4922-8D3A-5FE893F27545}" srcOrd="3" destOrd="0" parTransId="{8010593E-6603-4408-ABC4-EDBACD019D09}" sibTransId="{667AD4A0-6F5A-425D-B01F-FD97E8DFB43D}"/>
    <dgm:cxn modelId="{6E08FE9C-507A-4AD5-B3A5-B5BF3471558C}" srcId="{AA9E6AF6-7DAB-4F26-84FE-5C5F45CFA75E}" destId="{B3B37743-4E94-4D44-9456-2E41D184790A}" srcOrd="2" destOrd="0" parTransId="{CFEEE263-4D79-4A46-A610-5F80C95CE21B}" sibTransId="{FEC653C0-A10C-41F0-90F4-15275DEA8D07}"/>
    <dgm:cxn modelId="{F846B1D8-1D3A-497E-B3D8-6F7126AF1DCA}" srcId="{94FB8217-9BA5-4E23-99A9-9582BAD8A92A}" destId="{AA9E6AF6-7DAB-4F26-84FE-5C5F45CFA75E}" srcOrd="0" destOrd="0" parTransId="{E3C7C74A-7421-46AD-B3D5-744FDB238774}" sibTransId="{EFCEB441-3A90-49EF-88AF-8ADFE3C73BA3}"/>
    <dgm:cxn modelId="{8D779A6C-A114-4B43-BE51-7FF32EEC426E}" type="presOf" srcId="{AA9E6AF6-7DAB-4F26-84FE-5C5F45CFA75E}" destId="{4D0EE870-99BB-424A-A75B-77A4709EAC8F}" srcOrd="0" destOrd="0" presId="urn:microsoft.com/office/officeart/2005/8/layout/chevron2"/>
    <dgm:cxn modelId="{C3B9F7FA-C0BE-4B43-9C75-1013D0DDABC4}" type="presOf" srcId="{D2151E5C-FD42-4922-8D3A-5FE893F27545}" destId="{35DBEC54-2EC1-4991-8DBF-17904E372604}" srcOrd="0" destOrd="3" presId="urn:microsoft.com/office/officeart/2005/8/layout/chevron2"/>
    <dgm:cxn modelId="{9DBC5B8D-6925-4C8C-8F10-9A894A09FE27}" type="presOf" srcId="{76EB8CBF-B979-40E8-871E-8A258B31C035}" destId="{35DBEC54-2EC1-4991-8DBF-17904E372604}" srcOrd="0" destOrd="4" presId="urn:microsoft.com/office/officeart/2005/8/layout/chevron2"/>
    <dgm:cxn modelId="{56C16154-8F91-4D8F-8886-ACFCB3D65005}" type="presOf" srcId="{94FB8217-9BA5-4E23-99A9-9582BAD8A92A}" destId="{F4B1159E-50D0-4330-B997-88B6FC0FBD8B}" srcOrd="0" destOrd="0" presId="urn:microsoft.com/office/officeart/2005/8/layout/chevron2"/>
    <dgm:cxn modelId="{243C54EA-BD4A-4F17-A6C7-F16DB4368114}" type="presOf" srcId="{D868B34A-0105-4668-8056-FCF65D4969B8}" destId="{35DBEC54-2EC1-4991-8DBF-17904E372604}" srcOrd="0" destOrd="6" presId="urn:microsoft.com/office/officeart/2005/8/layout/chevron2"/>
    <dgm:cxn modelId="{4BA8472F-2B92-47E4-AD91-7BE5533F99D8}" srcId="{AA9E6AF6-7DAB-4F26-84FE-5C5F45CFA75E}" destId="{76EB8CBF-B979-40E8-871E-8A258B31C035}" srcOrd="4" destOrd="0" parTransId="{AC447A8F-8E2E-4737-B360-D56ECF8C590B}" sibTransId="{27BCA655-AB34-4112-9616-1B62F8F85110}"/>
    <dgm:cxn modelId="{39677529-A862-40B2-A6A0-D51A63773579}" srcId="{AA9E6AF6-7DAB-4F26-84FE-5C5F45CFA75E}" destId="{3A96A617-9D14-43DC-8612-AB2FCE5590A0}" srcOrd="5" destOrd="0" parTransId="{78C10B7D-CC90-422D-942F-DC240E88139C}" sibTransId="{869BDF2B-3841-4402-B847-2E692DD61F2F}"/>
    <dgm:cxn modelId="{0E245F38-281B-4AA9-8596-6E0495425E2D}" type="presOf" srcId="{85A8518C-40D3-4BAD-AA17-6C245C618899}" destId="{35DBEC54-2EC1-4991-8DBF-17904E372604}" srcOrd="0" destOrd="0" presId="urn:microsoft.com/office/officeart/2005/8/layout/chevron2"/>
    <dgm:cxn modelId="{4B3B6EE2-4309-4F08-80E9-49601FC41DDA}" srcId="{AA9E6AF6-7DAB-4F26-84FE-5C5F45CFA75E}" destId="{D868B34A-0105-4668-8056-FCF65D4969B8}" srcOrd="6" destOrd="0" parTransId="{2E9DC236-8086-4AF3-A46F-83663AFC9BD1}" sibTransId="{9426191D-9BBE-42CF-B6CF-755318F85FC6}"/>
    <dgm:cxn modelId="{1C25EA3D-E96C-42DE-9F8F-541353C43C33}" srcId="{AA9E6AF6-7DAB-4F26-84FE-5C5F45CFA75E}" destId="{85A8518C-40D3-4BAD-AA17-6C245C618899}" srcOrd="0" destOrd="0" parTransId="{49AE328B-D310-46EC-BB3F-7FFFAFBED1DA}" sibTransId="{4423BF64-7099-4130-AEB4-A517633C6DED}"/>
    <dgm:cxn modelId="{9A03E8D5-D6E4-4880-A118-68656F0FE317}" type="presOf" srcId="{3A96A617-9D14-43DC-8612-AB2FCE5590A0}" destId="{35DBEC54-2EC1-4991-8DBF-17904E372604}" srcOrd="0" destOrd="5" presId="urn:microsoft.com/office/officeart/2005/8/layout/chevron2"/>
    <dgm:cxn modelId="{DDE6D3BF-BC09-42D8-96A1-3F52C097C79E}" srcId="{AA9E6AF6-7DAB-4F26-84FE-5C5F45CFA75E}" destId="{BAC5762E-F7B3-4AFA-9687-EA6E6C2E74CB}" srcOrd="1" destOrd="0" parTransId="{08058300-42A0-44F0-A8F5-58E3A9D5C4CB}" sibTransId="{B517D34C-3C0D-4C1A-9CC9-29C3DA224114}"/>
    <dgm:cxn modelId="{9A434CA7-513D-4EDC-AA62-36137C9100FC}" type="presOf" srcId="{BAC5762E-F7B3-4AFA-9687-EA6E6C2E74CB}" destId="{35DBEC54-2EC1-4991-8DBF-17904E372604}" srcOrd="0" destOrd="1" presId="urn:microsoft.com/office/officeart/2005/8/layout/chevron2"/>
    <dgm:cxn modelId="{094A9446-B9AC-48FF-983C-0E68BBDCF3E5}" type="presOf" srcId="{B3B37743-4E94-4D44-9456-2E41D184790A}" destId="{35DBEC54-2EC1-4991-8DBF-17904E372604}" srcOrd="0" destOrd="2" presId="urn:microsoft.com/office/officeart/2005/8/layout/chevron2"/>
    <dgm:cxn modelId="{95D21812-3353-432D-886B-886E07E7F8C0}" type="presParOf" srcId="{F4B1159E-50D0-4330-B997-88B6FC0FBD8B}" destId="{19658EB2-6020-463B-9806-F1F7F82291C8}" srcOrd="0" destOrd="0" presId="urn:microsoft.com/office/officeart/2005/8/layout/chevron2"/>
    <dgm:cxn modelId="{7C2F7FF4-6312-4821-A243-B6282C8A67B4}" type="presParOf" srcId="{19658EB2-6020-463B-9806-F1F7F82291C8}" destId="{4D0EE870-99BB-424A-A75B-77A4709EAC8F}" srcOrd="0" destOrd="0" presId="urn:microsoft.com/office/officeart/2005/8/layout/chevron2"/>
    <dgm:cxn modelId="{B83DCCA2-E210-4407-BA4C-8713CEA5D471}" type="presParOf" srcId="{19658EB2-6020-463B-9806-F1F7F82291C8}" destId="{35DBEC54-2EC1-4991-8DBF-17904E3726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05271D-A7A5-4467-8FB9-6095808AD964}" type="doc">
      <dgm:prSet loTypeId="urn:microsoft.com/office/officeart/2005/8/layout/radial5" loCatId="cycle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6BFA464-4EF8-4EF9-B6B6-873181BBF862}">
      <dgm:prSet phldrT="[Текст]" custT="1"/>
      <dgm:sp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endParaRPr lang="ru-RU" sz="1600" b="1" dirty="0">
            <a:solidFill>
              <a:srgbClr val="C00000"/>
            </a:solidFill>
          </a:endParaRPr>
        </a:p>
      </dgm:t>
    </dgm:pt>
    <dgm:pt modelId="{AB9BA98B-9D93-43E2-A02E-BD66C6084F3A}" type="parTrans" cxnId="{E200C2FE-61F5-4362-B677-48420DA0C752}">
      <dgm:prSet/>
      <dgm:spPr/>
      <dgm:t>
        <a:bodyPr/>
        <a:lstStyle/>
        <a:p>
          <a:endParaRPr lang="ru-RU"/>
        </a:p>
      </dgm:t>
    </dgm:pt>
    <dgm:pt modelId="{62E77778-959F-4C59-BE0E-746FAA21FB38}" type="sibTrans" cxnId="{E200C2FE-61F5-4362-B677-48420DA0C752}">
      <dgm:prSet/>
      <dgm:spPr/>
      <dgm:t>
        <a:bodyPr/>
        <a:lstStyle/>
        <a:p>
          <a:endParaRPr lang="ru-RU"/>
        </a:p>
      </dgm:t>
    </dgm:pt>
    <dgm:pt modelId="{7BA64D87-4C7A-43CF-817C-562995D58580}">
      <dgm:prSet phldrT="[Текст]" custT="1"/>
      <dgm:spPr>
        <a:gradFill flip="none" rotWithShape="1">
          <a:gsLst>
            <a:gs pos="0">
              <a:srgbClr val="CBE5FD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uk-UA" sz="1800" b="1" dirty="0" smtClean="0">
              <a:latin typeface="Comic Sans MS" pitchFamily="66" charset="0"/>
            </a:rPr>
            <a:t>круглі столи</a:t>
          </a:r>
          <a:endParaRPr lang="ru-RU" sz="1800" b="1" dirty="0">
            <a:latin typeface="Comic Sans MS" pitchFamily="66" charset="0"/>
          </a:endParaRPr>
        </a:p>
      </dgm:t>
    </dgm:pt>
    <dgm:pt modelId="{34F9C94C-D6BB-4AF1-B4F7-34F89DDB0402}" type="parTrans" cxnId="{6AE58D7C-EDDC-4838-8010-210CA0B3E231}">
      <dgm:prSet/>
      <dgm:spPr>
        <a:gradFill flip="none" rotWithShape="1">
          <a:gsLst>
            <a:gs pos="0">
              <a:srgbClr val="00B0F0"/>
            </a:gs>
            <a:gs pos="35000">
              <a:srgbClr val="00B0F0"/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0"/>
                <a:tint val="15000"/>
                <a:satMod val="350000"/>
              </a:schemeClr>
            </a:gs>
          </a:gsLst>
          <a:lin ang="0" scaled="1"/>
          <a:tileRect/>
        </a:gradFill>
        <a:ln w="15875"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A2D154E9-1014-4836-A4FD-ED8204C4AA37}" type="sibTrans" cxnId="{6AE58D7C-EDDC-4838-8010-210CA0B3E231}">
      <dgm:prSet/>
      <dgm:spPr/>
      <dgm:t>
        <a:bodyPr/>
        <a:lstStyle/>
        <a:p>
          <a:endParaRPr lang="ru-RU"/>
        </a:p>
      </dgm:t>
    </dgm:pt>
    <dgm:pt modelId="{33F6EA88-49A9-4100-AD52-6A902BC4B89F}">
      <dgm:prSet custT="1"/>
      <dgm:spPr>
        <a:gradFill flip="none" rotWithShape="1">
          <a:gsLst>
            <a:gs pos="0">
              <a:srgbClr val="CBE5FD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uk-UA" sz="1800" b="1" dirty="0" smtClean="0">
              <a:latin typeface="Comic Sans MS" pitchFamily="66" charset="0"/>
            </a:rPr>
            <a:t>обмін досвідом</a:t>
          </a:r>
          <a:endParaRPr lang="ru-RU" sz="1800" b="1" dirty="0">
            <a:latin typeface="Comic Sans MS" pitchFamily="66" charset="0"/>
          </a:endParaRPr>
        </a:p>
      </dgm:t>
    </dgm:pt>
    <dgm:pt modelId="{B737127B-5871-4992-BE75-E662A71A7ACC}" type="parTrans" cxnId="{ECA9D918-0C34-4C1A-A88A-2FA7AA7304BA}">
      <dgm:prSet/>
      <dgm:spPr>
        <a:gradFill flip="none" rotWithShape="1">
          <a:gsLst>
            <a:gs pos="0">
              <a:srgbClr val="00B0F0"/>
            </a:gs>
            <a:gs pos="35000">
              <a:srgbClr val="00B0F0"/>
            </a:gs>
            <a:gs pos="100000">
              <a:schemeClr val="accent1">
                <a:shade val="90000"/>
                <a:hueOff val="187556"/>
                <a:satOff val="-3464"/>
                <a:lumOff val="16063"/>
                <a:alphaOff val="0"/>
                <a:tint val="15000"/>
                <a:satMod val="350000"/>
              </a:schemeClr>
            </a:gs>
          </a:gsLst>
          <a:lin ang="0" scaled="1"/>
          <a:tileRect/>
        </a:gradFill>
        <a:ln w="15875"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5AA5E91D-A301-4497-B793-2845DB7C5F48}" type="sibTrans" cxnId="{ECA9D918-0C34-4C1A-A88A-2FA7AA7304BA}">
      <dgm:prSet/>
      <dgm:spPr/>
      <dgm:t>
        <a:bodyPr/>
        <a:lstStyle/>
        <a:p>
          <a:endParaRPr lang="ru-RU"/>
        </a:p>
      </dgm:t>
    </dgm:pt>
    <dgm:pt modelId="{C1038027-B70C-4ABD-969F-F07E289D26BA}">
      <dgm:prSet custT="1"/>
      <dgm:spPr>
        <a:gradFill flip="none" rotWithShape="1">
          <a:gsLst>
            <a:gs pos="0">
              <a:srgbClr val="CBE5FD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uk-UA" sz="1600" b="1" dirty="0" smtClean="0">
              <a:latin typeface="Comic Sans MS" pitchFamily="66" charset="0"/>
            </a:rPr>
            <a:t>інструктивно-методичні наради</a:t>
          </a:r>
        </a:p>
      </dgm:t>
    </dgm:pt>
    <dgm:pt modelId="{695AE737-34E6-4C95-B26A-13496E2A165C}" type="parTrans" cxnId="{56DE2F44-F6F2-4A98-8477-3627052EBFD9}">
      <dgm:prSet/>
      <dgm:spPr>
        <a:gradFill flip="none" rotWithShape="1">
          <a:gsLst>
            <a:gs pos="0">
              <a:srgbClr val="00B0F0"/>
            </a:gs>
            <a:gs pos="35000">
              <a:srgbClr val="00B0F0"/>
            </a:gs>
            <a:gs pos="100000">
              <a:schemeClr val="accent1">
                <a:shade val="90000"/>
                <a:hueOff val="93778"/>
                <a:satOff val="-1732"/>
                <a:lumOff val="8032"/>
                <a:alphaOff val="0"/>
                <a:tint val="15000"/>
                <a:satMod val="350000"/>
              </a:schemeClr>
            </a:gs>
          </a:gsLst>
          <a:lin ang="0" scaled="1"/>
          <a:tileRect/>
        </a:gradFill>
        <a:ln w="15875"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4842E3BC-7FF3-4EB8-AA37-8B2C8C91115B}" type="sibTrans" cxnId="{56DE2F44-F6F2-4A98-8477-3627052EBFD9}">
      <dgm:prSet/>
      <dgm:spPr/>
      <dgm:t>
        <a:bodyPr/>
        <a:lstStyle/>
        <a:p>
          <a:endParaRPr lang="ru-RU"/>
        </a:p>
      </dgm:t>
    </dgm:pt>
    <dgm:pt modelId="{53B46949-A09E-42DC-8CC0-D8C2C4E379C7}">
      <dgm:prSet custT="1"/>
      <dgm:spPr>
        <a:gradFill flip="none" rotWithShape="1">
          <a:gsLst>
            <a:gs pos="0">
              <a:srgbClr val="E1EBF7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uk-UA" sz="1800" b="1" dirty="0" smtClean="0">
              <a:latin typeface="Comic Sans MS" pitchFamily="66" charset="0"/>
            </a:rPr>
            <a:t>семінари</a:t>
          </a:r>
          <a:endParaRPr lang="ru-RU" sz="1800" b="1" dirty="0">
            <a:latin typeface="Comic Sans MS" pitchFamily="66" charset="0"/>
          </a:endParaRPr>
        </a:p>
      </dgm:t>
    </dgm:pt>
    <dgm:pt modelId="{AF701D60-A306-4F90-8256-C80E8E922761}" type="parTrans" cxnId="{B3DC4469-754C-4C71-B587-CEAB61B8FE22}">
      <dgm:prSet/>
      <dgm:spPr>
        <a:gradFill rotWithShape="0">
          <a:gsLst>
            <a:gs pos="0">
              <a:srgbClr val="00B0F0"/>
            </a:gs>
            <a:gs pos="35000">
              <a:srgbClr val="00B0F0"/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 w="15875"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178CAE3A-2620-4DDF-88D5-59A0FBE1E214}" type="sibTrans" cxnId="{B3DC4469-754C-4C71-B587-CEAB61B8FE22}">
      <dgm:prSet/>
      <dgm:spPr/>
      <dgm:t>
        <a:bodyPr/>
        <a:lstStyle/>
        <a:p>
          <a:endParaRPr lang="ru-RU"/>
        </a:p>
      </dgm:t>
    </dgm:pt>
    <dgm:pt modelId="{9A6BB2BF-6635-4A35-96F0-8144CF29579C}">
      <dgm:prSet custT="1"/>
      <dgm:spPr>
        <a:gradFill flip="none" rotWithShape="1">
          <a:gsLst>
            <a:gs pos="0">
              <a:srgbClr val="CBE5FD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uk-UA" sz="1800" b="1" dirty="0" smtClean="0">
              <a:latin typeface="Comic Sans MS" pitchFamily="66" charset="0"/>
            </a:rPr>
            <a:t>педагогічні практикуми</a:t>
          </a:r>
          <a:endParaRPr lang="ru-RU" sz="1800" b="1" dirty="0"/>
        </a:p>
      </dgm:t>
    </dgm:pt>
    <dgm:pt modelId="{4BBCD238-A0BD-4A5E-925E-402B1381C514}" type="parTrans" cxnId="{99632B11-B476-48B1-B604-4598DC2457E9}">
      <dgm:prSet/>
      <dgm:spPr>
        <a:gradFill flip="none" rotWithShape="1">
          <a:gsLst>
            <a:gs pos="0">
              <a:srgbClr val="00B0F0"/>
            </a:gs>
            <a:gs pos="35000">
              <a:srgbClr val="00B0F0"/>
            </a:gs>
            <a:gs pos="100000">
              <a:schemeClr val="accent1">
                <a:shade val="90000"/>
                <a:hueOff val="281334"/>
                <a:satOff val="-5195"/>
                <a:lumOff val="24095"/>
                <a:alphaOff val="0"/>
                <a:tint val="15000"/>
                <a:satMod val="350000"/>
              </a:schemeClr>
            </a:gs>
          </a:gsLst>
          <a:lin ang="0" scaled="1"/>
          <a:tileRect/>
        </a:gradFill>
        <a:ln w="15875"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4A758B5D-C7C3-4183-91CC-0C1B62C3C7F0}" type="sibTrans" cxnId="{99632B11-B476-48B1-B604-4598DC2457E9}">
      <dgm:prSet/>
      <dgm:spPr/>
      <dgm:t>
        <a:bodyPr/>
        <a:lstStyle/>
        <a:p>
          <a:endParaRPr lang="ru-RU"/>
        </a:p>
      </dgm:t>
    </dgm:pt>
    <dgm:pt modelId="{DEEB29EF-A7C5-41E4-A1A2-574FBBD4F83E}">
      <dgm:prSet custT="1"/>
      <dgm:spPr>
        <a:gradFill flip="none" rotWithShape="1">
          <a:gsLst>
            <a:gs pos="0">
              <a:srgbClr val="DEEFFE"/>
            </a:gs>
            <a:gs pos="35000">
              <a:srgbClr val="9BC3FF"/>
            </a:gs>
            <a:gs pos="100000">
              <a:srgbClr val="CBE5FD"/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uk-UA" sz="1800" b="1" dirty="0" smtClean="0">
              <a:latin typeface="Comic Sans MS" pitchFamily="66" charset="0"/>
            </a:rPr>
            <a:t>предметні тижні</a:t>
          </a:r>
          <a:endParaRPr lang="ru-RU" sz="1800" b="1" dirty="0">
            <a:latin typeface="Comic Sans MS" pitchFamily="66" charset="0"/>
          </a:endParaRPr>
        </a:p>
      </dgm:t>
    </dgm:pt>
    <dgm:pt modelId="{3D69B312-0843-4520-B08F-271F9111E3FE}" type="parTrans" cxnId="{1361790D-712B-4AA2-912E-C2031851306F}">
      <dgm:prSet/>
      <dgm:spPr>
        <a:gradFill flip="none" rotWithShape="1">
          <a:gsLst>
            <a:gs pos="0">
              <a:srgbClr val="00B0F0"/>
            </a:gs>
            <a:gs pos="35000">
              <a:srgbClr val="00B0F0"/>
            </a:gs>
            <a:gs pos="100000">
              <a:schemeClr val="accent1">
                <a:shade val="90000"/>
                <a:hueOff val="300089"/>
                <a:satOff val="-5542"/>
                <a:lumOff val="25702"/>
                <a:alphaOff val="0"/>
                <a:tint val="15000"/>
                <a:satMod val="350000"/>
              </a:schemeClr>
            </a:gs>
          </a:gsLst>
          <a:lin ang="0" scaled="1"/>
          <a:tileRect/>
        </a:gradFill>
        <a:ln w="15875"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2A3E1CD1-DEEF-4663-99E4-601DDFBAA327}" type="sibTrans" cxnId="{1361790D-712B-4AA2-912E-C2031851306F}">
      <dgm:prSet/>
      <dgm:spPr/>
      <dgm:t>
        <a:bodyPr/>
        <a:lstStyle/>
        <a:p>
          <a:endParaRPr lang="ru-RU"/>
        </a:p>
      </dgm:t>
    </dgm:pt>
    <dgm:pt modelId="{A0BF70C4-9278-4D56-847F-C27746655B7A}" type="pres">
      <dgm:prSet presAssocID="{BA05271D-A7A5-4467-8FB9-6095808AD9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C8FFAB-3AAD-4B35-8730-3EF9EFFC0FF8}" type="pres">
      <dgm:prSet presAssocID="{46BFA464-4EF8-4EF9-B6B6-873181BBF862}" presName="centerShape" presStyleLbl="node0" presStyleIdx="0" presStyleCnt="1" custScaleX="112920" custScaleY="120163" custLinFactNeighborX="-1661" custLinFactNeighborY="-2853"/>
      <dgm:spPr/>
      <dgm:t>
        <a:bodyPr/>
        <a:lstStyle/>
        <a:p>
          <a:endParaRPr lang="ru-RU"/>
        </a:p>
      </dgm:t>
    </dgm:pt>
    <dgm:pt modelId="{0E44276A-3CCF-4905-9B07-57A8648215BA}" type="pres">
      <dgm:prSet presAssocID="{AF701D60-A306-4F90-8256-C80E8E922761}" presName="parTrans" presStyleLbl="sibTrans2D1" presStyleIdx="0" presStyleCnt="6" custLinFactNeighborX="-5659" custLinFactNeighborY="-14736"/>
      <dgm:spPr/>
      <dgm:t>
        <a:bodyPr/>
        <a:lstStyle/>
        <a:p>
          <a:endParaRPr lang="ru-RU"/>
        </a:p>
      </dgm:t>
    </dgm:pt>
    <dgm:pt modelId="{771A0F8E-9572-4B5B-94F9-468A86F980BC}" type="pres">
      <dgm:prSet presAssocID="{AF701D60-A306-4F90-8256-C80E8E922761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C62647D8-5F0B-4FCD-A9A7-0C6E931C0A16}" type="pres">
      <dgm:prSet presAssocID="{53B46949-A09E-42DC-8CC0-D8C2C4E379C7}" presName="node" presStyleLbl="node1" presStyleIdx="0" presStyleCnt="6" custScaleY="59374" custRadScaleRad="101734" custRadScaleInc="-26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1E9C72-5509-4C95-BBBD-40009D89B9E3}" type="pres">
      <dgm:prSet presAssocID="{695AE737-34E6-4C95-B26A-13496E2A165C}" presName="parTrans" presStyleLbl="sibTrans2D1" presStyleIdx="1" presStyleCnt="6"/>
      <dgm:spPr/>
      <dgm:t>
        <a:bodyPr/>
        <a:lstStyle/>
        <a:p>
          <a:endParaRPr lang="ru-RU"/>
        </a:p>
      </dgm:t>
    </dgm:pt>
    <dgm:pt modelId="{0E69B3DF-E60D-489E-96FD-345A1CFC1157}" type="pres">
      <dgm:prSet presAssocID="{695AE737-34E6-4C95-B26A-13496E2A165C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4379B41F-945F-49B4-8A79-ED7963F9152C}" type="pres">
      <dgm:prSet presAssocID="{C1038027-B70C-4ABD-969F-F07E289D26BA}" presName="node" presStyleLbl="node1" presStyleIdx="1" presStyleCnt="6" custScaleX="99224" custScaleY="679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28D8155-DCF4-42BA-9749-8CE9BDC339A7}" type="pres">
      <dgm:prSet presAssocID="{B737127B-5871-4992-BE75-E662A71A7ACC}" presName="parTrans" presStyleLbl="sibTrans2D1" presStyleIdx="2" presStyleCnt="6" custLinFactNeighborX="9730" custLinFactNeighborY="-9188"/>
      <dgm:spPr/>
      <dgm:t>
        <a:bodyPr/>
        <a:lstStyle/>
        <a:p>
          <a:endParaRPr lang="ru-RU"/>
        </a:p>
      </dgm:t>
    </dgm:pt>
    <dgm:pt modelId="{D7BBD51A-ABC8-4B5E-B161-676219FF6A25}" type="pres">
      <dgm:prSet presAssocID="{B737127B-5871-4992-BE75-E662A71A7ACC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51417DAB-119A-4E0E-9FFF-977BBC0D159F}" type="pres">
      <dgm:prSet presAssocID="{33F6EA88-49A9-4100-AD52-6A902BC4B89F}" presName="node" presStyleLbl="node1" presStyleIdx="2" presStyleCnt="6" custScaleX="98772" custScaleY="67715" custRadScaleRad="104642" custRadScaleInc="-113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D88C90D-61D7-4F43-8BC2-4D24D4B1326A}" type="pres">
      <dgm:prSet presAssocID="{4BBCD238-A0BD-4A5E-925E-402B1381C514}" presName="parTrans" presStyleLbl="sibTrans2D1" presStyleIdx="3" presStyleCnt="6" custLinFactNeighborX="-1309" custLinFactNeighborY="1310"/>
      <dgm:spPr/>
      <dgm:t>
        <a:bodyPr/>
        <a:lstStyle/>
        <a:p>
          <a:endParaRPr lang="ru-RU"/>
        </a:p>
      </dgm:t>
    </dgm:pt>
    <dgm:pt modelId="{A6A56C97-E4E4-41C3-B627-8E4B97B8AE85}" type="pres">
      <dgm:prSet presAssocID="{4BBCD238-A0BD-4A5E-925E-402B1381C514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854F0555-12B9-4467-88C2-DB2A1D1C9A4F}" type="pres">
      <dgm:prSet presAssocID="{9A6BB2BF-6635-4A35-96F0-8144CF29579C}" presName="node" presStyleLbl="node1" presStyleIdx="3" presStyleCnt="6" custScaleX="114519" custScaleY="65994" custRadScaleRad="96190" custRadScaleInc="-114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A8E6594-E409-4B9E-8D0A-E3BDE0CC8568}" type="pres">
      <dgm:prSet presAssocID="{3D69B312-0843-4520-B08F-271F9111E3FE}" presName="parTrans" presStyleLbl="sibTrans2D1" presStyleIdx="4" presStyleCnt="6"/>
      <dgm:spPr/>
      <dgm:t>
        <a:bodyPr/>
        <a:lstStyle/>
        <a:p>
          <a:endParaRPr lang="ru-RU"/>
        </a:p>
      </dgm:t>
    </dgm:pt>
    <dgm:pt modelId="{DC20778D-3A1C-49D0-8F37-F84310E83BF3}" type="pres">
      <dgm:prSet presAssocID="{3D69B312-0843-4520-B08F-271F9111E3FE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B1E95196-7A6C-49F2-9A3F-2D4696266897}" type="pres">
      <dgm:prSet presAssocID="{DEEB29EF-A7C5-41E4-A1A2-574FBBD4F83E}" presName="node" presStyleLbl="node1" presStyleIdx="4" presStyleCnt="6" custScaleY="70743" custRadScaleRad="100752" custRadScaleInc="129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188593C-32A5-4B16-8A3F-6A83A6A83F80}" type="pres">
      <dgm:prSet presAssocID="{34F9C94C-D6BB-4AF1-B4F7-34F89DDB0402}" presName="parTrans" presStyleLbl="sibTrans2D1" presStyleIdx="5" presStyleCnt="6"/>
      <dgm:spPr/>
      <dgm:t>
        <a:bodyPr/>
        <a:lstStyle/>
        <a:p>
          <a:endParaRPr lang="ru-RU"/>
        </a:p>
      </dgm:t>
    </dgm:pt>
    <dgm:pt modelId="{9C76A48C-EDA9-49CF-8290-5E113DFFEACC}" type="pres">
      <dgm:prSet presAssocID="{34F9C94C-D6BB-4AF1-B4F7-34F89DDB0402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99535AC8-2475-4917-8FAE-931F963F5ABF}" type="pres">
      <dgm:prSet presAssocID="{7BA64D87-4C7A-43CF-817C-562995D58580}" presName="node" presStyleLbl="node1" presStyleIdx="5" presStyleCnt="6" custScaleY="62127" custRadScaleRad="107212" custRadScaleInc="-436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0A64AABE-3CEC-4D2E-90DD-8139A823945C}" type="presOf" srcId="{46BFA464-4EF8-4EF9-B6B6-873181BBF862}" destId="{BAC8FFAB-3AAD-4B35-8730-3EF9EFFC0FF8}" srcOrd="0" destOrd="0" presId="urn:microsoft.com/office/officeart/2005/8/layout/radial5"/>
    <dgm:cxn modelId="{1B40284A-DA00-42DB-BFF4-482A17E1A057}" type="presOf" srcId="{34F9C94C-D6BB-4AF1-B4F7-34F89DDB0402}" destId="{9C76A48C-EDA9-49CF-8290-5E113DFFEACC}" srcOrd="1" destOrd="0" presId="urn:microsoft.com/office/officeart/2005/8/layout/radial5"/>
    <dgm:cxn modelId="{56DE2F44-F6F2-4A98-8477-3627052EBFD9}" srcId="{46BFA464-4EF8-4EF9-B6B6-873181BBF862}" destId="{C1038027-B70C-4ABD-969F-F07E289D26BA}" srcOrd="1" destOrd="0" parTransId="{695AE737-34E6-4C95-B26A-13496E2A165C}" sibTransId="{4842E3BC-7FF3-4EB8-AA37-8B2C8C91115B}"/>
    <dgm:cxn modelId="{1361790D-712B-4AA2-912E-C2031851306F}" srcId="{46BFA464-4EF8-4EF9-B6B6-873181BBF862}" destId="{DEEB29EF-A7C5-41E4-A1A2-574FBBD4F83E}" srcOrd="4" destOrd="0" parTransId="{3D69B312-0843-4520-B08F-271F9111E3FE}" sibTransId="{2A3E1CD1-DEEF-4663-99E4-601DDFBAA327}"/>
    <dgm:cxn modelId="{09A308D7-6228-4DFB-B5D9-9198FDA30CA3}" type="presOf" srcId="{3D69B312-0843-4520-B08F-271F9111E3FE}" destId="{3A8E6594-E409-4B9E-8D0A-E3BDE0CC8568}" srcOrd="0" destOrd="0" presId="urn:microsoft.com/office/officeart/2005/8/layout/radial5"/>
    <dgm:cxn modelId="{9D1A201D-3BE7-40CF-9E18-07D8042AC924}" type="presOf" srcId="{3D69B312-0843-4520-B08F-271F9111E3FE}" destId="{DC20778D-3A1C-49D0-8F37-F84310E83BF3}" srcOrd="1" destOrd="0" presId="urn:microsoft.com/office/officeart/2005/8/layout/radial5"/>
    <dgm:cxn modelId="{4E2180FB-CE47-4C37-B797-7E296FB10642}" type="presOf" srcId="{BA05271D-A7A5-4467-8FB9-6095808AD964}" destId="{A0BF70C4-9278-4D56-847F-C27746655B7A}" srcOrd="0" destOrd="0" presId="urn:microsoft.com/office/officeart/2005/8/layout/radial5"/>
    <dgm:cxn modelId="{B3DC4469-754C-4C71-B587-CEAB61B8FE22}" srcId="{46BFA464-4EF8-4EF9-B6B6-873181BBF862}" destId="{53B46949-A09E-42DC-8CC0-D8C2C4E379C7}" srcOrd="0" destOrd="0" parTransId="{AF701D60-A306-4F90-8256-C80E8E922761}" sibTransId="{178CAE3A-2620-4DDF-88D5-59A0FBE1E214}"/>
    <dgm:cxn modelId="{819260F8-B80D-4688-9F42-33FCC26F7FC5}" type="presOf" srcId="{B737127B-5871-4992-BE75-E662A71A7ACC}" destId="{D7BBD51A-ABC8-4B5E-B161-676219FF6A25}" srcOrd="1" destOrd="0" presId="urn:microsoft.com/office/officeart/2005/8/layout/radial5"/>
    <dgm:cxn modelId="{44538DC3-C924-4CB7-9284-52BE8560A5B0}" type="presOf" srcId="{B737127B-5871-4992-BE75-E662A71A7ACC}" destId="{928D8155-DCF4-42BA-9749-8CE9BDC339A7}" srcOrd="0" destOrd="0" presId="urn:microsoft.com/office/officeart/2005/8/layout/radial5"/>
    <dgm:cxn modelId="{18A31B60-C6C8-4EC1-B4DA-266A5381AAC9}" type="presOf" srcId="{AF701D60-A306-4F90-8256-C80E8E922761}" destId="{771A0F8E-9572-4B5B-94F9-468A86F980BC}" srcOrd="1" destOrd="0" presId="urn:microsoft.com/office/officeart/2005/8/layout/radial5"/>
    <dgm:cxn modelId="{4A4AEBEC-76AB-497A-808A-3F6787EEE3B4}" type="presOf" srcId="{C1038027-B70C-4ABD-969F-F07E289D26BA}" destId="{4379B41F-945F-49B4-8A79-ED7963F9152C}" srcOrd="0" destOrd="0" presId="urn:microsoft.com/office/officeart/2005/8/layout/radial5"/>
    <dgm:cxn modelId="{F163A7DC-A81D-4A20-9773-6A9E05FD0695}" type="presOf" srcId="{7BA64D87-4C7A-43CF-817C-562995D58580}" destId="{99535AC8-2475-4917-8FAE-931F963F5ABF}" srcOrd="0" destOrd="0" presId="urn:microsoft.com/office/officeart/2005/8/layout/radial5"/>
    <dgm:cxn modelId="{28FA66A5-5983-40FE-9A0D-B797C8C4EE5B}" type="presOf" srcId="{9A6BB2BF-6635-4A35-96F0-8144CF29579C}" destId="{854F0555-12B9-4467-88C2-DB2A1D1C9A4F}" srcOrd="0" destOrd="0" presId="urn:microsoft.com/office/officeart/2005/8/layout/radial5"/>
    <dgm:cxn modelId="{2A7B6C68-BE82-4D02-A183-FD5166FD33D7}" type="presOf" srcId="{4BBCD238-A0BD-4A5E-925E-402B1381C514}" destId="{A6A56C97-E4E4-41C3-B627-8E4B97B8AE85}" srcOrd="1" destOrd="0" presId="urn:microsoft.com/office/officeart/2005/8/layout/radial5"/>
    <dgm:cxn modelId="{6AE58D7C-EDDC-4838-8010-210CA0B3E231}" srcId="{46BFA464-4EF8-4EF9-B6B6-873181BBF862}" destId="{7BA64D87-4C7A-43CF-817C-562995D58580}" srcOrd="5" destOrd="0" parTransId="{34F9C94C-D6BB-4AF1-B4F7-34F89DDB0402}" sibTransId="{A2D154E9-1014-4836-A4FD-ED8204C4AA37}"/>
    <dgm:cxn modelId="{73CB638B-4231-41A2-B1FD-B3A828517277}" type="presOf" srcId="{33F6EA88-49A9-4100-AD52-6A902BC4B89F}" destId="{51417DAB-119A-4E0E-9FFF-977BBC0D159F}" srcOrd="0" destOrd="0" presId="urn:microsoft.com/office/officeart/2005/8/layout/radial5"/>
    <dgm:cxn modelId="{99632B11-B476-48B1-B604-4598DC2457E9}" srcId="{46BFA464-4EF8-4EF9-B6B6-873181BBF862}" destId="{9A6BB2BF-6635-4A35-96F0-8144CF29579C}" srcOrd="3" destOrd="0" parTransId="{4BBCD238-A0BD-4A5E-925E-402B1381C514}" sibTransId="{4A758B5D-C7C3-4183-91CC-0C1B62C3C7F0}"/>
    <dgm:cxn modelId="{E7571B42-15DC-4184-9D39-2BB2027E3BCA}" type="presOf" srcId="{4BBCD238-A0BD-4A5E-925E-402B1381C514}" destId="{FD88C90D-61D7-4F43-8BC2-4D24D4B1326A}" srcOrd="0" destOrd="0" presId="urn:microsoft.com/office/officeart/2005/8/layout/radial5"/>
    <dgm:cxn modelId="{ECA9D918-0C34-4C1A-A88A-2FA7AA7304BA}" srcId="{46BFA464-4EF8-4EF9-B6B6-873181BBF862}" destId="{33F6EA88-49A9-4100-AD52-6A902BC4B89F}" srcOrd="2" destOrd="0" parTransId="{B737127B-5871-4992-BE75-E662A71A7ACC}" sibTransId="{5AA5E91D-A301-4497-B793-2845DB7C5F48}"/>
    <dgm:cxn modelId="{E200C2FE-61F5-4362-B677-48420DA0C752}" srcId="{BA05271D-A7A5-4467-8FB9-6095808AD964}" destId="{46BFA464-4EF8-4EF9-B6B6-873181BBF862}" srcOrd="0" destOrd="0" parTransId="{AB9BA98B-9D93-43E2-A02E-BD66C6084F3A}" sibTransId="{62E77778-959F-4C59-BE0E-746FAA21FB38}"/>
    <dgm:cxn modelId="{A9D8861B-1370-4673-B7D6-319F61EB0635}" type="presOf" srcId="{DEEB29EF-A7C5-41E4-A1A2-574FBBD4F83E}" destId="{B1E95196-7A6C-49F2-9A3F-2D4696266897}" srcOrd="0" destOrd="0" presId="urn:microsoft.com/office/officeart/2005/8/layout/radial5"/>
    <dgm:cxn modelId="{38D79576-A284-4292-80A4-A4C4B6F025A5}" type="presOf" srcId="{34F9C94C-D6BB-4AF1-B4F7-34F89DDB0402}" destId="{3188593C-32A5-4B16-8A3F-6A83A6A83F80}" srcOrd="0" destOrd="0" presId="urn:microsoft.com/office/officeart/2005/8/layout/radial5"/>
    <dgm:cxn modelId="{179E5771-7A7E-4A54-BC76-916A7EE68BCC}" type="presOf" srcId="{AF701D60-A306-4F90-8256-C80E8E922761}" destId="{0E44276A-3CCF-4905-9B07-57A8648215BA}" srcOrd="0" destOrd="0" presId="urn:microsoft.com/office/officeart/2005/8/layout/radial5"/>
    <dgm:cxn modelId="{5C1B0D2F-FC35-4068-97F6-742A70DF346B}" type="presOf" srcId="{695AE737-34E6-4C95-B26A-13496E2A165C}" destId="{871E9C72-5509-4C95-BBBD-40009D89B9E3}" srcOrd="0" destOrd="0" presId="urn:microsoft.com/office/officeart/2005/8/layout/radial5"/>
    <dgm:cxn modelId="{021B7293-E796-49AF-B8AC-9687C45C853E}" type="presOf" srcId="{695AE737-34E6-4C95-B26A-13496E2A165C}" destId="{0E69B3DF-E60D-489E-96FD-345A1CFC1157}" srcOrd="1" destOrd="0" presId="urn:microsoft.com/office/officeart/2005/8/layout/radial5"/>
    <dgm:cxn modelId="{33472F3C-2136-4893-A2B1-76D6E810BF38}" type="presOf" srcId="{53B46949-A09E-42DC-8CC0-D8C2C4E379C7}" destId="{C62647D8-5F0B-4FCD-A9A7-0C6E931C0A16}" srcOrd="0" destOrd="0" presId="urn:microsoft.com/office/officeart/2005/8/layout/radial5"/>
    <dgm:cxn modelId="{84CB249F-1B42-4F10-900F-A5A229361CD6}" type="presParOf" srcId="{A0BF70C4-9278-4D56-847F-C27746655B7A}" destId="{BAC8FFAB-3AAD-4B35-8730-3EF9EFFC0FF8}" srcOrd="0" destOrd="0" presId="urn:microsoft.com/office/officeart/2005/8/layout/radial5"/>
    <dgm:cxn modelId="{9EF2B306-4644-442D-AC9F-84883B88C604}" type="presParOf" srcId="{A0BF70C4-9278-4D56-847F-C27746655B7A}" destId="{0E44276A-3CCF-4905-9B07-57A8648215BA}" srcOrd="1" destOrd="0" presId="urn:microsoft.com/office/officeart/2005/8/layout/radial5"/>
    <dgm:cxn modelId="{B67B289D-BF28-4D75-807F-F9184660A65F}" type="presParOf" srcId="{0E44276A-3CCF-4905-9B07-57A8648215BA}" destId="{771A0F8E-9572-4B5B-94F9-468A86F980BC}" srcOrd="0" destOrd="0" presId="urn:microsoft.com/office/officeart/2005/8/layout/radial5"/>
    <dgm:cxn modelId="{8E5107E0-27E1-4A1A-A306-D737499ED730}" type="presParOf" srcId="{A0BF70C4-9278-4D56-847F-C27746655B7A}" destId="{C62647D8-5F0B-4FCD-A9A7-0C6E931C0A16}" srcOrd="2" destOrd="0" presId="urn:microsoft.com/office/officeart/2005/8/layout/radial5"/>
    <dgm:cxn modelId="{06BDC4B4-9DDF-4091-998B-303BCB34FD39}" type="presParOf" srcId="{A0BF70C4-9278-4D56-847F-C27746655B7A}" destId="{871E9C72-5509-4C95-BBBD-40009D89B9E3}" srcOrd="3" destOrd="0" presId="urn:microsoft.com/office/officeart/2005/8/layout/radial5"/>
    <dgm:cxn modelId="{FC0B9115-33E0-46C5-B848-C556EA031D11}" type="presParOf" srcId="{871E9C72-5509-4C95-BBBD-40009D89B9E3}" destId="{0E69B3DF-E60D-489E-96FD-345A1CFC1157}" srcOrd="0" destOrd="0" presId="urn:microsoft.com/office/officeart/2005/8/layout/radial5"/>
    <dgm:cxn modelId="{3F9594BB-68C1-4E5A-8CB8-FB298A20AF26}" type="presParOf" srcId="{A0BF70C4-9278-4D56-847F-C27746655B7A}" destId="{4379B41F-945F-49B4-8A79-ED7963F9152C}" srcOrd="4" destOrd="0" presId="urn:microsoft.com/office/officeart/2005/8/layout/radial5"/>
    <dgm:cxn modelId="{F1061498-7463-4EAD-A14B-F42394E18235}" type="presParOf" srcId="{A0BF70C4-9278-4D56-847F-C27746655B7A}" destId="{928D8155-DCF4-42BA-9749-8CE9BDC339A7}" srcOrd="5" destOrd="0" presId="urn:microsoft.com/office/officeart/2005/8/layout/radial5"/>
    <dgm:cxn modelId="{96FAD720-70E3-4212-84AB-D8EA60E8DFAC}" type="presParOf" srcId="{928D8155-DCF4-42BA-9749-8CE9BDC339A7}" destId="{D7BBD51A-ABC8-4B5E-B161-676219FF6A25}" srcOrd="0" destOrd="0" presId="urn:microsoft.com/office/officeart/2005/8/layout/radial5"/>
    <dgm:cxn modelId="{503C5E43-8109-4B25-9286-B4C21C15CAEB}" type="presParOf" srcId="{A0BF70C4-9278-4D56-847F-C27746655B7A}" destId="{51417DAB-119A-4E0E-9FFF-977BBC0D159F}" srcOrd="6" destOrd="0" presId="urn:microsoft.com/office/officeart/2005/8/layout/radial5"/>
    <dgm:cxn modelId="{E0468A32-81B9-457E-A27B-F543FD649AC7}" type="presParOf" srcId="{A0BF70C4-9278-4D56-847F-C27746655B7A}" destId="{FD88C90D-61D7-4F43-8BC2-4D24D4B1326A}" srcOrd="7" destOrd="0" presId="urn:microsoft.com/office/officeart/2005/8/layout/radial5"/>
    <dgm:cxn modelId="{66A8F1B4-EAA5-4E86-9073-CB12C93ACF22}" type="presParOf" srcId="{FD88C90D-61D7-4F43-8BC2-4D24D4B1326A}" destId="{A6A56C97-E4E4-41C3-B627-8E4B97B8AE85}" srcOrd="0" destOrd="0" presId="urn:microsoft.com/office/officeart/2005/8/layout/radial5"/>
    <dgm:cxn modelId="{68D170DF-B0B7-4021-AE19-7A582CA8BA3F}" type="presParOf" srcId="{A0BF70C4-9278-4D56-847F-C27746655B7A}" destId="{854F0555-12B9-4467-88C2-DB2A1D1C9A4F}" srcOrd="8" destOrd="0" presId="urn:microsoft.com/office/officeart/2005/8/layout/radial5"/>
    <dgm:cxn modelId="{2996088F-BB67-4F54-8986-B8BAE099CDB9}" type="presParOf" srcId="{A0BF70C4-9278-4D56-847F-C27746655B7A}" destId="{3A8E6594-E409-4B9E-8D0A-E3BDE0CC8568}" srcOrd="9" destOrd="0" presId="urn:microsoft.com/office/officeart/2005/8/layout/radial5"/>
    <dgm:cxn modelId="{CD9EA055-DA80-48C1-9F44-2AB476CADCC8}" type="presParOf" srcId="{3A8E6594-E409-4B9E-8D0A-E3BDE0CC8568}" destId="{DC20778D-3A1C-49D0-8F37-F84310E83BF3}" srcOrd="0" destOrd="0" presId="urn:microsoft.com/office/officeart/2005/8/layout/radial5"/>
    <dgm:cxn modelId="{47AE40BB-B67A-4288-AB77-F44870D6F160}" type="presParOf" srcId="{A0BF70C4-9278-4D56-847F-C27746655B7A}" destId="{B1E95196-7A6C-49F2-9A3F-2D4696266897}" srcOrd="10" destOrd="0" presId="urn:microsoft.com/office/officeart/2005/8/layout/radial5"/>
    <dgm:cxn modelId="{686A2D72-A507-4005-806A-2CB40C99EC7D}" type="presParOf" srcId="{A0BF70C4-9278-4D56-847F-C27746655B7A}" destId="{3188593C-32A5-4B16-8A3F-6A83A6A83F80}" srcOrd="11" destOrd="0" presId="urn:microsoft.com/office/officeart/2005/8/layout/radial5"/>
    <dgm:cxn modelId="{D1447D6B-B146-4CE7-9F68-CBDF669E1452}" type="presParOf" srcId="{3188593C-32A5-4B16-8A3F-6A83A6A83F80}" destId="{9C76A48C-EDA9-49CF-8290-5E113DFFEACC}" srcOrd="0" destOrd="0" presId="urn:microsoft.com/office/officeart/2005/8/layout/radial5"/>
    <dgm:cxn modelId="{B037EC3D-2D18-44C3-96CE-8ADEE4F54652}" type="presParOf" srcId="{A0BF70C4-9278-4D56-847F-C27746655B7A}" destId="{99535AC8-2475-4917-8FAE-931F963F5AB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93BC0A-4A9D-4871-9387-02CC0B385F74}" type="doc">
      <dgm:prSet loTypeId="urn:microsoft.com/office/officeart/2005/8/layout/radial6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15DF3E-FE07-4000-9C59-3807E6241D3D}">
      <dgm:prSet phldrT="[Текст]" custT="1"/>
      <dgm:spPr>
        <a:solidFill>
          <a:srgbClr val="C5F0FF"/>
        </a:solidFill>
        <a:ln w="38100" cmpd="dbl"/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відвідування занять та виховних заходів колег</a:t>
          </a:r>
          <a:endParaRPr lang="ru-RU" sz="1600" dirty="0">
            <a:solidFill>
              <a:schemeClr val="tx1"/>
            </a:solidFill>
          </a:endParaRPr>
        </a:p>
      </dgm:t>
    </dgm:pt>
    <dgm:pt modelId="{07802462-2FDB-4F99-AFB1-DF8E5C7B8EC9}" type="parTrans" cxnId="{C3429C2E-B28C-4E7C-86E2-1ACB79EF586A}">
      <dgm:prSet/>
      <dgm:spPr/>
      <dgm:t>
        <a:bodyPr/>
        <a:lstStyle/>
        <a:p>
          <a:endParaRPr lang="ru-RU"/>
        </a:p>
      </dgm:t>
    </dgm:pt>
    <dgm:pt modelId="{00069FDD-A60D-49D8-BD29-7F154D0DA01A}" type="sibTrans" cxnId="{C3429C2E-B28C-4E7C-86E2-1ACB79EF586A}">
      <dgm:prSet/>
      <dgm:spPr/>
      <dgm:t>
        <a:bodyPr/>
        <a:lstStyle/>
        <a:p>
          <a:endParaRPr lang="ru-RU"/>
        </a:p>
      </dgm:t>
    </dgm:pt>
    <dgm:pt modelId="{F15041D1-5BB0-4483-8BAD-DE5DD28FCFF4}">
      <dgm:prSet phldrT="[Текст]" custT="1"/>
      <dgm:spPr>
        <a:solidFill>
          <a:srgbClr val="C5F0FF"/>
        </a:solidFill>
      </dgm:spPr>
      <dgm:t>
        <a:bodyPr/>
        <a:lstStyle/>
        <a:p>
          <a:r>
            <a:rPr lang="uk-UA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</a:t>
          </a:r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uk-UA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ції</a:t>
          </a:r>
          <a:endParaRPr lang="ru-RU" sz="1600" dirty="0">
            <a:solidFill>
              <a:schemeClr val="tx1"/>
            </a:solidFill>
          </a:endParaRPr>
        </a:p>
      </dgm:t>
    </dgm:pt>
    <dgm:pt modelId="{0C44A620-5D5C-4225-BED7-67701317FAA6}" type="parTrans" cxnId="{29857492-A083-48B1-9120-6DB18D62F99F}">
      <dgm:prSet/>
      <dgm:spPr/>
      <dgm:t>
        <a:bodyPr/>
        <a:lstStyle/>
        <a:p>
          <a:endParaRPr lang="ru-RU"/>
        </a:p>
      </dgm:t>
    </dgm:pt>
    <dgm:pt modelId="{EDC51CA7-47AF-4E8A-A587-69060499F827}" type="sibTrans" cxnId="{29857492-A083-48B1-9120-6DB18D62F99F}">
      <dgm:prSet/>
      <dgm:spPr/>
      <dgm:t>
        <a:bodyPr/>
        <a:lstStyle/>
        <a:p>
          <a:endParaRPr lang="ru-RU"/>
        </a:p>
      </dgm:t>
    </dgm:pt>
    <dgm:pt modelId="{33F78048-5FCB-4AEA-9286-EEB2CFC9F4F3}">
      <dgm:prSet phldrT="[Текст]" custT="1"/>
      <dgm:spPr>
        <a:solidFill>
          <a:srgbClr val="C5F0FF"/>
        </a:solidFill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творчі звіти  вчителів</a:t>
          </a:r>
          <a:endParaRPr lang="ru-RU" sz="1600" dirty="0">
            <a:solidFill>
              <a:schemeClr val="tx1"/>
            </a:solidFill>
          </a:endParaRPr>
        </a:p>
      </dgm:t>
    </dgm:pt>
    <dgm:pt modelId="{7CDD286A-AEC7-4170-92DB-B2048C966CFA}" type="parTrans" cxnId="{984223FC-6DF4-444A-958B-2C63A6A11DF0}">
      <dgm:prSet/>
      <dgm:spPr/>
      <dgm:t>
        <a:bodyPr/>
        <a:lstStyle/>
        <a:p>
          <a:endParaRPr lang="ru-RU"/>
        </a:p>
      </dgm:t>
    </dgm:pt>
    <dgm:pt modelId="{463ADAAB-A8C9-49B1-A8A4-F2F5F9DF8B28}" type="sibTrans" cxnId="{984223FC-6DF4-444A-958B-2C63A6A11DF0}">
      <dgm:prSet/>
      <dgm:spPr/>
      <dgm:t>
        <a:bodyPr/>
        <a:lstStyle/>
        <a:p>
          <a:endParaRPr lang="ru-RU"/>
        </a:p>
      </dgm:t>
    </dgm:pt>
    <dgm:pt modelId="{22E43B2F-8B67-4889-BC4F-CA0CCD8931CB}">
      <dgm:prSet custT="1"/>
      <dgm:spPr>
        <a:solidFill>
          <a:srgbClr val="C5F0FF"/>
        </a:solidFill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самоосвіта</a:t>
          </a:r>
          <a:endParaRPr lang="ru-RU" sz="1600" dirty="0">
            <a:solidFill>
              <a:schemeClr val="tx1"/>
            </a:solidFill>
          </a:endParaRPr>
        </a:p>
      </dgm:t>
    </dgm:pt>
    <dgm:pt modelId="{150E5ED9-362C-48F5-9691-B0B5DBDB1FC2}" type="parTrans" cxnId="{AB1AC05F-6E1B-49E4-8E78-A9A4EA95F109}">
      <dgm:prSet/>
      <dgm:spPr/>
      <dgm:t>
        <a:bodyPr/>
        <a:lstStyle/>
        <a:p>
          <a:endParaRPr lang="ru-RU"/>
        </a:p>
      </dgm:t>
    </dgm:pt>
    <dgm:pt modelId="{5F66C019-A6CD-488A-8D83-2A5598DC7E46}" type="sibTrans" cxnId="{AB1AC05F-6E1B-49E4-8E78-A9A4EA95F109}">
      <dgm:prSet/>
      <dgm:spPr/>
      <dgm:t>
        <a:bodyPr/>
        <a:lstStyle/>
        <a:p>
          <a:endParaRPr lang="ru-RU"/>
        </a:p>
      </dgm:t>
    </dgm:pt>
    <dgm:pt modelId="{AE8171EF-E9F4-4848-854A-30464F302815}">
      <dgm:prSet phldrT="[Текст]" custT="1"/>
      <dgm:spPr>
        <a:solidFill>
          <a:srgbClr val="C5F0FF"/>
        </a:solidFill>
      </dgm:spPr>
      <dgm:t>
        <a:bodyPr/>
        <a:lstStyle/>
        <a:p>
          <a:r>
            <a:rPr lang="uk-UA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наставни</a:t>
          </a:r>
          <a:endParaRPr lang="uk-UA" sz="16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uk-UA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цтво</a:t>
          </a:r>
          <a:endParaRPr lang="ru-RU" sz="1600" dirty="0">
            <a:solidFill>
              <a:schemeClr val="tx1"/>
            </a:solidFill>
          </a:endParaRPr>
        </a:p>
      </dgm:t>
    </dgm:pt>
    <dgm:pt modelId="{6E55A2C1-F433-4B4F-ADC2-5AAA16221477}" type="parTrans" cxnId="{92E34B59-65CB-4AF1-B764-8AAD9A98A33D}">
      <dgm:prSet/>
      <dgm:spPr/>
      <dgm:t>
        <a:bodyPr/>
        <a:lstStyle/>
        <a:p>
          <a:endParaRPr lang="ru-RU"/>
        </a:p>
      </dgm:t>
    </dgm:pt>
    <dgm:pt modelId="{692D2DA2-667D-4096-80D0-8E6CFDF202CB}" type="sibTrans" cxnId="{92E34B59-65CB-4AF1-B764-8AAD9A98A33D}">
      <dgm:prSet/>
      <dgm:spPr/>
      <dgm:t>
        <a:bodyPr/>
        <a:lstStyle/>
        <a:p>
          <a:endParaRPr lang="ru-RU"/>
        </a:p>
      </dgm:t>
    </dgm:pt>
    <dgm:pt modelId="{C17AB217-08D4-46B5-8171-8D3AF324785C}">
      <dgm:prSet phldrT="[Текст]" custT="1"/>
      <dgm:spPr>
        <a:solidFill>
          <a:srgbClr val="FFFF6D"/>
        </a:solidFill>
      </dgm:spPr>
      <dgm:t>
        <a:bodyPr/>
        <a:lstStyle/>
        <a:p>
          <a:pPr rtl="0"/>
          <a:endParaRPr lang="ru-RU" sz="1600" dirty="0">
            <a:solidFill>
              <a:srgbClr val="C00000"/>
            </a:solidFill>
            <a:latin typeface="Arial Black" pitchFamily="34" charset="0"/>
          </a:endParaRPr>
        </a:p>
      </dgm:t>
    </dgm:pt>
    <dgm:pt modelId="{CC0B14B9-47EF-4ADF-A416-66CCA8AAECF8}" type="sibTrans" cxnId="{021A61C5-EF76-4D69-A10B-445D9EA2DF60}">
      <dgm:prSet/>
      <dgm:spPr/>
      <dgm:t>
        <a:bodyPr/>
        <a:lstStyle/>
        <a:p>
          <a:endParaRPr lang="ru-RU"/>
        </a:p>
      </dgm:t>
    </dgm:pt>
    <dgm:pt modelId="{750D7A01-0B1B-43A5-8AC0-5B73F063E58A}" type="parTrans" cxnId="{021A61C5-EF76-4D69-A10B-445D9EA2DF60}">
      <dgm:prSet/>
      <dgm:spPr/>
      <dgm:t>
        <a:bodyPr/>
        <a:lstStyle/>
        <a:p>
          <a:endParaRPr lang="ru-RU"/>
        </a:p>
      </dgm:t>
    </dgm:pt>
    <dgm:pt modelId="{DB1BDBBF-31C5-4AEC-A2D4-656915AD04A6}" type="pres">
      <dgm:prSet presAssocID="{A693BC0A-4A9D-4871-9387-02CC0B385F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1F59BB-00DA-4E31-A297-DC5EA9C00B7E}" type="pres">
      <dgm:prSet presAssocID="{C17AB217-08D4-46B5-8171-8D3AF324785C}" presName="centerShape" presStyleLbl="node0" presStyleIdx="0" presStyleCnt="1" custScaleX="115804" custScaleY="115887" custLinFactNeighborX="-39" custLinFactNeighborY="0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C224CF0-B576-4A89-AF54-7149887B188D}" type="pres">
      <dgm:prSet presAssocID="{8215DF3E-FE07-4000-9C59-3807E6241D3D}" presName="node" presStyleLbl="node1" presStyleIdx="0" presStyleCnt="5" custScaleX="143653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ru-RU"/>
        </a:p>
      </dgm:t>
    </dgm:pt>
    <dgm:pt modelId="{9CEF68EF-04AD-4C62-A51D-CBE40AE1E4B1}" type="pres">
      <dgm:prSet presAssocID="{8215DF3E-FE07-4000-9C59-3807E6241D3D}" presName="dummy" presStyleCnt="0"/>
      <dgm:spPr/>
    </dgm:pt>
    <dgm:pt modelId="{B36F1246-721D-49DE-8E08-4E5333A01992}" type="pres">
      <dgm:prSet presAssocID="{00069FDD-A60D-49D8-BD29-7F154D0DA01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C15A4828-D8F9-495E-A8D7-8065EA1AFE26}" type="pres">
      <dgm:prSet presAssocID="{F15041D1-5BB0-4483-8BAD-DE5DD28FCFF4}" presName="node" presStyleLbl="node1" presStyleIdx="1" presStyleCnt="5" custScaleX="133502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ru-RU"/>
        </a:p>
      </dgm:t>
    </dgm:pt>
    <dgm:pt modelId="{84E6D726-0DBC-48A7-9214-0E37B35BC61B}" type="pres">
      <dgm:prSet presAssocID="{F15041D1-5BB0-4483-8BAD-DE5DD28FCFF4}" presName="dummy" presStyleCnt="0"/>
      <dgm:spPr/>
    </dgm:pt>
    <dgm:pt modelId="{F92D5DF7-113D-4DC4-AE3C-4B113E2432C3}" type="pres">
      <dgm:prSet presAssocID="{EDC51CA7-47AF-4E8A-A587-69060499F82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DBD1502-2093-4884-AC36-EEBCD76D084E}" type="pres">
      <dgm:prSet presAssocID="{33F78048-5FCB-4AEA-9286-EEB2CFC9F4F3}" presName="node" presStyleLbl="node1" presStyleIdx="2" presStyleCnt="5" custScaleX="147901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ru-RU"/>
        </a:p>
      </dgm:t>
    </dgm:pt>
    <dgm:pt modelId="{A24F8524-882F-442C-9C3A-1680D08C0EEC}" type="pres">
      <dgm:prSet presAssocID="{33F78048-5FCB-4AEA-9286-EEB2CFC9F4F3}" presName="dummy" presStyleCnt="0"/>
      <dgm:spPr/>
    </dgm:pt>
    <dgm:pt modelId="{D34F1DA5-6585-4F99-9153-A03211068DA0}" type="pres">
      <dgm:prSet presAssocID="{463ADAAB-A8C9-49B1-A8A4-F2F5F9DF8B28}" presName="sibTrans" presStyleLbl="sibTrans2D1" presStyleIdx="2" presStyleCnt="5"/>
      <dgm:spPr/>
      <dgm:t>
        <a:bodyPr/>
        <a:lstStyle/>
        <a:p>
          <a:endParaRPr lang="ru-RU"/>
        </a:p>
      </dgm:t>
    </dgm:pt>
    <dgm:pt modelId="{5F23C9B0-D3C3-42EB-AF5F-602291AF6021}" type="pres">
      <dgm:prSet presAssocID="{22E43B2F-8B67-4889-BC4F-CA0CCD8931CB}" presName="node" presStyleLbl="node1" presStyleIdx="3" presStyleCnt="5" custScaleX="141703" custScaleY="78599" custRadScaleRad="105717" custRadScaleInc="22053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ru-RU"/>
        </a:p>
      </dgm:t>
    </dgm:pt>
    <dgm:pt modelId="{3DF055BF-D00A-4397-9EA2-CB6EAB1D825F}" type="pres">
      <dgm:prSet presAssocID="{22E43B2F-8B67-4889-BC4F-CA0CCD8931CB}" presName="dummy" presStyleCnt="0"/>
      <dgm:spPr/>
    </dgm:pt>
    <dgm:pt modelId="{5014611D-B777-49DF-9002-7ECE5183BF33}" type="pres">
      <dgm:prSet presAssocID="{5F66C019-A6CD-488A-8D83-2A5598DC7E46}" presName="sibTrans" presStyleLbl="sibTrans2D1" presStyleIdx="3" presStyleCnt="5"/>
      <dgm:spPr/>
      <dgm:t>
        <a:bodyPr/>
        <a:lstStyle/>
        <a:p>
          <a:endParaRPr lang="ru-RU"/>
        </a:p>
      </dgm:t>
    </dgm:pt>
    <dgm:pt modelId="{1B9C0A5F-996B-40B7-84A1-FD19E638878A}" type="pres">
      <dgm:prSet presAssocID="{AE8171EF-E9F4-4848-854A-30464F302815}" presName="node" presStyleLbl="node1" presStyleIdx="4" presStyleCnt="5" custScaleX="151025" custScaleY="87378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ru-RU"/>
        </a:p>
      </dgm:t>
    </dgm:pt>
    <dgm:pt modelId="{5F2A5D55-B207-4E99-937D-CB500C7485BC}" type="pres">
      <dgm:prSet presAssocID="{AE8171EF-E9F4-4848-854A-30464F302815}" presName="dummy" presStyleCnt="0"/>
      <dgm:spPr/>
    </dgm:pt>
    <dgm:pt modelId="{E8DAACED-3AAA-48BA-A614-6A20F7B162B2}" type="pres">
      <dgm:prSet presAssocID="{692D2DA2-667D-4096-80D0-8E6CFDF202CB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9AE9FD08-9521-4BEE-AE28-FC469FE17129}" type="presOf" srcId="{F15041D1-5BB0-4483-8BAD-DE5DD28FCFF4}" destId="{C15A4828-D8F9-495E-A8D7-8065EA1AFE26}" srcOrd="0" destOrd="0" presId="urn:microsoft.com/office/officeart/2005/8/layout/radial6"/>
    <dgm:cxn modelId="{C3429C2E-B28C-4E7C-86E2-1ACB79EF586A}" srcId="{C17AB217-08D4-46B5-8171-8D3AF324785C}" destId="{8215DF3E-FE07-4000-9C59-3807E6241D3D}" srcOrd="0" destOrd="0" parTransId="{07802462-2FDB-4F99-AFB1-DF8E5C7B8EC9}" sibTransId="{00069FDD-A60D-49D8-BD29-7F154D0DA01A}"/>
    <dgm:cxn modelId="{1A31B627-6CB3-4209-A3ED-C57FDA0C1F1E}" type="presOf" srcId="{8215DF3E-FE07-4000-9C59-3807E6241D3D}" destId="{8C224CF0-B576-4A89-AF54-7149887B188D}" srcOrd="0" destOrd="0" presId="urn:microsoft.com/office/officeart/2005/8/layout/radial6"/>
    <dgm:cxn modelId="{B9EE045A-61CA-42FC-92E3-6B33DCAC1780}" type="presOf" srcId="{33F78048-5FCB-4AEA-9286-EEB2CFC9F4F3}" destId="{CDBD1502-2093-4884-AC36-EEBCD76D084E}" srcOrd="0" destOrd="0" presId="urn:microsoft.com/office/officeart/2005/8/layout/radial6"/>
    <dgm:cxn modelId="{29857492-A083-48B1-9120-6DB18D62F99F}" srcId="{C17AB217-08D4-46B5-8171-8D3AF324785C}" destId="{F15041D1-5BB0-4483-8BAD-DE5DD28FCFF4}" srcOrd="1" destOrd="0" parTransId="{0C44A620-5D5C-4225-BED7-67701317FAA6}" sibTransId="{EDC51CA7-47AF-4E8A-A587-69060499F827}"/>
    <dgm:cxn modelId="{1444C56C-70FB-4474-9760-8A70CA0D3AFE}" type="presOf" srcId="{AE8171EF-E9F4-4848-854A-30464F302815}" destId="{1B9C0A5F-996B-40B7-84A1-FD19E638878A}" srcOrd="0" destOrd="0" presId="urn:microsoft.com/office/officeart/2005/8/layout/radial6"/>
    <dgm:cxn modelId="{DC8EFF5E-CEAA-4ADA-A9C0-54F02BBCC592}" type="presOf" srcId="{00069FDD-A60D-49D8-BD29-7F154D0DA01A}" destId="{B36F1246-721D-49DE-8E08-4E5333A01992}" srcOrd="0" destOrd="0" presId="urn:microsoft.com/office/officeart/2005/8/layout/radial6"/>
    <dgm:cxn modelId="{021A61C5-EF76-4D69-A10B-445D9EA2DF60}" srcId="{A693BC0A-4A9D-4871-9387-02CC0B385F74}" destId="{C17AB217-08D4-46B5-8171-8D3AF324785C}" srcOrd="0" destOrd="0" parTransId="{750D7A01-0B1B-43A5-8AC0-5B73F063E58A}" sibTransId="{CC0B14B9-47EF-4ADF-A416-66CCA8AAECF8}"/>
    <dgm:cxn modelId="{49A2E427-0788-4313-BCFD-B0CD6F4A3640}" type="presOf" srcId="{22E43B2F-8B67-4889-BC4F-CA0CCD8931CB}" destId="{5F23C9B0-D3C3-42EB-AF5F-602291AF6021}" srcOrd="0" destOrd="0" presId="urn:microsoft.com/office/officeart/2005/8/layout/radial6"/>
    <dgm:cxn modelId="{4A05EC33-3978-49AE-9D83-96035F37677F}" type="presOf" srcId="{692D2DA2-667D-4096-80D0-8E6CFDF202CB}" destId="{E8DAACED-3AAA-48BA-A614-6A20F7B162B2}" srcOrd="0" destOrd="0" presId="urn:microsoft.com/office/officeart/2005/8/layout/radial6"/>
    <dgm:cxn modelId="{92E34B59-65CB-4AF1-B764-8AAD9A98A33D}" srcId="{C17AB217-08D4-46B5-8171-8D3AF324785C}" destId="{AE8171EF-E9F4-4848-854A-30464F302815}" srcOrd="4" destOrd="0" parTransId="{6E55A2C1-F433-4B4F-ADC2-5AAA16221477}" sibTransId="{692D2DA2-667D-4096-80D0-8E6CFDF202CB}"/>
    <dgm:cxn modelId="{CD171385-34F8-4AF5-945A-E0EC3A8D1DD1}" type="presOf" srcId="{A693BC0A-4A9D-4871-9387-02CC0B385F74}" destId="{DB1BDBBF-31C5-4AEC-A2D4-656915AD04A6}" srcOrd="0" destOrd="0" presId="urn:microsoft.com/office/officeart/2005/8/layout/radial6"/>
    <dgm:cxn modelId="{1B81F799-9521-48E9-B452-29459DBC56AF}" type="presOf" srcId="{463ADAAB-A8C9-49B1-A8A4-F2F5F9DF8B28}" destId="{D34F1DA5-6585-4F99-9153-A03211068DA0}" srcOrd="0" destOrd="0" presId="urn:microsoft.com/office/officeart/2005/8/layout/radial6"/>
    <dgm:cxn modelId="{7A637269-FCB6-4BE9-A2BC-298EE2CCF666}" type="presOf" srcId="{5F66C019-A6CD-488A-8D83-2A5598DC7E46}" destId="{5014611D-B777-49DF-9002-7ECE5183BF33}" srcOrd="0" destOrd="0" presId="urn:microsoft.com/office/officeart/2005/8/layout/radial6"/>
    <dgm:cxn modelId="{AB1AC05F-6E1B-49E4-8E78-A9A4EA95F109}" srcId="{C17AB217-08D4-46B5-8171-8D3AF324785C}" destId="{22E43B2F-8B67-4889-BC4F-CA0CCD8931CB}" srcOrd="3" destOrd="0" parTransId="{150E5ED9-362C-48F5-9691-B0B5DBDB1FC2}" sibTransId="{5F66C019-A6CD-488A-8D83-2A5598DC7E46}"/>
    <dgm:cxn modelId="{C04043E6-6938-4A23-88ED-DACF761B0509}" type="presOf" srcId="{EDC51CA7-47AF-4E8A-A587-69060499F827}" destId="{F92D5DF7-113D-4DC4-AE3C-4B113E2432C3}" srcOrd="0" destOrd="0" presId="urn:microsoft.com/office/officeart/2005/8/layout/radial6"/>
    <dgm:cxn modelId="{984223FC-6DF4-444A-958B-2C63A6A11DF0}" srcId="{C17AB217-08D4-46B5-8171-8D3AF324785C}" destId="{33F78048-5FCB-4AEA-9286-EEB2CFC9F4F3}" srcOrd="2" destOrd="0" parTransId="{7CDD286A-AEC7-4170-92DB-B2048C966CFA}" sibTransId="{463ADAAB-A8C9-49B1-A8A4-F2F5F9DF8B28}"/>
    <dgm:cxn modelId="{96F65BF8-58BD-4D96-B836-815496C277CE}" type="presOf" srcId="{C17AB217-08D4-46B5-8171-8D3AF324785C}" destId="{551F59BB-00DA-4E31-A297-DC5EA9C00B7E}" srcOrd="0" destOrd="0" presId="urn:microsoft.com/office/officeart/2005/8/layout/radial6"/>
    <dgm:cxn modelId="{B401A692-A8AA-4A88-95C3-DA8719C3A932}" type="presParOf" srcId="{DB1BDBBF-31C5-4AEC-A2D4-656915AD04A6}" destId="{551F59BB-00DA-4E31-A297-DC5EA9C00B7E}" srcOrd="0" destOrd="0" presId="urn:microsoft.com/office/officeart/2005/8/layout/radial6"/>
    <dgm:cxn modelId="{5C6D5A7A-76F8-46E8-B16B-9778697614E7}" type="presParOf" srcId="{DB1BDBBF-31C5-4AEC-A2D4-656915AD04A6}" destId="{8C224CF0-B576-4A89-AF54-7149887B188D}" srcOrd="1" destOrd="0" presId="urn:microsoft.com/office/officeart/2005/8/layout/radial6"/>
    <dgm:cxn modelId="{F9B01CBD-130C-4908-BDCE-438486DE2A21}" type="presParOf" srcId="{DB1BDBBF-31C5-4AEC-A2D4-656915AD04A6}" destId="{9CEF68EF-04AD-4C62-A51D-CBE40AE1E4B1}" srcOrd="2" destOrd="0" presId="urn:microsoft.com/office/officeart/2005/8/layout/radial6"/>
    <dgm:cxn modelId="{BCF0E559-824C-48FD-864A-0B0E27E1E32B}" type="presParOf" srcId="{DB1BDBBF-31C5-4AEC-A2D4-656915AD04A6}" destId="{B36F1246-721D-49DE-8E08-4E5333A01992}" srcOrd="3" destOrd="0" presId="urn:microsoft.com/office/officeart/2005/8/layout/radial6"/>
    <dgm:cxn modelId="{AC9F567C-D74C-4021-8933-239AEA8765D0}" type="presParOf" srcId="{DB1BDBBF-31C5-4AEC-A2D4-656915AD04A6}" destId="{C15A4828-D8F9-495E-A8D7-8065EA1AFE26}" srcOrd="4" destOrd="0" presId="urn:microsoft.com/office/officeart/2005/8/layout/radial6"/>
    <dgm:cxn modelId="{E6CB196B-E901-4788-98B7-A30F9952174C}" type="presParOf" srcId="{DB1BDBBF-31C5-4AEC-A2D4-656915AD04A6}" destId="{84E6D726-0DBC-48A7-9214-0E37B35BC61B}" srcOrd="5" destOrd="0" presId="urn:microsoft.com/office/officeart/2005/8/layout/radial6"/>
    <dgm:cxn modelId="{21104584-76A0-4656-A789-1E198D28261A}" type="presParOf" srcId="{DB1BDBBF-31C5-4AEC-A2D4-656915AD04A6}" destId="{F92D5DF7-113D-4DC4-AE3C-4B113E2432C3}" srcOrd="6" destOrd="0" presId="urn:microsoft.com/office/officeart/2005/8/layout/radial6"/>
    <dgm:cxn modelId="{288B70EE-C38E-4A55-9584-11B2E3D27A97}" type="presParOf" srcId="{DB1BDBBF-31C5-4AEC-A2D4-656915AD04A6}" destId="{CDBD1502-2093-4884-AC36-EEBCD76D084E}" srcOrd="7" destOrd="0" presId="urn:microsoft.com/office/officeart/2005/8/layout/radial6"/>
    <dgm:cxn modelId="{E11E87F6-80BC-48DC-AC00-FBFB029D0C42}" type="presParOf" srcId="{DB1BDBBF-31C5-4AEC-A2D4-656915AD04A6}" destId="{A24F8524-882F-442C-9C3A-1680D08C0EEC}" srcOrd="8" destOrd="0" presId="urn:microsoft.com/office/officeart/2005/8/layout/radial6"/>
    <dgm:cxn modelId="{80B6D3BA-F40E-462F-A8B3-242014016FF1}" type="presParOf" srcId="{DB1BDBBF-31C5-4AEC-A2D4-656915AD04A6}" destId="{D34F1DA5-6585-4F99-9153-A03211068DA0}" srcOrd="9" destOrd="0" presId="urn:microsoft.com/office/officeart/2005/8/layout/radial6"/>
    <dgm:cxn modelId="{945FEAE6-1B28-41F8-AF0B-DE6AD87C0BD5}" type="presParOf" srcId="{DB1BDBBF-31C5-4AEC-A2D4-656915AD04A6}" destId="{5F23C9B0-D3C3-42EB-AF5F-602291AF6021}" srcOrd="10" destOrd="0" presId="urn:microsoft.com/office/officeart/2005/8/layout/radial6"/>
    <dgm:cxn modelId="{1E029EBA-9B36-49FD-9D05-BAB38D93BADB}" type="presParOf" srcId="{DB1BDBBF-31C5-4AEC-A2D4-656915AD04A6}" destId="{3DF055BF-D00A-4397-9EA2-CB6EAB1D825F}" srcOrd="11" destOrd="0" presId="urn:microsoft.com/office/officeart/2005/8/layout/radial6"/>
    <dgm:cxn modelId="{5A2D0782-8938-4F5C-8DAA-F687A5E347E7}" type="presParOf" srcId="{DB1BDBBF-31C5-4AEC-A2D4-656915AD04A6}" destId="{5014611D-B777-49DF-9002-7ECE5183BF33}" srcOrd="12" destOrd="0" presId="urn:microsoft.com/office/officeart/2005/8/layout/radial6"/>
    <dgm:cxn modelId="{CBF0AC47-1078-4686-BBBD-D1EA1E642D7D}" type="presParOf" srcId="{DB1BDBBF-31C5-4AEC-A2D4-656915AD04A6}" destId="{1B9C0A5F-996B-40B7-84A1-FD19E638878A}" srcOrd="13" destOrd="0" presId="urn:microsoft.com/office/officeart/2005/8/layout/radial6"/>
    <dgm:cxn modelId="{EFD4E9B0-AFC9-4A49-A1EF-8B5C139E5AF8}" type="presParOf" srcId="{DB1BDBBF-31C5-4AEC-A2D4-656915AD04A6}" destId="{5F2A5D55-B207-4E99-937D-CB500C7485BC}" srcOrd="14" destOrd="0" presId="urn:microsoft.com/office/officeart/2005/8/layout/radial6"/>
    <dgm:cxn modelId="{6D3A0CAB-E439-4AE5-B4DE-23670B24EDCD}" type="presParOf" srcId="{DB1BDBBF-31C5-4AEC-A2D4-656915AD04A6}" destId="{E8DAACED-3AAA-48BA-A614-6A20F7B162B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4A7C05-76C5-47CC-801D-1176C733FA59}" type="doc">
      <dgm:prSet loTypeId="urn:microsoft.com/office/officeart/2005/8/layout/vList3#1" loCatId="list" qsTypeId="urn:microsoft.com/office/officeart/2005/8/quickstyle/3d7" qsCatId="3D" csTypeId="urn:microsoft.com/office/officeart/2005/8/colors/accent1_2" csCatId="accent1" phldr="1"/>
      <dgm:spPr/>
    </dgm:pt>
    <dgm:pt modelId="{66DCC4B8-AC48-4B1B-843F-1B9F4587875F}">
      <dgm:prSet phldrT="[Текст]"/>
      <dgm:spPr>
        <a:xfrm rot="10800000">
          <a:off x="1497310" y="270"/>
          <a:ext cx="4655614" cy="1298623"/>
        </a:xfrm>
        <a:prstGeom prst="homePlate">
          <a:avLst/>
        </a:prstGeom>
        <a:gradFill flip="none" rotWithShape="1">
          <a:gsLst>
            <a:gs pos="0">
              <a:srgbClr val="5B9BD5">
                <a:tint val="66000"/>
                <a:satMod val="160000"/>
              </a:srgbClr>
            </a:gs>
            <a:gs pos="50000">
              <a:srgbClr val="5B9BD5">
                <a:tint val="44500"/>
                <a:satMod val="160000"/>
              </a:srgbClr>
            </a:gs>
            <a:gs pos="100000">
              <a:srgbClr val="5B9BD5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uk-UA" b="1" i="0" baseline="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Розвиток пізнавальних інтересів школярів.</a:t>
          </a:r>
          <a:endParaRPr lang="ru-RU" b="1" i="0" baseline="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7341E0F-E1CA-4B32-9D76-41C452C85D17}" type="parTrans" cxnId="{F51D6A2F-1D24-4B26-AC51-56B3BAD7CC7B}">
      <dgm:prSet/>
      <dgm:spPr/>
      <dgm:t>
        <a:bodyPr/>
        <a:lstStyle/>
        <a:p>
          <a:endParaRPr lang="ru-RU"/>
        </a:p>
      </dgm:t>
    </dgm:pt>
    <dgm:pt modelId="{EE700D61-2259-4D44-B635-1F177418AF5D}" type="sibTrans" cxnId="{F51D6A2F-1D24-4B26-AC51-56B3BAD7CC7B}">
      <dgm:prSet/>
      <dgm:spPr/>
      <dgm:t>
        <a:bodyPr/>
        <a:lstStyle/>
        <a:p>
          <a:endParaRPr lang="ru-RU"/>
        </a:p>
      </dgm:t>
    </dgm:pt>
    <dgm:pt modelId="{8FEB6F11-827C-4EF9-92E5-3F6A87829CEC}">
      <dgm:prSet phldrT="[Текст]"/>
      <dgm:spPr>
        <a:xfrm rot="10800000">
          <a:off x="1497310" y="1686543"/>
          <a:ext cx="4655614" cy="1298623"/>
        </a:xfrm>
        <a:prstGeom prst="homePlate">
          <a:avLst/>
        </a:prstGeom>
        <a:gradFill rotWithShape="0">
          <a:gsLst>
            <a:gs pos="0">
              <a:srgbClr val="5B9BD5">
                <a:tint val="66000"/>
                <a:satMod val="160000"/>
              </a:srgbClr>
            </a:gs>
            <a:gs pos="50000">
              <a:srgbClr val="5B9BD5">
                <a:tint val="44500"/>
                <a:satMod val="160000"/>
              </a:srgbClr>
            </a:gs>
            <a:gs pos="100000">
              <a:srgbClr val="5B9BD5">
                <a:tint val="23500"/>
                <a:satMod val="160000"/>
              </a:srgbClr>
            </a:gs>
          </a:gsLst>
          <a:lin ang="5400000" scaled="0"/>
        </a:gra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ru-RU" b="1" dirty="0" err="1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Підвищення</a:t>
          </a:r>
          <a:r>
            <a:rPr lang="ru-RU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b="1" dirty="0" err="1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ефективності</a:t>
          </a:r>
          <a:r>
            <a:rPr lang="ru-RU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уроку за </a:t>
          </a:r>
          <a:r>
            <a:rPr lang="ru-RU" b="1" dirty="0" err="1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допомогою</a:t>
          </a:r>
          <a:r>
            <a:rPr lang="ru-RU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b="1" dirty="0" err="1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різних</a:t>
          </a:r>
          <a:r>
            <a:rPr lang="ru-RU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форм та </a:t>
          </a:r>
          <a:r>
            <a:rPr lang="ru-RU" b="1" dirty="0" err="1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методів</a:t>
          </a:r>
          <a:r>
            <a:rPr lang="ru-RU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b="1" dirty="0" err="1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навчання</a:t>
          </a:r>
          <a:endParaRPr lang="ru-RU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472BF96A-1EA3-4B0B-80BA-BCFDFAD742F7}" type="parTrans" cxnId="{50B50F11-AB73-4E8D-8268-72851F864043}">
      <dgm:prSet/>
      <dgm:spPr/>
      <dgm:t>
        <a:bodyPr/>
        <a:lstStyle/>
        <a:p>
          <a:endParaRPr lang="ru-RU"/>
        </a:p>
      </dgm:t>
    </dgm:pt>
    <dgm:pt modelId="{06FA29DA-9A1F-4AA5-99D7-2B4BCA683590}" type="sibTrans" cxnId="{50B50F11-AB73-4E8D-8268-72851F864043}">
      <dgm:prSet/>
      <dgm:spPr/>
      <dgm:t>
        <a:bodyPr/>
        <a:lstStyle/>
        <a:p>
          <a:endParaRPr lang="ru-RU"/>
        </a:p>
      </dgm:t>
    </dgm:pt>
    <dgm:pt modelId="{07C49B3B-0076-44EF-A0FC-3651D51B835D}">
      <dgm:prSet/>
      <dgm:spPr>
        <a:xfrm rot="10800000">
          <a:off x="1497310" y="3372815"/>
          <a:ext cx="4655614" cy="1298623"/>
        </a:xfrm>
        <a:prstGeom prst="homePlate">
          <a:avLst/>
        </a:prstGeom>
        <a:gradFill rotWithShape="0">
          <a:gsLst>
            <a:gs pos="0">
              <a:srgbClr val="C5F0FF"/>
            </a:gs>
            <a:gs pos="50000">
              <a:srgbClr val="5B9BD5">
                <a:tint val="44500"/>
                <a:satMod val="160000"/>
              </a:srgbClr>
            </a:gs>
            <a:gs pos="100000">
              <a:srgbClr val="5B9BD5">
                <a:tint val="23500"/>
                <a:satMod val="160000"/>
              </a:srgbClr>
            </a:gs>
          </a:gsLst>
          <a:lin ang="5400000" scaled="0"/>
        </a:gra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ru-RU" b="1" dirty="0" err="1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Активізація</a:t>
          </a:r>
          <a:r>
            <a:rPr lang="ru-RU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b="1" dirty="0" err="1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навчальної</a:t>
          </a:r>
          <a:r>
            <a:rPr lang="ru-RU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b="1" dirty="0" err="1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пізнавальної</a:t>
          </a:r>
          <a:r>
            <a:rPr lang="ru-RU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b="1" dirty="0" err="1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діяльності</a:t>
          </a:r>
          <a:r>
            <a:rPr lang="ru-RU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b="1" dirty="0" err="1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учнів</a:t>
          </a:r>
          <a:r>
            <a:rPr lang="ru-RU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</a:t>
          </a:r>
          <a:r>
            <a:rPr lang="ru-RU" b="1" dirty="0" err="1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Згуртування</a:t>
          </a:r>
          <a:r>
            <a:rPr lang="ru-RU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b="1" dirty="0" err="1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класного</a:t>
          </a:r>
          <a:r>
            <a:rPr lang="ru-RU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b="1" dirty="0" err="1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колективу</a:t>
          </a:r>
          <a:endParaRPr lang="ru-RU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A87B98D6-6A61-4FB7-839E-791299DD4CF1}" type="parTrans" cxnId="{C51B9097-B308-4517-B0B3-EE780FBAC6E7}">
      <dgm:prSet/>
      <dgm:spPr/>
      <dgm:t>
        <a:bodyPr/>
        <a:lstStyle/>
        <a:p>
          <a:endParaRPr lang="ru-RU"/>
        </a:p>
      </dgm:t>
    </dgm:pt>
    <dgm:pt modelId="{0AB01BDA-4441-453A-91B9-CA842FC9B6B9}" type="sibTrans" cxnId="{C51B9097-B308-4517-B0B3-EE780FBAC6E7}">
      <dgm:prSet/>
      <dgm:spPr/>
      <dgm:t>
        <a:bodyPr/>
        <a:lstStyle/>
        <a:p>
          <a:endParaRPr lang="ru-RU"/>
        </a:p>
      </dgm:t>
    </dgm:pt>
    <dgm:pt modelId="{AC3C2838-07EB-408F-9834-C162D2455DFE}">
      <dgm:prSet/>
      <dgm:spPr>
        <a:xfrm rot="10800000">
          <a:off x="1497310" y="5059087"/>
          <a:ext cx="4655614" cy="1298623"/>
        </a:xfrm>
        <a:prstGeom prst="homePlate">
          <a:avLst/>
        </a:prstGeom>
        <a:gradFill rotWithShape="0">
          <a:gsLst>
            <a:gs pos="0">
              <a:srgbClr val="C5F0FF"/>
            </a:gs>
            <a:gs pos="50000">
              <a:srgbClr val="5B9BD5">
                <a:tint val="44500"/>
                <a:satMod val="160000"/>
              </a:srgbClr>
            </a:gs>
            <a:gs pos="100000">
              <a:srgbClr val="5B9BD5">
                <a:tint val="23500"/>
                <a:satMod val="160000"/>
              </a:srgbClr>
            </a:gs>
          </a:gsLst>
          <a:lin ang="5400000" scaled="0"/>
        </a:gra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ru-RU" b="1" dirty="0" err="1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Нестандартні</a:t>
          </a:r>
          <a:r>
            <a:rPr lang="ru-RU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b="1" dirty="0" err="1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підходи</a:t>
          </a:r>
          <a:r>
            <a:rPr lang="ru-RU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до </a:t>
          </a:r>
          <a:r>
            <a:rPr lang="ru-RU" b="1" dirty="0" err="1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розвитку</a:t>
          </a:r>
          <a:r>
            <a:rPr lang="ru-RU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b="1" dirty="0" err="1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пізнавальних</a:t>
          </a:r>
          <a:r>
            <a:rPr lang="ru-RU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b="1" dirty="0" err="1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інтересів</a:t>
          </a:r>
          <a:r>
            <a:rPr lang="ru-RU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на уроках</a:t>
          </a:r>
          <a:endParaRPr lang="ru-RU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BCB0802-3E6C-4EB7-964B-F69E71463169}" type="parTrans" cxnId="{9C9AC1C8-02BA-4140-9B57-ABB3C95F2501}">
      <dgm:prSet/>
      <dgm:spPr/>
      <dgm:t>
        <a:bodyPr/>
        <a:lstStyle/>
        <a:p>
          <a:endParaRPr lang="ru-RU"/>
        </a:p>
      </dgm:t>
    </dgm:pt>
    <dgm:pt modelId="{31723751-2082-44F7-B524-614A0A85C39C}" type="sibTrans" cxnId="{9C9AC1C8-02BA-4140-9B57-ABB3C95F2501}">
      <dgm:prSet/>
      <dgm:spPr/>
      <dgm:t>
        <a:bodyPr/>
        <a:lstStyle/>
        <a:p>
          <a:endParaRPr lang="ru-RU"/>
        </a:p>
      </dgm:t>
    </dgm:pt>
    <dgm:pt modelId="{50DFAB27-E58C-4789-B6F0-E3C969B5A2C8}" type="pres">
      <dgm:prSet presAssocID="{5A4A7C05-76C5-47CC-801D-1176C733FA59}" presName="linearFlow" presStyleCnt="0">
        <dgm:presLayoutVars>
          <dgm:dir/>
          <dgm:resizeHandles val="exact"/>
        </dgm:presLayoutVars>
      </dgm:prSet>
      <dgm:spPr/>
    </dgm:pt>
    <dgm:pt modelId="{771726AE-AB3C-4A03-9451-F8D6B853BAFC}" type="pres">
      <dgm:prSet presAssocID="{66DCC4B8-AC48-4B1B-843F-1B9F4587875F}" presName="composite" presStyleCnt="0"/>
      <dgm:spPr/>
    </dgm:pt>
    <dgm:pt modelId="{91AF1FC2-4C82-427B-9C11-E4CEE1A552FC}" type="pres">
      <dgm:prSet presAssocID="{66DCC4B8-AC48-4B1B-843F-1B9F4587875F}" presName="imgShp" presStyleLbl="fgImgPlace1" presStyleIdx="0" presStyleCnt="4"/>
      <dgm:spPr>
        <a:xfrm>
          <a:off x="847998" y="270"/>
          <a:ext cx="1298623" cy="1298623"/>
        </a:xfrm>
        <a:prstGeom prst="ellipse">
          <a:avLst/>
        </a:prstGeom>
        <a:solidFill>
          <a:srgbClr val="5B9BD5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gm:spPr>
      <dgm:t>
        <a:bodyPr/>
        <a:lstStyle/>
        <a:p>
          <a:endParaRPr lang="ru-RU"/>
        </a:p>
      </dgm:t>
    </dgm:pt>
    <dgm:pt modelId="{1CA402D4-3BE9-49AB-909F-852D50B6CE18}" type="pres">
      <dgm:prSet presAssocID="{66DCC4B8-AC48-4B1B-843F-1B9F4587875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B72A6-945A-4CDB-AD84-08EE31DE5CDE}" type="pres">
      <dgm:prSet presAssocID="{EE700D61-2259-4D44-B635-1F177418AF5D}" presName="spacing" presStyleCnt="0"/>
      <dgm:spPr/>
    </dgm:pt>
    <dgm:pt modelId="{F4AA34A4-CE99-46B3-9DF8-682FED0DACD3}" type="pres">
      <dgm:prSet presAssocID="{8FEB6F11-827C-4EF9-92E5-3F6A87829CEC}" presName="composite" presStyleCnt="0"/>
      <dgm:spPr/>
    </dgm:pt>
    <dgm:pt modelId="{FEBA56B2-2287-45B7-BA07-71E4D1EBB840}" type="pres">
      <dgm:prSet presAssocID="{8FEB6F11-827C-4EF9-92E5-3F6A87829CEC}" presName="imgShp" presStyleLbl="fgImgPlace1" presStyleIdx="1" presStyleCnt="4"/>
      <dgm:spPr>
        <a:xfrm>
          <a:off x="847998" y="1686543"/>
          <a:ext cx="1298623" cy="129862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gm:spPr>
      <dgm:t>
        <a:bodyPr/>
        <a:lstStyle/>
        <a:p>
          <a:endParaRPr lang="uk-UA"/>
        </a:p>
      </dgm:t>
    </dgm:pt>
    <dgm:pt modelId="{5E8BC706-73E0-43EA-8E43-A3ABA2740541}" type="pres">
      <dgm:prSet presAssocID="{8FEB6F11-827C-4EF9-92E5-3F6A87829CEC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BCFFB-637E-4B49-BB32-8DFA6B2D97B9}" type="pres">
      <dgm:prSet presAssocID="{06FA29DA-9A1F-4AA5-99D7-2B4BCA683590}" presName="spacing" presStyleCnt="0"/>
      <dgm:spPr/>
    </dgm:pt>
    <dgm:pt modelId="{5A288AA5-0A19-4894-A724-FD43D96DB92E}" type="pres">
      <dgm:prSet presAssocID="{07C49B3B-0076-44EF-A0FC-3651D51B835D}" presName="composite" presStyleCnt="0"/>
      <dgm:spPr/>
    </dgm:pt>
    <dgm:pt modelId="{5D04E215-0F9F-4B2C-959E-8AA32C3B9D2C}" type="pres">
      <dgm:prSet presAssocID="{07C49B3B-0076-44EF-A0FC-3651D51B835D}" presName="imgShp" presStyleLbl="fgImgPlace1" presStyleIdx="2" presStyleCnt="4"/>
      <dgm:spPr>
        <a:xfrm>
          <a:off x="847998" y="3372815"/>
          <a:ext cx="1298623" cy="129862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gm:spPr>
      <dgm:t>
        <a:bodyPr/>
        <a:lstStyle/>
        <a:p>
          <a:endParaRPr lang="uk-UA"/>
        </a:p>
      </dgm:t>
    </dgm:pt>
    <dgm:pt modelId="{02921F87-64D9-43FA-B41A-54A9F960A1DA}" type="pres">
      <dgm:prSet presAssocID="{07C49B3B-0076-44EF-A0FC-3651D51B835D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3F01E-E24E-46EB-8320-FAFC6FCE82C2}" type="pres">
      <dgm:prSet presAssocID="{0AB01BDA-4441-453A-91B9-CA842FC9B6B9}" presName="spacing" presStyleCnt="0"/>
      <dgm:spPr/>
    </dgm:pt>
    <dgm:pt modelId="{38E946ED-6BB5-4A9B-856B-2CCB143FE2A7}" type="pres">
      <dgm:prSet presAssocID="{AC3C2838-07EB-408F-9834-C162D2455DFE}" presName="composite" presStyleCnt="0"/>
      <dgm:spPr/>
    </dgm:pt>
    <dgm:pt modelId="{6F5A8219-846D-4A56-9E3A-C0268C5353E0}" type="pres">
      <dgm:prSet presAssocID="{AC3C2838-07EB-408F-9834-C162D2455DFE}" presName="imgShp" presStyleLbl="fgImgPlace1" presStyleIdx="3" presStyleCnt="4"/>
      <dgm:spPr>
        <a:xfrm>
          <a:off x="847998" y="5059087"/>
          <a:ext cx="1298623" cy="129862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gm:spPr>
      <dgm:t>
        <a:bodyPr/>
        <a:lstStyle/>
        <a:p>
          <a:endParaRPr lang="uk-UA"/>
        </a:p>
      </dgm:t>
    </dgm:pt>
    <dgm:pt modelId="{EF1A6204-1CD2-4B56-BEF1-9025F8979A1A}" type="pres">
      <dgm:prSet presAssocID="{AC3C2838-07EB-408F-9834-C162D2455DF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B50F11-AB73-4E8D-8268-72851F864043}" srcId="{5A4A7C05-76C5-47CC-801D-1176C733FA59}" destId="{8FEB6F11-827C-4EF9-92E5-3F6A87829CEC}" srcOrd="1" destOrd="0" parTransId="{472BF96A-1EA3-4B0B-80BA-BCFDFAD742F7}" sibTransId="{06FA29DA-9A1F-4AA5-99D7-2B4BCA683590}"/>
    <dgm:cxn modelId="{12947B48-506F-4F63-BAA0-19C90BAC60B5}" type="presOf" srcId="{07C49B3B-0076-44EF-A0FC-3651D51B835D}" destId="{02921F87-64D9-43FA-B41A-54A9F960A1DA}" srcOrd="0" destOrd="0" presId="urn:microsoft.com/office/officeart/2005/8/layout/vList3#1"/>
    <dgm:cxn modelId="{F51D6A2F-1D24-4B26-AC51-56B3BAD7CC7B}" srcId="{5A4A7C05-76C5-47CC-801D-1176C733FA59}" destId="{66DCC4B8-AC48-4B1B-843F-1B9F4587875F}" srcOrd="0" destOrd="0" parTransId="{17341E0F-E1CA-4B32-9D76-41C452C85D17}" sibTransId="{EE700D61-2259-4D44-B635-1F177418AF5D}"/>
    <dgm:cxn modelId="{0C1AD561-CE4D-4DBD-8A0B-531EAA9AC104}" type="presOf" srcId="{66DCC4B8-AC48-4B1B-843F-1B9F4587875F}" destId="{1CA402D4-3BE9-49AB-909F-852D50B6CE18}" srcOrd="0" destOrd="0" presId="urn:microsoft.com/office/officeart/2005/8/layout/vList3#1"/>
    <dgm:cxn modelId="{EF82628F-66D8-4F8B-B488-556B0DC5B4F1}" type="presOf" srcId="{AC3C2838-07EB-408F-9834-C162D2455DFE}" destId="{EF1A6204-1CD2-4B56-BEF1-9025F8979A1A}" srcOrd="0" destOrd="0" presId="urn:microsoft.com/office/officeart/2005/8/layout/vList3#1"/>
    <dgm:cxn modelId="{5E66581A-365D-471D-B427-7EDB4F83105F}" type="presOf" srcId="{8FEB6F11-827C-4EF9-92E5-3F6A87829CEC}" destId="{5E8BC706-73E0-43EA-8E43-A3ABA2740541}" srcOrd="0" destOrd="0" presId="urn:microsoft.com/office/officeart/2005/8/layout/vList3#1"/>
    <dgm:cxn modelId="{9C9AC1C8-02BA-4140-9B57-ABB3C95F2501}" srcId="{5A4A7C05-76C5-47CC-801D-1176C733FA59}" destId="{AC3C2838-07EB-408F-9834-C162D2455DFE}" srcOrd="3" destOrd="0" parTransId="{1BCB0802-3E6C-4EB7-964B-F69E71463169}" sibTransId="{31723751-2082-44F7-B524-614A0A85C39C}"/>
    <dgm:cxn modelId="{063A535B-D558-4CA8-8F7A-DAE3F529EEF5}" type="presOf" srcId="{5A4A7C05-76C5-47CC-801D-1176C733FA59}" destId="{50DFAB27-E58C-4789-B6F0-E3C969B5A2C8}" srcOrd="0" destOrd="0" presId="urn:microsoft.com/office/officeart/2005/8/layout/vList3#1"/>
    <dgm:cxn modelId="{C51B9097-B308-4517-B0B3-EE780FBAC6E7}" srcId="{5A4A7C05-76C5-47CC-801D-1176C733FA59}" destId="{07C49B3B-0076-44EF-A0FC-3651D51B835D}" srcOrd="2" destOrd="0" parTransId="{A87B98D6-6A61-4FB7-839E-791299DD4CF1}" sibTransId="{0AB01BDA-4441-453A-91B9-CA842FC9B6B9}"/>
    <dgm:cxn modelId="{BE3E8896-D645-44DF-8024-C8F374732C1C}" type="presParOf" srcId="{50DFAB27-E58C-4789-B6F0-E3C969B5A2C8}" destId="{771726AE-AB3C-4A03-9451-F8D6B853BAFC}" srcOrd="0" destOrd="0" presId="urn:microsoft.com/office/officeart/2005/8/layout/vList3#1"/>
    <dgm:cxn modelId="{DF4A4269-AA93-49C3-9485-A52A6B7FBB6C}" type="presParOf" srcId="{771726AE-AB3C-4A03-9451-F8D6B853BAFC}" destId="{91AF1FC2-4C82-427B-9C11-E4CEE1A552FC}" srcOrd="0" destOrd="0" presId="urn:microsoft.com/office/officeart/2005/8/layout/vList3#1"/>
    <dgm:cxn modelId="{44A8817F-57A4-44CF-9CD4-5C5D8D944FB3}" type="presParOf" srcId="{771726AE-AB3C-4A03-9451-F8D6B853BAFC}" destId="{1CA402D4-3BE9-49AB-909F-852D50B6CE18}" srcOrd="1" destOrd="0" presId="urn:microsoft.com/office/officeart/2005/8/layout/vList3#1"/>
    <dgm:cxn modelId="{327517E6-923C-498B-BBDE-3095E926ABF5}" type="presParOf" srcId="{50DFAB27-E58C-4789-B6F0-E3C969B5A2C8}" destId="{66EB72A6-945A-4CDB-AD84-08EE31DE5CDE}" srcOrd="1" destOrd="0" presId="urn:microsoft.com/office/officeart/2005/8/layout/vList3#1"/>
    <dgm:cxn modelId="{8A9BE726-9275-4247-9155-422D6055AD07}" type="presParOf" srcId="{50DFAB27-E58C-4789-B6F0-E3C969B5A2C8}" destId="{F4AA34A4-CE99-46B3-9DF8-682FED0DACD3}" srcOrd="2" destOrd="0" presId="urn:microsoft.com/office/officeart/2005/8/layout/vList3#1"/>
    <dgm:cxn modelId="{2E86A487-3AFD-4098-A367-0D6136CA7ADD}" type="presParOf" srcId="{F4AA34A4-CE99-46B3-9DF8-682FED0DACD3}" destId="{FEBA56B2-2287-45B7-BA07-71E4D1EBB840}" srcOrd="0" destOrd="0" presId="urn:microsoft.com/office/officeart/2005/8/layout/vList3#1"/>
    <dgm:cxn modelId="{821ACBB1-3E71-49C5-9C2B-C8D408AFCFB6}" type="presParOf" srcId="{F4AA34A4-CE99-46B3-9DF8-682FED0DACD3}" destId="{5E8BC706-73E0-43EA-8E43-A3ABA2740541}" srcOrd="1" destOrd="0" presId="urn:microsoft.com/office/officeart/2005/8/layout/vList3#1"/>
    <dgm:cxn modelId="{D8F4B66C-97C1-41B0-B702-40131BE9189E}" type="presParOf" srcId="{50DFAB27-E58C-4789-B6F0-E3C969B5A2C8}" destId="{5DBBCFFB-637E-4B49-BB32-8DFA6B2D97B9}" srcOrd="3" destOrd="0" presId="urn:microsoft.com/office/officeart/2005/8/layout/vList3#1"/>
    <dgm:cxn modelId="{9FEAC733-0B77-4BD3-B4A1-0F37A03090D1}" type="presParOf" srcId="{50DFAB27-E58C-4789-B6F0-E3C969B5A2C8}" destId="{5A288AA5-0A19-4894-A724-FD43D96DB92E}" srcOrd="4" destOrd="0" presId="urn:microsoft.com/office/officeart/2005/8/layout/vList3#1"/>
    <dgm:cxn modelId="{BC1902A2-619D-43BF-87DC-92F430C3FCBE}" type="presParOf" srcId="{5A288AA5-0A19-4894-A724-FD43D96DB92E}" destId="{5D04E215-0F9F-4B2C-959E-8AA32C3B9D2C}" srcOrd="0" destOrd="0" presId="urn:microsoft.com/office/officeart/2005/8/layout/vList3#1"/>
    <dgm:cxn modelId="{2365D765-8732-4496-8720-5A9ECD086B6D}" type="presParOf" srcId="{5A288AA5-0A19-4894-A724-FD43D96DB92E}" destId="{02921F87-64D9-43FA-B41A-54A9F960A1DA}" srcOrd="1" destOrd="0" presId="urn:microsoft.com/office/officeart/2005/8/layout/vList3#1"/>
    <dgm:cxn modelId="{8CD96DCC-14F3-4574-AF0A-44725747B24B}" type="presParOf" srcId="{50DFAB27-E58C-4789-B6F0-E3C969B5A2C8}" destId="{6363F01E-E24E-46EB-8320-FAFC6FCE82C2}" srcOrd="5" destOrd="0" presId="urn:microsoft.com/office/officeart/2005/8/layout/vList3#1"/>
    <dgm:cxn modelId="{13B637FD-00BC-4166-A96D-48DD2CD6B51E}" type="presParOf" srcId="{50DFAB27-E58C-4789-B6F0-E3C969B5A2C8}" destId="{38E946ED-6BB5-4A9B-856B-2CCB143FE2A7}" srcOrd="6" destOrd="0" presId="urn:microsoft.com/office/officeart/2005/8/layout/vList3#1"/>
    <dgm:cxn modelId="{B37FE12A-6ABE-467B-8AC4-8732567922D5}" type="presParOf" srcId="{38E946ED-6BB5-4A9B-856B-2CCB143FE2A7}" destId="{6F5A8219-846D-4A56-9E3A-C0268C5353E0}" srcOrd="0" destOrd="0" presId="urn:microsoft.com/office/officeart/2005/8/layout/vList3#1"/>
    <dgm:cxn modelId="{DAEAF80A-7A1C-4FA7-8047-92153826F388}" type="presParOf" srcId="{38E946ED-6BB5-4A9B-856B-2CCB143FE2A7}" destId="{EF1A6204-1CD2-4B56-BEF1-9025F8979A1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BB9717-D85A-40E0-9D85-787D5B3B19A0}" type="doc">
      <dgm:prSet loTypeId="urn:microsoft.com/office/officeart/2005/8/layout/hierarchy1" loCatId="hierarchy" qsTypeId="urn:microsoft.com/office/officeart/2005/8/quickstyle/3d8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B8ADBBF-4567-4FE3-BC97-8BE77751FCDF}">
      <dgm:prSet custT="1"/>
      <dgm:spPr>
        <a:solidFill>
          <a:srgbClr val="DEEFFE">
            <a:alpha val="89804"/>
          </a:srgbClr>
        </a:solidFill>
      </dgm:spPr>
      <dgm:t>
        <a:bodyPr/>
        <a:lstStyle/>
        <a:p>
          <a:r>
            <a:rPr lang="ru-RU" sz="2700" dirty="0" err="1" smtClean="0">
              <a:solidFill>
                <a:schemeClr val="tx1"/>
              </a:solidFill>
            </a:rPr>
            <a:t>Впровадження</a:t>
          </a:r>
          <a:r>
            <a:rPr lang="ru-RU" sz="2700" dirty="0" smtClean="0">
              <a:solidFill>
                <a:schemeClr val="tx1"/>
              </a:solidFill>
            </a:rPr>
            <a:t> </a:t>
          </a:r>
          <a:r>
            <a:rPr lang="ru-RU" sz="2700" dirty="0" err="1" smtClean="0">
              <a:solidFill>
                <a:schemeClr val="tx1"/>
              </a:solidFill>
            </a:rPr>
            <a:t>нових</a:t>
          </a:r>
          <a:r>
            <a:rPr lang="ru-RU" sz="2700" dirty="0" smtClean="0">
              <a:solidFill>
                <a:schemeClr val="tx1"/>
              </a:solidFill>
            </a:rPr>
            <a:t> </a:t>
          </a:r>
          <a:r>
            <a:rPr lang="ru-RU" sz="2700" dirty="0" err="1" smtClean="0">
              <a:solidFill>
                <a:schemeClr val="tx1"/>
              </a:solidFill>
            </a:rPr>
            <a:t>підходів</a:t>
          </a:r>
          <a:r>
            <a:rPr lang="ru-RU" sz="2700" dirty="0" smtClean="0">
              <a:solidFill>
                <a:schemeClr val="tx1"/>
              </a:solidFill>
            </a:rPr>
            <a:t> до </a:t>
          </a:r>
          <a:r>
            <a:rPr lang="ru-RU" sz="2700" dirty="0" err="1" smtClean="0">
              <a:solidFill>
                <a:schemeClr val="tx1"/>
              </a:solidFill>
            </a:rPr>
            <a:t>організації</a:t>
          </a:r>
          <a:r>
            <a:rPr lang="ru-RU" sz="2700" dirty="0" smtClean="0">
              <a:solidFill>
                <a:schemeClr val="tx1"/>
              </a:solidFill>
            </a:rPr>
            <a:t> </a:t>
          </a:r>
          <a:r>
            <a:rPr lang="ru-RU" sz="2700" dirty="0" err="1" smtClean="0">
              <a:solidFill>
                <a:schemeClr val="tx1"/>
              </a:solidFill>
            </a:rPr>
            <a:t>навчально-виховного</a:t>
          </a:r>
          <a:r>
            <a:rPr lang="ru-RU" sz="2700" dirty="0" smtClean="0">
              <a:solidFill>
                <a:schemeClr val="tx1"/>
              </a:solidFill>
            </a:rPr>
            <a:t> </a:t>
          </a:r>
          <a:r>
            <a:rPr lang="ru-RU" sz="2700" dirty="0" err="1" smtClean="0">
              <a:solidFill>
                <a:schemeClr val="tx1"/>
              </a:solidFill>
            </a:rPr>
            <a:t>процесу</a:t>
          </a:r>
          <a:r>
            <a:rPr lang="ru-RU" sz="2700" dirty="0" smtClean="0">
              <a:solidFill>
                <a:schemeClr val="tx1"/>
              </a:solidFill>
            </a:rPr>
            <a:t> в </a:t>
          </a:r>
          <a:r>
            <a:rPr lang="ru-RU" sz="2700" dirty="0" err="1" smtClean="0">
              <a:solidFill>
                <a:schemeClr val="tx1"/>
              </a:solidFill>
            </a:rPr>
            <a:t>початковій</a:t>
          </a:r>
          <a:r>
            <a:rPr lang="ru-RU" sz="2700" dirty="0" smtClean="0">
              <a:solidFill>
                <a:schemeClr val="tx1"/>
              </a:solidFill>
            </a:rPr>
            <a:t> </a:t>
          </a:r>
          <a:r>
            <a:rPr lang="ru-RU" sz="2700" dirty="0" err="1" smtClean="0">
              <a:solidFill>
                <a:schemeClr val="tx1"/>
              </a:solidFill>
            </a:rPr>
            <a:t>школі</a:t>
          </a:r>
          <a:endParaRPr lang="ru-RU" sz="2700" dirty="0">
            <a:solidFill>
              <a:schemeClr val="tx1"/>
            </a:solidFill>
          </a:endParaRPr>
        </a:p>
      </dgm:t>
    </dgm:pt>
    <dgm:pt modelId="{3DBF07B0-A91D-468E-AD42-329C4915252C}" type="parTrans" cxnId="{C7C722AF-6820-451B-888D-AD5AD6B209B0}">
      <dgm:prSet/>
      <dgm:spPr/>
      <dgm:t>
        <a:bodyPr/>
        <a:lstStyle/>
        <a:p>
          <a:endParaRPr lang="ru-RU"/>
        </a:p>
      </dgm:t>
    </dgm:pt>
    <dgm:pt modelId="{57F0B630-8B25-4AC0-BE20-F71F6571DFDB}" type="sibTrans" cxnId="{C7C722AF-6820-451B-888D-AD5AD6B209B0}">
      <dgm:prSet/>
      <dgm:spPr/>
      <dgm:t>
        <a:bodyPr/>
        <a:lstStyle/>
        <a:p>
          <a:endParaRPr lang="ru-RU"/>
        </a:p>
      </dgm:t>
    </dgm:pt>
    <dgm:pt modelId="{4458C589-7839-416A-B583-BBB54A6347B8}" type="pres">
      <dgm:prSet presAssocID="{65BB9717-D85A-40E0-9D85-787D5B3B19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FBBE05-BA56-4A31-AA6E-2FABE29068CE}" type="pres">
      <dgm:prSet presAssocID="{5B8ADBBF-4567-4FE3-BC97-8BE77751FCDF}" presName="hierRoot1" presStyleCnt="0"/>
      <dgm:spPr/>
    </dgm:pt>
    <dgm:pt modelId="{00C12BA9-D315-40EF-B9EA-EC89AEDA434B}" type="pres">
      <dgm:prSet presAssocID="{5B8ADBBF-4567-4FE3-BC97-8BE77751FCDF}" presName="composite" presStyleCnt="0"/>
      <dgm:spPr/>
    </dgm:pt>
    <dgm:pt modelId="{8259D21B-5F07-435B-8A9E-A5ECF8014E91}" type="pres">
      <dgm:prSet presAssocID="{5B8ADBBF-4567-4FE3-BC97-8BE77751FCDF}" presName="background" presStyleLbl="node0" presStyleIdx="0" presStyleCnt="1"/>
      <dgm:spPr/>
    </dgm:pt>
    <dgm:pt modelId="{54268329-7574-48FC-9840-95BCD6B25714}" type="pres">
      <dgm:prSet presAssocID="{5B8ADBBF-4567-4FE3-BC97-8BE77751FCD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EC4F7B-272B-4524-BB3B-3BA4518F9E86}" type="pres">
      <dgm:prSet presAssocID="{5B8ADBBF-4567-4FE3-BC97-8BE77751FCDF}" presName="hierChild2" presStyleCnt="0"/>
      <dgm:spPr/>
    </dgm:pt>
  </dgm:ptLst>
  <dgm:cxnLst>
    <dgm:cxn modelId="{48BAB356-0E65-463B-8387-366C850569FF}" type="presOf" srcId="{5B8ADBBF-4567-4FE3-BC97-8BE77751FCDF}" destId="{54268329-7574-48FC-9840-95BCD6B25714}" srcOrd="0" destOrd="0" presId="urn:microsoft.com/office/officeart/2005/8/layout/hierarchy1"/>
    <dgm:cxn modelId="{EF651B9A-E0D8-4A52-8CB3-B66535E42C15}" type="presOf" srcId="{65BB9717-D85A-40E0-9D85-787D5B3B19A0}" destId="{4458C589-7839-416A-B583-BBB54A6347B8}" srcOrd="0" destOrd="0" presId="urn:microsoft.com/office/officeart/2005/8/layout/hierarchy1"/>
    <dgm:cxn modelId="{C7C722AF-6820-451B-888D-AD5AD6B209B0}" srcId="{65BB9717-D85A-40E0-9D85-787D5B3B19A0}" destId="{5B8ADBBF-4567-4FE3-BC97-8BE77751FCDF}" srcOrd="0" destOrd="0" parTransId="{3DBF07B0-A91D-468E-AD42-329C4915252C}" sibTransId="{57F0B630-8B25-4AC0-BE20-F71F6571DFDB}"/>
    <dgm:cxn modelId="{C7633865-5BC6-4340-BDAA-429AD72ECA1F}" type="presParOf" srcId="{4458C589-7839-416A-B583-BBB54A6347B8}" destId="{E3FBBE05-BA56-4A31-AA6E-2FABE29068CE}" srcOrd="0" destOrd="0" presId="urn:microsoft.com/office/officeart/2005/8/layout/hierarchy1"/>
    <dgm:cxn modelId="{A8A19148-1770-4369-AA78-0E3CB208A6F2}" type="presParOf" srcId="{E3FBBE05-BA56-4A31-AA6E-2FABE29068CE}" destId="{00C12BA9-D315-40EF-B9EA-EC89AEDA434B}" srcOrd="0" destOrd="0" presId="urn:microsoft.com/office/officeart/2005/8/layout/hierarchy1"/>
    <dgm:cxn modelId="{C2660178-BBAD-4D99-80D7-CAF633E3F8DE}" type="presParOf" srcId="{00C12BA9-D315-40EF-B9EA-EC89AEDA434B}" destId="{8259D21B-5F07-435B-8A9E-A5ECF8014E91}" srcOrd="0" destOrd="0" presId="urn:microsoft.com/office/officeart/2005/8/layout/hierarchy1"/>
    <dgm:cxn modelId="{3F45F016-D376-4260-BD09-B664424D3D25}" type="presParOf" srcId="{00C12BA9-D315-40EF-B9EA-EC89AEDA434B}" destId="{54268329-7574-48FC-9840-95BCD6B25714}" srcOrd="1" destOrd="0" presId="urn:microsoft.com/office/officeart/2005/8/layout/hierarchy1"/>
    <dgm:cxn modelId="{EB244851-E93B-474D-8304-F5BBCF647C2C}" type="presParOf" srcId="{E3FBBE05-BA56-4A31-AA6E-2FABE29068CE}" destId="{8EEC4F7B-272B-4524-BB3B-3BA4518F9E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83EE20-34F6-4CE4-BC80-CD93DF81869B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628A3F-7990-47DB-B2F5-FED1A2FB3698}">
      <dgm:prSet custT="1"/>
      <dgm:spPr/>
      <dgm:t>
        <a:bodyPr/>
        <a:lstStyle/>
        <a:p>
          <a:pPr algn="ctr"/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	</a:t>
          </a:r>
          <a:r>
            <a:rPr kumimoji="0" lang="ru-RU" sz="1600" b="1" i="0" u="none" strike="noStrike" cap="none" spc="0" normalizeH="0" baseline="0" noProof="0" dirty="0" err="1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Формування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ru-RU" sz="1600" b="1" i="0" u="none" strike="noStrike" cap="none" spc="0" normalizeH="0" baseline="0" noProof="0" dirty="0" err="1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творчих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ru-RU" sz="1600" b="1" i="0" u="none" strike="noStrike" cap="none" spc="0" normalizeH="0" baseline="0" noProof="0" dirty="0" err="1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здібностей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ru-RU" sz="1600" b="1" i="0" u="none" strike="noStrike" cap="none" spc="0" normalizeH="0" baseline="0" noProof="0" dirty="0" err="1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молодших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ru-RU" sz="1600" b="1" i="0" u="none" strike="noStrike" cap="none" spc="0" normalizeH="0" baseline="0" noProof="0" dirty="0" err="1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школярів</a:t>
          </a:r>
          <a:endParaRPr lang="ru-RU" sz="1800" dirty="0"/>
        </a:p>
      </dgm:t>
    </dgm:pt>
    <dgm:pt modelId="{772A873A-C170-4B1A-80A9-8F2A25492566}" type="parTrans" cxnId="{15238633-5C4D-4986-86EA-37DAE2FC3DA3}">
      <dgm:prSet/>
      <dgm:spPr/>
      <dgm:t>
        <a:bodyPr/>
        <a:lstStyle/>
        <a:p>
          <a:endParaRPr lang="ru-RU"/>
        </a:p>
      </dgm:t>
    </dgm:pt>
    <dgm:pt modelId="{347A2C10-81A3-4FB1-B852-59C533333CFE}" type="sibTrans" cxnId="{15238633-5C4D-4986-86EA-37DAE2FC3DA3}">
      <dgm:prSet/>
      <dgm:spPr/>
      <dgm:t>
        <a:bodyPr/>
        <a:lstStyle/>
        <a:p>
          <a:endParaRPr lang="ru-RU"/>
        </a:p>
      </dgm:t>
    </dgm:pt>
    <dgm:pt modelId="{CE983787-19EC-437D-A731-C3069D79A38B}">
      <dgm:prSet custT="1"/>
      <dgm:spPr/>
      <dgm:t>
        <a:bodyPr/>
        <a:lstStyle/>
        <a:p>
          <a:pPr algn="ctr"/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	</a:t>
          </a:r>
          <a:r>
            <a:rPr kumimoji="0" lang="ru-RU" sz="1600" b="1" i="0" u="none" strike="noStrike" cap="none" spc="0" normalizeH="0" baseline="0" noProof="0" dirty="0" err="1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Формування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і </a:t>
          </a:r>
          <a:r>
            <a:rPr kumimoji="0" lang="ru-RU" sz="1600" b="1" i="0" u="none" strike="noStrike" cap="none" spc="0" normalizeH="0" baseline="0" noProof="0" dirty="0" err="1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розвиток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ru-RU" sz="1600" b="1" i="0" u="none" strike="noStrike" cap="none" spc="0" normalizeH="0" baseline="0" noProof="0" dirty="0" err="1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мовленнєвих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ru-RU" sz="1600" b="1" i="0" u="none" strike="noStrike" cap="none" spc="0" normalizeH="0" baseline="0" noProof="0" dirty="0" err="1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умінь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і </a:t>
          </a:r>
          <a:r>
            <a:rPr kumimoji="0" lang="ru-RU" sz="1600" b="1" i="0" u="none" strike="noStrike" cap="none" spc="0" normalizeH="0" baseline="0" noProof="0" dirty="0" err="1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навичок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kumimoji="0" lang="ru-RU" sz="1600" b="1" i="0" u="none" strike="noStrike" cap="none" spc="0" normalizeH="0" baseline="0" noProof="0" dirty="0" err="1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розвиток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ru-RU" sz="1600" b="1" i="0" u="none" strike="noStrike" cap="none" spc="0" normalizeH="0" baseline="0" noProof="0" dirty="0" err="1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інтересу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до  </a:t>
          </a:r>
          <a:r>
            <a:rPr kumimoji="0" lang="ru-RU" sz="1600" b="1" i="0" u="none" strike="noStrike" cap="none" spc="0" normalizeH="0" baseline="0" noProof="0" dirty="0" err="1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читання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.</a:t>
          </a:r>
          <a:endParaRPr kumimoji="0" lang="uk-UA" sz="1600" b="1" i="0" u="none" strike="noStrike" cap="none" spc="0" normalizeH="0" baseline="0" noProof="0" dirty="0" smtClean="0">
            <a:ln>
              <a:noFill/>
            </a:ln>
            <a:solidFill>
              <a:srgbClr val="002060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dgm:t>
    </dgm:pt>
    <dgm:pt modelId="{B5E1096D-194A-4CF9-AC6E-2E51ABDFBC53}" type="parTrans" cxnId="{BDF735BC-65DA-4749-B00D-FAD2A0A794C4}">
      <dgm:prSet/>
      <dgm:spPr/>
      <dgm:t>
        <a:bodyPr/>
        <a:lstStyle/>
        <a:p>
          <a:endParaRPr lang="uk-UA"/>
        </a:p>
      </dgm:t>
    </dgm:pt>
    <dgm:pt modelId="{8F2C05D8-EF23-4AE4-BAC1-5C3B21475E33}" type="sibTrans" cxnId="{BDF735BC-65DA-4749-B00D-FAD2A0A794C4}">
      <dgm:prSet/>
      <dgm:spPr/>
      <dgm:t>
        <a:bodyPr/>
        <a:lstStyle/>
        <a:p>
          <a:endParaRPr lang="uk-UA"/>
        </a:p>
      </dgm:t>
    </dgm:pt>
    <dgm:pt modelId="{A8BE3073-8CC1-4C26-B5FD-D0017DED0E56}">
      <dgm:prSet custT="1"/>
      <dgm:spPr/>
      <dgm:t>
        <a:bodyPr/>
        <a:lstStyle/>
        <a:p>
          <a:pPr algn="ctr"/>
          <a:r>
            <a:rPr kumimoji="0" lang="uk-UA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	Розвиток математичного мислення.</a:t>
          </a:r>
        </a:p>
      </dgm:t>
    </dgm:pt>
    <dgm:pt modelId="{EFA574D8-7DAA-46EC-A565-7C3B490AE36A}" type="parTrans" cxnId="{9602C565-58B6-491F-A4A2-78D8BCBFFAEF}">
      <dgm:prSet/>
      <dgm:spPr/>
      <dgm:t>
        <a:bodyPr/>
        <a:lstStyle/>
        <a:p>
          <a:endParaRPr lang="uk-UA"/>
        </a:p>
      </dgm:t>
    </dgm:pt>
    <dgm:pt modelId="{6077C6AC-13C8-4E49-A574-32205DD53CF9}" type="sibTrans" cxnId="{9602C565-58B6-491F-A4A2-78D8BCBFFAEF}">
      <dgm:prSet/>
      <dgm:spPr/>
      <dgm:t>
        <a:bodyPr/>
        <a:lstStyle/>
        <a:p>
          <a:endParaRPr lang="uk-UA"/>
        </a:p>
      </dgm:t>
    </dgm:pt>
    <dgm:pt modelId="{BA27F3AB-9589-4739-A440-59949CE50AEF}">
      <dgm:prSet custT="1"/>
      <dgm:spPr/>
      <dgm:t>
        <a:bodyPr/>
        <a:lstStyle/>
        <a:p>
          <a:pPr algn="ctr"/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	</a:t>
          </a:r>
          <a:r>
            <a:rPr kumimoji="0" lang="ru-RU" sz="1600" b="1" i="0" u="none" strike="noStrike" cap="none" spc="0" normalizeH="0" baseline="0" noProof="0" dirty="0" err="1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Розвивати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ru-RU" sz="1600" b="1" i="0" u="none" strike="noStrike" cap="none" spc="0" normalizeH="0" baseline="0" noProof="0" dirty="0" err="1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інтелект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kumimoji="0" lang="ru-RU" sz="1600" b="1" i="0" u="none" strike="noStrike" cap="none" spc="0" normalizeH="0" baseline="0" noProof="0" dirty="0" err="1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емоційну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сферу, </a:t>
          </a:r>
          <a:r>
            <a:rPr kumimoji="0" lang="ru-RU" sz="1600" b="1" i="0" u="none" strike="noStrike" cap="none" spc="0" normalizeH="0" baseline="0" noProof="0" dirty="0" err="1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пізнавальну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ru-RU" sz="1600" b="1" i="0" u="none" strike="noStrike" cap="none" spc="0" normalizeH="0" baseline="0" noProof="0" dirty="0" err="1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активність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ru-RU" sz="1600" b="1" i="0" u="none" strike="noStrike" cap="none" spc="0" normalizeH="0" baseline="0" noProof="0" dirty="0" err="1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кожної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ru-RU" sz="1600" b="1" i="0" u="none" strike="noStrike" cap="none" spc="0" normalizeH="0" baseline="0" noProof="0" dirty="0" err="1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особистості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.</a:t>
          </a:r>
          <a:endParaRPr kumimoji="0" lang="uk-UA" sz="1600" b="1" i="0" u="none" strike="noStrike" cap="none" spc="0" normalizeH="0" baseline="0" noProof="0" dirty="0" smtClean="0">
            <a:ln>
              <a:noFill/>
            </a:ln>
            <a:solidFill>
              <a:srgbClr val="002060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dgm:t>
    </dgm:pt>
    <dgm:pt modelId="{A56D707E-0C0D-40B4-A996-0F9CA7DC738A}" type="parTrans" cxnId="{D415957E-EBB5-48EA-B646-D40BDB6B1738}">
      <dgm:prSet/>
      <dgm:spPr/>
      <dgm:t>
        <a:bodyPr/>
        <a:lstStyle/>
        <a:p>
          <a:endParaRPr lang="uk-UA"/>
        </a:p>
      </dgm:t>
    </dgm:pt>
    <dgm:pt modelId="{BA4037DF-7E78-4ECE-BF97-2F389DD672DA}" type="sibTrans" cxnId="{D415957E-EBB5-48EA-B646-D40BDB6B1738}">
      <dgm:prSet/>
      <dgm:spPr/>
      <dgm:t>
        <a:bodyPr/>
        <a:lstStyle/>
        <a:p>
          <a:endParaRPr lang="uk-UA"/>
        </a:p>
      </dgm:t>
    </dgm:pt>
    <dgm:pt modelId="{70B5D8F4-919F-4A49-8557-2C96BBB85C22}">
      <dgm:prSet custT="1"/>
      <dgm:spPr/>
      <dgm:t>
        <a:bodyPr/>
        <a:lstStyle/>
        <a:p>
          <a:pPr algn="ctr"/>
          <a:r>
            <a:rPr kumimoji="0" lang="uk-UA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	Активізація творчої професійної діяльності, стимулювання безперервної фахової освіти, підвищення відповідальності за результати навчання та виховання учнів.</a:t>
          </a:r>
        </a:p>
      </dgm:t>
    </dgm:pt>
    <dgm:pt modelId="{1E81FE0E-B5D1-4D75-82F6-AC404828BBE3}" type="parTrans" cxnId="{CFD0EF7D-2B23-4E63-A7F1-7BAA14A31948}">
      <dgm:prSet/>
      <dgm:spPr/>
      <dgm:t>
        <a:bodyPr/>
        <a:lstStyle/>
        <a:p>
          <a:endParaRPr lang="uk-UA"/>
        </a:p>
      </dgm:t>
    </dgm:pt>
    <dgm:pt modelId="{12A69097-C606-4D16-BCFD-D354EC2EF5C9}" type="sibTrans" cxnId="{CFD0EF7D-2B23-4E63-A7F1-7BAA14A31948}">
      <dgm:prSet/>
      <dgm:spPr/>
      <dgm:t>
        <a:bodyPr/>
        <a:lstStyle/>
        <a:p>
          <a:endParaRPr lang="uk-UA"/>
        </a:p>
      </dgm:t>
    </dgm:pt>
    <dgm:pt modelId="{AB70F131-CD19-4F0B-8962-89E695F4FA31}">
      <dgm:prSet custT="1"/>
      <dgm:spPr/>
      <dgm:t>
        <a:bodyPr/>
        <a:lstStyle/>
        <a:p>
          <a:endParaRPr lang="uk-UA"/>
        </a:p>
      </dgm:t>
    </dgm:pt>
    <dgm:pt modelId="{19945E88-1E9C-4BAA-AB7E-C6B0D5B63CFE}" type="parTrans" cxnId="{B4AFB3EF-40AD-4141-AE71-0FD30282566D}">
      <dgm:prSet/>
      <dgm:spPr/>
      <dgm:t>
        <a:bodyPr/>
        <a:lstStyle/>
        <a:p>
          <a:endParaRPr lang="uk-UA"/>
        </a:p>
      </dgm:t>
    </dgm:pt>
    <dgm:pt modelId="{D3B5AA2D-6BBE-42DA-89AD-E8B0470F4640}" type="sibTrans" cxnId="{B4AFB3EF-40AD-4141-AE71-0FD30282566D}">
      <dgm:prSet/>
      <dgm:spPr/>
      <dgm:t>
        <a:bodyPr/>
        <a:lstStyle/>
        <a:p>
          <a:endParaRPr lang="uk-UA"/>
        </a:p>
      </dgm:t>
    </dgm:pt>
    <dgm:pt modelId="{61B5EE65-5997-4194-BCDF-AD004FD95B72}">
      <dgm:prSet custT="1"/>
      <dgm:spPr/>
      <dgm:t>
        <a:bodyPr/>
        <a:lstStyle/>
        <a:p>
          <a:endParaRPr lang="uk-UA"/>
        </a:p>
      </dgm:t>
    </dgm:pt>
    <dgm:pt modelId="{BC4ADFFF-DDB3-44FA-916D-1B0A475B1E05}" type="parTrans" cxnId="{5803E877-795D-47C4-BE83-5B877A8F8A24}">
      <dgm:prSet/>
      <dgm:spPr/>
      <dgm:t>
        <a:bodyPr/>
        <a:lstStyle/>
        <a:p>
          <a:endParaRPr lang="uk-UA"/>
        </a:p>
      </dgm:t>
    </dgm:pt>
    <dgm:pt modelId="{2B71EB79-3C1C-4CD7-94E3-34AED35C3E72}" type="sibTrans" cxnId="{5803E877-795D-47C4-BE83-5B877A8F8A24}">
      <dgm:prSet/>
      <dgm:spPr/>
      <dgm:t>
        <a:bodyPr/>
        <a:lstStyle/>
        <a:p>
          <a:endParaRPr lang="uk-UA"/>
        </a:p>
      </dgm:t>
    </dgm:pt>
    <dgm:pt modelId="{D5E3D53A-EA02-4D19-B66B-52CE2435F051}">
      <dgm:prSet custT="1"/>
      <dgm:spPr/>
      <dgm:t>
        <a:bodyPr/>
        <a:lstStyle/>
        <a:p>
          <a:endParaRPr kumimoji="0" lang="uk-UA" sz="1600" b="1" i="0" u="none" strike="noStrike" cap="none" spc="0" normalizeH="0" baseline="0" noProof="0" smtClean="0">
            <a:ln>
              <a:noFill/>
            </a:ln>
            <a:solidFill>
              <a:srgbClr val="002060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dgm:t>
    </dgm:pt>
    <dgm:pt modelId="{13216877-B507-4F7D-ABEA-DEC0CA4C00D3}" type="parTrans" cxnId="{26B6DDAA-B7BE-42E3-960C-10B701EC4180}">
      <dgm:prSet/>
      <dgm:spPr/>
      <dgm:t>
        <a:bodyPr/>
        <a:lstStyle/>
        <a:p>
          <a:endParaRPr lang="uk-UA"/>
        </a:p>
      </dgm:t>
    </dgm:pt>
    <dgm:pt modelId="{472C12F4-C33A-4804-A506-751962BF6789}" type="sibTrans" cxnId="{26B6DDAA-B7BE-42E3-960C-10B701EC4180}">
      <dgm:prSet/>
      <dgm:spPr/>
      <dgm:t>
        <a:bodyPr/>
        <a:lstStyle/>
        <a:p>
          <a:endParaRPr lang="uk-UA"/>
        </a:p>
      </dgm:t>
    </dgm:pt>
    <dgm:pt modelId="{948CD3C2-3165-47DF-9E7B-B8AE44A85407}">
      <dgm:prSet custT="1"/>
      <dgm:spPr/>
      <dgm:t>
        <a:bodyPr/>
        <a:lstStyle/>
        <a:p>
          <a:endParaRPr kumimoji="0" lang="uk-UA" sz="1600" b="1" i="0" u="none" strike="noStrike" cap="none" spc="0" normalizeH="0" baseline="0" noProof="0" smtClean="0">
            <a:ln>
              <a:noFill/>
            </a:ln>
            <a:solidFill>
              <a:srgbClr val="002060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dgm:t>
    </dgm:pt>
    <dgm:pt modelId="{F1790A7E-5323-4622-A35C-E70C06BE1F52}" type="parTrans" cxnId="{CCCF6AB8-EF1D-4CCE-B60E-80339D3D104C}">
      <dgm:prSet/>
      <dgm:spPr/>
      <dgm:t>
        <a:bodyPr/>
        <a:lstStyle/>
        <a:p>
          <a:endParaRPr lang="uk-UA"/>
        </a:p>
      </dgm:t>
    </dgm:pt>
    <dgm:pt modelId="{D23B2249-FC1E-4E22-B428-D7CCB078AEAC}" type="sibTrans" cxnId="{CCCF6AB8-EF1D-4CCE-B60E-80339D3D104C}">
      <dgm:prSet/>
      <dgm:spPr/>
      <dgm:t>
        <a:bodyPr/>
        <a:lstStyle/>
        <a:p>
          <a:endParaRPr lang="uk-UA"/>
        </a:p>
      </dgm:t>
    </dgm:pt>
    <dgm:pt modelId="{5EB7EFC4-AABA-43F6-A1C8-7A27E50FB785}" type="pres">
      <dgm:prSet presAssocID="{D083EE20-34F6-4CE4-BC80-CD93DF81869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7805AF-9516-484C-8388-CCFC9DE2F1EB}" type="pres">
      <dgm:prSet presAssocID="{D083EE20-34F6-4CE4-BC80-CD93DF81869B}" presName="dummyMaxCanvas" presStyleCnt="0">
        <dgm:presLayoutVars/>
      </dgm:prSet>
      <dgm:spPr/>
    </dgm:pt>
    <dgm:pt modelId="{26C08917-9F92-41BF-83DC-8D7B0E9A415F}" type="pres">
      <dgm:prSet presAssocID="{D083EE20-34F6-4CE4-BC80-CD93DF81869B}" presName="FiveNodes_1" presStyleLbl="node1" presStyleIdx="0" presStyleCnt="5" custScaleY="64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C3990-1604-4534-88A3-C261A39D1520}" type="pres">
      <dgm:prSet presAssocID="{D083EE20-34F6-4CE4-BC80-CD93DF81869B}" presName="FiveNodes_2" presStyleLbl="node1" presStyleIdx="1" presStyleCnt="5" custScaleY="91147" custLinFactNeighborX="991" custLinFactNeighborY="-36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3EA79-5D3E-4998-95CD-A2A1DEB21230}" type="pres">
      <dgm:prSet presAssocID="{D083EE20-34F6-4CE4-BC80-CD93DF81869B}" presName="FiveNodes_3" presStyleLbl="node1" presStyleIdx="2" presStyleCnt="5" custScaleY="58134" custLinFactNeighborX="-1731" custLinFactNeighborY="-84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E3B0D-F531-48C6-A526-409DFCD45EB9}" type="pres">
      <dgm:prSet presAssocID="{D083EE20-34F6-4CE4-BC80-CD93DF81869B}" presName="FiveNodes_4" presStyleLbl="node1" presStyleIdx="3" presStyleCnt="5" custLinFactY="-24714" custLinFactNeighborX="-35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62FAB-A97A-4575-81A3-25366E36F6C1}" type="pres">
      <dgm:prSet presAssocID="{D083EE20-34F6-4CE4-BC80-CD93DF81869B}" presName="FiveNodes_5" presStyleLbl="node1" presStyleIdx="4" presStyleCnt="5" custLinFactY="-33729" custLinFactNeighborX="-416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EFDA3-CA75-42FC-ACA8-16864562F0F2}" type="pres">
      <dgm:prSet presAssocID="{D083EE20-34F6-4CE4-BC80-CD93DF81869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35F03-A261-4CFE-9EC3-791C313CA6CA}" type="pres">
      <dgm:prSet presAssocID="{D083EE20-34F6-4CE4-BC80-CD93DF81869B}" presName="FiveConn_2-3" presStyleLbl="fgAccFollowNode1" presStyleIdx="1" presStyleCnt="4" custScaleY="100000" custLinFactNeighborX="-3176" custLinFactNeighborY="-52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DCEB7-DB31-4DC0-A55F-A6975BFC8E70}" type="pres">
      <dgm:prSet presAssocID="{D083EE20-34F6-4CE4-BC80-CD93DF81869B}" presName="FiveConn_3-4" presStyleLbl="fgAccFollowNode1" presStyleIdx="2" presStyleCnt="4" custLinFactY="-38007" custLinFactNeighborX="-2128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1B3BE-944C-4754-880E-A767CE634B00}" type="pres">
      <dgm:prSet presAssocID="{D083EE20-34F6-4CE4-BC80-CD93DF81869B}" presName="FiveConn_4-5" presStyleLbl="fgAccFollowNode1" presStyleIdx="3" presStyleCnt="4" custLinFactY="-88160" custLinFactNeighborX="-2787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D8458-EF22-4C42-BCE4-276AB2EB441E}" type="pres">
      <dgm:prSet presAssocID="{D083EE20-34F6-4CE4-BC80-CD93DF81869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0B445-C3F2-4B8D-BC23-1F51A75A6839}" type="pres">
      <dgm:prSet presAssocID="{D083EE20-34F6-4CE4-BC80-CD93DF81869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63A13-60E6-47CE-AC74-B2ADBBCC7D6E}" type="pres">
      <dgm:prSet presAssocID="{D083EE20-34F6-4CE4-BC80-CD93DF81869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6506B-5524-403A-A5B8-D5CCBE99AF56}" type="pres">
      <dgm:prSet presAssocID="{D083EE20-34F6-4CE4-BC80-CD93DF81869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0A4A6-70C1-484A-B4C0-67C875C99E71}" type="pres">
      <dgm:prSet presAssocID="{D083EE20-34F6-4CE4-BC80-CD93DF81869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03E877-795D-47C4-BE83-5B877A8F8A24}" srcId="{D083EE20-34F6-4CE4-BC80-CD93DF81869B}" destId="{61B5EE65-5997-4194-BCDF-AD004FD95B72}" srcOrd="6" destOrd="0" parTransId="{BC4ADFFF-DDB3-44FA-916D-1B0A475B1E05}" sibTransId="{2B71EB79-3C1C-4CD7-94E3-34AED35C3E72}"/>
    <dgm:cxn modelId="{26B6DDAA-B7BE-42E3-960C-10B701EC4180}" srcId="{D083EE20-34F6-4CE4-BC80-CD93DF81869B}" destId="{D5E3D53A-EA02-4D19-B66B-52CE2435F051}" srcOrd="7" destOrd="0" parTransId="{13216877-B507-4F7D-ABEA-DEC0CA4C00D3}" sibTransId="{472C12F4-C33A-4804-A506-751962BF6789}"/>
    <dgm:cxn modelId="{D415957E-EBB5-48EA-B646-D40BDB6B1738}" srcId="{D083EE20-34F6-4CE4-BC80-CD93DF81869B}" destId="{BA27F3AB-9589-4739-A440-59949CE50AEF}" srcOrd="3" destOrd="0" parTransId="{A56D707E-0C0D-40B4-A996-0F9CA7DC738A}" sibTransId="{BA4037DF-7E78-4ECE-BF97-2F389DD672DA}"/>
    <dgm:cxn modelId="{358497A7-31FC-45A6-93B0-F9405E7A8F8E}" type="presOf" srcId="{CE983787-19EC-437D-A731-C3069D79A38B}" destId="{594C3990-1604-4534-88A3-C261A39D1520}" srcOrd="0" destOrd="0" presId="urn:microsoft.com/office/officeart/2005/8/layout/vProcess5"/>
    <dgm:cxn modelId="{B92325C4-B13E-45EF-A7DA-34BA845273D4}" type="presOf" srcId="{6C628A3F-7990-47DB-B2F5-FED1A2FB3698}" destId="{26C08917-9F92-41BF-83DC-8D7B0E9A415F}" srcOrd="0" destOrd="0" presId="urn:microsoft.com/office/officeart/2005/8/layout/vProcess5"/>
    <dgm:cxn modelId="{9F182A28-E5A6-48DC-89CE-28C07D70F295}" type="presOf" srcId="{BA27F3AB-9589-4739-A440-59949CE50AEF}" destId="{176E3B0D-F531-48C6-A526-409DFCD45EB9}" srcOrd="0" destOrd="0" presId="urn:microsoft.com/office/officeart/2005/8/layout/vProcess5"/>
    <dgm:cxn modelId="{9602C565-58B6-491F-A4A2-78D8BCBFFAEF}" srcId="{D083EE20-34F6-4CE4-BC80-CD93DF81869B}" destId="{A8BE3073-8CC1-4C26-B5FD-D0017DED0E56}" srcOrd="2" destOrd="0" parTransId="{EFA574D8-7DAA-46EC-A565-7C3B490AE36A}" sibTransId="{6077C6AC-13C8-4E49-A574-32205DD53CF9}"/>
    <dgm:cxn modelId="{203A932A-501E-4A81-8D67-9B9104414795}" type="presOf" srcId="{A8BE3073-8CC1-4C26-B5FD-D0017DED0E56}" destId="{5D63EA79-5D3E-4998-95CD-A2A1DEB21230}" srcOrd="0" destOrd="0" presId="urn:microsoft.com/office/officeart/2005/8/layout/vProcess5"/>
    <dgm:cxn modelId="{BDF735BC-65DA-4749-B00D-FAD2A0A794C4}" srcId="{D083EE20-34F6-4CE4-BC80-CD93DF81869B}" destId="{CE983787-19EC-437D-A731-C3069D79A38B}" srcOrd="1" destOrd="0" parTransId="{B5E1096D-194A-4CF9-AC6E-2E51ABDFBC53}" sibTransId="{8F2C05D8-EF23-4AE4-BAC1-5C3B21475E33}"/>
    <dgm:cxn modelId="{CFD0EF7D-2B23-4E63-A7F1-7BAA14A31948}" srcId="{D083EE20-34F6-4CE4-BC80-CD93DF81869B}" destId="{70B5D8F4-919F-4A49-8557-2C96BBB85C22}" srcOrd="4" destOrd="0" parTransId="{1E81FE0E-B5D1-4D75-82F6-AC404828BBE3}" sibTransId="{12A69097-C606-4D16-BCFD-D354EC2EF5C9}"/>
    <dgm:cxn modelId="{A2CE15B7-AD49-4F5B-9817-33B8D64EB0BF}" type="presOf" srcId="{8F2C05D8-EF23-4AE4-BAC1-5C3B21475E33}" destId="{C7B35F03-A261-4CFE-9EC3-791C313CA6CA}" srcOrd="0" destOrd="0" presId="urn:microsoft.com/office/officeart/2005/8/layout/vProcess5"/>
    <dgm:cxn modelId="{3BEE5A87-CB8F-4FB9-B2FF-6F3C61170B11}" type="presOf" srcId="{BA4037DF-7E78-4ECE-BF97-2F389DD672DA}" destId="{24F1B3BE-944C-4754-880E-A767CE634B00}" srcOrd="0" destOrd="0" presId="urn:microsoft.com/office/officeart/2005/8/layout/vProcess5"/>
    <dgm:cxn modelId="{0DE42F64-942E-41BB-8AD9-DF95C1D45798}" type="presOf" srcId="{70B5D8F4-919F-4A49-8557-2C96BBB85C22}" destId="{C2762FAB-A97A-4575-81A3-25366E36F6C1}" srcOrd="0" destOrd="0" presId="urn:microsoft.com/office/officeart/2005/8/layout/vProcess5"/>
    <dgm:cxn modelId="{63AC97D6-12EB-4E26-AB2F-B2541ED58DC8}" type="presOf" srcId="{6077C6AC-13C8-4E49-A574-32205DD53CF9}" destId="{253DCEB7-DB31-4DC0-A55F-A6975BFC8E70}" srcOrd="0" destOrd="0" presId="urn:microsoft.com/office/officeart/2005/8/layout/vProcess5"/>
    <dgm:cxn modelId="{D3D50F2E-F44F-4735-9080-72BA1CFFC162}" type="presOf" srcId="{70B5D8F4-919F-4A49-8557-2C96BBB85C22}" destId="{D960A4A6-70C1-484A-B4C0-67C875C99E71}" srcOrd="1" destOrd="0" presId="urn:microsoft.com/office/officeart/2005/8/layout/vProcess5"/>
    <dgm:cxn modelId="{1CD6AD3A-FCFE-46BD-8A5D-E8565A842DCB}" type="presOf" srcId="{6C628A3F-7990-47DB-B2F5-FED1A2FB3698}" destId="{E22D8458-EF22-4C42-BCE4-276AB2EB441E}" srcOrd="1" destOrd="0" presId="urn:microsoft.com/office/officeart/2005/8/layout/vProcess5"/>
    <dgm:cxn modelId="{270DDD28-F44E-4DA8-B7DC-AD822FA570D4}" type="presOf" srcId="{A8BE3073-8CC1-4C26-B5FD-D0017DED0E56}" destId="{27463A13-60E6-47CE-AC74-B2ADBBCC7D6E}" srcOrd="1" destOrd="0" presId="urn:microsoft.com/office/officeart/2005/8/layout/vProcess5"/>
    <dgm:cxn modelId="{B4AFB3EF-40AD-4141-AE71-0FD30282566D}" srcId="{D083EE20-34F6-4CE4-BC80-CD93DF81869B}" destId="{AB70F131-CD19-4F0B-8962-89E695F4FA31}" srcOrd="5" destOrd="0" parTransId="{19945E88-1E9C-4BAA-AB7E-C6B0D5B63CFE}" sibTransId="{D3B5AA2D-6BBE-42DA-89AD-E8B0470F4640}"/>
    <dgm:cxn modelId="{CABF66F9-BF36-4AF9-B90C-DA72257C38DA}" type="presOf" srcId="{BA27F3AB-9589-4739-A440-59949CE50AEF}" destId="{8526506B-5524-403A-A5B8-D5CCBE99AF56}" srcOrd="1" destOrd="0" presId="urn:microsoft.com/office/officeart/2005/8/layout/vProcess5"/>
    <dgm:cxn modelId="{F5E11D2A-2D19-4AF4-8678-29DA7DB89BF8}" type="presOf" srcId="{D083EE20-34F6-4CE4-BC80-CD93DF81869B}" destId="{5EB7EFC4-AABA-43F6-A1C8-7A27E50FB785}" srcOrd="0" destOrd="0" presId="urn:microsoft.com/office/officeart/2005/8/layout/vProcess5"/>
    <dgm:cxn modelId="{15238633-5C4D-4986-86EA-37DAE2FC3DA3}" srcId="{D083EE20-34F6-4CE4-BC80-CD93DF81869B}" destId="{6C628A3F-7990-47DB-B2F5-FED1A2FB3698}" srcOrd="0" destOrd="0" parTransId="{772A873A-C170-4B1A-80A9-8F2A25492566}" sibTransId="{347A2C10-81A3-4FB1-B852-59C533333CFE}"/>
    <dgm:cxn modelId="{CCCF6AB8-EF1D-4CCE-B60E-80339D3D104C}" srcId="{D083EE20-34F6-4CE4-BC80-CD93DF81869B}" destId="{948CD3C2-3165-47DF-9E7B-B8AE44A85407}" srcOrd="8" destOrd="0" parTransId="{F1790A7E-5323-4622-A35C-E70C06BE1F52}" sibTransId="{D23B2249-FC1E-4E22-B428-D7CCB078AEAC}"/>
    <dgm:cxn modelId="{EDD6AE0C-0488-4A8D-AC2F-E4244EA9DA81}" type="presOf" srcId="{347A2C10-81A3-4FB1-B852-59C533333CFE}" destId="{9C2EFDA3-CA75-42FC-ACA8-16864562F0F2}" srcOrd="0" destOrd="0" presId="urn:microsoft.com/office/officeart/2005/8/layout/vProcess5"/>
    <dgm:cxn modelId="{8275FCA0-D85C-4392-B55C-49BE3432B045}" type="presOf" srcId="{CE983787-19EC-437D-A731-C3069D79A38B}" destId="{A1D0B445-C3F2-4B8D-BC23-1F51A75A6839}" srcOrd="1" destOrd="0" presId="urn:microsoft.com/office/officeart/2005/8/layout/vProcess5"/>
    <dgm:cxn modelId="{74310B24-C538-48D8-B81D-2C6196E705AB}" type="presParOf" srcId="{5EB7EFC4-AABA-43F6-A1C8-7A27E50FB785}" destId="{797805AF-9516-484C-8388-CCFC9DE2F1EB}" srcOrd="0" destOrd="0" presId="urn:microsoft.com/office/officeart/2005/8/layout/vProcess5"/>
    <dgm:cxn modelId="{C2FB4CA5-30F1-417F-84C4-8083C3135D76}" type="presParOf" srcId="{5EB7EFC4-AABA-43F6-A1C8-7A27E50FB785}" destId="{26C08917-9F92-41BF-83DC-8D7B0E9A415F}" srcOrd="1" destOrd="0" presId="urn:microsoft.com/office/officeart/2005/8/layout/vProcess5"/>
    <dgm:cxn modelId="{2024402B-2783-48B6-BA07-EAB285F774EE}" type="presParOf" srcId="{5EB7EFC4-AABA-43F6-A1C8-7A27E50FB785}" destId="{594C3990-1604-4534-88A3-C261A39D1520}" srcOrd="2" destOrd="0" presId="urn:microsoft.com/office/officeart/2005/8/layout/vProcess5"/>
    <dgm:cxn modelId="{750EB0DB-F76E-4EE9-805D-4D726F36F3C1}" type="presParOf" srcId="{5EB7EFC4-AABA-43F6-A1C8-7A27E50FB785}" destId="{5D63EA79-5D3E-4998-95CD-A2A1DEB21230}" srcOrd="3" destOrd="0" presId="urn:microsoft.com/office/officeart/2005/8/layout/vProcess5"/>
    <dgm:cxn modelId="{9C7A71A5-43AB-42A4-9F54-B8D133C73672}" type="presParOf" srcId="{5EB7EFC4-AABA-43F6-A1C8-7A27E50FB785}" destId="{176E3B0D-F531-48C6-A526-409DFCD45EB9}" srcOrd="4" destOrd="0" presId="urn:microsoft.com/office/officeart/2005/8/layout/vProcess5"/>
    <dgm:cxn modelId="{29DA952C-4440-434B-AB68-74A2DC5A65AE}" type="presParOf" srcId="{5EB7EFC4-AABA-43F6-A1C8-7A27E50FB785}" destId="{C2762FAB-A97A-4575-81A3-25366E36F6C1}" srcOrd="5" destOrd="0" presId="urn:microsoft.com/office/officeart/2005/8/layout/vProcess5"/>
    <dgm:cxn modelId="{5D3DF032-1F9D-4CBA-9CFF-2FFBAEB1156B}" type="presParOf" srcId="{5EB7EFC4-AABA-43F6-A1C8-7A27E50FB785}" destId="{9C2EFDA3-CA75-42FC-ACA8-16864562F0F2}" srcOrd="6" destOrd="0" presId="urn:microsoft.com/office/officeart/2005/8/layout/vProcess5"/>
    <dgm:cxn modelId="{A8F5B3B7-7011-46C1-B552-BE2C70443588}" type="presParOf" srcId="{5EB7EFC4-AABA-43F6-A1C8-7A27E50FB785}" destId="{C7B35F03-A261-4CFE-9EC3-791C313CA6CA}" srcOrd="7" destOrd="0" presId="urn:microsoft.com/office/officeart/2005/8/layout/vProcess5"/>
    <dgm:cxn modelId="{A171A00D-4339-4FEB-8803-0179137B7B14}" type="presParOf" srcId="{5EB7EFC4-AABA-43F6-A1C8-7A27E50FB785}" destId="{253DCEB7-DB31-4DC0-A55F-A6975BFC8E70}" srcOrd="8" destOrd="0" presId="urn:microsoft.com/office/officeart/2005/8/layout/vProcess5"/>
    <dgm:cxn modelId="{161B287C-60EF-4E36-9A7A-B4F1B41579D3}" type="presParOf" srcId="{5EB7EFC4-AABA-43F6-A1C8-7A27E50FB785}" destId="{24F1B3BE-944C-4754-880E-A767CE634B00}" srcOrd="9" destOrd="0" presId="urn:microsoft.com/office/officeart/2005/8/layout/vProcess5"/>
    <dgm:cxn modelId="{651F0663-4187-4226-B43D-1BC6E220FAA1}" type="presParOf" srcId="{5EB7EFC4-AABA-43F6-A1C8-7A27E50FB785}" destId="{E22D8458-EF22-4C42-BCE4-276AB2EB441E}" srcOrd="10" destOrd="0" presId="urn:microsoft.com/office/officeart/2005/8/layout/vProcess5"/>
    <dgm:cxn modelId="{84250D07-04E3-4E3B-A168-6DF564DF70A8}" type="presParOf" srcId="{5EB7EFC4-AABA-43F6-A1C8-7A27E50FB785}" destId="{A1D0B445-C3F2-4B8D-BC23-1F51A75A6839}" srcOrd="11" destOrd="0" presId="urn:microsoft.com/office/officeart/2005/8/layout/vProcess5"/>
    <dgm:cxn modelId="{BCCB2395-9BAD-4F1D-B505-6E1450F15F6B}" type="presParOf" srcId="{5EB7EFC4-AABA-43F6-A1C8-7A27E50FB785}" destId="{27463A13-60E6-47CE-AC74-B2ADBBCC7D6E}" srcOrd="12" destOrd="0" presId="urn:microsoft.com/office/officeart/2005/8/layout/vProcess5"/>
    <dgm:cxn modelId="{F6F6EE81-FD00-459A-B40F-5BE6531879E6}" type="presParOf" srcId="{5EB7EFC4-AABA-43F6-A1C8-7A27E50FB785}" destId="{8526506B-5524-403A-A5B8-D5CCBE99AF56}" srcOrd="13" destOrd="0" presId="urn:microsoft.com/office/officeart/2005/8/layout/vProcess5"/>
    <dgm:cxn modelId="{C41E4260-948A-4C2D-BF20-6324D1A64CA0}" type="presParOf" srcId="{5EB7EFC4-AABA-43F6-A1C8-7A27E50FB785}" destId="{D960A4A6-70C1-484A-B4C0-67C875C99E7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8B8C2F-E93D-4388-872B-524B9E0EAFDB}" type="doc">
      <dgm:prSet loTypeId="urn:microsoft.com/office/officeart/2005/8/layout/vList3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81C1F3-927D-4ECB-B041-C1F737A7033F}">
      <dgm:prSet/>
      <dgm:spPr>
        <a:ln w="19050"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вивчити методичні рекомендації щодо організації навчально – виховного процесу в початкових класах в 2016-2017 н. р.;</a:t>
          </a:r>
          <a:endParaRPr lang="uk-UA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15AD96-C41E-439C-871D-BE495D2CBE2F}" type="parTrans" cxnId="{BFB377B3-5800-43AA-ABA3-F04051C49185}">
      <dgm:prSet/>
      <dgm:spPr/>
      <dgm:t>
        <a:bodyPr/>
        <a:lstStyle/>
        <a:p>
          <a:endParaRPr lang="ru-RU"/>
        </a:p>
      </dgm:t>
    </dgm:pt>
    <dgm:pt modelId="{E236BCB1-2BA5-4E9E-A314-5692D331D7AA}" type="sibTrans" cxnId="{BFB377B3-5800-43AA-ABA3-F04051C49185}">
      <dgm:prSet/>
      <dgm:spPr/>
      <dgm:t>
        <a:bodyPr/>
        <a:lstStyle/>
        <a:p>
          <a:endParaRPr lang="ru-RU"/>
        </a:p>
      </dgm:t>
    </dgm:pt>
    <dgm:pt modelId="{4B9461A1-E20C-404D-8B95-8EED21F81054}">
      <dgm:prSet/>
      <dgm:spPr>
        <a:ln w="19050"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вивчати основні нормативні документи, що регламентують функціонування початкової школи, продовжувати вивчення особливостей нової програми;</a:t>
          </a:r>
          <a:endParaRPr lang="uk-UA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D5598D-5634-44DF-B3E2-AC0BFDB63E8B}" type="parTrans" cxnId="{A9678791-034A-4E9E-B2DF-01B789CCB65D}">
      <dgm:prSet/>
      <dgm:spPr/>
      <dgm:t>
        <a:bodyPr/>
        <a:lstStyle/>
        <a:p>
          <a:endParaRPr lang="ru-RU"/>
        </a:p>
      </dgm:t>
    </dgm:pt>
    <dgm:pt modelId="{02F5CDB1-B990-4EB2-93B1-EDCE6C1EF286}" type="sibTrans" cxnId="{A9678791-034A-4E9E-B2DF-01B789CCB65D}">
      <dgm:prSet/>
      <dgm:spPr/>
      <dgm:t>
        <a:bodyPr/>
        <a:lstStyle/>
        <a:p>
          <a:endParaRPr lang="ru-RU"/>
        </a:p>
      </dgm:t>
    </dgm:pt>
    <dgm:pt modelId="{C8D2AD6A-95F9-40AF-93E9-AE8473243684}">
      <dgm:prSet/>
      <dgm:spPr>
        <a:ln w="19050"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сформувати банк даних творчо обдарованих дітей, ознайомитися з кращим педагогічним досвідом роботи творчих учителів;</a:t>
          </a:r>
          <a:endParaRPr lang="uk-UA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57A75A-4AEB-4BE6-8205-EF5D952F1C1B}" type="parTrans" cxnId="{348B9BE2-BC32-4691-B727-1F8F1DC64C46}">
      <dgm:prSet/>
      <dgm:spPr/>
      <dgm:t>
        <a:bodyPr/>
        <a:lstStyle/>
        <a:p>
          <a:endParaRPr lang="ru-RU"/>
        </a:p>
      </dgm:t>
    </dgm:pt>
    <dgm:pt modelId="{49B47313-742C-4AF6-8FCB-C692418F7453}" type="sibTrans" cxnId="{348B9BE2-BC32-4691-B727-1F8F1DC64C46}">
      <dgm:prSet/>
      <dgm:spPr/>
      <dgm:t>
        <a:bodyPr/>
        <a:lstStyle/>
        <a:p>
          <a:endParaRPr lang="ru-RU"/>
        </a:p>
      </dgm:t>
    </dgm:pt>
    <dgm:pt modelId="{5FC55CCA-0602-4A50-B48C-DBE9D2B0896A}">
      <dgm:prSet/>
      <dgm:spPr>
        <a:ln w="19050"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протягом року поповнювати кабінети </a:t>
          </a:r>
          <a:r>
            <a:rPr lang="uk-UA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роздатковим</a:t>
          </a:r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дидактичним матеріалом;</a:t>
          </a:r>
          <a:endParaRPr lang="uk-UA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3C678F-857E-4194-A784-481A0F67F8A1}" type="parTrans" cxnId="{87583867-498E-4BC4-8210-F26F4EE79BDE}">
      <dgm:prSet/>
      <dgm:spPr/>
      <dgm:t>
        <a:bodyPr/>
        <a:lstStyle/>
        <a:p>
          <a:endParaRPr lang="ru-RU"/>
        </a:p>
      </dgm:t>
    </dgm:pt>
    <dgm:pt modelId="{CC0350D2-C364-4D28-8929-9EE2C74D6881}" type="sibTrans" cxnId="{87583867-498E-4BC4-8210-F26F4EE79BDE}">
      <dgm:prSet/>
      <dgm:spPr/>
      <dgm:t>
        <a:bodyPr/>
        <a:lstStyle/>
        <a:p>
          <a:endParaRPr lang="ru-RU"/>
        </a:p>
      </dgm:t>
    </dgm:pt>
    <dgm:pt modelId="{453F5A51-DB40-45AE-AF0A-AFF13096CCF1}">
      <dgm:prSet/>
      <dgm:spPr>
        <a:ln w="19050"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активно брати участь у МО вчителів початкової школи;</a:t>
          </a:r>
          <a:endParaRPr lang="uk-UA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17D3CA-72D2-4CA3-AC2E-C10985BAAAED}" type="parTrans" cxnId="{3B14232F-AA47-4656-ABD3-E7AC34E1BB1C}">
      <dgm:prSet/>
      <dgm:spPr/>
      <dgm:t>
        <a:bodyPr/>
        <a:lstStyle/>
        <a:p>
          <a:endParaRPr lang="ru-RU"/>
        </a:p>
      </dgm:t>
    </dgm:pt>
    <dgm:pt modelId="{4F286DCA-6762-4ACD-A882-345A4B77CC41}" type="sibTrans" cxnId="{3B14232F-AA47-4656-ABD3-E7AC34E1BB1C}">
      <dgm:prSet/>
      <dgm:spPr/>
      <dgm:t>
        <a:bodyPr/>
        <a:lstStyle/>
        <a:p>
          <a:endParaRPr lang="ru-RU"/>
        </a:p>
      </dgm:t>
    </dgm:pt>
    <dgm:pt modelId="{2692187C-3E87-47A0-89D4-64DD195C5021}" type="pres">
      <dgm:prSet presAssocID="{598B8C2F-E93D-4388-872B-524B9E0EAFD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2F727B-F157-4B2D-B734-BC8D6AE2E7DB}" type="pres">
      <dgm:prSet presAssocID="{4B81C1F3-927D-4ECB-B041-C1F737A7033F}" presName="composite" presStyleCnt="0"/>
      <dgm:spPr/>
      <dgm:t>
        <a:bodyPr/>
        <a:lstStyle/>
        <a:p>
          <a:endParaRPr lang="ru-RU"/>
        </a:p>
      </dgm:t>
    </dgm:pt>
    <dgm:pt modelId="{C212E658-09AA-45A4-9B15-83D9B9D65ABD}" type="pres">
      <dgm:prSet presAssocID="{4B81C1F3-927D-4ECB-B041-C1F737A7033F}" presName="imgShp" presStyleLbl="fgImgPlace1" presStyleIdx="0" presStyleCnt="5"/>
      <dgm:spPr/>
      <dgm:t>
        <a:bodyPr/>
        <a:lstStyle/>
        <a:p>
          <a:endParaRPr lang="ru-RU"/>
        </a:p>
      </dgm:t>
    </dgm:pt>
    <dgm:pt modelId="{59E85E09-CA5B-4872-933F-82BE0B9A6E81}" type="pres">
      <dgm:prSet presAssocID="{4B81C1F3-927D-4ECB-B041-C1F737A7033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E1D4F-E111-4AD7-A02E-F83C21870210}" type="pres">
      <dgm:prSet presAssocID="{E236BCB1-2BA5-4E9E-A314-5692D331D7AA}" presName="spacing" presStyleCnt="0"/>
      <dgm:spPr/>
      <dgm:t>
        <a:bodyPr/>
        <a:lstStyle/>
        <a:p>
          <a:endParaRPr lang="ru-RU"/>
        </a:p>
      </dgm:t>
    </dgm:pt>
    <dgm:pt modelId="{0CC2573C-A0EF-45F1-A300-78560B86EC4E}" type="pres">
      <dgm:prSet presAssocID="{4B9461A1-E20C-404D-8B95-8EED21F81054}" presName="composite" presStyleCnt="0"/>
      <dgm:spPr/>
      <dgm:t>
        <a:bodyPr/>
        <a:lstStyle/>
        <a:p>
          <a:endParaRPr lang="ru-RU"/>
        </a:p>
      </dgm:t>
    </dgm:pt>
    <dgm:pt modelId="{EC9EC1D2-53AA-434D-9DC9-74E92CFC6766}" type="pres">
      <dgm:prSet presAssocID="{4B9461A1-E20C-404D-8B95-8EED21F81054}" presName="imgShp" presStyleLbl="fgImgPlace1" presStyleIdx="1" presStyleCnt="5"/>
      <dgm:spPr/>
      <dgm:t>
        <a:bodyPr/>
        <a:lstStyle/>
        <a:p>
          <a:endParaRPr lang="ru-RU"/>
        </a:p>
      </dgm:t>
    </dgm:pt>
    <dgm:pt modelId="{4A24B713-3F6F-4AB3-ADCB-D3D071443C51}" type="pres">
      <dgm:prSet presAssocID="{4B9461A1-E20C-404D-8B95-8EED21F8105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700DA-DAED-4C7F-87D9-74DFB0705C1C}" type="pres">
      <dgm:prSet presAssocID="{02F5CDB1-B990-4EB2-93B1-EDCE6C1EF286}" presName="spacing" presStyleCnt="0"/>
      <dgm:spPr/>
      <dgm:t>
        <a:bodyPr/>
        <a:lstStyle/>
        <a:p>
          <a:endParaRPr lang="ru-RU"/>
        </a:p>
      </dgm:t>
    </dgm:pt>
    <dgm:pt modelId="{FA0F6D7E-EBAC-4A8E-B132-B0A2E8E3CFD5}" type="pres">
      <dgm:prSet presAssocID="{C8D2AD6A-95F9-40AF-93E9-AE8473243684}" presName="composite" presStyleCnt="0"/>
      <dgm:spPr/>
      <dgm:t>
        <a:bodyPr/>
        <a:lstStyle/>
        <a:p>
          <a:endParaRPr lang="ru-RU"/>
        </a:p>
      </dgm:t>
    </dgm:pt>
    <dgm:pt modelId="{2BF7D0F2-DAB3-4381-8825-5FF045617B70}" type="pres">
      <dgm:prSet presAssocID="{C8D2AD6A-95F9-40AF-93E9-AE8473243684}" presName="imgShp" presStyleLbl="fgImgPlace1" presStyleIdx="2" presStyleCnt="5"/>
      <dgm:spPr/>
      <dgm:t>
        <a:bodyPr/>
        <a:lstStyle/>
        <a:p>
          <a:endParaRPr lang="ru-RU"/>
        </a:p>
      </dgm:t>
    </dgm:pt>
    <dgm:pt modelId="{A1CD1317-BB48-41F8-89A9-3C3793B7870A}" type="pres">
      <dgm:prSet presAssocID="{C8D2AD6A-95F9-40AF-93E9-AE8473243684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98E66-D138-44D2-A9A6-DBA984D9A535}" type="pres">
      <dgm:prSet presAssocID="{49B47313-742C-4AF6-8FCB-C692418F7453}" presName="spacing" presStyleCnt="0"/>
      <dgm:spPr/>
      <dgm:t>
        <a:bodyPr/>
        <a:lstStyle/>
        <a:p>
          <a:endParaRPr lang="ru-RU"/>
        </a:p>
      </dgm:t>
    </dgm:pt>
    <dgm:pt modelId="{C41ED735-2B43-4E2E-86E5-010726CEFCF7}" type="pres">
      <dgm:prSet presAssocID="{5FC55CCA-0602-4A50-B48C-DBE9D2B0896A}" presName="composite" presStyleCnt="0"/>
      <dgm:spPr/>
      <dgm:t>
        <a:bodyPr/>
        <a:lstStyle/>
        <a:p>
          <a:endParaRPr lang="ru-RU"/>
        </a:p>
      </dgm:t>
    </dgm:pt>
    <dgm:pt modelId="{61346B99-A30B-442A-A8F4-289E93AEC874}" type="pres">
      <dgm:prSet presAssocID="{5FC55CCA-0602-4A50-B48C-DBE9D2B0896A}" presName="imgShp" presStyleLbl="fgImgPlace1" presStyleIdx="3" presStyleCnt="5"/>
      <dgm:spPr/>
      <dgm:t>
        <a:bodyPr/>
        <a:lstStyle/>
        <a:p>
          <a:endParaRPr lang="ru-RU"/>
        </a:p>
      </dgm:t>
    </dgm:pt>
    <dgm:pt modelId="{1DE43933-B18D-4F40-AEB4-BF1ADE060C28}" type="pres">
      <dgm:prSet presAssocID="{5FC55CCA-0602-4A50-B48C-DBE9D2B0896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D90F5-B1C5-4B21-9A21-F8CB4877E3E8}" type="pres">
      <dgm:prSet presAssocID="{CC0350D2-C364-4D28-8929-9EE2C74D6881}" presName="spacing" presStyleCnt="0"/>
      <dgm:spPr/>
      <dgm:t>
        <a:bodyPr/>
        <a:lstStyle/>
        <a:p>
          <a:endParaRPr lang="ru-RU"/>
        </a:p>
      </dgm:t>
    </dgm:pt>
    <dgm:pt modelId="{2997F0FE-7D8F-429A-ABCB-BBBD0921B0A7}" type="pres">
      <dgm:prSet presAssocID="{453F5A51-DB40-45AE-AF0A-AFF13096CCF1}" presName="composite" presStyleCnt="0"/>
      <dgm:spPr/>
      <dgm:t>
        <a:bodyPr/>
        <a:lstStyle/>
        <a:p>
          <a:endParaRPr lang="ru-RU"/>
        </a:p>
      </dgm:t>
    </dgm:pt>
    <dgm:pt modelId="{87E033C5-4FFC-4D6B-94DF-17E8706FDA93}" type="pres">
      <dgm:prSet presAssocID="{453F5A51-DB40-45AE-AF0A-AFF13096CCF1}" presName="imgShp" presStyleLbl="fgImgPlace1" presStyleIdx="4" presStyleCnt="5"/>
      <dgm:spPr/>
      <dgm:t>
        <a:bodyPr/>
        <a:lstStyle/>
        <a:p>
          <a:endParaRPr lang="ru-RU"/>
        </a:p>
      </dgm:t>
    </dgm:pt>
    <dgm:pt modelId="{C912C1C7-EF45-40E7-8D1F-529C9F01B5AE}" type="pres">
      <dgm:prSet presAssocID="{453F5A51-DB40-45AE-AF0A-AFF13096CCF1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409AE5-B5F7-4883-85EA-10BB02086983}" type="presOf" srcId="{598B8C2F-E93D-4388-872B-524B9E0EAFDB}" destId="{2692187C-3E87-47A0-89D4-64DD195C5021}" srcOrd="0" destOrd="0" presId="urn:microsoft.com/office/officeart/2005/8/layout/vList3#2"/>
    <dgm:cxn modelId="{F0B08E27-76E2-4ECF-B674-FE90CB23F9F8}" type="presOf" srcId="{4B9461A1-E20C-404D-8B95-8EED21F81054}" destId="{4A24B713-3F6F-4AB3-ADCB-D3D071443C51}" srcOrd="0" destOrd="0" presId="urn:microsoft.com/office/officeart/2005/8/layout/vList3#2"/>
    <dgm:cxn modelId="{B389B88D-9E6E-425E-ADA4-560B81BF2D2E}" type="presOf" srcId="{C8D2AD6A-95F9-40AF-93E9-AE8473243684}" destId="{A1CD1317-BB48-41F8-89A9-3C3793B7870A}" srcOrd="0" destOrd="0" presId="urn:microsoft.com/office/officeart/2005/8/layout/vList3#2"/>
    <dgm:cxn modelId="{A9678791-034A-4E9E-B2DF-01B789CCB65D}" srcId="{598B8C2F-E93D-4388-872B-524B9E0EAFDB}" destId="{4B9461A1-E20C-404D-8B95-8EED21F81054}" srcOrd="1" destOrd="0" parTransId="{BAD5598D-5634-44DF-B3E2-AC0BFDB63E8B}" sibTransId="{02F5CDB1-B990-4EB2-93B1-EDCE6C1EF286}"/>
    <dgm:cxn modelId="{3AB6B89F-D3BE-4DB2-91E0-6C4061C4ADC1}" type="presOf" srcId="{453F5A51-DB40-45AE-AF0A-AFF13096CCF1}" destId="{C912C1C7-EF45-40E7-8D1F-529C9F01B5AE}" srcOrd="0" destOrd="0" presId="urn:microsoft.com/office/officeart/2005/8/layout/vList3#2"/>
    <dgm:cxn modelId="{348B9BE2-BC32-4691-B727-1F8F1DC64C46}" srcId="{598B8C2F-E93D-4388-872B-524B9E0EAFDB}" destId="{C8D2AD6A-95F9-40AF-93E9-AE8473243684}" srcOrd="2" destOrd="0" parTransId="{9F57A75A-4AEB-4BE6-8205-EF5D952F1C1B}" sibTransId="{49B47313-742C-4AF6-8FCB-C692418F7453}"/>
    <dgm:cxn modelId="{3B14232F-AA47-4656-ABD3-E7AC34E1BB1C}" srcId="{598B8C2F-E93D-4388-872B-524B9E0EAFDB}" destId="{453F5A51-DB40-45AE-AF0A-AFF13096CCF1}" srcOrd="4" destOrd="0" parTransId="{4317D3CA-72D2-4CA3-AC2E-C10985BAAAED}" sibTransId="{4F286DCA-6762-4ACD-A882-345A4B77CC41}"/>
    <dgm:cxn modelId="{52A2747E-8892-4706-B275-CA45D0202BBB}" type="presOf" srcId="{5FC55CCA-0602-4A50-B48C-DBE9D2B0896A}" destId="{1DE43933-B18D-4F40-AEB4-BF1ADE060C28}" srcOrd="0" destOrd="0" presId="urn:microsoft.com/office/officeart/2005/8/layout/vList3#2"/>
    <dgm:cxn modelId="{BFB377B3-5800-43AA-ABA3-F04051C49185}" srcId="{598B8C2F-E93D-4388-872B-524B9E0EAFDB}" destId="{4B81C1F3-927D-4ECB-B041-C1F737A7033F}" srcOrd="0" destOrd="0" parTransId="{4E15AD96-C41E-439C-871D-BE495D2CBE2F}" sibTransId="{E236BCB1-2BA5-4E9E-A314-5692D331D7AA}"/>
    <dgm:cxn modelId="{366D60DD-8932-4E76-94D0-74228F94C13E}" type="presOf" srcId="{4B81C1F3-927D-4ECB-B041-C1F737A7033F}" destId="{59E85E09-CA5B-4872-933F-82BE0B9A6E81}" srcOrd="0" destOrd="0" presId="urn:microsoft.com/office/officeart/2005/8/layout/vList3#2"/>
    <dgm:cxn modelId="{87583867-498E-4BC4-8210-F26F4EE79BDE}" srcId="{598B8C2F-E93D-4388-872B-524B9E0EAFDB}" destId="{5FC55CCA-0602-4A50-B48C-DBE9D2B0896A}" srcOrd="3" destOrd="0" parTransId="{413C678F-857E-4194-A784-481A0F67F8A1}" sibTransId="{CC0350D2-C364-4D28-8929-9EE2C74D6881}"/>
    <dgm:cxn modelId="{ADC7CD76-617B-45A7-91A2-A18E1E6D6AB9}" type="presParOf" srcId="{2692187C-3E87-47A0-89D4-64DD195C5021}" destId="{7F2F727B-F157-4B2D-B734-BC8D6AE2E7DB}" srcOrd="0" destOrd="0" presId="urn:microsoft.com/office/officeart/2005/8/layout/vList3#2"/>
    <dgm:cxn modelId="{E22AD412-33F7-483C-9F87-745932621B2A}" type="presParOf" srcId="{7F2F727B-F157-4B2D-B734-BC8D6AE2E7DB}" destId="{C212E658-09AA-45A4-9B15-83D9B9D65ABD}" srcOrd="0" destOrd="0" presId="urn:microsoft.com/office/officeart/2005/8/layout/vList3#2"/>
    <dgm:cxn modelId="{9F4DA8C8-6DE9-4304-ACEB-0357CE98A6A4}" type="presParOf" srcId="{7F2F727B-F157-4B2D-B734-BC8D6AE2E7DB}" destId="{59E85E09-CA5B-4872-933F-82BE0B9A6E81}" srcOrd="1" destOrd="0" presId="urn:microsoft.com/office/officeart/2005/8/layout/vList3#2"/>
    <dgm:cxn modelId="{8A3D4A6D-3BF1-4415-8F8D-601C2AE54F45}" type="presParOf" srcId="{2692187C-3E87-47A0-89D4-64DD195C5021}" destId="{37AE1D4F-E111-4AD7-A02E-F83C21870210}" srcOrd="1" destOrd="0" presId="urn:microsoft.com/office/officeart/2005/8/layout/vList3#2"/>
    <dgm:cxn modelId="{441FAE2C-EFDF-4DCB-BC39-688A32768A4F}" type="presParOf" srcId="{2692187C-3E87-47A0-89D4-64DD195C5021}" destId="{0CC2573C-A0EF-45F1-A300-78560B86EC4E}" srcOrd="2" destOrd="0" presId="urn:microsoft.com/office/officeart/2005/8/layout/vList3#2"/>
    <dgm:cxn modelId="{0531CA0B-0F68-4256-A5A8-07D499F53DEA}" type="presParOf" srcId="{0CC2573C-A0EF-45F1-A300-78560B86EC4E}" destId="{EC9EC1D2-53AA-434D-9DC9-74E92CFC6766}" srcOrd="0" destOrd="0" presId="urn:microsoft.com/office/officeart/2005/8/layout/vList3#2"/>
    <dgm:cxn modelId="{0355E59F-525A-4D02-9B80-AAFA835C7614}" type="presParOf" srcId="{0CC2573C-A0EF-45F1-A300-78560B86EC4E}" destId="{4A24B713-3F6F-4AB3-ADCB-D3D071443C51}" srcOrd="1" destOrd="0" presId="urn:microsoft.com/office/officeart/2005/8/layout/vList3#2"/>
    <dgm:cxn modelId="{8D0F0B0A-0572-4180-AC6C-279D14F78F32}" type="presParOf" srcId="{2692187C-3E87-47A0-89D4-64DD195C5021}" destId="{76A700DA-DAED-4C7F-87D9-74DFB0705C1C}" srcOrd="3" destOrd="0" presId="urn:microsoft.com/office/officeart/2005/8/layout/vList3#2"/>
    <dgm:cxn modelId="{BC78F6FB-C386-488A-9DDB-C70B76BA50EE}" type="presParOf" srcId="{2692187C-3E87-47A0-89D4-64DD195C5021}" destId="{FA0F6D7E-EBAC-4A8E-B132-B0A2E8E3CFD5}" srcOrd="4" destOrd="0" presId="urn:microsoft.com/office/officeart/2005/8/layout/vList3#2"/>
    <dgm:cxn modelId="{4DCF6ADB-A7BC-433A-9C15-18FB9DF283F5}" type="presParOf" srcId="{FA0F6D7E-EBAC-4A8E-B132-B0A2E8E3CFD5}" destId="{2BF7D0F2-DAB3-4381-8825-5FF045617B70}" srcOrd="0" destOrd="0" presId="urn:microsoft.com/office/officeart/2005/8/layout/vList3#2"/>
    <dgm:cxn modelId="{5BF8BE57-ADF1-441A-AEE7-57CDA9545EFE}" type="presParOf" srcId="{FA0F6D7E-EBAC-4A8E-B132-B0A2E8E3CFD5}" destId="{A1CD1317-BB48-41F8-89A9-3C3793B7870A}" srcOrd="1" destOrd="0" presId="urn:microsoft.com/office/officeart/2005/8/layout/vList3#2"/>
    <dgm:cxn modelId="{F69448AA-5AAC-407A-8176-10B213A6D48F}" type="presParOf" srcId="{2692187C-3E87-47A0-89D4-64DD195C5021}" destId="{53D98E66-D138-44D2-A9A6-DBA984D9A535}" srcOrd="5" destOrd="0" presId="urn:microsoft.com/office/officeart/2005/8/layout/vList3#2"/>
    <dgm:cxn modelId="{353E915D-ACF1-4DFC-9E57-E259495674A4}" type="presParOf" srcId="{2692187C-3E87-47A0-89D4-64DD195C5021}" destId="{C41ED735-2B43-4E2E-86E5-010726CEFCF7}" srcOrd="6" destOrd="0" presId="urn:microsoft.com/office/officeart/2005/8/layout/vList3#2"/>
    <dgm:cxn modelId="{229E302D-50EC-490A-B242-9F5D011ABF64}" type="presParOf" srcId="{C41ED735-2B43-4E2E-86E5-010726CEFCF7}" destId="{61346B99-A30B-442A-A8F4-289E93AEC874}" srcOrd="0" destOrd="0" presId="urn:microsoft.com/office/officeart/2005/8/layout/vList3#2"/>
    <dgm:cxn modelId="{102E5374-14C6-45D0-9528-E3EE1C839A9E}" type="presParOf" srcId="{C41ED735-2B43-4E2E-86E5-010726CEFCF7}" destId="{1DE43933-B18D-4F40-AEB4-BF1ADE060C28}" srcOrd="1" destOrd="0" presId="urn:microsoft.com/office/officeart/2005/8/layout/vList3#2"/>
    <dgm:cxn modelId="{483A10AD-2086-4973-B58D-BF1064497A02}" type="presParOf" srcId="{2692187C-3E87-47A0-89D4-64DD195C5021}" destId="{DCAD90F5-B1C5-4B21-9A21-F8CB4877E3E8}" srcOrd="7" destOrd="0" presId="urn:microsoft.com/office/officeart/2005/8/layout/vList3#2"/>
    <dgm:cxn modelId="{14BA33A1-FA59-4B7A-AA8C-2930B73EF7EF}" type="presParOf" srcId="{2692187C-3E87-47A0-89D4-64DD195C5021}" destId="{2997F0FE-7D8F-429A-ABCB-BBBD0921B0A7}" srcOrd="8" destOrd="0" presId="urn:microsoft.com/office/officeart/2005/8/layout/vList3#2"/>
    <dgm:cxn modelId="{0F4AF4C3-5457-4147-87BC-50AB160AEAE8}" type="presParOf" srcId="{2997F0FE-7D8F-429A-ABCB-BBBD0921B0A7}" destId="{87E033C5-4FFC-4D6B-94DF-17E8706FDA93}" srcOrd="0" destOrd="0" presId="urn:microsoft.com/office/officeart/2005/8/layout/vList3#2"/>
    <dgm:cxn modelId="{6D8A55AB-633D-4A7E-BB89-78AF9D822AA3}" type="presParOf" srcId="{2997F0FE-7D8F-429A-ABCB-BBBD0921B0A7}" destId="{C912C1C7-EF45-40E7-8D1F-529C9F01B5A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11BAA6-B7A3-4CA4-B5DB-68A354F55C8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3879B3-3EE8-47FC-B435-71BE8266F84B}">
      <dgm:prSet phldrT="[Текст]" custT="1"/>
      <dgm:spPr/>
      <dgm:t>
        <a:bodyPr/>
        <a:lstStyle/>
        <a:p>
          <a:r>
            <a:rPr lang="ru-RU" sz="2800" dirty="0" smtClean="0">
              <a:latin typeface="Arial Black" pitchFamily="34" charset="0"/>
            </a:rPr>
            <a:t>На </a:t>
          </a:r>
          <a:r>
            <a:rPr lang="uk-UA" sz="2800" dirty="0" smtClean="0">
              <a:latin typeface="Arial Black" pitchFamily="34" charset="0"/>
            </a:rPr>
            <a:t> першому засіданні було обговорено та затверджено план роботи МО на 2016-2017 н. р.  (Протокол №1 від 30.08.16.)</a:t>
          </a:r>
          <a:endParaRPr lang="ru-RU" sz="2800" dirty="0">
            <a:latin typeface="Arial Black" pitchFamily="34" charset="0"/>
          </a:endParaRPr>
        </a:p>
      </dgm:t>
    </dgm:pt>
    <dgm:pt modelId="{C3BFB41A-2687-4C52-BD52-2B6BF3E07B4F}" type="parTrans" cxnId="{DD819D78-FE8D-4C0E-9F7A-A3C9EEDA1518}">
      <dgm:prSet/>
      <dgm:spPr/>
      <dgm:t>
        <a:bodyPr/>
        <a:lstStyle/>
        <a:p>
          <a:endParaRPr lang="ru-RU"/>
        </a:p>
      </dgm:t>
    </dgm:pt>
    <dgm:pt modelId="{F251A01F-3208-4DC8-9539-4665CBF8E94B}" type="sibTrans" cxnId="{DD819D78-FE8D-4C0E-9F7A-A3C9EEDA1518}">
      <dgm:prSet/>
      <dgm:spPr/>
      <dgm:t>
        <a:bodyPr/>
        <a:lstStyle/>
        <a:p>
          <a:endParaRPr lang="ru-RU"/>
        </a:p>
      </dgm:t>
    </dgm:pt>
    <dgm:pt modelId="{4BDC99D7-9801-4A9E-A511-4B35C6E18CC8}" type="pres">
      <dgm:prSet presAssocID="{6511BAA6-B7A3-4CA4-B5DB-68A354F55C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0F3C19-8E13-4A2C-8060-9B91B655BF95}" type="pres">
      <dgm:prSet presAssocID="{733879B3-3EE8-47FC-B435-71BE8266F84B}" presName="node" presStyleLbl="node1" presStyleIdx="0" presStyleCnt="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</dgm:ptLst>
  <dgm:cxnLst>
    <dgm:cxn modelId="{BC44C268-AF0E-4EAB-B818-A69DC7830383}" type="presOf" srcId="{733879B3-3EE8-47FC-B435-71BE8266F84B}" destId="{FB0F3C19-8E13-4A2C-8060-9B91B655BF95}" srcOrd="0" destOrd="0" presId="urn:microsoft.com/office/officeart/2005/8/layout/hList6"/>
    <dgm:cxn modelId="{C37D16A1-3D77-42B7-913B-4F923922B76B}" type="presOf" srcId="{6511BAA6-B7A3-4CA4-B5DB-68A354F55C81}" destId="{4BDC99D7-9801-4A9E-A511-4B35C6E18CC8}" srcOrd="0" destOrd="0" presId="urn:microsoft.com/office/officeart/2005/8/layout/hList6"/>
    <dgm:cxn modelId="{DD819D78-FE8D-4C0E-9F7A-A3C9EEDA1518}" srcId="{6511BAA6-B7A3-4CA4-B5DB-68A354F55C81}" destId="{733879B3-3EE8-47FC-B435-71BE8266F84B}" srcOrd="0" destOrd="0" parTransId="{C3BFB41A-2687-4C52-BD52-2B6BF3E07B4F}" sibTransId="{F251A01F-3208-4DC8-9539-4665CBF8E94B}"/>
    <dgm:cxn modelId="{929E749F-5FDB-4E3B-9A4F-4CF3A2BB2C4E}" type="presParOf" srcId="{4BDC99D7-9801-4A9E-A511-4B35C6E18CC8}" destId="{FB0F3C19-8E13-4A2C-8060-9B91B655BF95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FB8217-9BA5-4E23-99A9-9582BAD8A92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A9E6AF6-7DAB-4F26-84FE-5C5F45CFA75E}">
      <dgm:prSet phldrT="[Текст]" custT="1"/>
      <dgm:spPr/>
      <dgm:t>
        <a:bodyPr/>
        <a:lstStyle/>
        <a:p>
          <a:r>
            <a:rPr lang="uk-UA" sz="1800" dirty="0" smtClean="0">
              <a:latin typeface="Arial Black" pitchFamily="34" charset="0"/>
              <a:cs typeface="Times New Roman" pitchFamily="18" charset="0"/>
            </a:rPr>
            <a:t>№ </a:t>
          </a:r>
          <a:r>
            <a:rPr lang="uk-UA" sz="1400" dirty="0" smtClean="0">
              <a:latin typeface="Arial Black" pitchFamily="34" charset="0"/>
              <a:cs typeface="Times New Roman" pitchFamily="18" charset="0"/>
            </a:rPr>
            <a:t>1</a:t>
          </a:r>
        </a:p>
        <a:p>
          <a:r>
            <a:rPr lang="uk-UA" sz="1400" dirty="0" smtClean="0">
              <a:latin typeface="Arial Black" pitchFamily="34" charset="0"/>
              <a:cs typeface="Times New Roman" pitchFamily="18" charset="0"/>
            </a:rPr>
            <a:t> серпень-вересень</a:t>
          </a:r>
          <a:endParaRPr lang="uk-UA" sz="1400" dirty="0">
            <a:latin typeface="Arial Black" pitchFamily="34" charset="0"/>
            <a:cs typeface="Times New Roman" pitchFamily="18" charset="0"/>
          </a:endParaRPr>
        </a:p>
      </dgm:t>
    </dgm:pt>
    <dgm:pt modelId="{E3C7C74A-7421-46AD-B3D5-744FDB238774}" type="parTrans" cxnId="{F846B1D8-1D3A-497E-B3D8-6F7126AF1DCA}">
      <dgm:prSet/>
      <dgm:spPr/>
      <dgm:t>
        <a:bodyPr/>
        <a:lstStyle/>
        <a:p>
          <a:endParaRPr lang="uk-UA"/>
        </a:p>
      </dgm:t>
    </dgm:pt>
    <dgm:pt modelId="{EFCEB441-3A90-49EF-88AF-8ADFE3C73BA3}" type="sibTrans" cxnId="{F846B1D8-1D3A-497E-B3D8-6F7126AF1DCA}">
      <dgm:prSet/>
      <dgm:spPr/>
      <dgm:t>
        <a:bodyPr/>
        <a:lstStyle/>
        <a:p>
          <a:endParaRPr lang="uk-UA"/>
        </a:p>
      </dgm:t>
    </dgm:pt>
    <dgm:pt modelId="{85A8518C-40D3-4BAD-AA17-6C245C618899}">
      <dgm:prSet phldrT="[Текст]" custT="1"/>
      <dgm:spPr/>
      <dgm:t>
        <a:bodyPr/>
        <a:lstStyle/>
        <a:p>
          <a:pPr algn="ctr"/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Особливості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організації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навчально-виховного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початкових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класах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загальноосвітніх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навчальних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закладів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у 2016/2017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навчальному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році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uk-UA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E328B-D310-46EC-BB3F-7FFFAFBED1DA}" type="parTrans" cxnId="{1C25EA3D-E96C-42DE-9F8F-541353C43C33}">
      <dgm:prSet/>
      <dgm:spPr/>
      <dgm:t>
        <a:bodyPr/>
        <a:lstStyle/>
        <a:p>
          <a:endParaRPr lang="uk-UA"/>
        </a:p>
      </dgm:t>
    </dgm:pt>
    <dgm:pt modelId="{4423BF64-7099-4130-AEB4-A517633C6DED}" type="sibTrans" cxnId="{1C25EA3D-E96C-42DE-9F8F-541353C43C33}">
      <dgm:prSet/>
      <dgm:spPr/>
      <dgm:t>
        <a:bodyPr/>
        <a:lstStyle/>
        <a:p>
          <a:endParaRPr lang="uk-UA"/>
        </a:p>
      </dgm:t>
    </dgm:pt>
    <dgm:pt modelId="{B3B37743-4E94-4D44-9456-2E41D184790A}">
      <dgm:prSet phldrT="[Текст]" custT="1"/>
      <dgm:spPr/>
      <dgm:t>
        <a:bodyPr/>
        <a:lstStyle/>
        <a:p>
          <a:pPr algn="l"/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Обговорення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затвердження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плану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методичного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об’єднання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вчителів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початкових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класів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на 2016/2017 н. р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CFEEE263-4D79-4A46-A610-5F80C95CE21B}" type="parTrans" cxnId="{6E08FE9C-507A-4AD5-B3A5-B5BF3471558C}">
      <dgm:prSet/>
      <dgm:spPr/>
      <dgm:t>
        <a:bodyPr/>
        <a:lstStyle/>
        <a:p>
          <a:endParaRPr lang="uk-UA"/>
        </a:p>
      </dgm:t>
    </dgm:pt>
    <dgm:pt modelId="{FEC653C0-A10C-41F0-90F4-15275DEA8D07}" type="sibTrans" cxnId="{6E08FE9C-507A-4AD5-B3A5-B5BF3471558C}">
      <dgm:prSet/>
      <dgm:spPr/>
      <dgm:t>
        <a:bodyPr/>
        <a:lstStyle/>
        <a:p>
          <a:endParaRPr lang="uk-UA"/>
        </a:p>
      </dgm:t>
    </dgm:pt>
    <dgm:pt modelId="{D2151E5C-FD42-4922-8D3A-5FE893F27545}">
      <dgm:prSet phldrT="[Текст]" custT="1"/>
      <dgm:spPr/>
      <dgm:t>
        <a:bodyPr/>
        <a:lstStyle/>
        <a:p>
          <a:pPr algn="l"/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Опрацювання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методичних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рекомендацій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 (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додаток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до листа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Міністерства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і науки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17.08.2016р. №1/9-437.)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8010593E-6603-4408-ABC4-EDBACD019D09}" type="parTrans" cxnId="{2222B03C-FFEC-4C27-B730-1004ACDFFA05}">
      <dgm:prSet/>
      <dgm:spPr/>
      <dgm:t>
        <a:bodyPr/>
        <a:lstStyle/>
        <a:p>
          <a:endParaRPr lang="uk-UA"/>
        </a:p>
      </dgm:t>
    </dgm:pt>
    <dgm:pt modelId="{667AD4A0-6F5A-425D-B01F-FD97E8DFB43D}" type="sibTrans" cxnId="{2222B03C-FFEC-4C27-B730-1004ACDFFA05}">
      <dgm:prSet/>
      <dgm:spPr/>
      <dgm:t>
        <a:bodyPr/>
        <a:lstStyle/>
        <a:p>
          <a:endParaRPr lang="uk-UA"/>
        </a:p>
      </dgm:t>
    </dgm:pt>
    <dgm:pt modelId="{BAC5762E-F7B3-4AFA-9687-EA6E6C2E74CB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плану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методичного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об’єднання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за 2015/2016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навчальний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рік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 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08058300-42A0-44F0-A8F5-58E3A9D5C4CB}" type="parTrans" cxnId="{DDE6D3BF-BC09-42D8-96A1-3F52C097C79E}">
      <dgm:prSet/>
      <dgm:spPr/>
      <dgm:t>
        <a:bodyPr/>
        <a:lstStyle/>
        <a:p>
          <a:endParaRPr lang="ru-RU"/>
        </a:p>
      </dgm:t>
    </dgm:pt>
    <dgm:pt modelId="{B517D34C-3C0D-4C1A-9CC9-29C3DA224114}" type="sibTrans" cxnId="{DDE6D3BF-BC09-42D8-96A1-3F52C097C79E}">
      <dgm:prSet/>
      <dgm:spPr/>
      <dgm:t>
        <a:bodyPr/>
        <a:lstStyle/>
        <a:p>
          <a:endParaRPr lang="ru-RU"/>
        </a:p>
      </dgm:t>
    </dgm:pt>
    <dgm:pt modelId="{76EB8CBF-B979-40E8-871E-8A258B31C035}">
      <dgm:prSet phldrT="[Текст]" custT="1"/>
      <dgm:spPr/>
      <dgm:t>
        <a:bodyPr/>
        <a:lstStyle/>
        <a:p>
          <a:pPr algn="l"/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Опрацювання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інструкції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ведення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класного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журналу та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орієнтовних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вимог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до контролю та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оцінювання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навчальних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досягнень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учнів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початкової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школи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 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AC447A8F-8E2E-4737-B360-D56ECF8C590B}" type="parTrans" cxnId="{4BA8472F-2B92-47E4-AD91-7BE5533F99D8}">
      <dgm:prSet/>
      <dgm:spPr/>
      <dgm:t>
        <a:bodyPr/>
        <a:lstStyle/>
        <a:p>
          <a:endParaRPr lang="uk-UA"/>
        </a:p>
      </dgm:t>
    </dgm:pt>
    <dgm:pt modelId="{27BCA655-AB34-4112-9616-1B62F8F85110}" type="sibTrans" cxnId="{4BA8472F-2B92-47E4-AD91-7BE5533F99D8}">
      <dgm:prSet/>
      <dgm:spPr/>
      <dgm:t>
        <a:bodyPr/>
        <a:lstStyle/>
        <a:p>
          <a:endParaRPr lang="uk-UA"/>
        </a:p>
      </dgm:t>
    </dgm:pt>
    <dgm:pt modelId="{01978CC6-E8D5-46BB-82E3-29298D4902EE}">
      <dgm:prSet phldrT="[Текст]" custT="1"/>
      <dgm:spPr/>
      <dgm:t>
        <a:bodyPr/>
        <a:lstStyle/>
        <a:p>
          <a:pPr algn="l"/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Аналіз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навчальних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програм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підручників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зошитів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посібників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початкової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школи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AA0FB910-5F85-4EE7-BE6F-B4AFD8324B29}" type="parTrans" cxnId="{B73A6103-996B-408E-A5A5-9BE3397AA39A}">
      <dgm:prSet/>
      <dgm:spPr/>
      <dgm:t>
        <a:bodyPr/>
        <a:lstStyle/>
        <a:p>
          <a:endParaRPr lang="uk-UA"/>
        </a:p>
      </dgm:t>
    </dgm:pt>
    <dgm:pt modelId="{93511CC9-52C1-4E57-81EE-848AEAA3DEDE}" type="sibTrans" cxnId="{B73A6103-996B-408E-A5A5-9BE3397AA39A}">
      <dgm:prSet/>
      <dgm:spPr/>
      <dgm:t>
        <a:bodyPr/>
        <a:lstStyle/>
        <a:p>
          <a:endParaRPr lang="uk-UA"/>
        </a:p>
      </dgm:t>
    </dgm:pt>
    <dgm:pt modelId="{EB5D2B43-AEAB-40DC-85FB-105245FD0AFD}">
      <dgm:prSet phldrT="[Текст]" custT="1"/>
      <dgm:spPr/>
      <dgm:t>
        <a:bodyPr/>
        <a:lstStyle/>
        <a:p>
          <a:pPr algn="l"/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Розглянути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календарно-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тематичні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планування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навчальних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предметів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у 1-4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класах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F5710307-CFDE-4E9B-832D-4835BEE9AACD}" type="parTrans" cxnId="{B6423B7F-56A0-4FEE-A57E-3C6913D769DF}">
      <dgm:prSet/>
      <dgm:spPr/>
      <dgm:t>
        <a:bodyPr/>
        <a:lstStyle/>
        <a:p>
          <a:endParaRPr lang="uk-UA"/>
        </a:p>
      </dgm:t>
    </dgm:pt>
    <dgm:pt modelId="{98A86AA0-8CE2-4088-84AC-96E0950E2885}" type="sibTrans" cxnId="{B6423B7F-56A0-4FEE-A57E-3C6913D769DF}">
      <dgm:prSet/>
      <dgm:spPr/>
      <dgm:t>
        <a:bodyPr/>
        <a:lstStyle/>
        <a:p>
          <a:endParaRPr lang="uk-UA"/>
        </a:p>
      </dgm:t>
    </dgm:pt>
    <dgm:pt modelId="{F4B1159E-50D0-4330-B997-88B6FC0FBD8B}" type="pres">
      <dgm:prSet presAssocID="{94FB8217-9BA5-4E23-99A9-9582BAD8A9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9658EB2-6020-463B-9806-F1F7F82291C8}" type="pres">
      <dgm:prSet presAssocID="{AA9E6AF6-7DAB-4F26-84FE-5C5F45CFA75E}" presName="composite" presStyleCnt="0"/>
      <dgm:spPr/>
    </dgm:pt>
    <dgm:pt modelId="{4D0EE870-99BB-424A-A75B-77A4709EAC8F}" type="pres">
      <dgm:prSet presAssocID="{AA9E6AF6-7DAB-4F26-84FE-5C5F45CFA75E}" presName="parentText" presStyleLbl="alignNode1" presStyleIdx="0" presStyleCnt="1" custScaleX="97006" custScaleY="124682" custLinFactNeighborX="-2093" custLinFactNeighborY="-3852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DBEC54-2EC1-4991-8DBF-17904E372604}" type="pres">
      <dgm:prSet presAssocID="{AA9E6AF6-7DAB-4F26-84FE-5C5F45CFA75E}" presName="descendantText" presStyleLbl="alignAcc1" presStyleIdx="0" presStyleCnt="1" custScaleX="97736" custScaleY="243462" custLinFactNeighborX="998" custLinFactNeighborY="-831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uk-UA"/>
        </a:p>
      </dgm:t>
    </dgm:pt>
  </dgm:ptLst>
  <dgm:cxnLst>
    <dgm:cxn modelId="{2BF3B7FE-3501-4F95-A39F-6A678BE67A54}" type="presOf" srcId="{76EB8CBF-B979-40E8-871E-8A258B31C035}" destId="{35DBEC54-2EC1-4991-8DBF-17904E372604}" srcOrd="0" destOrd="4" presId="urn:microsoft.com/office/officeart/2005/8/layout/chevron2"/>
    <dgm:cxn modelId="{7E06C787-5BE0-4C15-85E8-6F8FAA5E60A1}" type="presOf" srcId="{D2151E5C-FD42-4922-8D3A-5FE893F27545}" destId="{35DBEC54-2EC1-4991-8DBF-17904E372604}" srcOrd="0" destOrd="3" presId="urn:microsoft.com/office/officeart/2005/8/layout/chevron2"/>
    <dgm:cxn modelId="{2222B03C-FFEC-4C27-B730-1004ACDFFA05}" srcId="{AA9E6AF6-7DAB-4F26-84FE-5C5F45CFA75E}" destId="{D2151E5C-FD42-4922-8D3A-5FE893F27545}" srcOrd="3" destOrd="0" parTransId="{8010593E-6603-4408-ABC4-EDBACD019D09}" sibTransId="{667AD4A0-6F5A-425D-B01F-FD97E8DFB43D}"/>
    <dgm:cxn modelId="{6E08FE9C-507A-4AD5-B3A5-B5BF3471558C}" srcId="{AA9E6AF6-7DAB-4F26-84FE-5C5F45CFA75E}" destId="{B3B37743-4E94-4D44-9456-2E41D184790A}" srcOrd="2" destOrd="0" parTransId="{CFEEE263-4D79-4A46-A610-5F80C95CE21B}" sibTransId="{FEC653C0-A10C-41F0-90F4-15275DEA8D07}"/>
    <dgm:cxn modelId="{F3550A52-0D87-471B-BCA3-50D4DE0E67A9}" type="presOf" srcId="{EB5D2B43-AEAB-40DC-85FB-105245FD0AFD}" destId="{35DBEC54-2EC1-4991-8DBF-17904E372604}" srcOrd="0" destOrd="6" presId="urn:microsoft.com/office/officeart/2005/8/layout/chevron2"/>
    <dgm:cxn modelId="{F846B1D8-1D3A-497E-B3D8-6F7126AF1DCA}" srcId="{94FB8217-9BA5-4E23-99A9-9582BAD8A92A}" destId="{AA9E6AF6-7DAB-4F26-84FE-5C5F45CFA75E}" srcOrd="0" destOrd="0" parTransId="{E3C7C74A-7421-46AD-B3D5-744FDB238774}" sibTransId="{EFCEB441-3A90-49EF-88AF-8ADFE3C73BA3}"/>
    <dgm:cxn modelId="{ACDBC35A-77B9-438D-AD01-1282C1E5B054}" type="presOf" srcId="{01978CC6-E8D5-46BB-82E3-29298D4902EE}" destId="{35DBEC54-2EC1-4991-8DBF-17904E372604}" srcOrd="0" destOrd="5" presId="urn:microsoft.com/office/officeart/2005/8/layout/chevron2"/>
    <dgm:cxn modelId="{B7237572-ED50-4A0F-A772-08E1B6BA79E7}" type="presOf" srcId="{AA9E6AF6-7DAB-4F26-84FE-5C5F45CFA75E}" destId="{4D0EE870-99BB-424A-A75B-77A4709EAC8F}" srcOrd="0" destOrd="0" presId="urn:microsoft.com/office/officeart/2005/8/layout/chevron2"/>
    <dgm:cxn modelId="{4BA8472F-2B92-47E4-AD91-7BE5533F99D8}" srcId="{AA9E6AF6-7DAB-4F26-84FE-5C5F45CFA75E}" destId="{76EB8CBF-B979-40E8-871E-8A258B31C035}" srcOrd="4" destOrd="0" parTransId="{AC447A8F-8E2E-4737-B360-D56ECF8C590B}" sibTransId="{27BCA655-AB34-4112-9616-1B62F8F85110}"/>
    <dgm:cxn modelId="{B6423B7F-56A0-4FEE-A57E-3C6913D769DF}" srcId="{AA9E6AF6-7DAB-4F26-84FE-5C5F45CFA75E}" destId="{EB5D2B43-AEAB-40DC-85FB-105245FD0AFD}" srcOrd="6" destOrd="0" parTransId="{F5710307-CFDE-4E9B-832D-4835BEE9AACD}" sibTransId="{98A86AA0-8CE2-4088-84AC-96E0950E2885}"/>
    <dgm:cxn modelId="{3208A6A7-5802-48E2-B903-1B008EE49341}" type="presOf" srcId="{B3B37743-4E94-4D44-9456-2E41D184790A}" destId="{35DBEC54-2EC1-4991-8DBF-17904E372604}" srcOrd="0" destOrd="2" presId="urn:microsoft.com/office/officeart/2005/8/layout/chevron2"/>
    <dgm:cxn modelId="{6AED525F-56FE-4413-8D55-F49980B8D6FF}" type="presOf" srcId="{85A8518C-40D3-4BAD-AA17-6C245C618899}" destId="{35DBEC54-2EC1-4991-8DBF-17904E372604}" srcOrd="0" destOrd="0" presId="urn:microsoft.com/office/officeart/2005/8/layout/chevron2"/>
    <dgm:cxn modelId="{0B569371-2FBF-4A09-8A5A-EB68B675FB79}" type="presOf" srcId="{94FB8217-9BA5-4E23-99A9-9582BAD8A92A}" destId="{F4B1159E-50D0-4330-B997-88B6FC0FBD8B}" srcOrd="0" destOrd="0" presId="urn:microsoft.com/office/officeart/2005/8/layout/chevron2"/>
    <dgm:cxn modelId="{1C25EA3D-E96C-42DE-9F8F-541353C43C33}" srcId="{AA9E6AF6-7DAB-4F26-84FE-5C5F45CFA75E}" destId="{85A8518C-40D3-4BAD-AA17-6C245C618899}" srcOrd="0" destOrd="0" parTransId="{49AE328B-D310-46EC-BB3F-7FFFAFBED1DA}" sibTransId="{4423BF64-7099-4130-AEB4-A517633C6DED}"/>
    <dgm:cxn modelId="{B73A6103-996B-408E-A5A5-9BE3397AA39A}" srcId="{AA9E6AF6-7DAB-4F26-84FE-5C5F45CFA75E}" destId="{01978CC6-E8D5-46BB-82E3-29298D4902EE}" srcOrd="5" destOrd="0" parTransId="{AA0FB910-5F85-4EE7-BE6F-B4AFD8324B29}" sibTransId="{93511CC9-52C1-4E57-81EE-848AEAA3DEDE}"/>
    <dgm:cxn modelId="{DDE6D3BF-BC09-42D8-96A1-3F52C097C79E}" srcId="{AA9E6AF6-7DAB-4F26-84FE-5C5F45CFA75E}" destId="{BAC5762E-F7B3-4AFA-9687-EA6E6C2E74CB}" srcOrd="1" destOrd="0" parTransId="{08058300-42A0-44F0-A8F5-58E3A9D5C4CB}" sibTransId="{B517D34C-3C0D-4C1A-9CC9-29C3DA224114}"/>
    <dgm:cxn modelId="{60C797BB-F485-48FC-B965-00FBF313C628}" type="presOf" srcId="{BAC5762E-F7B3-4AFA-9687-EA6E6C2E74CB}" destId="{35DBEC54-2EC1-4991-8DBF-17904E372604}" srcOrd="0" destOrd="1" presId="urn:microsoft.com/office/officeart/2005/8/layout/chevron2"/>
    <dgm:cxn modelId="{70BBC9C6-5464-42A7-AD9D-24926BAD2AD0}" type="presParOf" srcId="{F4B1159E-50D0-4330-B997-88B6FC0FBD8B}" destId="{19658EB2-6020-463B-9806-F1F7F82291C8}" srcOrd="0" destOrd="0" presId="urn:microsoft.com/office/officeart/2005/8/layout/chevron2"/>
    <dgm:cxn modelId="{5961F59C-D872-4B1C-9FE4-860B00F7EEEB}" type="presParOf" srcId="{19658EB2-6020-463B-9806-F1F7F82291C8}" destId="{4D0EE870-99BB-424A-A75B-77A4709EAC8F}" srcOrd="0" destOrd="0" presId="urn:microsoft.com/office/officeart/2005/8/layout/chevron2"/>
    <dgm:cxn modelId="{C6CE3A43-1F16-44B2-AD70-C7CC094999C3}" type="presParOf" srcId="{19658EB2-6020-463B-9806-F1F7F82291C8}" destId="{35DBEC54-2EC1-4991-8DBF-17904E3726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FB8217-9BA5-4E23-99A9-9582BAD8A92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A9E6AF6-7DAB-4F26-84FE-5C5F45CFA75E}">
      <dgm:prSet phldrT="[Текст]" custT="1"/>
      <dgm:spPr/>
      <dgm:t>
        <a:bodyPr/>
        <a:lstStyle/>
        <a:p>
          <a:r>
            <a:rPr lang="uk-UA" sz="1800" dirty="0" smtClean="0">
              <a:latin typeface="Arial Black" pitchFamily="34" charset="0"/>
              <a:cs typeface="Times New Roman" pitchFamily="18" charset="0"/>
            </a:rPr>
            <a:t>№ 2</a:t>
          </a:r>
          <a:endParaRPr lang="uk-UA" sz="1400" dirty="0" smtClean="0">
            <a:latin typeface="Arial Black" pitchFamily="34" charset="0"/>
            <a:cs typeface="Times New Roman" pitchFamily="18" charset="0"/>
          </a:endParaRPr>
        </a:p>
        <a:p>
          <a:r>
            <a:rPr lang="uk-UA" sz="1400" dirty="0" smtClean="0">
              <a:latin typeface="Arial Black" pitchFamily="34" charset="0"/>
              <a:cs typeface="Times New Roman" pitchFamily="18" charset="0"/>
            </a:rPr>
            <a:t> листопад-грудень</a:t>
          </a:r>
          <a:endParaRPr lang="uk-UA" sz="1400" dirty="0">
            <a:latin typeface="Arial Black" pitchFamily="34" charset="0"/>
            <a:cs typeface="Times New Roman" pitchFamily="18" charset="0"/>
          </a:endParaRPr>
        </a:p>
      </dgm:t>
    </dgm:pt>
    <dgm:pt modelId="{E3C7C74A-7421-46AD-B3D5-744FDB238774}" type="parTrans" cxnId="{F846B1D8-1D3A-497E-B3D8-6F7126AF1DCA}">
      <dgm:prSet/>
      <dgm:spPr/>
      <dgm:t>
        <a:bodyPr/>
        <a:lstStyle/>
        <a:p>
          <a:endParaRPr lang="uk-UA"/>
        </a:p>
      </dgm:t>
    </dgm:pt>
    <dgm:pt modelId="{EFCEB441-3A90-49EF-88AF-8ADFE3C73BA3}" type="sibTrans" cxnId="{F846B1D8-1D3A-497E-B3D8-6F7126AF1DCA}">
      <dgm:prSet/>
      <dgm:spPr/>
      <dgm:t>
        <a:bodyPr/>
        <a:lstStyle/>
        <a:p>
          <a:endParaRPr lang="uk-UA"/>
        </a:p>
      </dgm:t>
    </dgm:pt>
    <dgm:pt modelId="{85A8518C-40D3-4BAD-AA17-6C245C618899}">
      <dgm:prSet phldrT="[Текст]" custT="1"/>
      <dgm:spPr/>
      <dgm:t>
        <a:bodyPr/>
        <a:lstStyle/>
        <a:p>
          <a:pPr algn="ctr"/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елементів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інноваційних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технологій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на уроках у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початкових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класах</a:t>
          </a:r>
          <a:endParaRPr lang="uk-UA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E328B-D310-46EC-BB3F-7FFFAFBED1DA}" type="parTrans" cxnId="{1C25EA3D-E96C-42DE-9F8F-541353C43C33}">
      <dgm:prSet/>
      <dgm:spPr/>
      <dgm:t>
        <a:bodyPr/>
        <a:lstStyle/>
        <a:p>
          <a:endParaRPr lang="uk-UA"/>
        </a:p>
      </dgm:t>
    </dgm:pt>
    <dgm:pt modelId="{4423BF64-7099-4130-AEB4-A517633C6DED}" type="sibTrans" cxnId="{1C25EA3D-E96C-42DE-9F8F-541353C43C33}">
      <dgm:prSet/>
      <dgm:spPr/>
      <dgm:t>
        <a:bodyPr/>
        <a:lstStyle/>
        <a:p>
          <a:endParaRPr lang="uk-UA"/>
        </a:p>
      </dgm:t>
    </dgm:pt>
    <dgm:pt modelId="{D2151E5C-FD42-4922-8D3A-5FE893F27545}">
      <dgm:prSet phldrT="[Текст]" custT="1"/>
      <dgm:spPr/>
      <dgm:t>
        <a:bodyPr/>
        <a:lstStyle/>
        <a:p>
          <a:pPr algn="l"/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Сучасні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підходи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та 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вимоги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 до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викладання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предмету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освітньої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галузі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«Математика»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8010593E-6603-4408-ABC4-EDBACD019D09}" type="parTrans" cxnId="{2222B03C-FFEC-4C27-B730-1004ACDFFA05}">
      <dgm:prSet/>
      <dgm:spPr/>
      <dgm:t>
        <a:bodyPr/>
        <a:lstStyle/>
        <a:p>
          <a:endParaRPr lang="uk-UA"/>
        </a:p>
      </dgm:t>
    </dgm:pt>
    <dgm:pt modelId="{667AD4A0-6F5A-425D-B01F-FD97E8DFB43D}" type="sibTrans" cxnId="{2222B03C-FFEC-4C27-B730-1004ACDFFA05}">
      <dgm:prSet/>
      <dgm:spPr/>
      <dgm:t>
        <a:bodyPr/>
        <a:lstStyle/>
        <a:p>
          <a:endParaRPr lang="uk-UA"/>
        </a:p>
      </dgm:t>
    </dgm:pt>
    <dgm:pt modelId="{BAC5762E-F7B3-4AFA-9687-EA6E6C2E74CB}">
      <dgm:prSet phldrT="[Текст]" custT="1"/>
      <dgm:spPr/>
      <dgm:t>
        <a:bodyPr/>
        <a:lstStyle/>
        <a:p>
          <a:pPr algn="l"/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елементів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інноваційних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технологій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на уроках у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початкових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класах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   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08058300-42A0-44F0-A8F5-58E3A9D5C4CB}" type="parTrans" cxnId="{DDE6D3BF-BC09-42D8-96A1-3F52C097C79E}">
      <dgm:prSet/>
      <dgm:spPr/>
      <dgm:t>
        <a:bodyPr/>
        <a:lstStyle/>
        <a:p>
          <a:endParaRPr lang="ru-RU"/>
        </a:p>
      </dgm:t>
    </dgm:pt>
    <dgm:pt modelId="{B517D34C-3C0D-4C1A-9CC9-29C3DA224114}" type="sibTrans" cxnId="{DDE6D3BF-BC09-42D8-96A1-3F52C097C79E}">
      <dgm:prSet/>
      <dgm:spPr/>
      <dgm:t>
        <a:bodyPr/>
        <a:lstStyle/>
        <a:p>
          <a:endParaRPr lang="ru-RU"/>
        </a:p>
      </dgm:t>
    </dgm:pt>
    <dgm:pt modelId="{76EB8CBF-B979-40E8-871E-8A258B31C035}">
      <dgm:prSet phldrT="[Текст]" custT="1"/>
      <dgm:spPr/>
      <dgm:t>
        <a:bodyPr/>
        <a:lstStyle/>
        <a:p>
          <a:pPr algn="l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Відкритий виховний захід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AC447A8F-8E2E-4737-B360-D56ECF8C590B}" type="parTrans" cxnId="{4BA8472F-2B92-47E4-AD91-7BE5533F99D8}">
      <dgm:prSet/>
      <dgm:spPr/>
      <dgm:t>
        <a:bodyPr/>
        <a:lstStyle/>
        <a:p>
          <a:endParaRPr lang="uk-UA"/>
        </a:p>
      </dgm:t>
    </dgm:pt>
    <dgm:pt modelId="{27BCA655-AB34-4112-9616-1B62F8F85110}" type="sibTrans" cxnId="{4BA8472F-2B92-47E4-AD91-7BE5533F99D8}">
      <dgm:prSet/>
      <dgm:spPr/>
      <dgm:t>
        <a:bodyPr/>
        <a:lstStyle/>
        <a:p>
          <a:endParaRPr lang="uk-UA"/>
        </a:p>
      </dgm:t>
    </dgm:pt>
    <dgm:pt modelId="{01978CC6-E8D5-46BB-82E3-29298D4902EE}">
      <dgm:prSet phldrT="[Текст]" custT="1"/>
      <dgm:spPr/>
      <dgm:t>
        <a:bodyPr/>
        <a:lstStyle/>
        <a:p>
          <a:pPr algn="l"/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Розгляд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обговорення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відбір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матеріалів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проведення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тижня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молодших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школярів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 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AA0FB910-5F85-4EE7-BE6F-B4AFD8324B29}" type="parTrans" cxnId="{B73A6103-996B-408E-A5A5-9BE3397AA39A}">
      <dgm:prSet/>
      <dgm:spPr/>
      <dgm:t>
        <a:bodyPr/>
        <a:lstStyle/>
        <a:p>
          <a:endParaRPr lang="uk-UA"/>
        </a:p>
      </dgm:t>
    </dgm:pt>
    <dgm:pt modelId="{93511CC9-52C1-4E57-81EE-848AEAA3DEDE}" type="sibTrans" cxnId="{B73A6103-996B-408E-A5A5-9BE3397AA39A}">
      <dgm:prSet/>
      <dgm:spPr/>
      <dgm:t>
        <a:bodyPr/>
        <a:lstStyle/>
        <a:p>
          <a:endParaRPr lang="uk-UA"/>
        </a:p>
      </dgm:t>
    </dgm:pt>
    <dgm:pt modelId="{EB5D2B43-AEAB-40DC-85FB-105245FD0AFD}">
      <dgm:prSet phldrT="[Текст]" custT="1"/>
      <dgm:spPr/>
      <dgm:t>
        <a:bodyPr/>
        <a:lstStyle/>
        <a:p>
          <a:pPr algn="l"/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Затвердження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плану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виховної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учнями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зимові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канікули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98A86AA0-8CE2-4088-84AC-96E0950E2885}" type="sibTrans" cxnId="{B6423B7F-56A0-4FEE-A57E-3C6913D769DF}">
      <dgm:prSet/>
      <dgm:spPr/>
      <dgm:t>
        <a:bodyPr/>
        <a:lstStyle/>
        <a:p>
          <a:endParaRPr lang="uk-UA"/>
        </a:p>
      </dgm:t>
    </dgm:pt>
    <dgm:pt modelId="{F5710307-CFDE-4E9B-832D-4835BEE9AACD}" type="parTrans" cxnId="{B6423B7F-56A0-4FEE-A57E-3C6913D769DF}">
      <dgm:prSet/>
      <dgm:spPr/>
      <dgm:t>
        <a:bodyPr/>
        <a:lstStyle/>
        <a:p>
          <a:endParaRPr lang="uk-UA"/>
        </a:p>
      </dgm:t>
    </dgm:pt>
    <dgm:pt modelId="{295238C6-E800-4270-80DF-2BA6D503A0BF}">
      <dgm:prSet phldrT="[Текст]" custT="1"/>
      <dgm:spPr/>
      <dgm:t>
        <a:bodyPr/>
        <a:lstStyle/>
        <a:p>
          <a:pPr algn="l"/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Підготовка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першого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туру конкурсу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мовознавців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ім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 П.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Яцика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6F44C003-1296-477B-B589-C9AB1EC31A7E}" type="parTrans" cxnId="{D8A2B270-5835-4078-BB19-329F9428F3D4}">
      <dgm:prSet/>
      <dgm:spPr/>
    </dgm:pt>
    <dgm:pt modelId="{F9FD1899-7A9C-4DAD-A700-7DBAFC506959}" type="sibTrans" cxnId="{D8A2B270-5835-4078-BB19-329F9428F3D4}">
      <dgm:prSet/>
      <dgm:spPr/>
    </dgm:pt>
    <dgm:pt modelId="{F4B1159E-50D0-4330-B997-88B6FC0FBD8B}" type="pres">
      <dgm:prSet presAssocID="{94FB8217-9BA5-4E23-99A9-9582BAD8A9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9658EB2-6020-463B-9806-F1F7F82291C8}" type="pres">
      <dgm:prSet presAssocID="{AA9E6AF6-7DAB-4F26-84FE-5C5F45CFA75E}" presName="composite" presStyleCnt="0"/>
      <dgm:spPr/>
    </dgm:pt>
    <dgm:pt modelId="{4D0EE870-99BB-424A-A75B-77A4709EAC8F}" type="pres">
      <dgm:prSet presAssocID="{AA9E6AF6-7DAB-4F26-84FE-5C5F45CFA75E}" presName="parentText" presStyleLbl="alignNode1" presStyleIdx="0" presStyleCnt="1" custScaleX="82073" custScaleY="93281" custLinFactNeighborX="-7274" custLinFactNeighborY="-4467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DBEC54-2EC1-4991-8DBF-17904E372604}" type="pres">
      <dgm:prSet presAssocID="{AA9E6AF6-7DAB-4F26-84FE-5C5F45CFA75E}" presName="descendantText" presStyleLbl="alignAcc1" presStyleIdx="0" presStyleCnt="1" custScaleX="100748" custScaleY="168630" custLinFactNeighborX="998" custLinFactNeighborY="-831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uk-UA"/>
        </a:p>
      </dgm:t>
    </dgm:pt>
  </dgm:ptLst>
  <dgm:cxnLst>
    <dgm:cxn modelId="{F846B1D8-1D3A-497E-B3D8-6F7126AF1DCA}" srcId="{94FB8217-9BA5-4E23-99A9-9582BAD8A92A}" destId="{AA9E6AF6-7DAB-4F26-84FE-5C5F45CFA75E}" srcOrd="0" destOrd="0" parTransId="{E3C7C74A-7421-46AD-B3D5-744FDB238774}" sibTransId="{EFCEB441-3A90-49EF-88AF-8ADFE3C73BA3}"/>
    <dgm:cxn modelId="{D8A2B270-5835-4078-BB19-329F9428F3D4}" srcId="{AA9E6AF6-7DAB-4F26-84FE-5C5F45CFA75E}" destId="{295238C6-E800-4270-80DF-2BA6D503A0BF}" srcOrd="2" destOrd="0" parTransId="{6F44C003-1296-477B-B589-C9AB1EC31A7E}" sibTransId="{F9FD1899-7A9C-4DAD-A700-7DBAFC506959}"/>
    <dgm:cxn modelId="{07C36F47-1DE4-4EC3-9CB8-D857491132C1}" type="presOf" srcId="{AA9E6AF6-7DAB-4F26-84FE-5C5F45CFA75E}" destId="{4D0EE870-99BB-424A-A75B-77A4709EAC8F}" srcOrd="0" destOrd="0" presId="urn:microsoft.com/office/officeart/2005/8/layout/chevron2"/>
    <dgm:cxn modelId="{0A565AFC-35C8-45C0-AFD9-142AF03F8FE5}" type="presOf" srcId="{76EB8CBF-B979-40E8-871E-8A258B31C035}" destId="{35DBEC54-2EC1-4991-8DBF-17904E372604}" srcOrd="0" destOrd="4" presId="urn:microsoft.com/office/officeart/2005/8/layout/chevron2"/>
    <dgm:cxn modelId="{4BA8472F-2B92-47E4-AD91-7BE5533F99D8}" srcId="{AA9E6AF6-7DAB-4F26-84FE-5C5F45CFA75E}" destId="{76EB8CBF-B979-40E8-871E-8A258B31C035}" srcOrd="4" destOrd="0" parTransId="{AC447A8F-8E2E-4737-B360-D56ECF8C590B}" sibTransId="{27BCA655-AB34-4112-9616-1B62F8F85110}"/>
    <dgm:cxn modelId="{FC8A2E7A-9519-4D7D-B1A3-83889969ABC3}" type="presOf" srcId="{295238C6-E800-4270-80DF-2BA6D503A0BF}" destId="{35DBEC54-2EC1-4991-8DBF-17904E372604}" srcOrd="0" destOrd="2" presId="urn:microsoft.com/office/officeart/2005/8/layout/chevron2"/>
    <dgm:cxn modelId="{4335E069-952B-417A-BB3F-93CB1204D368}" type="presOf" srcId="{D2151E5C-FD42-4922-8D3A-5FE893F27545}" destId="{35DBEC54-2EC1-4991-8DBF-17904E372604}" srcOrd="0" destOrd="3" presId="urn:microsoft.com/office/officeart/2005/8/layout/chevron2"/>
    <dgm:cxn modelId="{DDE6D3BF-BC09-42D8-96A1-3F52C097C79E}" srcId="{AA9E6AF6-7DAB-4F26-84FE-5C5F45CFA75E}" destId="{BAC5762E-F7B3-4AFA-9687-EA6E6C2E74CB}" srcOrd="1" destOrd="0" parTransId="{08058300-42A0-44F0-A8F5-58E3A9D5C4CB}" sibTransId="{B517D34C-3C0D-4C1A-9CC9-29C3DA224114}"/>
    <dgm:cxn modelId="{B73A6103-996B-408E-A5A5-9BE3397AA39A}" srcId="{AA9E6AF6-7DAB-4F26-84FE-5C5F45CFA75E}" destId="{01978CC6-E8D5-46BB-82E3-29298D4902EE}" srcOrd="5" destOrd="0" parTransId="{AA0FB910-5F85-4EE7-BE6F-B4AFD8324B29}" sibTransId="{93511CC9-52C1-4E57-81EE-848AEAA3DEDE}"/>
    <dgm:cxn modelId="{CC969EDE-00C9-44ED-806F-3062139BC277}" type="presOf" srcId="{EB5D2B43-AEAB-40DC-85FB-105245FD0AFD}" destId="{35DBEC54-2EC1-4991-8DBF-17904E372604}" srcOrd="0" destOrd="6" presId="urn:microsoft.com/office/officeart/2005/8/layout/chevron2"/>
    <dgm:cxn modelId="{1C25EA3D-E96C-42DE-9F8F-541353C43C33}" srcId="{AA9E6AF6-7DAB-4F26-84FE-5C5F45CFA75E}" destId="{85A8518C-40D3-4BAD-AA17-6C245C618899}" srcOrd="0" destOrd="0" parTransId="{49AE328B-D310-46EC-BB3F-7FFFAFBED1DA}" sibTransId="{4423BF64-7099-4130-AEB4-A517633C6DED}"/>
    <dgm:cxn modelId="{75AC2BD6-CCD4-4F1C-B18A-694496276807}" type="presOf" srcId="{85A8518C-40D3-4BAD-AA17-6C245C618899}" destId="{35DBEC54-2EC1-4991-8DBF-17904E372604}" srcOrd="0" destOrd="0" presId="urn:microsoft.com/office/officeart/2005/8/layout/chevron2"/>
    <dgm:cxn modelId="{EB718040-9C7F-4357-A214-E1265A391A0C}" type="presOf" srcId="{94FB8217-9BA5-4E23-99A9-9582BAD8A92A}" destId="{F4B1159E-50D0-4330-B997-88B6FC0FBD8B}" srcOrd="0" destOrd="0" presId="urn:microsoft.com/office/officeart/2005/8/layout/chevron2"/>
    <dgm:cxn modelId="{B6423B7F-56A0-4FEE-A57E-3C6913D769DF}" srcId="{AA9E6AF6-7DAB-4F26-84FE-5C5F45CFA75E}" destId="{EB5D2B43-AEAB-40DC-85FB-105245FD0AFD}" srcOrd="6" destOrd="0" parTransId="{F5710307-CFDE-4E9B-832D-4835BEE9AACD}" sibTransId="{98A86AA0-8CE2-4088-84AC-96E0950E2885}"/>
    <dgm:cxn modelId="{2222B03C-FFEC-4C27-B730-1004ACDFFA05}" srcId="{AA9E6AF6-7DAB-4F26-84FE-5C5F45CFA75E}" destId="{D2151E5C-FD42-4922-8D3A-5FE893F27545}" srcOrd="3" destOrd="0" parTransId="{8010593E-6603-4408-ABC4-EDBACD019D09}" sibTransId="{667AD4A0-6F5A-425D-B01F-FD97E8DFB43D}"/>
    <dgm:cxn modelId="{37147AF3-EF89-4D14-A565-E2842AADE889}" type="presOf" srcId="{BAC5762E-F7B3-4AFA-9687-EA6E6C2E74CB}" destId="{35DBEC54-2EC1-4991-8DBF-17904E372604}" srcOrd="0" destOrd="1" presId="urn:microsoft.com/office/officeart/2005/8/layout/chevron2"/>
    <dgm:cxn modelId="{20A6CA2F-2803-4CEB-9B7A-B8FDA1A2854E}" type="presOf" srcId="{01978CC6-E8D5-46BB-82E3-29298D4902EE}" destId="{35DBEC54-2EC1-4991-8DBF-17904E372604}" srcOrd="0" destOrd="5" presId="urn:microsoft.com/office/officeart/2005/8/layout/chevron2"/>
    <dgm:cxn modelId="{ABE5414E-3505-4FD6-82A5-C8208053E3EC}" type="presParOf" srcId="{F4B1159E-50D0-4330-B997-88B6FC0FBD8B}" destId="{19658EB2-6020-463B-9806-F1F7F82291C8}" srcOrd="0" destOrd="0" presId="urn:microsoft.com/office/officeart/2005/8/layout/chevron2"/>
    <dgm:cxn modelId="{E7F3A049-5DF9-42FD-95D1-7FF643D2D2A9}" type="presParOf" srcId="{19658EB2-6020-463B-9806-F1F7F82291C8}" destId="{4D0EE870-99BB-424A-A75B-77A4709EAC8F}" srcOrd="0" destOrd="0" presId="urn:microsoft.com/office/officeart/2005/8/layout/chevron2"/>
    <dgm:cxn modelId="{F4C29F44-DD40-4165-8E1A-098D5FD43DE0}" type="presParOf" srcId="{19658EB2-6020-463B-9806-F1F7F82291C8}" destId="{35DBEC54-2EC1-4991-8DBF-17904E3726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FB8217-9BA5-4E23-99A9-9582BAD8A92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A9E6AF6-7DAB-4F26-84FE-5C5F45CFA75E}">
      <dgm:prSet phldrT="[Текст]" custT="1"/>
      <dgm:spPr/>
      <dgm:t>
        <a:bodyPr/>
        <a:lstStyle/>
        <a:p>
          <a:r>
            <a:rPr lang="uk-UA" sz="1800" smtClean="0">
              <a:latin typeface="Arial Black" pitchFamily="34" charset="0"/>
              <a:cs typeface="Times New Roman" pitchFamily="18" charset="0"/>
            </a:rPr>
            <a:t>№ 3</a:t>
          </a:r>
          <a:endParaRPr lang="uk-UA" sz="1400" dirty="0" smtClean="0">
            <a:latin typeface="Arial Black" pitchFamily="34" charset="0"/>
            <a:cs typeface="Times New Roman" pitchFamily="18" charset="0"/>
          </a:endParaRPr>
        </a:p>
        <a:p>
          <a:r>
            <a:rPr lang="uk-UA" sz="1400" smtClean="0">
              <a:latin typeface="Arial Black" pitchFamily="34" charset="0"/>
              <a:cs typeface="Times New Roman" pitchFamily="18" charset="0"/>
            </a:rPr>
            <a:t> лютий-березень</a:t>
          </a:r>
          <a:endParaRPr lang="uk-UA" sz="1400" dirty="0">
            <a:latin typeface="Arial Black" pitchFamily="34" charset="0"/>
            <a:cs typeface="Times New Roman" pitchFamily="18" charset="0"/>
          </a:endParaRPr>
        </a:p>
      </dgm:t>
    </dgm:pt>
    <dgm:pt modelId="{E3C7C74A-7421-46AD-B3D5-744FDB238774}" type="parTrans" cxnId="{F846B1D8-1D3A-497E-B3D8-6F7126AF1DCA}">
      <dgm:prSet/>
      <dgm:spPr/>
      <dgm:t>
        <a:bodyPr/>
        <a:lstStyle/>
        <a:p>
          <a:endParaRPr lang="uk-UA"/>
        </a:p>
      </dgm:t>
    </dgm:pt>
    <dgm:pt modelId="{EFCEB441-3A90-49EF-88AF-8ADFE3C73BA3}" type="sibTrans" cxnId="{F846B1D8-1D3A-497E-B3D8-6F7126AF1DCA}">
      <dgm:prSet/>
      <dgm:spPr/>
      <dgm:t>
        <a:bodyPr/>
        <a:lstStyle/>
        <a:p>
          <a:endParaRPr lang="uk-UA"/>
        </a:p>
      </dgm:t>
    </dgm:pt>
    <dgm:pt modelId="{85A8518C-40D3-4BAD-AA17-6C245C618899}">
      <dgm:prSet phldrT="[Текст]" custT="1"/>
      <dgm:spPr/>
      <dgm:t>
        <a:bodyPr/>
        <a:lstStyle/>
        <a:p>
          <a:pPr algn="ctr"/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Удосконалення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мовленнєвого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молодших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школярів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    </a:t>
          </a:r>
          <a:endParaRPr lang="uk-UA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E328B-D310-46EC-BB3F-7FFFAFBED1DA}" type="parTrans" cxnId="{1C25EA3D-E96C-42DE-9F8F-541353C43C33}">
      <dgm:prSet/>
      <dgm:spPr/>
      <dgm:t>
        <a:bodyPr/>
        <a:lstStyle/>
        <a:p>
          <a:endParaRPr lang="uk-UA"/>
        </a:p>
      </dgm:t>
    </dgm:pt>
    <dgm:pt modelId="{4423BF64-7099-4130-AEB4-A517633C6DED}" type="sibTrans" cxnId="{1C25EA3D-E96C-42DE-9F8F-541353C43C33}">
      <dgm:prSet/>
      <dgm:spPr/>
      <dgm:t>
        <a:bodyPr/>
        <a:lstStyle/>
        <a:p>
          <a:endParaRPr lang="uk-UA"/>
        </a:p>
      </dgm:t>
    </dgm:pt>
    <dgm:pt modelId="{B3B37743-4E94-4D44-9456-2E41D184790A}">
      <dgm:prSet phldrT="[Текст]" custT="1"/>
      <dgm:spPr/>
      <dgm:t>
        <a:bodyPr/>
        <a:lstStyle/>
        <a:p>
          <a:pPr algn="l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Проведення тижня молодших школярів: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CFEEE263-4D79-4A46-A610-5F80C95CE21B}" type="parTrans" cxnId="{6E08FE9C-507A-4AD5-B3A5-B5BF3471558C}">
      <dgm:prSet/>
      <dgm:spPr/>
      <dgm:t>
        <a:bodyPr/>
        <a:lstStyle/>
        <a:p>
          <a:endParaRPr lang="uk-UA"/>
        </a:p>
      </dgm:t>
    </dgm:pt>
    <dgm:pt modelId="{FEC653C0-A10C-41F0-90F4-15275DEA8D07}" type="sibTrans" cxnId="{6E08FE9C-507A-4AD5-B3A5-B5BF3471558C}">
      <dgm:prSet/>
      <dgm:spPr/>
      <dgm:t>
        <a:bodyPr/>
        <a:lstStyle/>
        <a:p>
          <a:endParaRPr lang="uk-UA"/>
        </a:p>
      </dgm:t>
    </dgm:pt>
    <dgm:pt modelId="{D2151E5C-FD42-4922-8D3A-5FE893F27545}">
      <dgm:prSet phldrT="[Текст]" custT="1"/>
      <dgm:spPr/>
      <dgm:t>
        <a:bodyPr/>
        <a:lstStyle/>
        <a:p>
          <a:pPr algn="l"/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Інформація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бібліотекаря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школи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надходження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методичної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художньої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літератури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8010593E-6603-4408-ABC4-EDBACD019D09}" type="parTrans" cxnId="{2222B03C-FFEC-4C27-B730-1004ACDFFA05}">
      <dgm:prSet/>
      <dgm:spPr/>
      <dgm:t>
        <a:bodyPr/>
        <a:lstStyle/>
        <a:p>
          <a:endParaRPr lang="uk-UA"/>
        </a:p>
      </dgm:t>
    </dgm:pt>
    <dgm:pt modelId="{667AD4A0-6F5A-425D-B01F-FD97E8DFB43D}" type="sibTrans" cxnId="{2222B03C-FFEC-4C27-B730-1004ACDFFA05}">
      <dgm:prSet/>
      <dgm:spPr/>
      <dgm:t>
        <a:bodyPr/>
        <a:lstStyle/>
        <a:p>
          <a:endParaRPr lang="uk-UA"/>
        </a:p>
      </dgm:t>
    </dgm:pt>
    <dgm:pt modelId="{76EB8CBF-B979-40E8-871E-8A258B31C035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результати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методичного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об’єднання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вчителів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початкових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класів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у І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семестрі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AC447A8F-8E2E-4737-B360-D56ECF8C590B}" type="parTrans" cxnId="{4BA8472F-2B92-47E4-AD91-7BE5533F99D8}">
      <dgm:prSet/>
      <dgm:spPr/>
      <dgm:t>
        <a:bodyPr/>
        <a:lstStyle/>
        <a:p>
          <a:endParaRPr lang="uk-UA"/>
        </a:p>
      </dgm:t>
    </dgm:pt>
    <dgm:pt modelId="{27BCA655-AB34-4112-9616-1B62F8F85110}" type="sibTrans" cxnId="{4BA8472F-2B92-47E4-AD91-7BE5533F99D8}">
      <dgm:prSet/>
      <dgm:spPr/>
      <dgm:t>
        <a:bodyPr/>
        <a:lstStyle/>
        <a:p>
          <a:endParaRPr lang="uk-UA"/>
        </a:p>
      </dgm:t>
    </dgm:pt>
    <dgm:pt modelId="{BAC5762E-F7B3-4AFA-9687-EA6E6C2E74CB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Удосконалення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мовленнєвого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молодших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школярів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  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B517D34C-3C0D-4C1A-9CC9-29C3DA224114}" type="sibTrans" cxnId="{DDE6D3BF-BC09-42D8-96A1-3F52C097C79E}">
      <dgm:prSet/>
      <dgm:spPr/>
      <dgm:t>
        <a:bodyPr/>
        <a:lstStyle/>
        <a:p>
          <a:endParaRPr lang="ru-RU"/>
        </a:p>
      </dgm:t>
    </dgm:pt>
    <dgm:pt modelId="{08058300-42A0-44F0-A8F5-58E3A9D5C4CB}" type="parTrans" cxnId="{DDE6D3BF-BC09-42D8-96A1-3F52C097C79E}">
      <dgm:prSet/>
      <dgm:spPr/>
      <dgm:t>
        <a:bodyPr/>
        <a:lstStyle/>
        <a:p>
          <a:endParaRPr lang="ru-RU"/>
        </a:p>
      </dgm:t>
    </dgm:pt>
    <dgm:pt modelId="{EFD04920-8DB1-41F8-86BE-57BE1E24F26B}">
      <dgm:prSet custT="1"/>
      <dgm:spPr/>
      <dgm:t>
        <a:bodyPr/>
        <a:lstStyle/>
        <a:p>
          <a:r>
            <a:rPr lang="uk-UA" sz="1600" b="1" dirty="0">
              <a:latin typeface="Times New Roman" pitchFamily="18" charset="0"/>
              <a:cs typeface="Times New Roman" pitchFamily="18" charset="0"/>
            </a:rPr>
            <a:t>	конкурс малюнків</a:t>
          </a:r>
        </a:p>
      </dgm:t>
    </dgm:pt>
    <dgm:pt modelId="{4E76FD53-4726-4E51-B119-ADFB6755DEAD}" type="parTrans" cxnId="{462E3320-A33B-4DB2-8275-CB0062D93EAA}">
      <dgm:prSet/>
      <dgm:spPr/>
      <dgm:t>
        <a:bodyPr/>
        <a:lstStyle/>
        <a:p>
          <a:endParaRPr lang="uk-UA"/>
        </a:p>
      </dgm:t>
    </dgm:pt>
    <dgm:pt modelId="{553F821F-9753-4B5E-931D-14E0264A9E06}" type="sibTrans" cxnId="{462E3320-A33B-4DB2-8275-CB0062D93EAA}">
      <dgm:prSet/>
      <dgm:spPr/>
      <dgm:t>
        <a:bodyPr/>
        <a:lstStyle/>
        <a:p>
          <a:endParaRPr lang="uk-UA"/>
        </a:p>
      </dgm:t>
    </dgm:pt>
    <dgm:pt modelId="{D26307EB-659C-4C9D-BF66-15DB2F0A9C46}">
      <dgm:prSet custT="1"/>
      <dgm:spPr/>
      <dgm:t>
        <a:bodyPr/>
        <a:lstStyle/>
        <a:p>
          <a:r>
            <a:rPr lang="uk-UA" sz="1600" b="1" dirty="0">
              <a:latin typeface="Times New Roman" pitchFamily="18" charset="0"/>
              <a:cs typeface="Times New Roman" pitchFamily="18" charset="0"/>
            </a:rPr>
            <a:t>	КТС(виготовлення сувенірів)</a:t>
          </a:r>
        </a:p>
      </dgm:t>
    </dgm:pt>
    <dgm:pt modelId="{8A7C5C27-B465-4DEE-9440-591913F77BED}" type="parTrans" cxnId="{2E899E95-5FE1-41CB-A413-C7AF87F6E599}">
      <dgm:prSet/>
      <dgm:spPr/>
      <dgm:t>
        <a:bodyPr/>
        <a:lstStyle/>
        <a:p>
          <a:endParaRPr lang="uk-UA"/>
        </a:p>
      </dgm:t>
    </dgm:pt>
    <dgm:pt modelId="{80EFCB72-6D37-4358-8C14-7BFA9A7186D8}" type="sibTrans" cxnId="{2E899E95-5FE1-41CB-A413-C7AF87F6E599}">
      <dgm:prSet/>
      <dgm:spPr/>
      <dgm:t>
        <a:bodyPr/>
        <a:lstStyle/>
        <a:p>
          <a:endParaRPr lang="uk-UA"/>
        </a:p>
      </dgm:t>
    </dgm:pt>
    <dgm:pt modelId="{3B53C8E7-A564-400E-9435-04126AC53A9F}">
      <dgm:prSet custT="1"/>
      <dgm:spPr/>
      <dgm:t>
        <a:bodyPr/>
        <a:lstStyle/>
        <a:p>
          <a:r>
            <a:rPr lang="uk-UA" sz="1600" b="1" dirty="0">
              <a:latin typeface="Times New Roman" pitchFamily="18" charset="0"/>
              <a:cs typeface="Times New Roman" pitchFamily="18" charset="0"/>
            </a:rPr>
            <a:t>	оформлення куточка молодших школярів</a:t>
          </a:r>
        </a:p>
      </dgm:t>
    </dgm:pt>
    <dgm:pt modelId="{0891E145-D671-4BA6-A5A8-B9383E1F7D9E}" type="parTrans" cxnId="{94E095B6-6487-4EE1-8FC7-238DCCF4D461}">
      <dgm:prSet/>
      <dgm:spPr/>
      <dgm:t>
        <a:bodyPr/>
        <a:lstStyle/>
        <a:p>
          <a:endParaRPr lang="uk-UA"/>
        </a:p>
      </dgm:t>
    </dgm:pt>
    <dgm:pt modelId="{DC78E28B-831B-4729-A097-AB3A0BABC972}" type="sibTrans" cxnId="{94E095B6-6487-4EE1-8FC7-238DCCF4D461}">
      <dgm:prSet/>
      <dgm:spPr/>
      <dgm:t>
        <a:bodyPr/>
        <a:lstStyle/>
        <a:p>
          <a:endParaRPr lang="uk-UA"/>
        </a:p>
      </dgm:t>
    </dgm:pt>
    <dgm:pt modelId="{140E2D40-405D-4698-BAB0-3765902E857F}">
      <dgm:prSet custT="1"/>
      <dgm:spPr/>
      <dgm:t>
        <a:bodyPr/>
        <a:lstStyle/>
        <a:p>
          <a:r>
            <a:rPr lang="uk-UA" sz="1600" b="1" dirty="0">
              <a:latin typeface="Times New Roman" pitchFamily="18" charset="0"/>
              <a:cs typeface="Times New Roman" pitchFamily="18" charset="0"/>
            </a:rPr>
            <a:t>	Відвідування відкритого виховного заходу.</a:t>
          </a:r>
        </a:p>
      </dgm:t>
    </dgm:pt>
    <dgm:pt modelId="{BB2B1CAF-651E-43BD-8318-3A0D5F1C2D13}" type="parTrans" cxnId="{BCD45D1D-3052-4878-96CB-23B06F514D78}">
      <dgm:prSet/>
      <dgm:spPr/>
      <dgm:t>
        <a:bodyPr/>
        <a:lstStyle/>
        <a:p>
          <a:endParaRPr lang="uk-UA"/>
        </a:p>
      </dgm:t>
    </dgm:pt>
    <dgm:pt modelId="{46F63CC2-2DC9-4CD0-84AC-10DE2DFE410C}" type="sibTrans" cxnId="{BCD45D1D-3052-4878-96CB-23B06F514D78}">
      <dgm:prSet/>
      <dgm:spPr/>
      <dgm:t>
        <a:bodyPr/>
        <a:lstStyle/>
        <a:p>
          <a:endParaRPr lang="uk-UA"/>
        </a:p>
      </dgm:t>
    </dgm:pt>
    <dgm:pt modelId="{F4B1159E-50D0-4330-B997-88B6FC0FBD8B}" type="pres">
      <dgm:prSet presAssocID="{94FB8217-9BA5-4E23-99A9-9582BAD8A9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9658EB2-6020-463B-9806-F1F7F82291C8}" type="pres">
      <dgm:prSet presAssocID="{AA9E6AF6-7DAB-4F26-84FE-5C5F45CFA75E}" presName="composite" presStyleCnt="0"/>
      <dgm:spPr/>
    </dgm:pt>
    <dgm:pt modelId="{4D0EE870-99BB-424A-A75B-77A4709EAC8F}" type="pres">
      <dgm:prSet presAssocID="{AA9E6AF6-7DAB-4F26-84FE-5C5F45CFA75E}" presName="parentText" presStyleLbl="alignNode1" presStyleIdx="0" presStyleCnt="1" custScaleX="82073" custScaleY="93281" custLinFactNeighborX="-7274" custLinFactNeighborY="-4467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DBEC54-2EC1-4991-8DBF-17904E372604}" type="pres">
      <dgm:prSet presAssocID="{AA9E6AF6-7DAB-4F26-84FE-5C5F45CFA75E}" presName="descendantText" presStyleLbl="alignAcc1" presStyleIdx="0" presStyleCnt="1" custScaleX="100748" custScaleY="147041" custLinFactNeighborX="998" custLinFactNeighborY="-831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uk-UA"/>
        </a:p>
      </dgm:t>
    </dgm:pt>
  </dgm:ptLst>
  <dgm:cxnLst>
    <dgm:cxn modelId="{6E08FE9C-507A-4AD5-B3A5-B5BF3471558C}" srcId="{AA9E6AF6-7DAB-4F26-84FE-5C5F45CFA75E}" destId="{B3B37743-4E94-4D44-9456-2E41D184790A}" srcOrd="2" destOrd="0" parTransId="{CFEEE263-4D79-4A46-A610-5F80C95CE21B}" sibTransId="{FEC653C0-A10C-41F0-90F4-15275DEA8D07}"/>
    <dgm:cxn modelId="{90CB66CA-C40A-45A0-8B94-66A11C3DC6CF}" type="presOf" srcId="{94FB8217-9BA5-4E23-99A9-9582BAD8A92A}" destId="{F4B1159E-50D0-4330-B997-88B6FC0FBD8B}" srcOrd="0" destOrd="0" presId="urn:microsoft.com/office/officeart/2005/8/layout/chevron2"/>
    <dgm:cxn modelId="{E9833102-D735-4C19-99D0-A50D4805BE39}" type="presOf" srcId="{B3B37743-4E94-4D44-9456-2E41D184790A}" destId="{35DBEC54-2EC1-4991-8DBF-17904E372604}" srcOrd="0" destOrd="2" presId="urn:microsoft.com/office/officeart/2005/8/layout/chevron2"/>
    <dgm:cxn modelId="{0D7B1801-E81D-4C06-84AD-7D4B7BD19A38}" type="presOf" srcId="{EFD04920-8DB1-41F8-86BE-57BE1E24F26B}" destId="{35DBEC54-2EC1-4991-8DBF-17904E372604}" srcOrd="0" destOrd="3" presId="urn:microsoft.com/office/officeart/2005/8/layout/chevron2"/>
    <dgm:cxn modelId="{27015EA1-25A4-4DAB-AE5F-D4B88816C731}" type="presOf" srcId="{85A8518C-40D3-4BAD-AA17-6C245C618899}" destId="{35DBEC54-2EC1-4991-8DBF-17904E372604}" srcOrd="0" destOrd="0" presId="urn:microsoft.com/office/officeart/2005/8/layout/chevron2"/>
    <dgm:cxn modelId="{9C814AB6-E54B-4191-A5DB-7D32F21C2DF0}" type="presOf" srcId="{140E2D40-405D-4698-BAB0-3765902E857F}" destId="{35DBEC54-2EC1-4991-8DBF-17904E372604}" srcOrd="0" destOrd="6" presId="urn:microsoft.com/office/officeart/2005/8/layout/chevron2"/>
    <dgm:cxn modelId="{462E3320-A33B-4DB2-8275-CB0062D93EAA}" srcId="{AA9E6AF6-7DAB-4F26-84FE-5C5F45CFA75E}" destId="{EFD04920-8DB1-41F8-86BE-57BE1E24F26B}" srcOrd="3" destOrd="0" parTransId="{4E76FD53-4726-4E51-B119-ADFB6755DEAD}" sibTransId="{553F821F-9753-4B5E-931D-14E0264A9E06}"/>
    <dgm:cxn modelId="{DDE6D3BF-BC09-42D8-96A1-3F52C097C79E}" srcId="{AA9E6AF6-7DAB-4F26-84FE-5C5F45CFA75E}" destId="{BAC5762E-F7B3-4AFA-9687-EA6E6C2E74CB}" srcOrd="1" destOrd="0" parTransId="{08058300-42A0-44F0-A8F5-58E3A9D5C4CB}" sibTransId="{B517D34C-3C0D-4C1A-9CC9-29C3DA224114}"/>
    <dgm:cxn modelId="{CEB948EE-9FC6-486F-842D-AE8E36FF11EC}" type="presOf" srcId="{D2151E5C-FD42-4922-8D3A-5FE893F27545}" destId="{35DBEC54-2EC1-4991-8DBF-17904E372604}" srcOrd="0" destOrd="7" presId="urn:microsoft.com/office/officeart/2005/8/layout/chevron2"/>
    <dgm:cxn modelId="{B52FFD78-89BB-4D68-AF95-741B303AE729}" type="presOf" srcId="{AA9E6AF6-7DAB-4F26-84FE-5C5F45CFA75E}" destId="{4D0EE870-99BB-424A-A75B-77A4709EAC8F}" srcOrd="0" destOrd="0" presId="urn:microsoft.com/office/officeart/2005/8/layout/chevron2"/>
    <dgm:cxn modelId="{2222B03C-FFEC-4C27-B730-1004ACDFFA05}" srcId="{AA9E6AF6-7DAB-4F26-84FE-5C5F45CFA75E}" destId="{D2151E5C-FD42-4922-8D3A-5FE893F27545}" srcOrd="7" destOrd="0" parTransId="{8010593E-6603-4408-ABC4-EDBACD019D09}" sibTransId="{667AD4A0-6F5A-425D-B01F-FD97E8DFB43D}"/>
    <dgm:cxn modelId="{E47CD99F-FF50-4012-BC5C-4111ED0364A9}" type="presOf" srcId="{76EB8CBF-B979-40E8-871E-8A258B31C035}" destId="{35DBEC54-2EC1-4991-8DBF-17904E372604}" srcOrd="0" destOrd="8" presId="urn:microsoft.com/office/officeart/2005/8/layout/chevron2"/>
    <dgm:cxn modelId="{2E899E95-5FE1-41CB-A413-C7AF87F6E599}" srcId="{AA9E6AF6-7DAB-4F26-84FE-5C5F45CFA75E}" destId="{D26307EB-659C-4C9D-BF66-15DB2F0A9C46}" srcOrd="4" destOrd="0" parTransId="{8A7C5C27-B465-4DEE-9440-591913F77BED}" sibTransId="{80EFCB72-6D37-4358-8C14-7BFA9A7186D8}"/>
    <dgm:cxn modelId="{FA9FBC43-9C75-44CC-9DB2-36533ED1F7F6}" type="presOf" srcId="{BAC5762E-F7B3-4AFA-9687-EA6E6C2E74CB}" destId="{35DBEC54-2EC1-4991-8DBF-17904E372604}" srcOrd="0" destOrd="1" presId="urn:microsoft.com/office/officeart/2005/8/layout/chevron2"/>
    <dgm:cxn modelId="{3DC6A3CE-F37C-4926-BCF8-7476908A3CED}" type="presOf" srcId="{D26307EB-659C-4C9D-BF66-15DB2F0A9C46}" destId="{35DBEC54-2EC1-4991-8DBF-17904E372604}" srcOrd="0" destOrd="4" presId="urn:microsoft.com/office/officeart/2005/8/layout/chevron2"/>
    <dgm:cxn modelId="{94E095B6-6487-4EE1-8FC7-238DCCF4D461}" srcId="{AA9E6AF6-7DAB-4F26-84FE-5C5F45CFA75E}" destId="{3B53C8E7-A564-400E-9435-04126AC53A9F}" srcOrd="5" destOrd="0" parTransId="{0891E145-D671-4BA6-A5A8-B9383E1F7D9E}" sibTransId="{DC78E28B-831B-4729-A097-AB3A0BABC972}"/>
    <dgm:cxn modelId="{F846B1D8-1D3A-497E-B3D8-6F7126AF1DCA}" srcId="{94FB8217-9BA5-4E23-99A9-9582BAD8A92A}" destId="{AA9E6AF6-7DAB-4F26-84FE-5C5F45CFA75E}" srcOrd="0" destOrd="0" parTransId="{E3C7C74A-7421-46AD-B3D5-744FDB238774}" sibTransId="{EFCEB441-3A90-49EF-88AF-8ADFE3C73BA3}"/>
    <dgm:cxn modelId="{1C25EA3D-E96C-42DE-9F8F-541353C43C33}" srcId="{AA9E6AF6-7DAB-4F26-84FE-5C5F45CFA75E}" destId="{85A8518C-40D3-4BAD-AA17-6C245C618899}" srcOrd="0" destOrd="0" parTransId="{49AE328B-D310-46EC-BB3F-7FFFAFBED1DA}" sibTransId="{4423BF64-7099-4130-AEB4-A517633C6DED}"/>
    <dgm:cxn modelId="{BCD45D1D-3052-4878-96CB-23B06F514D78}" srcId="{AA9E6AF6-7DAB-4F26-84FE-5C5F45CFA75E}" destId="{140E2D40-405D-4698-BAB0-3765902E857F}" srcOrd="6" destOrd="0" parTransId="{BB2B1CAF-651E-43BD-8318-3A0D5F1C2D13}" sibTransId="{46F63CC2-2DC9-4CD0-84AC-10DE2DFE410C}"/>
    <dgm:cxn modelId="{36F8FF36-015E-4DCC-90D5-33FA2D0F0A30}" type="presOf" srcId="{3B53C8E7-A564-400E-9435-04126AC53A9F}" destId="{35DBEC54-2EC1-4991-8DBF-17904E372604}" srcOrd="0" destOrd="5" presId="urn:microsoft.com/office/officeart/2005/8/layout/chevron2"/>
    <dgm:cxn modelId="{4BA8472F-2B92-47E4-AD91-7BE5533F99D8}" srcId="{AA9E6AF6-7DAB-4F26-84FE-5C5F45CFA75E}" destId="{76EB8CBF-B979-40E8-871E-8A258B31C035}" srcOrd="8" destOrd="0" parTransId="{AC447A8F-8E2E-4737-B360-D56ECF8C590B}" sibTransId="{27BCA655-AB34-4112-9616-1B62F8F85110}"/>
    <dgm:cxn modelId="{6EDBE1B0-F59A-4C69-872E-448913DDA287}" type="presParOf" srcId="{F4B1159E-50D0-4330-B997-88B6FC0FBD8B}" destId="{19658EB2-6020-463B-9806-F1F7F82291C8}" srcOrd="0" destOrd="0" presId="urn:microsoft.com/office/officeart/2005/8/layout/chevron2"/>
    <dgm:cxn modelId="{33397F62-5C77-4C28-9D06-0752D94CB548}" type="presParOf" srcId="{19658EB2-6020-463B-9806-F1F7F82291C8}" destId="{4D0EE870-99BB-424A-A75B-77A4709EAC8F}" srcOrd="0" destOrd="0" presId="urn:microsoft.com/office/officeart/2005/8/layout/chevron2"/>
    <dgm:cxn modelId="{ED9A0657-500C-419F-8830-7B64071C148A}" type="presParOf" srcId="{19658EB2-6020-463B-9806-F1F7F82291C8}" destId="{35DBEC54-2EC1-4991-8DBF-17904E3726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EE870-99BB-424A-A75B-77A4709EAC8F}">
      <dsp:nvSpPr>
        <dsp:cNvPr id="0" name=""/>
        <dsp:cNvSpPr/>
      </dsp:nvSpPr>
      <dsp:spPr>
        <a:xfrm rot="5400000">
          <a:off x="-876190" y="876190"/>
          <a:ext cx="3829680" cy="2077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  <a:cs typeface="Times New Roman" pitchFamily="18" charset="0"/>
            </a:rPr>
            <a:t>№ 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  <a:cs typeface="Times New Roman" pitchFamily="18" charset="0"/>
            </a:rPr>
            <a:t> квітень-</a:t>
          </a:r>
          <a:r>
            <a:rPr lang="uk-UA" sz="1400" kern="1200" dirty="0" err="1" smtClean="0">
              <a:latin typeface="Arial Black" pitchFamily="34" charset="0"/>
              <a:cs typeface="Times New Roman" pitchFamily="18" charset="0"/>
            </a:rPr>
            <a:t>травкнь</a:t>
          </a:r>
          <a:endParaRPr lang="uk-UA" sz="1400" kern="1200" dirty="0">
            <a:latin typeface="Arial Black" pitchFamily="34" charset="0"/>
            <a:cs typeface="Times New Roman" pitchFamily="18" charset="0"/>
          </a:endParaRPr>
        </a:p>
      </dsp:txBody>
      <dsp:txXfrm rot="-5400000">
        <a:off x="1" y="1038650"/>
        <a:ext cx="2077299" cy="1752381"/>
      </dsp:txXfrm>
    </dsp:sp>
    <dsp:sp modelId="{35DBEC54-2EC1-4991-8DBF-17904E372604}">
      <dsp:nvSpPr>
        <dsp:cNvPr id="0" name=""/>
        <dsp:cNvSpPr/>
      </dsp:nvSpPr>
      <dsp:spPr>
        <a:xfrm rot="5400000">
          <a:off x="3334004" y="-890561"/>
          <a:ext cx="4175981" cy="5957103"/>
        </a:xfrm>
        <a:prstGeom prst="round2Diag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конструктивно-</a:t>
          </a:r>
          <a:r>
            <a:rPr lang="ru-RU" sz="1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художніх</a:t>
          </a: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умінь</a:t>
          </a: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молодших</a:t>
          </a: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школярів</a:t>
          </a: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на уроках трудового </a:t>
          </a:r>
          <a:r>
            <a:rPr lang="ru-RU" sz="1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uk-UA" sz="1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конструктивно-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художніх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умінь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молодших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школярів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на уроках трудового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Виставка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виробів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Поради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психолога «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Підготовка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ліворуких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оволодіння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графічною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навичкою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письма».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Складання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на ДПА у 4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класі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Підсумки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контрольних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робіт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початкових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класах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за ІІ семестр.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Підсумки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методичного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об’єднання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учителів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початкових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класів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в поточному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навчальному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році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Панорама творчості «Моніторинг діяльності вчителя»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647298" y="203855"/>
        <a:ext cx="5549393" cy="37682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8FFAB-3AAD-4B35-8730-3EF9EFFC0FF8}">
      <dsp:nvSpPr>
        <dsp:cNvPr id="0" name=""/>
        <dsp:cNvSpPr/>
      </dsp:nvSpPr>
      <dsp:spPr>
        <a:xfrm>
          <a:off x="3811729" y="1805435"/>
          <a:ext cx="1391824" cy="1481100"/>
        </a:xfrm>
        <a:prstGeom prst="ellipse">
          <a:avLst/>
        </a:prstGeom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C00000"/>
            </a:solidFill>
          </a:endParaRPr>
        </a:p>
      </dsp:txBody>
      <dsp:txXfrm>
        <a:off x="4015557" y="2022337"/>
        <a:ext cx="984168" cy="1047296"/>
      </dsp:txXfrm>
    </dsp:sp>
    <dsp:sp modelId="{0E44276A-3CCF-4905-9B07-57A8648215BA}">
      <dsp:nvSpPr>
        <dsp:cNvPr id="0" name=""/>
        <dsp:cNvSpPr/>
      </dsp:nvSpPr>
      <dsp:spPr>
        <a:xfrm rot="16313850">
          <a:off x="4327156" y="1139587"/>
          <a:ext cx="389527" cy="4789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B0F0"/>
            </a:gs>
            <a:gs pos="35000">
              <a:srgbClr val="00B0F0"/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5875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383650" y="1293773"/>
        <a:ext cx="272669" cy="287365"/>
      </dsp:txXfrm>
    </dsp:sp>
    <dsp:sp modelId="{C62647D8-5F0B-4FCD-A9A7-0C6E931C0A16}">
      <dsp:nvSpPr>
        <dsp:cNvPr id="0" name=""/>
        <dsp:cNvSpPr/>
      </dsp:nvSpPr>
      <dsp:spPr>
        <a:xfrm>
          <a:off x="3866018" y="235045"/>
          <a:ext cx="1408658" cy="836376"/>
        </a:xfrm>
        <a:prstGeom prst="roundRect">
          <a:avLst/>
        </a:prstGeom>
        <a:gradFill flip="none" rotWithShape="1">
          <a:gsLst>
            <a:gs pos="0">
              <a:srgbClr val="E1EBF7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Comic Sans MS" pitchFamily="66" charset="0"/>
            </a:rPr>
            <a:t>семінари</a:t>
          </a:r>
          <a:endParaRPr lang="ru-RU" sz="1800" b="1" kern="1200" dirty="0">
            <a:latin typeface="Comic Sans MS" pitchFamily="66" charset="0"/>
          </a:endParaRPr>
        </a:p>
      </dsp:txBody>
      <dsp:txXfrm>
        <a:off x="3906847" y="275874"/>
        <a:ext cx="1327000" cy="754718"/>
      </dsp:txXfrm>
    </dsp:sp>
    <dsp:sp modelId="{871E9C72-5509-4C95-BBBD-40009D89B9E3}">
      <dsp:nvSpPr>
        <dsp:cNvPr id="0" name=""/>
        <dsp:cNvSpPr/>
      </dsp:nvSpPr>
      <dsp:spPr>
        <a:xfrm rot="20026596">
          <a:off x="5248755" y="1857369"/>
          <a:ext cx="341453" cy="478943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00B0F0"/>
            </a:gs>
            <a:gs pos="35000">
              <a:srgbClr val="00B0F0"/>
            </a:gs>
            <a:gs pos="100000">
              <a:schemeClr val="accent1">
                <a:shade val="90000"/>
                <a:hueOff val="93778"/>
                <a:satOff val="-1732"/>
                <a:lumOff val="8032"/>
                <a:alphaOff val="0"/>
                <a:tint val="15000"/>
                <a:satMod val="350000"/>
              </a:schemeClr>
            </a:gs>
          </a:gsLst>
          <a:lin ang="0" scaled="1"/>
          <a:tileRect/>
        </a:gradFill>
        <a:ln w="15875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254026" y="1975790"/>
        <a:ext cx="239017" cy="287365"/>
      </dsp:txXfrm>
    </dsp:sp>
    <dsp:sp modelId="{4379B41F-945F-49B4-8A79-ED7963F9152C}">
      <dsp:nvSpPr>
        <dsp:cNvPr id="0" name=""/>
        <dsp:cNvSpPr/>
      </dsp:nvSpPr>
      <dsp:spPr>
        <a:xfrm>
          <a:off x="5586653" y="1197990"/>
          <a:ext cx="1386880" cy="949881"/>
        </a:xfrm>
        <a:prstGeom prst="roundRect">
          <a:avLst/>
        </a:prstGeom>
        <a:gradFill flip="none" rotWithShape="1">
          <a:gsLst>
            <a:gs pos="0">
              <a:srgbClr val="CBE5FD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Comic Sans MS" pitchFamily="66" charset="0"/>
            </a:rPr>
            <a:t>інструктивно-методичні наради</a:t>
          </a:r>
        </a:p>
      </dsp:txBody>
      <dsp:txXfrm>
        <a:off x="5633022" y="1244359"/>
        <a:ext cx="1294142" cy="857143"/>
      </dsp:txXfrm>
    </dsp:sp>
    <dsp:sp modelId="{928D8155-DCF4-42BA-9749-8CE9BDC339A7}">
      <dsp:nvSpPr>
        <dsp:cNvPr id="0" name=""/>
        <dsp:cNvSpPr/>
      </dsp:nvSpPr>
      <dsp:spPr>
        <a:xfrm rot="1707972">
          <a:off x="5309588" y="2796163"/>
          <a:ext cx="452713" cy="478943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00B0F0"/>
            </a:gs>
            <a:gs pos="35000">
              <a:srgbClr val="00B0F0"/>
            </a:gs>
            <a:gs pos="100000">
              <a:schemeClr val="accent1">
                <a:shade val="90000"/>
                <a:hueOff val="187556"/>
                <a:satOff val="-3464"/>
                <a:lumOff val="16063"/>
                <a:alphaOff val="0"/>
                <a:tint val="15000"/>
                <a:satMod val="350000"/>
              </a:schemeClr>
            </a:gs>
          </a:gsLst>
          <a:lin ang="0" scaled="1"/>
          <a:tileRect/>
        </a:gradFill>
        <a:ln w="15875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317798" y="2859585"/>
        <a:ext cx="316899" cy="287365"/>
      </dsp:txXfrm>
    </dsp:sp>
    <dsp:sp modelId="{51417DAB-119A-4E0E-9FFF-977BBC0D159F}">
      <dsp:nvSpPr>
        <dsp:cNvPr id="0" name=""/>
        <dsp:cNvSpPr/>
      </dsp:nvSpPr>
      <dsp:spPr>
        <a:xfrm>
          <a:off x="5730432" y="3110454"/>
          <a:ext cx="1374273" cy="942159"/>
        </a:xfrm>
        <a:prstGeom prst="roundRect">
          <a:avLst/>
        </a:prstGeom>
        <a:gradFill flip="none" rotWithShape="1">
          <a:gsLst>
            <a:gs pos="0">
              <a:srgbClr val="CBE5FD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Comic Sans MS" pitchFamily="66" charset="0"/>
            </a:rPr>
            <a:t>обмін досвідом</a:t>
          </a:r>
          <a:endParaRPr lang="ru-RU" sz="1800" b="1" kern="1200" dirty="0">
            <a:latin typeface="Comic Sans MS" pitchFamily="66" charset="0"/>
          </a:endParaRPr>
        </a:p>
      </dsp:txBody>
      <dsp:txXfrm>
        <a:off x="5776424" y="3156446"/>
        <a:ext cx="1282289" cy="850175"/>
      </dsp:txXfrm>
    </dsp:sp>
    <dsp:sp modelId="{FD88C90D-61D7-4F43-8BC2-4D24D4B1326A}">
      <dsp:nvSpPr>
        <dsp:cNvPr id="0" name=""/>
        <dsp:cNvSpPr/>
      </dsp:nvSpPr>
      <dsp:spPr>
        <a:xfrm rot="5093942">
          <a:off x="4387537" y="3442521"/>
          <a:ext cx="430625" cy="478943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00B0F0"/>
            </a:gs>
            <a:gs pos="35000">
              <a:srgbClr val="00B0F0"/>
            </a:gs>
            <a:gs pos="100000">
              <a:schemeClr val="accent1">
                <a:shade val="90000"/>
                <a:hueOff val="281334"/>
                <a:satOff val="-5195"/>
                <a:lumOff val="24095"/>
                <a:alphaOff val="0"/>
                <a:tint val="15000"/>
                <a:satMod val="350000"/>
              </a:schemeClr>
            </a:gs>
          </a:gsLst>
          <a:lin ang="0" scaled="1"/>
          <a:tileRect/>
        </a:gradFill>
        <a:ln w="15875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446387" y="3473972"/>
        <a:ext cx="301438" cy="287365"/>
      </dsp:txXfrm>
    </dsp:sp>
    <dsp:sp modelId="{854F0555-12B9-4467-88C2-DB2A1D1C9A4F}">
      <dsp:nvSpPr>
        <dsp:cNvPr id="0" name=""/>
        <dsp:cNvSpPr/>
      </dsp:nvSpPr>
      <dsp:spPr>
        <a:xfrm>
          <a:off x="3889932" y="4091893"/>
          <a:ext cx="1593371" cy="918214"/>
        </a:xfrm>
        <a:prstGeom prst="roundRect">
          <a:avLst/>
        </a:prstGeom>
        <a:gradFill flip="none" rotWithShape="1">
          <a:gsLst>
            <a:gs pos="0">
              <a:srgbClr val="CBE5FD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Comic Sans MS" pitchFamily="66" charset="0"/>
            </a:rPr>
            <a:t>педагогічні практикуми</a:t>
          </a:r>
          <a:endParaRPr lang="ru-RU" sz="1800" b="1" kern="1200" dirty="0"/>
        </a:p>
      </dsp:txBody>
      <dsp:txXfrm>
        <a:off x="3934756" y="4136717"/>
        <a:ext cx="1503723" cy="828566"/>
      </dsp:txXfrm>
    </dsp:sp>
    <dsp:sp modelId="{3A8E6594-E409-4B9E-8D0A-E3BDE0CC8568}">
      <dsp:nvSpPr>
        <dsp:cNvPr id="0" name=""/>
        <dsp:cNvSpPr/>
      </dsp:nvSpPr>
      <dsp:spPr>
        <a:xfrm rot="9008125">
          <a:off x="3448373" y="2815578"/>
          <a:ext cx="345420" cy="478943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00B0F0"/>
            </a:gs>
            <a:gs pos="35000">
              <a:srgbClr val="00B0F0"/>
            </a:gs>
            <a:gs pos="100000">
              <a:schemeClr val="accent1">
                <a:shade val="90000"/>
                <a:hueOff val="300089"/>
                <a:satOff val="-5542"/>
                <a:lumOff val="25702"/>
                <a:alphaOff val="0"/>
                <a:tint val="15000"/>
                <a:satMod val="350000"/>
              </a:schemeClr>
            </a:gs>
          </a:gsLst>
          <a:lin ang="0" scaled="1"/>
          <a:tileRect/>
        </a:gradFill>
        <a:ln w="15875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545118" y="2885567"/>
        <a:ext cx="241794" cy="287365"/>
      </dsp:txXfrm>
    </dsp:sp>
    <dsp:sp modelId="{B1E95196-7A6C-49F2-9A3F-2D4696266897}">
      <dsp:nvSpPr>
        <dsp:cNvPr id="0" name=""/>
        <dsp:cNvSpPr/>
      </dsp:nvSpPr>
      <dsp:spPr>
        <a:xfrm>
          <a:off x="2094186" y="3040193"/>
          <a:ext cx="1391359" cy="984289"/>
        </a:xfrm>
        <a:prstGeom prst="roundRect">
          <a:avLst/>
        </a:prstGeom>
        <a:gradFill flip="none" rotWithShape="1">
          <a:gsLst>
            <a:gs pos="0">
              <a:srgbClr val="DEEFFE"/>
            </a:gs>
            <a:gs pos="35000">
              <a:srgbClr val="9BC3FF"/>
            </a:gs>
            <a:gs pos="100000">
              <a:srgbClr val="CBE5FD"/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Comic Sans MS" pitchFamily="66" charset="0"/>
            </a:rPr>
            <a:t>предметні тижні</a:t>
          </a:r>
          <a:endParaRPr lang="ru-RU" sz="1800" b="1" kern="1200" dirty="0">
            <a:latin typeface="Comic Sans MS" pitchFamily="66" charset="0"/>
          </a:endParaRPr>
        </a:p>
      </dsp:txBody>
      <dsp:txXfrm>
        <a:off x="2142235" y="3088242"/>
        <a:ext cx="1295261" cy="888191"/>
      </dsp:txXfrm>
    </dsp:sp>
    <dsp:sp modelId="{3188593C-32A5-4B16-8A3F-6A83A6A83F80}">
      <dsp:nvSpPr>
        <dsp:cNvPr id="0" name=""/>
        <dsp:cNvSpPr/>
      </dsp:nvSpPr>
      <dsp:spPr>
        <a:xfrm rot="12405948">
          <a:off x="3394584" y="1837820"/>
          <a:ext cx="367646" cy="478943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00B0F0"/>
            </a:gs>
            <a:gs pos="35000">
              <a:srgbClr val="00B0F0"/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0"/>
                <a:tint val="15000"/>
                <a:satMod val="350000"/>
              </a:schemeClr>
            </a:gs>
          </a:gsLst>
          <a:lin ang="0" scaled="1"/>
          <a:tileRect/>
        </a:gradFill>
        <a:ln w="15875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498969" y="1958444"/>
        <a:ext cx="257352" cy="287365"/>
      </dsp:txXfrm>
    </dsp:sp>
    <dsp:sp modelId="{99535AC8-2475-4917-8FAE-931F963F5ABF}">
      <dsp:nvSpPr>
        <dsp:cNvPr id="0" name=""/>
        <dsp:cNvSpPr/>
      </dsp:nvSpPr>
      <dsp:spPr>
        <a:xfrm>
          <a:off x="2023668" y="1211788"/>
          <a:ext cx="1391359" cy="864410"/>
        </a:xfrm>
        <a:prstGeom prst="roundRect">
          <a:avLst/>
        </a:prstGeom>
        <a:gradFill flip="none" rotWithShape="1">
          <a:gsLst>
            <a:gs pos="0">
              <a:srgbClr val="CBE5FD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Comic Sans MS" pitchFamily="66" charset="0"/>
            </a:rPr>
            <a:t>круглі столи</a:t>
          </a:r>
          <a:endParaRPr lang="ru-RU" sz="1800" b="1" kern="1200" dirty="0">
            <a:latin typeface="Comic Sans MS" pitchFamily="66" charset="0"/>
          </a:endParaRPr>
        </a:p>
      </dsp:txBody>
      <dsp:txXfrm>
        <a:off x="2065865" y="1253985"/>
        <a:ext cx="1306965" cy="7800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AACED-3AAA-48BA-A614-6A20F7B162B2}">
      <dsp:nvSpPr>
        <dsp:cNvPr id="0" name=""/>
        <dsp:cNvSpPr/>
      </dsp:nvSpPr>
      <dsp:spPr>
        <a:xfrm>
          <a:off x="2373159" y="679365"/>
          <a:ext cx="4525559" cy="4525559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4611D-B777-49DF-9002-7ECE5183BF33}">
      <dsp:nvSpPr>
        <dsp:cNvPr id="0" name=""/>
        <dsp:cNvSpPr/>
      </dsp:nvSpPr>
      <dsp:spPr>
        <a:xfrm>
          <a:off x="2327011" y="807765"/>
          <a:ext cx="4525559" cy="4525559"/>
        </a:xfrm>
        <a:prstGeom prst="blockArc">
          <a:avLst>
            <a:gd name="adj1" fmla="val 7955430"/>
            <a:gd name="adj2" fmla="val 12092251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F1DA5-6585-4F99-9153-A03211068DA0}">
      <dsp:nvSpPr>
        <dsp:cNvPr id="0" name=""/>
        <dsp:cNvSpPr/>
      </dsp:nvSpPr>
      <dsp:spPr>
        <a:xfrm>
          <a:off x="2271146" y="758127"/>
          <a:ext cx="4525559" cy="4525559"/>
        </a:xfrm>
        <a:prstGeom prst="blockArc">
          <a:avLst>
            <a:gd name="adj1" fmla="val 3039514"/>
            <a:gd name="adj2" fmla="val 7839188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D5DF7-113D-4DC4-AE3C-4B113E2432C3}">
      <dsp:nvSpPr>
        <dsp:cNvPr id="0" name=""/>
        <dsp:cNvSpPr/>
      </dsp:nvSpPr>
      <dsp:spPr>
        <a:xfrm>
          <a:off x="2373159" y="679365"/>
          <a:ext cx="4525559" cy="4525559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F1246-721D-49DE-8E08-4E5333A01992}">
      <dsp:nvSpPr>
        <dsp:cNvPr id="0" name=""/>
        <dsp:cNvSpPr/>
      </dsp:nvSpPr>
      <dsp:spPr>
        <a:xfrm>
          <a:off x="2373159" y="679365"/>
          <a:ext cx="4525559" cy="4525559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F59BB-00DA-4E31-A297-DC5EA9C00B7E}">
      <dsp:nvSpPr>
        <dsp:cNvPr id="0" name=""/>
        <dsp:cNvSpPr/>
      </dsp:nvSpPr>
      <dsp:spPr>
        <a:xfrm>
          <a:off x="3426911" y="1733976"/>
          <a:ext cx="2414608" cy="2416339"/>
        </a:xfrm>
        <a:prstGeom prst="ellipse">
          <a:avLst/>
        </a:prstGeom>
        <a:solidFill>
          <a:srgbClr val="FFFF6D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rgbClr val="C00000"/>
            </a:solidFill>
            <a:latin typeface="Arial Black" pitchFamily="34" charset="0"/>
          </a:endParaRPr>
        </a:p>
      </dsp:txBody>
      <dsp:txXfrm>
        <a:off x="3780522" y="2087841"/>
        <a:ext cx="1707386" cy="1708609"/>
      </dsp:txXfrm>
    </dsp:sp>
    <dsp:sp modelId="{8C224CF0-B576-4A89-AF54-7149887B188D}">
      <dsp:nvSpPr>
        <dsp:cNvPr id="0" name=""/>
        <dsp:cNvSpPr/>
      </dsp:nvSpPr>
      <dsp:spPr>
        <a:xfrm>
          <a:off x="3587590" y="2131"/>
          <a:ext cx="2096698" cy="1459557"/>
        </a:xfrm>
        <a:prstGeom prst="cloud">
          <a:avLst/>
        </a:prstGeom>
        <a:solidFill>
          <a:srgbClr val="C5F0FF"/>
        </a:solidFill>
        <a:ln w="38100" cmpd="dbl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відвідування занять та виховних заходів колег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876565" y="222551"/>
        <a:ext cx="1369649" cy="951077"/>
      </dsp:txXfrm>
    </dsp:sp>
    <dsp:sp modelId="{C15A4828-D8F9-495E-A8D7-8065EA1AFE26}">
      <dsp:nvSpPr>
        <dsp:cNvPr id="0" name=""/>
        <dsp:cNvSpPr/>
      </dsp:nvSpPr>
      <dsp:spPr>
        <a:xfrm>
          <a:off x="5763729" y="1529366"/>
          <a:ext cx="1948538" cy="1459557"/>
        </a:xfrm>
        <a:prstGeom prst="cloud">
          <a:avLst/>
        </a:prstGeom>
        <a:solidFill>
          <a:srgbClr val="C5F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</a:t>
          </a: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uk-UA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ції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6032284" y="1749786"/>
        <a:ext cx="1272865" cy="951077"/>
      </dsp:txXfrm>
    </dsp:sp>
    <dsp:sp modelId="{CDBD1502-2093-4884-AC36-EEBCD76D084E}">
      <dsp:nvSpPr>
        <dsp:cNvPr id="0" name=""/>
        <dsp:cNvSpPr/>
      </dsp:nvSpPr>
      <dsp:spPr>
        <a:xfrm>
          <a:off x="4855733" y="4000485"/>
          <a:ext cx="2158700" cy="1459557"/>
        </a:xfrm>
        <a:prstGeom prst="cloud">
          <a:avLst/>
        </a:prstGeom>
        <a:solidFill>
          <a:srgbClr val="C5F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творчі звіти  вчителів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153254" y="4220905"/>
        <a:ext cx="1410151" cy="951077"/>
      </dsp:txXfrm>
    </dsp:sp>
    <dsp:sp modelId="{5F23C9B0-D3C3-42EB-AF5F-602291AF6021}">
      <dsp:nvSpPr>
        <dsp:cNvPr id="0" name=""/>
        <dsp:cNvSpPr/>
      </dsp:nvSpPr>
      <dsp:spPr>
        <a:xfrm>
          <a:off x="2059887" y="4124142"/>
          <a:ext cx="2068236" cy="1147197"/>
        </a:xfrm>
        <a:prstGeom prst="cloud">
          <a:avLst/>
        </a:prstGeom>
        <a:solidFill>
          <a:srgbClr val="C5F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самоосвіта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344940" y="4297390"/>
        <a:ext cx="1351056" cy="747537"/>
      </dsp:txXfrm>
    </dsp:sp>
    <dsp:sp modelId="{1B9C0A5F-996B-40B7-84A1-FD19E638878A}">
      <dsp:nvSpPr>
        <dsp:cNvPr id="0" name=""/>
        <dsp:cNvSpPr/>
      </dsp:nvSpPr>
      <dsp:spPr>
        <a:xfrm>
          <a:off x="1431731" y="1621479"/>
          <a:ext cx="2204296" cy="1275332"/>
        </a:xfrm>
        <a:prstGeom prst="cloud">
          <a:avLst/>
        </a:prstGeom>
        <a:solidFill>
          <a:srgbClr val="C5F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наставни</a:t>
          </a:r>
          <a:endParaRPr lang="uk-UA" sz="16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цтво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735536" y="1814078"/>
        <a:ext cx="1439936" cy="831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EE870-99BB-424A-A75B-77A4709EAC8F}">
      <dsp:nvSpPr>
        <dsp:cNvPr id="0" name=""/>
        <dsp:cNvSpPr/>
      </dsp:nvSpPr>
      <dsp:spPr>
        <a:xfrm rot="5400000">
          <a:off x="-823407" y="823407"/>
          <a:ext cx="3598976" cy="19521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  <a:cs typeface="Times New Roman" pitchFamily="18" charset="0"/>
            </a:rPr>
            <a:t>№ 2</a:t>
          </a:r>
          <a:endParaRPr lang="uk-UA" sz="1400" kern="1200" dirty="0" smtClean="0">
            <a:latin typeface="Arial Black" pitchFamily="34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  <a:cs typeface="Times New Roman" pitchFamily="18" charset="0"/>
            </a:rPr>
            <a:t> листопад-грудень</a:t>
          </a:r>
          <a:endParaRPr lang="uk-UA" sz="1400" kern="1200" dirty="0">
            <a:latin typeface="Arial Black" pitchFamily="34" charset="0"/>
            <a:cs typeface="Times New Roman" pitchFamily="18" charset="0"/>
          </a:endParaRPr>
        </a:p>
      </dsp:txBody>
      <dsp:txXfrm rot="-5400000">
        <a:off x="1" y="976079"/>
        <a:ext cx="1952160" cy="1646816"/>
      </dsp:txXfrm>
    </dsp:sp>
    <dsp:sp modelId="{35DBEC54-2EC1-4991-8DBF-17904E372604}">
      <dsp:nvSpPr>
        <dsp:cNvPr id="0" name=""/>
        <dsp:cNvSpPr/>
      </dsp:nvSpPr>
      <dsp:spPr>
        <a:xfrm rot="5400000">
          <a:off x="3103523" y="-805052"/>
          <a:ext cx="4500610" cy="6110716"/>
        </a:xfrm>
        <a:prstGeom prst="round2Diag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елементів</a:t>
          </a: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інноваційних</a:t>
          </a: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технологій</a:t>
          </a: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на уроках у </a:t>
          </a:r>
          <a:r>
            <a:rPr lang="ru-RU" sz="1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початкових</a:t>
          </a: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класах</a:t>
          </a:r>
          <a:endParaRPr lang="uk-UA" sz="1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елементів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інноваційних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технологій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на уроках у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початкових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класах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.   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Підготовка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першого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туру конкурсу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мовознавців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ім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. П.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Яцика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Сучасні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підходи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та 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вимоги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 до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викладання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предмету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освітньої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галузі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«Математика»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Відкритий виховний захід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Розгляд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обговорення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відбір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матеріалів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проведення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тижня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молодших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школярів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Затвердження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плану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виховної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учнями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зимові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канікули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518172" y="219703"/>
        <a:ext cx="5671312" cy="40612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EE870-99BB-424A-A75B-77A4709EAC8F}">
      <dsp:nvSpPr>
        <dsp:cNvPr id="0" name=""/>
        <dsp:cNvSpPr/>
      </dsp:nvSpPr>
      <dsp:spPr>
        <a:xfrm rot="5400000">
          <a:off x="-876190" y="876190"/>
          <a:ext cx="3829680" cy="2077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>
              <a:latin typeface="Arial Black" pitchFamily="34" charset="0"/>
              <a:cs typeface="Times New Roman" pitchFamily="18" charset="0"/>
            </a:rPr>
            <a:t>№ 3</a:t>
          </a:r>
          <a:endParaRPr lang="uk-UA" sz="1400" kern="1200" dirty="0" smtClean="0">
            <a:latin typeface="Arial Black" pitchFamily="34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Arial Black" pitchFamily="34" charset="0"/>
              <a:cs typeface="Times New Roman" pitchFamily="18" charset="0"/>
            </a:rPr>
            <a:t> лютий-березень</a:t>
          </a:r>
          <a:endParaRPr lang="uk-UA" sz="1400" kern="1200" dirty="0">
            <a:latin typeface="Arial Black" pitchFamily="34" charset="0"/>
            <a:cs typeface="Times New Roman" pitchFamily="18" charset="0"/>
          </a:endParaRPr>
        </a:p>
      </dsp:txBody>
      <dsp:txXfrm rot="-5400000">
        <a:off x="1" y="1038650"/>
        <a:ext cx="2077299" cy="1752381"/>
      </dsp:txXfrm>
    </dsp:sp>
    <dsp:sp modelId="{35DBEC54-2EC1-4991-8DBF-17904E372604}">
      <dsp:nvSpPr>
        <dsp:cNvPr id="0" name=""/>
        <dsp:cNvSpPr/>
      </dsp:nvSpPr>
      <dsp:spPr>
        <a:xfrm rot="5400000">
          <a:off x="3334004" y="-890561"/>
          <a:ext cx="4175981" cy="5957103"/>
        </a:xfrm>
        <a:prstGeom prst="round2Diag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Удосконалення</a:t>
          </a: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мовленнєвого</a:t>
          </a: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молодших</a:t>
          </a: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школярів</a:t>
          </a: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    </a:t>
          </a:r>
          <a:endParaRPr lang="uk-UA" sz="1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Удосконалення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мовленнєвого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молодших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школярів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.  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Проведення тижня молодших школярів: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>
              <a:latin typeface="Times New Roman" pitchFamily="18" charset="0"/>
              <a:cs typeface="Times New Roman" pitchFamily="18" charset="0"/>
            </a:rPr>
            <a:t>	конкурс малюнків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>
              <a:latin typeface="Times New Roman" pitchFamily="18" charset="0"/>
              <a:cs typeface="Times New Roman" pitchFamily="18" charset="0"/>
            </a:rPr>
            <a:t>	КТС(виготовлення сувенірів)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>
              <a:latin typeface="Times New Roman" pitchFamily="18" charset="0"/>
              <a:cs typeface="Times New Roman" pitchFamily="18" charset="0"/>
            </a:rPr>
            <a:t>	оформлення куточка молодших школярів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>
              <a:latin typeface="Times New Roman" pitchFamily="18" charset="0"/>
              <a:cs typeface="Times New Roman" pitchFamily="18" charset="0"/>
            </a:rPr>
            <a:t>	Відвідування відкритого виховного заходу.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Інформація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бібліотекаря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школи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надходження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методичної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художньої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літератури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Про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результати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методичного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об’єднання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вчителів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початкових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класів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у І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семестрі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647298" y="203855"/>
        <a:ext cx="5549393" cy="3768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EB719-C5AC-40E9-8059-202865D54FCC}" type="datetimeFigureOut">
              <a:rPr lang="uk-UA" smtClean="0"/>
              <a:t>22.01.2017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5A5CC-4E31-45B0-A001-7787C214F5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777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2674-8AD8-482D-A34C-D7681297576A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B5B-FE5D-49E6-8C85-AF74AB5A883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2674-8AD8-482D-A34C-D7681297576A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B5B-FE5D-49E6-8C85-AF74AB5A883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2674-8AD8-482D-A34C-D7681297576A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B5B-FE5D-49E6-8C85-AF74AB5A883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2674-8AD8-482D-A34C-D7681297576A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B5B-FE5D-49E6-8C85-AF74AB5A883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2674-8AD8-482D-A34C-D7681297576A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B5B-FE5D-49E6-8C85-AF74AB5A883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2674-8AD8-482D-A34C-D7681297576A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B5B-FE5D-49E6-8C85-AF74AB5A883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2674-8AD8-482D-A34C-D7681297576A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B5B-FE5D-49E6-8C85-AF74AB5A883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2674-8AD8-482D-A34C-D7681297576A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B5B-FE5D-49E6-8C85-AF74AB5A883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2674-8AD8-482D-A34C-D7681297576A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B5B-FE5D-49E6-8C85-AF74AB5A883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2674-8AD8-482D-A34C-D7681297576A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B5B-FE5D-49E6-8C85-AF74AB5A883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2674-8AD8-482D-A34C-D7681297576A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B5B-FE5D-49E6-8C85-AF74AB5A883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A2674-8AD8-482D-A34C-D7681297576A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FB5B-FE5D-49E6-8C85-AF74AB5A883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/>
          <a:srcRect r="1181"/>
          <a:stretch>
            <a:fillRect/>
          </a:stretch>
        </p:blipFill>
        <p:spPr bwMode="auto">
          <a:xfrm>
            <a:off x="-33338" y="0"/>
            <a:ext cx="9144001" cy="6858000"/>
          </a:xfrm>
          <a:prstGeom prst="rect">
            <a:avLst/>
          </a:prstGeom>
          <a:solidFill>
            <a:srgbClr val="04FCF6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2743200" y="533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kern="10" dirty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Вас  </a:t>
            </a:r>
            <a:r>
              <a:rPr lang="ru-RU" sz="3600" b="1" kern="10" dirty="0" err="1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вітає</a:t>
            </a:r>
            <a:endParaRPr lang="ru-RU" sz="3600" b="1" kern="10" dirty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2071678"/>
            <a:ext cx="7743852" cy="3171836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kern="10" dirty="0" err="1" smtClean="0">
                <a:ln w="11430"/>
                <a:solidFill>
                  <a:srgbClr val="922A77"/>
                </a:solidFill>
                <a:latin typeface="Impact"/>
                <a:cs typeface="Aharoni" pitchFamily="2" charset="-79"/>
              </a:rPr>
              <a:t>Денисівська</a:t>
            </a:r>
            <a:r>
              <a:rPr lang="uk-UA" sz="4400" b="1" kern="10" dirty="0" smtClean="0">
                <a:ln w="11430"/>
                <a:solidFill>
                  <a:srgbClr val="922A77"/>
                </a:solidFill>
                <a:latin typeface="Impact"/>
                <a:cs typeface="Aharoni" pitchFamily="2" charset="-79"/>
              </a:rPr>
              <a:t>  </a:t>
            </a:r>
            <a:r>
              <a:rPr lang="uk-UA" sz="4400" b="1" kern="10" dirty="0">
                <a:ln w="11430"/>
                <a:solidFill>
                  <a:srgbClr val="922A77"/>
                </a:solidFill>
                <a:latin typeface="Impact"/>
                <a:cs typeface="Aharoni" pitchFamily="2" charset="-79"/>
              </a:rPr>
              <a:t>З ОШ  І-ІІ ступенів</a:t>
            </a:r>
            <a:r>
              <a:rPr lang="uk-UA" sz="4400" b="1" kern="10" dirty="0" smtClean="0">
                <a:ln w="11430"/>
                <a:solidFill>
                  <a:srgbClr val="922A77"/>
                </a:solidFill>
                <a:latin typeface="Impact"/>
                <a:cs typeface="Aharoni" pitchFamily="2" charset="-79"/>
              </a:rPr>
              <a:t>”</a:t>
            </a:r>
          </a:p>
          <a:p>
            <a:pPr algn="ctr">
              <a:defRPr/>
            </a:pPr>
            <a:r>
              <a:rPr lang="uk-UA" sz="4400" b="1" kern="10" dirty="0" smtClean="0">
                <a:ln w="11430"/>
                <a:solidFill>
                  <a:srgbClr val="922A77"/>
                </a:solidFill>
                <a:latin typeface="Impact"/>
                <a:cs typeface="Aharoni" pitchFamily="2" charset="-79"/>
              </a:rPr>
              <a:t>Білогірського району</a:t>
            </a:r>
            <a:br>
              <a:rPr lang="uk-UA" sz="4400" b="1" kern="10" dirty="0" smtClean="0">
                <a:ln w="11430"/>
                <a:solidFill>
                  <a:srgbClr val="922A77"/>
                </a:solidFill>
                <a:latin typeface="Impact"/>
                <a:cs typeface="Aharoni" pitchFamily="2" charset="-79"/>
              </a:rPr>
            </a:br>
            <a:r>
              <a:rPr lang="uk-UA" sz="4400" b="1" kern="10" dirty="0" smtClean="0">
                <a:ln w="11430"/>
                <a:solidFill>
                  <a:srgbClr val="922A77"/>
                </a:solidFill>
                <a:latin typeface="Impact"/>
                <a:cs typeface="Aharoni" pitchFamily="2" charset="-79"/>
              </a:rPr>
              <a:t>Хмельницької області</a:t>
            </a:r>
            <a:endParaRPr lang="ru-RU" sz="4400" b="1" dirty="0">
              <a:ln w="11430"/>
              <a:solidFill>
                <a:srgbClr val="922A7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00" y="145986"/>
            <a:ext cx="1917827" cy="19178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739" y="145986"/>
            <a:ext cx="2423985" cy="18179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0484" name="Picture 4" descr="1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14282" y="285728"/>
            <a:ext cx="8658196" cy="1406548"/>
          </a:xfrm>
          <a:prstGeom prst="rect">
            <a:avLst/>
          </a:prstGeom>
        </p:spPr>
        <p:txBody>
          <a:bodyPr anchor="ctr">
            <a:prstTxWarp prst="textS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Тематика  засідань методичного  об'єднання</a:t>
            </a:r>
            <a:endParaRPr lang="uk-UA" sz="28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787724"/>
              </p:ext>
            </p:extLst>
          </p:nvPr>
        </p:nvGraphicFramePr>
        <p:xfrm>
          <a:off x="285720" y="1916832"/>
          <a:ext cx="8443914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5"/>
          <p:cNvSpPr txBox="1">
            <a:spLocks/>
          </p:cNvSpPr>
          <p:nvPr/>
        </p:nvSpPr>
        <p:spPr>
          <a:xfrm>
            <a:off x="0" y="1000108"/>
            <a:ext cx="1643074" cy="79690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17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0" y="2928934"/>
            <a:ext cx="1643074" cy="79690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17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0" y="4714884"/>
            <a:ext cx="1643074" cy="79690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17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5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0484" name="Picture 4" descr="1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14282" y="285728"/>
            <a:ext cx="8658196" cy="1406548"/>
          </a:xfrm>
          <a:prstGeom prst="rect">
            <a:avLst/>
          </a:prstGeom>
        </p:spPr>
        <p:txBody>
          <a:bodyPr anchor="ctr">
            <a:prstTxWarp prst="textS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Тематика  засідань методичного  об'єднання</a:t>
            </a:r>
            <a:endParaRPr lang="uk-UA" sz="28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829940"/>
              </p:ext>
            </p:extLst>
          </p:nvPr>
        </p:nvGraphicFramePr>
        <p:xfrm>
          <a:off x="285720" y="1916832"/>
          <a:ext cx="8443914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5"/>
          <p:cNvSpPr txBox="1">
            <a:spLocks/>
          </p:cNvSpPr>
          <p:nvPr/>
        </p:nvSpPr>
        <p:spPr>
          <a:xfrm>
            <a:off x="0" y="1000108"/>
            <a:ext cx="1643074" cy="79690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17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0" y="2928934"/>
            <a:ext cx="1643074" cy="79690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17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0" y="4714884"/>
            <a:ext cx="1643074" cy="79690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17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44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0484" name="Picture 4" descr="1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14282" y="285728"/>
            <a:ext cx="8658196" cy="1406548"/>
          </a:xfrm>
          <a:prstGeom prst="rect">
            <a:avLst/>
          </a:prstGeom>
        </p:spPr>
        <p:txBody>
          <a:bodyPr anchor="ctr">
            <a:prstTxWarp prst="textS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Тематика  засідань методичного  об'єднання</a:t>
            </a:r>
            <a:endParaRPr lang="uk-UA" sz="28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195397"/>
              </p:ext>
            </p:extLst>
          </p:nvPr>
        </p:nvGraphicFramePr>
        <p:xfrm>
          <a:off x="285720" y="1916832"/>
          <a:ext cx="8443914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5"/>
          <p:cNvSpPr txBox="1">
            <a:spLocks/>
          </p:cNvSpPr>
          <p:nvPr/>
        </p:nvSpPr>
        <p:spPr>
          <a:xfrm>
            <a:off x="0" y="1000108"/>
            <a:ext cx="1643074" cy="79690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17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0" y="2928934"/>
            <a:ext cx="1643074" cy="79690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17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0" y="4714884"/>
            <a:ext cx="1643074" cy="79690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17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71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4" descr="1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14282" y="428604"/>
            <a:ext cx="8658196" cy="868370"/>
          </a:xfrm>
          <a:prstGeom prst="rect">
            <a:avLst/>
          </a:prstGeom>
        </p:spPr>
        <p:txBody>
          <a:bodyPr anchor="ctr">
            <a:prstTxWarp prst="textS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Форми роботи, які використовує </a:t>
            </a:r>
            <a:r>
              <a:rPr lang="uk-UA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</a:t>
            </a:r>
            <a:endParaRPr lang="uk-UA" sz="28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/>
        </p:nvGraphicFramePr>
        <p:xfrm>
          <a:off x="0" y="1785926"/>
          <a:ext cx="914400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3857620" y="3714752"/>
            <a:ext cx="1247758" cy="179545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Black" pitchFamily="34" charset="0"/>
                <a:ea typeface="Arial Unicode MS"/>
                <a:cs typeface="Arial Unicode MS"/>
              </a:rPr>
              <a:t>колективні</a:t>
            </a:r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і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  <a:p>
            <a:pPr algn="ctr">
              <a:defRPr/>
            </a:pP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771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2" name="Picture 4" descr="1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435959"/>
              </p:ext>
            </p:extLst>
          </p:nvPr>
        </p:nvGraphicFramePr>
        <p:xfrm>
          <a:off x="0" y="1357298"/>
          <a:ext cx="914400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Заголовок 5"/>
          <p:cNvSpPr txBox="1">
            <a:spLocks/>
          </p:cNvSpPr>
          <p:nvPr/>
        </p:nvSpPr>
        <p:spPr>
          <a:xfrm>
            <a:off x="3571868" y="3643314"/>
            <a:ext cx="2000264" cy="928694"/>
          </a:xfrm>
          <a:prstGeom prst="rect">
            <a:avLst/>
          </a:prstGeom>
        </p:spPr>
        <p:txBody>
          <a:bodyPr anchor="ctr">
            <a:prstTxWarp prst="textIn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>індивідуальні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214282" y="428604"/>
            <a:ext cx="8658196" cy="868370"/>
          </a:xfrm>
          <a:prstGeom prst="rect">
            <a:avLst/>
          </a:prstGeom>
        </p:spPr>
        <p:txBody>
          <a:bodyPr anchor="ctr">
            <a:prstTxWarp prst="textS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Форми роботи, які використовує </a:t>
            </a:r>
            <a:r>
              <a:rPr lang="uk-UA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</a:t>
            </a:r>
            <a:endParaRPr lang="uk-UA" sz="28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500098" y="500042"/>
            <a:ext cx="6572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кожному засіданні </a:t>
            </a:r>
            <a:r>
              <a:rPr kumimoji="0" lang="uk-U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присутня теоретична, практична і аналітична частини.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sm_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14289"/>
            <a:ext cx="5357818" cy="3597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8" name="Picture 4" descr="0_5a18f_7a0c4d77_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344436"/>
            <a:ext cx="3357586" cy="19941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Rectangle 7"/>
          <p:cNvSpPr>
            <a:spLocks/>
          </p:cNvSpPr>
          <p:nvPr/>
        </p:nvSpPr>
        <p:spPr bwMode="auto">
          <a:xfrm>
            <a:off x="214282" y="4572008"/>
            <a:ext cx="828680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2800" dirty="0">
                <a:latin typeface="Calibri" pitchFamily="34" charset="0"/>
              </a:rPr>
              <a:t>      </a:t>
            </a: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Головною метою нового Державного стандарту </a:t>
            </a:r>
            <a:r>
              <a:rPr lang="ru-RU" sz="2800" b="1" dirty="0" err="1">
                <a:solidFill>
                  <a:srgbClr val="000066"/>
                </a:solidFill>
                <a:latin typeface="Calibri" pitchFamily="34" charset="0"/>
              </a:rPr>
              <a:t>є</a:t>
            </a: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br>
              <a:rPr lang="ru-RU" sz="2800" b="1" dirty="0">
                <a:solidFill>
                  <a:srgbClr val="000066"/>
                </a:solidFill>
                <a:latin typeface="Calibri" pitchFamily="34" charset="0"/>
              </a:rPr>
            </a:br>
            <a:r>
              <a:rPr lang="ru-RU" sz="2800" b="1" dirty="0" err="1">
                <a:solidFill>
                  <a:srgbClr val="000066"/>
                </a:solidFill>
                <a:latin typeface="Calibri" pitchFamily="34" charset="0"/>
              </a:rPr>
              <a:t>формування</a:t>
            </a: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 в </a:t>
            </a:r>
            <a:r>
              <a:rPr lang="ru-RU" sz="2800" b="1" dirty="0" err="1">
                <a:solidFill>
                  <a:srgbClr val="000066"/>
                </a:solidFill>
                <a:latin typeface="Calibri" pitchFamily="34" charset="0"/>
              </a:rPr>
              <a:t>кожної</a:t>
            </a: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rgbClr val="000066"/>
                </a:solidFill>
                <a:latin typeface="Calibri" pitchFamily="34" charset="0"/>
              </a:rPr>
              <a:t>дитини</a:t>
            </a: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rgbClr val="000066"/>
                </a:solidFill>
                <a:latin typeface="Calibri" pitchFamily="34" charset="0"/>
              </a:rPr>
              <a:t>ключової</a:t>
            </a: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rgbClr val="000066"/>
                </a:solidFill>
                <a:latin typeface="Calibri" pitchFamily="34" charset="0"/>
              </a:rPr>
              <a:t>компетентності</a:t>
            </a: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 –  </a:t>
            </a:r>
            <a:r>
              <a:rPr lang="ru-RU" sz="2800" b="1" dirty="0" err="1">
                <a:solidFill>
                  <a:srgbClr val="000066"/>
                </a:solidFill>
                <a:latin typeface="Calibri" pitchFamily="34" charset="0"/>
              </a:rPr>
              <a:t>уміння</a:t>
            </a: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rgbClr val="000066"/>
                </a:solidFill>
                <a:latin typeface="Calibri" pitchFamily="34" charset="0"/>
              </a:rPr>
              <a:t>вчитися</a:t>
            </a: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..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2800" b="1" dirty="0" err="1" smtClean="0">
                <a:solidFill>
                  <a:srgbClr val="000066"/>
                </a:solidFill>
                <a:latin typeface="Calibri" pitchFamily="34" charset="0"/>
              </a:rPr>
              <a:t>Головний</a:t>
            </a: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  <a:latin typeface="Calibri" pitchFamily="34" charset="0"/>
              </a:rPr>
              <a:t>показник</a:t>
            </a: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  <a:latin typeface="Calibri" pitchFamily="34" charset="0"/>
              </a:rPr>
              <a:t>роботи</a:t>
            </a: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  <a:latin typeface="Calibri" pitchFamily="34" charset="0"/>
              </a:rPr>
              <a:t>вчителя</a:t>
            </a: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 –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2800" b="1" dirty="0" err="1" smtClean="0">
                <a:solidFill>
                  <a:srgbClr val="000066"/>
                </a:solidFill>
                <a:latin typeface="Calibri" pitchFamily="34" charset="0"/>
              </a:rPr>
              <a:t>достатні</a:t>
            </a: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  <a:latin typeface="Calibri" pitchFamily="34" charset="0"/>
              </a:rPr>
              <a:t>знання</a:t>
            </a: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  <a:latin typeface="Calibri" pitchFamily="34" charset="0"/>
              </a:rPr>
              <a:t>учнів</a:t>
            </a:r>
            <a:endParaRPr lang="ru-RU" sz="2800" b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sz="2800" b="1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kiev-kniga.com/data/big/zakon_pro-osvitu_cu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1571604" cy="2315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4313" y="428625"/>
            <a:ext cx="8929687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uk-UA" sz="36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>У своїй діяльності вчителі керуються:</a:t>
            </a:r>
            <a:endParaRPr lang="ru-RU" sz="36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pic>
        <p:nvPicPr>
          <p:cNvPr id="17414" name="irc_mi" descr="1774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4213" y="857250"/>
            <a:ext cx="210978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://basedoc.ru/uploads/posts/2013-11/1383396083_pochatkova_shkola_fo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790822">
            <a:off x="1801460" y="4173521"/>
            <a:ext cx="1550988" cy="236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http://donkniga.com.ua/img/big/123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76878">
            <a:off x="4265434" y="4182009"/>
            <a:ext cx="1576388" cy="221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8" descr="https://encrypted-tbn1.gstatic.com/images?q=tbn:ANd9GcRNvUJ75jP99cqK7MmRApZKysUgieBdWQbioTgzdiBVHdlzmB0z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745902">
            <a:off x="6641390" y="4395718"/>
            <a:ext cx="1430244" cy="201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4" descr="metodkoment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72016" y="1195212"/>
            <a:ext cx="2160602" cy="2858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eografiy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 txBox="1">
            <a:spLocks noChangeArrowheads="1"/>
          </p:cNvSpPr>
          <p:nvPr/>
        </p:nvSpPr>
        <p:spPr>
          <a:xfrm rot="169460">
            <a:off x="1325592" y="1807408"/>
            <a:ext cx="6786610" cy="46799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Учительський труд –  це майбутнє</a:t>
            </a:r>
            <a:r>
              <a:rPr kumimoji="0" lang="uk-UA" sz="4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людини,</a:t>
            </a:r>
            <a:b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Це зоря, до якої </a:t>
            </a:r>
            <a:b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тягтись і</a:t>
            </a:r>
            <a:r>
              <a:rPr kumimoji="0" lang="uk-UA" sz="4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тягтись… 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mtClean="0">
              <a:ln>
                <a:noFill/>
              </a:ln>
              <a:effectLst/>
              <a:latin typeface="Bookman Old Style" pitchFamily="18" charset="0"/>
            </a:endParaRPr>
          </a:p>
        </p:txBody>
      </p:sp>
      <p:sp>
        <p:nvSpPr>
          <p:cNvPr id="61443" name="Rectangle 3"/>
          <p:cNvSpPr>
            <a:spLocks noGrp="1"/>
          </p:cNvSpPr>
          <p:nvPr>
            <p:ph sz="quarter" idx="4294967295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273050" indent="-273050" eaLnBrk="1" hangingPunct="1"/>
            <a:endParaRPr lang="en-US" sz="3000" smtClean="0">
              <a:latin typeface="Gill Sans MT" pitchFamily="34" charset="0"/>
            </a:endParaRPr>
          </a:p>
        </p:txBody>
      </p:sp>
      <p:pic>
        <p:nvPicPr>
          <p:cNvPr id="61444" name="Picture 4" descr="02p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WordArt 5"/>
          <p:cNvSpPr>
            <a:spLocks noChangeArrowheads="1" noChangeShapeType="1" noTextEdit="1"/>
          </p:cNvSpPr>
          <p:nvPr/>
        </p:nvSpPr>
        <p:spPr bwMode="auto">
          <a:xfrm>
            <a:off x="3059113" y="1773238"/>
            <a:ext cx="3673475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Шановні  колеги!</a:t>
            </a:r>
          </a:p>
          <a:p>
            <a:pPr algn="ctr"/>
            <a:endParaRPr lang="ru-RU" sz="3600" kern="10">
              <a:ln w="19050">
                <a:solidFill>
                  <a:schemeClr val="bg2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4582" name="Подзаголовок 2"/>
          <p:cNvSpPr>
            <a:spLocks/>
          </p:cNvSpPr>
          <p:nvPr/>
        </p:nvSpPr>
        <p:spPr bwMode="auto">
          <a:xfrm>
            <a:off x="1835150" y="2636838"/>
            <a:ext cx="5976938" cy="3794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Хай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щастя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завжди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супроводить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Вас,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Людська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повага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й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шана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минають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,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А вашу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мрію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й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працю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повсякчас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Лиш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визнання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вінчають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!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3200" dirty="0">
              <a:solidFill>
                <a:srgbClr val="66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2000240"/>
            <a:ext cx="7715304" cy="27860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  ЗА  УВАГУ!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6" descr="D:\Мама\анимированые клипарты для презентаций\СМАЙЛИКИ\zvono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-125413"/>
            <a:ext cx="1846263" cy="184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Оксана Алексеевна\Рабочий стол\detia-8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2" y="3806534"/>
            <a:ext cx="2486055" cy="302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5124" name="Picture 4" descr="1313978218_bez-imeni-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WordArt 14"/>
          <p:cNvSpPr>
            <a:spLocks noChangeArrowheads="1" noChangeShapeType="1" noTextEdit="1"/>
          </p:cNvSpPr>
          <p:nvPr/>
        </p:nvSpPr>
        <p:spPr bwMode="auto">
          <a:xfrm>
            <a:off x="928662" y="357166"/>
            <a:ext cx="7215238" cy="378621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uk-UA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uk-UA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r>
              <a:rPr lang="uk-UA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Методичне  об'єднання</a:t>
            </a:r>
            <a:br>
              <a:rPr lang="uk-UA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r>
              <a:rPr lang="uk-UA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вчителів  початкових  класів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5130" name="Picture 6" descr="D:\Светлана\Изображения для документов\колокольчик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43281">
            <a:off x="7500170" y="26618"/>
            <a:ext cx="1462088" cy="127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000100" y="4429132"/>
            <a:ext cx="53578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i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Керівник:  </a:t>
            </a:r>
            <a:r>
              <a:rPr lang="uk-UA" sz="3600" b="1" i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Вознічук</a:t>
            </a:r>
            <a:r>
              <a:rPr lang="uk-UA" sz="3600" b="1" i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В.Д.</a:t>
            </a:r>
            <a:endParaRPr lang="ru-RU" sz="36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8" descr="Изображение 0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08150">
            <a:off x="661495" y="424128"/>
            <a:ext cx="2478432" cy="1859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Righ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458" y="3395720"/>
            <a:ext cx="1480868" cy="2079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6148" name="Picture 4" descr="1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3571868" y="4572008"/>
            <a:ext cx="6215106" cy="142875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uk-UA" sz="2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Зібратися разом – </a:t>
            </a:r>
            <a:r>
              <a:rPr lang="uk-UA" sz="2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це </a:t>
            </a:r>
            <a:r>
              <a:rPr lang="uk-UA" sz="2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початок,</a:t>
            </a:r>
            <a:br>
              <a:rPr lang="uk-UA" sz="2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uk-UA" sz="2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триматися разом – </a:t>
            </a:r>
            <a:r>
              <a:rPr lang="uk-UA" sz="2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це </a:t>
            </a:r>
            <a:r>
              <a:rPr lang="uk-UA" sz="2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прогрес, </a:t>
            </a:r>
            <a:br>
              <a:rPr lang="uk-UA" sz="2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uk-UA" sz="2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працювати разом – </a:t>
            </a:r>
            <a:r>
              <a:rPr lang="uk-UA" sz="2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це </a:t>
            </a:r>
            <a:r>
              <a:rPr lang="uk-UA" sz="2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успіх.</a:t>
            </a:r>
            <a:br>
              <a:rPr lang="uk-UA" sz="2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uk-UA" sz="2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                                Г</a:t>
            </a:r>
            <a:r>
              <a:rPr lang="uk-UA" sz="2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. Форд</a:t>
            </a:r>
            <a:endParaRPr lang="ru-RU" sz="24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2918"/>
            <a:ext cx="89297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Методичне об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’</a:t>
            </a:r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єднання – той освітній простір, </a:t>
            </a:r>
          </a:p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якому спільно розвиваються і вчителі, і діти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2812" y="1285860"/>
            <a:ext cx="9001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 складу МО входять 4 учителі початкових класів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217" name="WordArt 1"/>
          <p:cNvSpPr>
            <a:spLocks noChangeArrowheads="1" noChangeShapeType="1" noTextEdit="1"/>
          </p:cNvSpPr>
          <p:nvPr/>
        </p:nvSpPr>
        <p:spPr bwMode="auto">
          <a:xfrm>
            <a:off x="4572000" y="2571744"/>
            <a:ext cx="4214842" cy="131444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Black"/>
              </a:rPr>
              <a:t>ПЕДАГОГІЧНЕ  КРЕДО</a:t>
            </a:r>
            <a:endParaRPr lang="ru-RU" sz="3600" b="1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94487" y="642918"/>
            <a:ext cx="78694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Завдання вчителів початкової школи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531693949"/>
              </p:ext>
            </p:extLst>
          </p:nvPr>
        </p:nvGraphicFramePr>
        <p:xfrm>
          <a:off x="1214414" y="1643050"/>
          <a:ext cx="6957986" cy="394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4339" name="Picture 4" descr="1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051217"/>
              </p:ext>
            </p:extLst>
          </p:nvPr>
        </p:nvGraphicFramePr>
        <p:xfrm>
          <a:off x="2928926" y="500018"/>
          <a:ext cx="7000924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032298"/>
              </p:ext>
            </p:extLst>
          </p:nvPr>
        </p:nvGraphicFramePr>
        <p:xfrm>
          <a:off x="0" y="357166"/>
          <a:ext cx="4786314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Заголовок 1"/>
          <p:cNvSpPr txBox="1">
            <a:spLocks/>
          </p:cNvSpPr>
          <p:nvPr/>
        </p:nvSpPr>
        <p:spPr>
          <a:xfrm>
            <a:off x="0" y="428604"/>
            <a:ext cx="4286248" cy="1143000"/>
          </a:xfrm>
          <a:prstGeom prst="rect">
            <a:avLst/>
          </a:prstGeom>
        </p:spPr>
        <p:txBody>
          <a:bodyPr anchor="ctr">
            <a:normAutofit fontScale="9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-UA" sz="4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Тема, над якою працює </a:t>
            </a:r>
            <a:r>
              <a:rPr lang="uk-UA" sz="4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МО</a:t>
            </a:r>
            <a:endParaRPr lang="ru-RU" sz="4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14348" y="1571612"/>
            <a:ext cx="2428892" cy="500058"/>
          </a:xfrm>
          <a:prstGeom prst="rect">
            <a:avLst/>
          </a:prstGeom>
        </p:spPr>
        <p:txBody>
          <a:bodyPr anchor="ctr">
            <a:normAutofit fontScale="6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-UA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2016-2017 </a:t>
            </a:r>
            <a:r>
              <a:rPr lang="uk-UA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р.</a:t>
            </a:r>
            <a:endParaRPr lang="ru-RU" sz="3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4344" name="Picture 7" descr="school10-0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313" y="5072063"/>
            <a:ext cx="18573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9460" name="Picture 4" descr="1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571480"/>
            <a:ext cx="7617791" cy="523220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напрямки </a:t>
            </a:r>
            <a:r>
              <a:rPr lang="uk-UA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мо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на 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2016-2017 </a:t>
            </a: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н. р.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graphicFrame>
        <p:nvGraphicFramePr>
          <p:cNvPr id="17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936456"/>
              </p:ext>
            </p:extLst>
          </p:nvPr>
        </p:nvGraphicFramePr>
        <p:xfrm>
          <a:off x="278885" y="1127479"/>
          <a:ext cx="8229600" cy="534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91" name="Picture 4" descr="1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900365"/>
              </p:ext>
            </p:extLst>
          </p:nvPr>
        </p:nvGraphicFramePr>
        <p:xfrm>
          <a:off x="571472" y="1500174"/>
          <a:ext cx="792961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571472" y="571480"/>
            <a:ext cx="8229600" cy="582594"/>
          </a:xfrm>
          <a:prstGeom prst="rect">
            <a:avLst/>
          </a:prstGeom>
        </p:spPr>
        <p:txBody>
          <a:bodyPr anchor="ctr">
            <a:normAutofit fontScale="8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Шляхи  реалізації  поставлених  задач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77855704"/>
              </p:ext>
            </p:extLst>
          </p:nvPr>
        </p:nvGraphicFramePr>
        <p:xfrm>
          <a:off x="1000100" y="928670"/>
          <a:ext cx="757242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0484" name="Picture 4" descr="1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14282" y="285728"/>
            <a:ext cx="8658196" cy="1406548"/>
          </a:xfrm>
          <a:prstGeom prst="rect">
            <a:avLst/>
          </a:prstGeom>
        </p:spPr>
        <p:txBody>
          <a:bodyPr anchor="ctr">
            <a:prstTxWarp prst="textS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Тематика  засідань методичного  об'єднання</a:t>
            </a:r>
            <a:endParaRPr lang="uk-UA" sz="28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947169"/>
              </p:ext>
            </p:extLst>
          </p:nvPr>
        </p:nvGraphicFramePr>
        <p:xfrm>
          <a:off x="285720" y="1916832"/>
          <a:ext cx="8443914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5"/>
          <p:cNvSpPr txBox="1">
            <a:spLocks/>
          </p:cNvSpPr>
          <p:nvPr/>
        </p:nvSpPr>
        <p:spPr>
          <a:xfrm>
            <a:off x="0" y="1000108"/>
            <a:ext cx="1643074" cy="79690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17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0" y="2928934"/>
            <a:ext cx="1643074" cy="79690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17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0" y="4714884"/>
            <a:ext cx="1643074" cy="79690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17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01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666</Words>
  <Application>Microsoft Office PowerPoint</Application>
  <PresentationFormat>Екран (4:3)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32" baseType="lpstr">
      <vt:lpstr>Arial Unicode MS</vt:lpstr>
      <vt:lpstr>Aharoni</vt:lpstr>
      <vt:lpstr>Arial</vt:lpstr>
      <vt:lpstr>Arial Black</vt:lpstr>
      <vt:lpstr>Bookman Old Style</vt:lpstr>
      <vt:lpstr>Calibri</vt:lpstr>
      <vt:lpstr>Comic Sans MS</vt:lpstr>
      <vt:lpstr>Georgia</vt:lpstr>
      <vt:lpstr>Gill Sans MT</vt:lpstr>
      <vt:lpstr>Impact</vt:lpstr>
      <vt:lpstr>Monotype Corsiva</vt:lpstr>
      <vt:lpstr>Times New Roman</vt:lpstr>
      <vt:lpstr>Тема Office</vt:lpstr>
      <vt:lpstr>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Учень</cp:lastModifiedBy>
  <cp:revision>28</cp:revision>
  <dcterms:created xsi:type="dcterms:W3CDTF">2014-03-29T04:03:25Z</dcterms:created>
  <dcterms:modified xsi:type="dcterms:W3CDTF">2017-01-22T17:54:45Z</dcterms:modified>
</cp:coreProperties>
</file>