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8" r:id="rId2"/>
    <p:sldId id="260" r:id="rId3"/>
    <p:sldId id="261" r:id="rId4"/>
    <p:sldId id="262" r:id="rId5"/>
    <p:sldId id="270" r:id="rId6"/>
    <p:sldId id="271" r:id="rId7"/>
    <p:sldId id="263" r:id="rId8"/>
    <p:sldId id="266" r:id="rId9"/>
    <p:sldId id="289" r:id="rId10"/>
    <p:sldId id="264" r:id="rId11"/>
    <p:sldId id="265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90" r:id="rId21"/>
    <p:sldId id="282" r:id="rId22"/>
    <p:sldId id="278" r:id="rId23"/>
    <p:sldId id="279" r:id="rId24"/>
    <p:sldId id="281" r:id="rId25"/>
    <p:sldId id="288" r:id="rId26"/>
    <p:sldId id="257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A2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49474-1FA1-4663-B7B5-152584DED98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0FEEE18-9C19-452B-B622-F4E567FBE08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Ціннісне ставлення до себе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F9E2FA-B1D6-4258-935E-77FEE053ADA2}" type="parTrans" cxnId="{536DD367-8358-47B0-B04F-B722873D1A1E}">
      <dgm:prSet/>
      <dgm:spPr/>
      <dgm:t>
        <a:bodyPr/>
        <a:lstStyle/>
        <a:p>
          <a:endParaRPr lang="uk-UA"/>
        </a:p>
      </dgm:t>
    </dgm:pt>
    <dgm:pt modelId="{34847123-A483-4B6F-AF18-8618790A62C5}" type="sibTrans" cxnId="{536DD367-8358-47B0-B04F-B722873D1A1E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Ціннісне ставлення до праці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1B7DA-B27E-4083-AAC2-D18CBC0BB331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Напрямки виховної роботи</a:t>
          </a:r>
          <a:endParaRPr lang="uk-U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8734E-C7CB-4180-98ED-ADA5935CAAB1}" type="parTrans" cxnId="{C480439F-2CEC-4DC8-A350-5B67E2576590}">
      <dgm:prSet/>
      <dgm:spPr/>
      <dgm:t>
        <a:bodyPr/>
        <a:lstStyle/>
        <a:p>
          <a:endParaRPr lang="uk-UA"/>
        </a:p>
      </dgm:t>
    </dgm:pt>
    <dgm:pt modelId="{612E62C3-F77C-4B2C-BF57-AB8E8900572F}" type="sibTrans" cxnId="{C480439F-2CEC-4DC8-A350-5B67E2576590}">
      <dgm:prSet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Ціннісне ставлення до природи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A8D50-3F25-4E8B-9624-D576F4DECFB9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Ціннісне ставлення до сім'ї, родини, людей.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09EE2E-2FEF-4243-8AC6-87B7A9FD85D5}" type="parTrans" cxnId="{F5C15DBD-D5E7-4032-938B-7CBBAD1F9EA5}">
      <dgm:prSet/>
      <dgm:spPr/>
      <dgm:t>
        <a:bodyPr/>
        <a:lstStyle/>
        <a:p>
          <a:endParaRPr lang="uk-UA"/>
        </a:p>
      </dgm:t>
    </dgm:pt>
    <dgm:pt modelId="{71E62627-D4EA-4396-8CDF-B5AA8B47DDD4}" type="sibTrans" cxnId="{F5C15DBD-D5E7-4032-938B-7CBBAD1F9EA5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Ціннісне ставлення до культури, мистецтва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92C301-5FF3-4A5B-81BE-1022D6E2B761}" type="pres">
      <dgm:prSet presAssocID="{30049474-1FA1-4663-B7B5-152584DED9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D99B43F-4121-4F72-A519-337E17079B4A}" type="pres">
      <dgm:prSet presAssocID="{20FEEE18-9C19-452B-B622-F4E567FBE08B}" presName="composite" presStyleCnt="0"/>
      <dgm:spPr/>
    </dgm:pt>
    <dgm:pt modelId="{262C08BC-2910-46F0-A6C2-223AB47723E4}" type="pres">
      <dgm:prSet presAssocID="{20FEEE18-9C19-452B-B622-F4E567FBE08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4A6313-0786-4B0C-874E-6107CD4C373D}" type="pres">
      <dgm:prSet presAssocID="{20FEEE18-9C19-452B-B622-F4E567FBE08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987A29-F2E0-4E82-B472-2F3EA2186E01}" type="pres">
      <dgm:prSet presAssocID="{20FEEE18-9C19-452B-B622-F4E567FBE08B}" presName="BalanceSpacing" presStyleCnt="0"/>
      <dgm:spPr/>
    </dgm:pt>
    <dgm:pt modelId="{44DDAA59-0A97-4821-9A6A-B1370B71B06E}" type="pres">
      <dgm:prSet presAssocID="{20FEEE18-9C19-452B-B622-F4E567FBE08B}" presName="BalanceSpacing1" presStyleCnt="0"/>
      <dgm:spPr/>
    </dgm:pt>
    <dgm:pt modelId="{DF859463-1DC7-4A79-AE9E-33D63986353E}" type="pres">
      <dgm:prSet presAssocID="{34847123-A483-4B6F-AF18-8618790A62C5}" presName="Accent1Text" presStyleLbl="node1" presStyleIdx="1" presStyleCnt="6"/>
      <dgm:spPr/>
      <dgm:t>
        <a:bodyPr/>
        <a:lstStyle/>
        <a:p>
          <a:endParaRPr lang="uk-UA"/>
        </a:p>
      </dgm:t>
    </dgm:pt>
    <dgm:pt modelId="{AE1EBDEB-28E0-45C7-9422-014CC9DE1239}" type="pres">
      <dgm:prSet presAssocID="{34847123-A483-4B6F-AF18-8618790A62C5}" presName="spaceBetweenRectangles" presStyleCnt="0"/>
      <dgm:spPr/>
    </dgm:pt>
    <dgm:pt modelId="{FCE2DF65-B262-42D1-A863-4F557B7D9BA0}" type="pres">
      <dgm:prSet presAssocID="{E301B7DA-B27E-4083-AAC2-D18CBC0BB331}" presName="composite" presStyleCnt="0"/>
      <dgm:spPr/>
    </dgm:pt>
    <dgm:pt modelId="{BBE41DC1-EDC7-4646-924C-7B1176C8ABB0}" type="pres">
      <dgm:prSet presAssocID="{E301B7DA-B27E-4083-AAC2-D18CBC0BB331}" presName="Parent1" presStyleLbl="node1" presStyleIdx="2" presStyleCnt="6" custScaleX="102867" custLinFactNeighborX="1729" custLinFactNeighborY="-19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E96995-EE3F-48EF-8EE6-86A85DB7D654}" type="pres">
      <dgm:prSet presAssocID="{E301B7DA-B27E-4083-AAC2-D18CBC0BB33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C793A4-0FBE-48B1-A8C1-D72806E5B505}" type="pres">
      <dgm:prSet presAssocID="{E301B7DA-B27E-4083-AAC2-D18CBC0BB331}" presName="BalanceSpacing" presStyleCnt="0"/>
      <dgm:spPr/>
    </dgm:pt>
    <dgm:pt modelId="{6968030D-FA5A-4CA7-BC65-F718FBC96969}" type="pres">
      <dgm:prSet presAssocID="{E301B7DA-B27E-4083-AAC2-D18CBC0BB331}" presName="BalanceSpacing1" presStyleCnt="0"/>
      <dgm:spPr/>
    </dgm:pt>
    <dgm:pt modelId="{0BE9ECBC-CEBA-49FE-BF4A-DA3564C732F9}" type="pres">
      <dgm:prSet presAssocID="{612E62C3-F77C-4B2C-BF57-AB8E8900572F}" presName="Accent1Text" presStyleLbl="node1" presStyleIdx="3" presStyleCnt="6"/>
      <dgm:spPr/>
      <dgm:t>
        <a:bodyPr/>
        <a:lstStyle/>
        <a:p>
          <a:endParaRPr lang="uk-UA"/>
        </a:p>
      </dgm:t>
    </dgm:pt>
    <dgm:pt modelId="{4F5C014B-033C-4F6F-9CE6-9018503742F2}" type="pres">
      <dgm:prSet presAssocID="{612E62C3-F77C-4B2C-BF57-AB8E8900572F}" presName="spaceBetweenRectangles" presStyleCnt="0"/>
      <dgm:spPr/>
    </dgm:pt>
    <dgm:pt modelId="{B4E53A44-466E-44B2-8BD4-22C36B8DABFC}" type="pres">
      <dgm:prSet presAssocID="{7ACA8D50-3F25-4E8B-9624-D576F4DECFB9}" presName="composite" presStyleCnt="0"/>
      <dgm:spPr/>
    </dgm:pt>
    <dgm:pt modelId="{83E7D454-BFA8-4AC9-A40A-B6F65419D1CC}" type="pres">
      <dgm:prSet presAssocID="{7ACA8D50-3F25-4E8B-9624-D576F4DECFB9}" presName="Parent1" presStyleLbl="node1" presStyleIdx="4" presStyleCnt="6" custLinFactNeighborX="-391" custLinFactNeighborY="2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87B975-0695-40BB-87F9-413B0AA7E568}" type="pres">
      <dgm:prSet presAssocID="{7ACA8D50-3F25-4E8B-9624-D576F4DECFB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8B539-1752-4362-BEB6-5B061A9BBAD1}" type="pres">
      <dgm:prSet presAssocID="{7ACA8D50-3F25-4E8B-9624-D576F4DECFB9}" presName="BalanceSpacing" presStyleCnt="0"/>
      <dgm:spPr/>
    </dgm:pt>
    <dgm:pt modelId="{7690DEF1-5CD5-4B2B-A767-5C2497A206BA}" type="pres">
      <dgm:prSet presAssocID="{7ACA8D50-3F25-4E8B-9624-D576F4DECFB9}" presName="BalanceSpacing1" presStyleCnt="0"/>
      <dgm:spPr/>
    </dgm:pt>
    <dgm:pt modelId="{36B156B2-D4E5-467F-9852-E2967ED1901D}" type="pres">
      <dgm:prSet presAssocID="{71E62627-D4EA-4396-8CDF-B5AA8B47DDD4}" presName="Accent1Text" presStyleLbl="node1" presStyleIdx="5" presStyleCnt="6" custScaleX="107141"/>
      <dgm:spPr/>
      <dgm:t>
        <a:bodyPr/>
        <a:lstStyle/>
        <a:p>
          <a:endParaRPr lang="uk-UA"/>
        </a:p>
      </dgm:t>
    </dgm:pt>
  </dgm:ptLst>
  <dgm:cxnLst>
    <dgm:cxn modelId="{C480439F-2CEC-4DC8-A350-5B67E2576590}" srcId="{30049474-1FA1-4663-B7B5-152584DED984}" destId="{E301B7DA-B27E-4083-AAC2-D18CBC0BB331}" srcOrd="1" destOrd="0" parTransId="{AF48734E-C7CB-4180-98ED-ADA5935CAAB1}" sibTransId="{612E62C3-F77C-4B2C-BF57-AB8E8900572F}"/>
    <dgm:cxn modelId="{EB4A7A76-C939-4BB8-84F8-02F2C95E42C0}" type="presOf" srcId="{71E62627-D4EA-4396-8CDF-B5AA8B47DDD4}" destId="{36B156B2-D4E5-467F-9852-E2967ED1901D}" srcOrd="0" destOrd="0" presId="urn:microsoft.com/office/officeart/2008/layout/AlternatingHexagons"/>
    <dgm:cxn modelId="{536DD367-8358-47B0-B04F-B722873D1A1E}" srcId="{30049474-1FA1-4663-B7B5-152584DED984}" destId="{20FEEE18-9C19-452B-B622-F4E567FBE08B}" srcOrd="0" destOrd="0" parTransId="{8EF9E2FA-B1D6-4258-935E-77FEE053ADA2}" sibTransId="{34847123-A483-4B6F-AF18-8618790A62C5}"/>
    <dgm:cxn modelId="{39AF6D4A-A6CB-4AEC-9D09-51B310192114}" type="presOf" srcId="{20FEEE18-9C19-452B-B622-F4E567FBE08B}" destId="{262C08BC-2910-46F0-A6C2-223AB47723E4}" srcOrd="0" destOrd="0" presId="urn:microsoft.com/office/officeart/2008/layout/AlternatingHexagons"/>
    <dgm:cxn modelId="{E3E637A3-5E73-4C48-97A6-14277E1A9D65}" type="presOf" srcId="{612E62C3-F77C-4B2C-BF57-AB8E8900572F}" destId="{0BE9ECBC-CEBA-49FE-BF4A-DA3564C732F9}" srcOrd="0" destOrd="0" presId="urn:microsoft.com/office/officeart/2008/layout/AlternatingHexagons"/>
    <dgm:cxn modelId="{F5C15DBD-D5E7-4032-938B-7CBBAD1F9EA5}" srcId="{30049474-1FA1-4663-B7B5-152584DED984}" destId="{7ACA8D50-3F25-4E8B-9624-D576F4DECFB9}" srcOrd="2" destOrd="0" parTransId="{9409EE2E-2FEF-4243-8AC6-87B7A9FD85D5}" sibTransId="{71E62627-D4EA-4396-8CDF-B5AA8B47DDD4}"/>
    <dgm:cxn modelId="{F640C49C-AD49-4324-848A-6783C98E1C56}" type="presOf" srcId="{E301B7DA-B27E-4083-AAC2-D18CBC0BB331}" destId="{BBE41DC1-EDC7-4646-924C-7B1176C8ABB0}" srcOrd="0" destOrd="0" presId="urn:microsoft.com/office/officeart/2008/layout/AlternatingHexagons"/>
    <dgm:cxn modelId="{3B8839F5-2158-4A80-9948-71385BCF8C66}" type="presOf" srcId="{30049474-1FA1-4663-B7B5-152584DED984}" destId="{8F92C301-5FF3-4A5B-81BE-1022D6E2B761}" srcOrd="0" destOrd="0" presId="urn:microsoft.com/office/officeart/2008/layout/AlternatingHexagons"/>
    <dgm:cxn modelId="{E2F5175A-A68E-4171-BB86-C4BB2D5736D5}" type="presOf" srcId="{7ACA8D50-3F25-4E8B-9624-D576F4DECFB9}" destId="{83E7D454-BFA8-4AC9-A40A-B6F65419D1CC}" srcOrd="0" destOrd="0" presId="urn:microsoft.com/office/officeart/2008/layout/AlternatingHexagons"/>
    <dgm:cxn modelId="{30DDC188-BEF3-4F5D-9BDE-2B6088F9731D}" type="presOf" srcId="{34847123-A483-4B6F-AF18-8618790A62C5}" destId="{DF859463-1DC7-4A79-AE9E-33D63986353E}" srcOrd="0" destOrd="0" presId="urn:microsoft.com/office/officeart/2008/layout/AlternatingHexagons"/>
    <dgm:cxn modelId="{4D831451-7471-456A-983E-3E6056AFC355}" type="presParOf" srcId="{8F92C301-5FF3-4A5B-81BE-1022D6E2B761}" destId="{AD99B43F-4121-4F72-A519-337E17079B4A}" srcOrd="0" destOrd="0" presId="urn:microsoft.com/office/officeart/2008/layout/AlternatingHexagons"/>
    <dgm:cxn modelId="{D2F3BBD2-DB66-4391-AA5A-F32D79934C82}" type="presParOf" srcId="{AD99B43F-4121-4F72-A519-337E17079B4A}" destId="{262C08BC-2910-46F0-A6C2-223AB47723E4}" srcOrd="0" destOrd="0" presId="urn:microsoft.com/office/officeart/2008/layout/AlternatingHexagons"/>
    <dgm:cxn modelId="{A4452398-A7C3-4CAA-80CD-2FAB8BE1ADB5}" type="presParOf" srcId="{AD99B43F-4121-4F72-A519-337E17079B4A}" destId="{5D4A6313-0786-4B0C-874E-6107CD4C373D}" srcOrd="1" destOrd="0" presId="urn:microsoft.com/office/officeart/2008/layout/AlternatingHexagons"/>
    <dgm:cxn modelId="{DE8E584F-C46B-4A4E-9E6B-D8373E58DD16}" type="presParOf" srcId="{AD99B43F-4121-4F72-A519-337E17079B4A}" destId="{E5987A29-F2E0-4E82-B472-2F3EA2186E01}" srcOrd="2" destOrd="0" presId="urn:microsoft.com/office/officeart/2008/layout/AlternatingHexagons"/>
    <dgm:cxn modelId="{31BC0FBE-9C3F-44C9-86D8-86D49ECB426A}" type="presParOf" srcId="{AD99B43F-4121-4F72-A519-337E17079B4A}" destId="{44DDAA59-0A97-4821-9A6A-B1370B71B06E}" srcOrd="3" destOrd="0" presId="urn:microsoft.com/office/officeart/2008/layout/AlternatingHexagons"/>
    <dgm:cxn modelId="{31E07C25-A500-4789-B54C-0E97B9D306D2}" type="presParOf" srcId="{AD99B43F-4121-4F72-A519-337E17079B4A}" destId="{DF859463-1DC7-4A79-AE9E-33D63986353E}" srcOrd="4" destOrd="0" presId="urn:microsoft.com/office/officeart/2008/layout/AlternatingHexagons"/>
    <dgm:cxn modelId="{258D7D72-697C-4244-BD98-61CC5D569BB1}" type="presParOf" srcId="{8F92C301-5FF3-4A5B-81BE-1022D6E2B761}" destId="{AE1EBDEB-28E0-45C7-9422-014CC9DE1239}" srcOrd="1" destOrd="0" presId="urn:microsoft.com/office/officeart/2008/layout/AlternatingHexagons"/>
    <dgm:cxn modelId="{512358EC-EE62-47C2-8069-05CD09EFADA2}" type="presParOf" srcId="{8F92C301-5FF3-4A5B-81BE-1022D6E2B761}" destId="{FCE2DF65-B262-42D1-A863-4F557B7D9BA0}" srcOrd="2" destOrd="0" presId="urn:microsoft.com/office/officeart/2008/layout/AlternatingHexagons"/>
    <dgm:cxn modelId="{CBCAF422-909C-4605-BA88-77CB59674E44}" type="presParOf" srcId="{FCE2DF65-B262-42D1-A863-4F557B7D9BA0}" destId="{BBE41DC1-EDC7-4646-924C-7B1176C8ABB0}" srcOrd="0" destOrd="0" presId="urn:microsoft.com/office/officeart/2008/layout/AlternatingHexagons"/>
    <dgm:cxn modelId="{86331142-4C16-4724-8356-B6CB49EBAC9C}" type="presParOf" srcId="{FCE2DF65-B262-42D1-A863-4F557B7D9BA0}" destId="{AAE96995-EE3F-48EF-8EE6-86A85DB7D654}" srcOrd="1" destOrd="0" presId="urn:microsoft.com/office/officeart/2008/layout/AlternatingHexagons"/>
    <dgm:cxn modelId="{890133A9-E7A6-4CBB-8B38-720168CC7EE1}" type="presParOf" srcId="{FCE2DF65-B262-42D1-A863-4F557B7D9BA0}" destId="{F9C793A4-0FBE-48B1-A8C1-D72806E5B505}" srcOrd="2" destOrd="0" presId="urn:microsoft.com/office/officeart/2008/layout/AlternatingHexagons"/>
    <dgm:cxn modelId="{FDDBC440-C0E7-4172-B92F-58F38085E0D0}" type="presParOf" srcId="{FCE2DF65-B262-42D1-A863-4F557B7D9BA0}" destId="{6968030D-FA5A-4CA7-BC65-F718FBC96969}" srcOrd="3" destOrd="0" presId="urn:microsoft.com/office/officeart/2008/layout/AlternatingHexagons"/>
    <dgm:cxn modelId="{FF2B9F23-710E-4EB4-BABE-373B44381130}" type="presParOf" srcId="{FCE2DF65-B262-42D1-A863-4F557B7D9BA0}" destId="{0BE9ECBC-CEBA-49FE-BF4A-DA3564C732F9}" srcOrd="4" destOrd="0" presId="urn:microsoft.com/office/officeart/2008/layout/AlternatingHexagons"/>
    <dgm:cxn modelId="{009E7FCD-90E9-44BC-830B-C0F908C0ACAA}" type="presParOf" srcId="{8F92C301-5FF3-4A5B-81BE-1022D6E2B761}" destId="{4F5C014B-033C-4F6F-9CE6-9018503742F2}" srcOrd="3" destOrd="0" presId="urn:microsoft.com/office/officeart/2008/layout/AlternatingHexagons"/>
    <dgm:cxn modelId="{22267BEB-E932-4C62-BF2C-02276213567E}" type="presParOf" srcId="{8F92C301-5FF3-4A5B-81BE-1022D6E2B761}" destId="{B4E53A44-466E-44B2-8BD4-22C36B8DABFC}" srcOrd="4" destOrd="0" presId="urn:microsoft.com/office/officeart/2008/layout/AlternatingHexagons"/>
    <dgm:cxn modelId="{F108409E-9D38-4111-A633-882720F91037}" type="presParOf" srcId="{B4E53A44-466E-44B2-8BD4-22C36B8DABFC}" destId="{83E7D454-BFA8-4AC9-A40A-B6F65419D1CC}" srcOrd="0" destOrd="0" presId="urn:microsoft.com/office/officeart/2008/layout/AlternatingHexagons"/>
    <dgm:cxn modelId="{E2FB760E-B0D1-4CC4-922B-F95BA3068356}" type="presParOf" srcId="{B4E53A44-466E-44B2-8BD4-22C36B8DABFC}" destId="{0387B975-0695-40BB-87F9-413B0AA7E568}" srcOrd="1" destOrd="0" presId="urn:microsoft.com/office/officeart/2008/layout/AlternatingHexagons"/>
    <dgm:cxn modelId="{4C937221-2924-4131-A7B9-72825D247B25}" type="presParOf" srcId="{B4E53A44-466E-44B2-8BD4-22C36B8DABFC}" destId="{E368B539-1752-4362-BEB6-5B061A9BBAD1}" srcOrd="2" destOrd="0" presId="urn:microsoft.com/office/officeart/2008/layout/AlternatingHexagons"/>
    <dgm:cxn modelId="{27E27AD0-38A0-4073-B939-BED375312433}" type="presParOf" srcId="{B4E53A44-466E-44B2-8BD4-22C36B8DABFC}" destId="{7690DEF1-5CD5-4B2B-A767-5C2497A206BA}" srcOrd="3" destOrd="0" presId="urn:microsoft.com/office/officeart/2008/layout/AlternatingHexagons"/>
    <dgm:cxn modelId="{D7EE1F90-9880-4308-B277-1C39875785CF}" type="presParOf" srcId="{B4E53A44-466E-44B2-8BD4-22C36B8DABFC}" destId="{36B156B2-D4E5-467F-9852-E2967ED190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9DB54-442D-412E-9D83-8B366827A76C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66EE319-377A-47C3-8EEF-C3DF4FE8E10E}">
      <dgm:prSet phldrT="[Текст]"/>
      <dgm:spPr/>
      <dgm:t>
        <a:bodyPr/>
        <a:lstStyle/>
        <a:p>
          <a:r>
            <a:rPr lang="uk-UA" dirty="0" smtClean="0"/>
            <a:t>Історія роду, </a:t>
          </a:r>
          <a:r>
            <a:rPr lang="uk-UA" dirty="0" err="1" smtClean="0"/>
            <a:t>народу,держави</a:t>
          </a:r>
          <a:endParaRPr lang="uk-UA" dirty="0"/>
        </a:p>
      </dgm:t>
    </dgm:pt>
    <dgm:pt modelId="{55E3FE1B-AD03-46FC-BBAC-E63F540620E6}" type="parTrans" cxnId="{22F5E3AB-0A0C-495A-94FE-3B506DBA5F1D}">
      <dgm:prSet/>
      <dgm:spPr/>
      <dgm:t>
        <a:bodyPr/>
        <a:lstStyle/>
        <a:p>
          <a:endParaRPr lang="uk-UA"/>
        </a:p>
      </dgm:t>
    </dgm:pt>
    <dgm:pt modelId="{5B9E2347-05D0-4B24-88BF-3637BB086236}" type="sibTrans" cxnId="{22F5E3AB-0A0C-495A-94FE-3B506DBA5F1D}">
      <dgm:prSet/>
      <dgm:spPr/>
      <dgm:t>
        <a:bodyPr/>
        <a:lstStyle/>
        <a:p>
          <a:endParaRPr lang="uk-UA"/>
        </a:p>
      </dgm:t>
    </dgm:pt>
    <dgm:pt modelId="{36C6FD9F-6096-46E7-BD94-52D5FF310CAA}">
      <dgm:prSet phldrT="[Текст]"/>
      <dgm:spPr/>
      <dgm:t>
        <a:bodyPr/>
        <a:lstStyle/>
        <a:p>
          <a:r>
            <a:rPr lang="uk-UA" dirty="0" smtClean="0"/>
            <a:t>Національна символіка та культура</a:t>
          </a:r>
          <a:endParaRPr lang="uk-UA" dirty="0"/>
        </a:p>
      </dgm:t>
    </dgm:pt>
    <dgm:pt modelId="{B20710C7-5281-4C1F-A1BE-30F6F6C39A73}" type="parTrans" cxnId="{BBFD5362-E8E6-49C1-9BAA-C96C824385A0}">
      <dgm:prSet/>
      <dgm:spPr/>
      <dgm:t>
        <a:bodyPr/>
        <a:lstStyle/>
        <a:p>
          <a:endParaRPr lang="uk-UA"/>
        </a:p>
      </dgm:t>
    </dgm:pt>
    <dgm:pt modelId="{281A8332-BE6F-4A28-B44B-D85A9F17960E}" type="sibTrans" cxnId="{BBFD5362-E8E6-49C1-9BAA-C96C824385A0}">
      <dgm:prSet/>
      <dgm:spPr/>
      <dgm:t>
        <a:bodyPr/>
        <a:lstStyle/>
        <a:p>
          <a:endParaRPr lang="uk-UA"/>
        </a:p>
      </dgm:t>
    </dgm:pt>
    <dgm:pt modelId="{137735E1-F3EA-430E-87A2-81E168816081}">
      <dgm:prSet phldrT="[Текст]"/>
      <dgm:spPr/>
      <dgm:t>
        <a:bodyPr/>
        <a:lstStyle/>
        <a:p>
          <a:r>
            <a:rPr lang="uk-UA" dirty="0" smtClean="0"/>
            <a:t>Практичні заняття, КТС</a:t>
          </a:r>
          <a:endParaRPr lang="uk-UA" dirty="0"/>
        </a:p>
      </dgm:t>
    </dgm:pt>
    <dgm:pt modelId="{CF29E902-1EF2-4896-99A6-6A73887B1C94}" type="parTrans" cxnId="{AFA81AB5-A66D-4957-B4C1-98252C79D697}">
      <dgm:prSet/>
      <dgm:spPr/>
      <dgm:t>
        <a:bodyPr/>
        <a:lstStyle/>
        <a:p>
          <a:endParaRPr lang="uk-UA"/>
        </a:p>
      </dgm:t>
    </dgm:pt>
    <dgm:pt modelId="{3EEFC5BD-CF17-45F3-BB94-8EDB07C03CD8}" type="sibTrans" cxnId="{AFA81AB5-A66D-4957-B4C1-98252C79D697}">
      <dgm:prSet/>
      <dgm:spPr/>
      <dgm:t>
        <a:bodyPr/>
        <a:lstStyle/>
        <a:p>
          <a:endParaRPr lang="uk-UA"/>
        </a:p>
      </dgm:t>
    </dgm:pt>
    <dgm:pt modelId="{DD383AE0-69A8-4B7A-8A8E-3FF34941DE72}">
      <dgm:prSet phldrT="[Текст]"/>
      <dgm:spPr/>
      <dgm:t>
        <a:bodyPr/>
        <a:lstStyle/>
        <a:p>
          <a:r>
            <a:rPr lang="uk-UA" dirty="0" smtClean="0"/>
            <a:t>Бесіди, розповіді, години спілкування</a:t>
          </a:r>
          <a:endParaRPr lang="uk-UA" dirty="0"/>
        </a:p>
      </dgm:t>
    </dgm:pt>
    <dgm:pt modelId="{FB04258E-A157-40E2-8A06-791C6D982FBC}" type="parTrans" cxnId="{D1843557-594D-4119-8C0F-58EE1DC8ED35}">
      <dgm:prSet/>
      <dgm:spPr/>
      <dgm:t>
        <a:bodyPr/>
        <a:lstStyle/>
        <a:p>
          <a:endParaRPr lang="uk-UA"/>
        </a:p>
      </dgm:t>
    </dgm:pt>
    <dgm:pt modelId="{AAD4E165-08E1-4465-B77B-7C06D2975C57}" type="sibTrans" cxnId="{D1843557-594D-4119-8C0F-58EE1DC8ED35}">
      <dgm:prSet/>
      <dgm:spPr/>
      <dgm:t>
        <a:bodyPr/>
        <a:lstStyle/>
        <a:p>
          <a:endParaRPr lang="uk-UA"/>
        </a:p>
      </dgm:t>
    </dgm:pt>
    <dgm:pt modelId="{DDC5EAB8-F193-47B2-916D-A045512BD198}">
      <dgm:prSet phldrT="[Текст]"/>
      <dgm:spPr/>
      <dgm:t>
        <a:bodyPr/>
        <a:lstStyle/>
        <a:p>
          <a:r>
            <a:rPr lang="uk-UA" dirty="0" smtClean="0"/>
            <a:t>Конкурси, вікторини, змагання, свята</a:t>
          </a:r>
          <a:endParaRPr lang="uk-UA" dirty="0"/>
        </a:p>
      </dgm:t>
    </dgm:pt>
    <dgm:pt modelId="{7FEA7A06-CAFE-4884-8A54-1EED60DA8547}" type="parTrans" cxnId="{76331E3A-226E-4F2B-B8D9-8FA5D4691B38}">
      <dgm:prSet/>
      <dgm:spPr/>
      <dgm:t>
        <a:bodyPr/>
        <a:lstStyle/>
        <a:p>
          <a:endParaRPr lang="uk-UA"/>
        </a:p>
      </dgm:t>
    </dgm:pt>
    <dgm:pt modelId="{E57FE8A7-8C9F-458D-A6EE-3AF057A5D2A5}" type="sibTrans" cxnId="{76331E3A-226E-4F2B-B8D9-8FA5D4691B38}">
      <dgm:prSet/>
      <dgm:spPr/>
      <dgm:t>
        <a:bodyPr/>
        <a:lstStyle/>
        <a:p>
          <a:endParaRPr lang="uk-UA"/>
        </a:p>
      </dgm:t>
    </dgm:pt>
    <dgm:pt modelId="{5F7D7FBE-E126-40B9-81BA-007A3F451AEF}">
      <dgm:prSet/>
      <dgm:spPr/>
      <dgm:t>
        <a:bodyPr/>
        <a:lstStyle/>
        <a:p>
          <a:r>
            <a:rPr lang="uk-UA" dirty="0" smtClean="0"/>
            <a:t>Національні традиції, звичаї, рідна мова</a:t>
          </a:r>
          <a:endParaRPr lang="uk-UA" dirty="0"/>
        </a:p>
      </dgm:t>
    </dgm:pt>
    <dgm:pt modelId="{E0E69D8C-3E00-4E69-80AE-DBA158020866}" type="parTrans" cxnId="{CD25531D-E45E-4901-A783-AAAF64C5260D}">
      <dgm:prSet/>
      <dgm:spPr/>
      <dgm:t>
        <a:bodyPr/>
        <a:lstStyle/>
        <a:p>
          <a:endParaRPr lang="uk-UA"/>
        </a:p>
      </dgm:t>
    </dgm:pt>
    <dgm:pt modelId="{2B5AF25B-5561-4B04-A3C3-EA4E01151672}" type="sibTrans" cxnId="{CD25531D-E45E-4901-A783-AAAF64C5260D}">
      <dgm:prSet/>
      <dgm:spPr/>
      <dgm:t>
        <a:bodyPr/>
        <a:lstStyle/>
        <a:p>
          <a:endParaRPr lang="uk-UA"/>
        </a:p>
      </dgm:t>
    </dgm:pt>
    <dgm:pt modelId="{7D1CA811-0C2E-477B-80DC-8930D94D25BB}" type="pres">
      <dgm:prSet presAssocID="{3FF9DB54-442D-412E-9D83-8B366827A7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B029BD-9291-48CE-A95B-A7F366E86CB2}" type="pres">
      <dgm:prSet presAssocID="{3FF9DB54-442D-412E-9D83-8B366827A76C}" presName="cycle" presStyleCnt="0"/>
      <dgm:spPr/>
    </dgm:pt>
    <dgm:pt modelId="{C7BD13E6-0C65-47B4-B6AA-5290B986D0DE}" type="pres">
      <dgm:prSet presAssocID="{466EE319-377A-47C3-8EEF-C3DF4FE8E10E}" presName="nodeFirstNode" presStyleLbl="node1" presStyleIdx="0" presStyleCnt="6" custScaleX="190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C28965-E454-4AD6-B1D4-E6618959CE76}" type="pres">
      <dgm:prSet presAssocID="{5B9E2347-05D0-4B24-88BF-3637BB086236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7077B931-041A-4002-A2B0-D48585A695C1}" type="pres">
      <dgm:prSet presAssocID="{36C6FD9F-6096-46E7-BD94-52D5FF310CAA}" presName="nodeFollowingNodes" presStyleLbl="node1" presStyleIdx="1" presStyleCnt="6" custScaleX="171426" custRadScaleRad="97438" custRadScaleInc="120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377CF2-0910-4EE5-9E72-B09F02268830}" type="pres">
      <dgm:prSet presAssocID="{137735E1-F3EA-430E-87A2-81E168816081}" presName="nodeFollowingNodes" presStyleLbl="node1" presStyleIdx="2" presStyleCnt="6" custScaleX="156334" custRadScaleRad="97722" custRadScaleInc="-142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4219F-D99A-4F34-95C7-D73AA0D1E80B}" type="pres">
      <dgm:prSet presAssocID="{DD383AE0-69A8-4B7A-8A8E-3FF34941DE72}" presName="nodeFollowingNodes" presStyleLbl="node1" presStyleIdx="3" presStyleCnt="6" custScaleX="182196" custRadScaleRad="100046" custRadScaleInc="33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7F8A63-D1FD-4D59-B0EB-F3A7CF282E5C}" type="pres">
      <dgm:prSet presAssocID="{DDC5EAB8-F193-47B2-916D-A045512BD198}" presName="nodeFollowingNodes" presStyleLbl="node1" presStyleIdx="4" presStyleCnt="6" custScaleX="186493" custRadScaleRad="93977" custRadScaleInc="123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088916-D021-4341-A024-BC48E4482BB2}" type="pres">
      <dgm:prSet presAssocID="{5F7D7FBE-E126-40B9-81BA-007A3F451AEF}" presName="nodeFollowingNodes" presStyleLbl="node1" presStyleIdx="5" presStyleCnt="6" custScaleX="175712" custRadScaleRad="95569" custRadScaleInc="-111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D866BE-A65C-4822-B385-1A1B7043F443}" type="presOf" srcId="{36C6FD9F-6096-46E7-BD94-52D5FF310CAA}" destId="{7077B931-041A-4002-A2B0-D48585A695C1}" srcOrd="0" destOrd="0" presId="urn:microsoft.com/office/officeart/2005/8/layout/cycle3"/>
    <dgm:cxn modelId="{AFA81AB5-A66D-4957-B4C1-98252C79D697}" srcId="{3FF9DB54-442D-412E-9D83-8B366827A76C}" destId="{137735E1-F3EA-430E-87A2-81E168816081}" srcOrd="2" destOrd="0" parTransId="{CF29E902-1EF2-4896-99A6-6A73887B1C94}" sibTransId="{3EEFC5BD-CF17-45F3-BB94-8EDB07C03CD8}"/>
    <dgm:cxn modelId="{CD25531D-E45E-4901-A783-AAAF64C5260D}" srcId="{3FF9DB54-442D-412E-9D83-8B366827A76C}" destId="{5F7D7FBE-E126-40B9-81BA-007A3F451AEF}" srcOrd="5" destOrd="0" parTransId="{E0E69D8C-3E00-4E69-80AE-DBA158020866}" sibTransId="{2B5AF25B-5561-4B04-A3C3-EA4E01151672}"/>
    <dgm:cxn modelId="{BBFD5362-E8E6-49C1-9BAA-C96C824385A0}" srcId="{3FF9DB54-442D-412E-9D83-8B366827A76C}" destId="{36C6FD9F-6096-46E7-BD94-52D5FF310CAA}" srcOrd="1" destOrd="0" parTransId="{B20710C7-5281-4C1F-A1BE-30F6F6C39A73}" sibTransId="{281A8332-BE6F-4A28-B44B-D85A9F17960E}"/>
    <dgm:cxn modelId="{7A60D377-9FA5-4E24-815E-F4B0CA939E8D}" type="presOf" srcId="{466EE319-377A-47C3-8EEF-C3DF4FE8E10E}" destId="{C7BD13E6-0C65-47B4-B6AA-5290B986D0DE}" srcOrd="0" destOrd="0" presId="urn:microsoft.com/office/officeart/2005/8/layout/cycle3"/>
    <dgm:cxn modelId="{6B0C8B18-0659-47E3-833A-121AE34A8C26}" type="presOf" srcId="{5B9E2347-05D0-4B24-88BF-3637BB086236}" destId="{ECC28965-E454-4AD6-B1D4-E6618959CE76}" srcOrd="0" destOrd="0" presId="urn:microsoft.com/office/officeart/2005/8/layout/cycle3"/>
    <dgm:cxn modelId="{D002B5B6-E143-4198-9144-5BC3DCB44A3B}" type="presOf" srcId="{137735E1-F3EA-430E-87A2-81E168816081}" destId="{AE377CF2-0910-4EE5-9E72-B09F02268830}" srcOrd="0" destOrd="0" presId="urn:microsoft.com/office/officeart/2005/8/layout/cycle3"/>
    <dgm:cxn modelId="{A5190A8C-1A01-487A-8DFE-3E8D8C1B131F}" type="presOf" srcId="{5F7D7FBE-E126-40B9-81BA-007A3F451AEF}" destId="{CA088916-D021-4341-A024-BC48E4482BB2}" srcOrd="0" destOrd="0" presId="urn:microsoft.com/office/officeart/2005/8/layout/cycle3"/>
    <dgm:cxn modelId="{945A2CCB-6891-4019-BAB4-46028F0E02B8}" type="presOf" srcId="{3FF9DB54-442D-412E-9D83-8B366827A76C}" destId="{7D1CA811-0C2E-477B-80DC-8930D94D25BB}" srcOrd="0" destOrd="0" presId="urn:microsoft.com/office/officeart/2005/8/layout/cycle3"/>
    <dgm:cxn modelId="{BF92EC41-8998-4129-8FD3-676BF869E8FC}" type="presOf" srcId="{DD383AE0-69A8-4B7A-8A8E-3FF34941DE72}" destId="{E8A4219F-D99A-4F34-95C7-D73AA0D1E80B}" srcOrd="0" destOrd="0" presId="urn:microsoft.com/office/officeart/2005/8/layout/cycle3"/>
    <dgm:cxn modelId="{76331E3A-226E-4F2B-B8D9-8FA5D4691B38}" srcId="{3FF9DB54-442D-412E-9D83-8B366827A76C}" destId="{DDC5EAB8-F193-47B2-916D-A045512BD198}" srcOrd="4" destOrd="0" parTransId="{7FEA7A06-CAFE-4884-8A54-1EED60DA8547}" sibTransId="{E57FE8A7-8C9F-458D-A6EE-3AF057A5D2A5}"/>
    <dgm:cxn modelId="{22F5E3AB-0A0C-495A-94FE-3B506DBA5F1D}" srcId="{3FF9DB54-442D-412E-9D83-8B366827A76C}" destId="{466EE319-377A-47C3-8EEF-C3DF4FE8E10E}" srcOrd="0" destOrd="0" parTransId="{55E3FE1B-AD03-46FC-BBAC-E63F540620E6}" sibTransId="{5B9E2347-05D0-4B24-88BF-3637BB086236}"/>
    <dgm:cxn modelId="{4E48B861-E020-4992-A85A-5147117D3E53}" type="presOf" srcId="{DDC5EAB8-F193-47B2-916D-A045512BD198}" destId="{4C7F8A63-D1FD-4D59-B0EB-F3A7CF282E5C}" srcOrd="0" destOrd="0" presId="urn:microsoft.com/office/officeart/2005/8/layout/cycle3"/>
    <dgm:cxn modelId="{D1843557-594D-4119-8C0F-58EE1DC8ED35}" srcId="{3FF9DB54-442D-412E-9D83-8B366827A76C}" destId="{DD383AE0-69A8-4B7A-8A8E-3FF34941DE72}" srcOrd="3" destOrd="0" parTransId="{FB04258E-A157-40E2-8A06-791C6D982FBC}" sibTransId="{AAD4E165-08E1-4465-B77B-7C06D2975C57}"/>
    <dgm:cxn modelId="{2E10F803-852F-4AEA-A090-6DCF9FA3C139}" type="presParOf" srcId="{7D1CA811-0C2E-477B-80DC-8930D94D25BB}" destId="{07B029BD-9291-48CE-A95B-A7F366E86CB2}" srcOrd="0" destOrd="0" presId="urn:microsoft.com/office/officeart/2005/8/layout/cycle3"/>
    <dgm:cxn modelId="{23534947-01D2-4496-BDF6-AD0C62DBF159}" type="presParOf" srcId="{07B029BD-9291-48CE-A95B-A7F366E86CB2}" destId="{C7BD13E6-0C65-47B4-B6AA-5290B986D0DE}" srcOrd="0" destOrd="0" presId="urn:microsoft.com/office/officeart/2005/8/layout/cycle3"/>
    <dgm:cxn modelId="{2FF91505-7AAC-4373-9264-40F73A8CC52F}" type="presParOf" srcId="{07B029BD-9291-48CE-A95B-A7F366E86CB2}" destId="{ECC28965-E454-4AD6-B1D4-E6618959CE76}" srcOrd="1" destOrd="0" presId="urn:microsoft.com/office/officeart/2005/8/layout/cycle3"/>
    <dgm:cxn modelId="{20B0A2E4-86A4-40F1-BF77-F0DC9BF461D2}" type="presParOf" srcId="{07B029BD-9291-48CE-A95B-A7F366E86CB2}" destId="{7077B931-041A-4002-A2B0-D48585A695C1}" srcOrd="2" destOrd="0" presId="urn:microsoft.com/office/officeart/2005/8/layout/cycle3"/>
    <dgm:cxn modelId="{67F60D00-5BF2-49A5-A2F7-03385BF44925}" type="presParOf" srcId="{07B029BD-9291-48CE-A95B-A7F366E86CB2}" destId="{AE377CF2-0910-4EE5-9E72-B09F02268830}" srcOrd="3" destOrd="0" presId="urn:microsoft.com/office/officeart/2005/8/layout/cycle3"/>
    <dgm:cxn modelId="{89F7301C-1746-43C4-9F56-34327BD9B058}" type="presParOf" srcId="{07B029BD-9291-48CE-A95B-A7F366E86CB2}" destId="{E8A4219F-D99A-4F34-95C7-D73AA0D1E80B}" srcOrd="4" destOrd="0" presId="urn:microsoft.com/office/officeart/2005/8/layout/cycle3"/>
    <dgm:cxn modelId="{4C54F4D8-2D7C-49E8-8A5D-0EFF39AB88F2}" type="presParOf" srcId="{07B029BD-9291-48CE-A95B-A7F366E86CB2}" destId="{4C7F8A63-D1FD-4D59-B0EB-F3A7CF282E5C}" srcOrd="5" destOrd="0" presId="urn:microsoft.com/office/officeart/2005/8/layout/cycle3"/>
    <dgm:cxn modelId="{E0E50F24-EC71-4485-840D-0B138A8FE9F9}" type="presParOf" srcId="{07B029BD-9291-48CE-A95B-A7F366E86CB2}" destId="{CA088916-D021-4341-A024-BC48E4482BB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0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0605" y="2420888"/>
            <a:ext cx="748883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uk-UA" sz="6000" dirty="0">
                <a:solidFill>
                  <a:srgbClr val="A2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досвіду роботи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>
              <a:ln w="1905"/>
              <a:solidFill>
                <a:srgbClr val="A2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496855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uk-UA" sz="2400" b="1" i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Дячук</a:t>
            </a:r>
            <a:r>
              <a:rPr lang="uk-UA" sz="2400" b="1" i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Іванни Анатоліївни</a:t>
            </a:r>
            <a:endParaRPr lang="uk-UA" sz="2400" b="1" i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 </a:t>
            </a:r>
            <a:r>
              <a:rPr lang="uk-UA" sz="2400" b="1" i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24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</a:p>
          <a:p>
            <a:r>
              <a:rPr lang="uk-UA" sz="2400" b="1" i="1" dirty="0" err="1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Денисівської</a:t>
            </a:r>
            <a:r>
              <a:rPr lang="uk-UA" sz="2400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 І – ІІ ступенів</a:t>
            </a:r>
          </a:p>
          <a:p>
            <a:pPr>
              <a:spcBef>
                <a:spcPts val="0"/>
              </a:spcBef>
            </a:pPr>
            <a:endParaRPr lang="ru-RU" sz="2400" b="1" i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57200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</a:t>
            </a:r>
            <a: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виховної </a:t>
            </a:r>
            <a:r>
              <a:rPr lang="uk-UA" b="1" dirty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 у класі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Вивчення особистості учня;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Створення і виховання учнівського колективу;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Розвиток талантів, розумових і фізичних здібностей учнів, формування у них високої пізнавальної культури, організація змістовного дозвілля школярів;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Створення необхідних умов для фізичного розвитку вихованців, збереження та зміцнення їхнього здоров'я;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Робота з учителями;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Взаємозв'язок з сім'єю, робота з батьками учнів;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Планування класним керівником виховної роботи з дітьми, ведення потрібної документації.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Виховання патріотизму, усвідомлення особистості до свого народу, нації, країни</a:t>
            </a:r>
          </a:p>
          <a:p>
            <a:pPr marL="271463" indent="-271463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Профілактика правопорушень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8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748464" cy="16561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A2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рушійною силою </a:t>
            </a:r>
            <a:br>
              <a:rPr lang="uk-UA" sz="3200" b="1" dirty="0" smtClean="0">
                <a:solidFill>
                  <a:srgbClr val="A2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A2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інноваційної виховної діяльності </a:t>
            </a:r>
            <a:br>
              <a:rPr lang="uk-UA" sz="3200" b="1" dirty="0" smtClean="0">
                <a:solidFill>
                  <a:srgbClr val="A2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A2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класний керівник який:</a:t>
            </a:r>
            <a:endParaRPr lang="uk-UA" sz="3200" b="1" dirty="0">
              <a:solidFill>
                <a:srgbClr val="A2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Головною рушійною силою інноваційної&#10;виховної діяльності є класний керівник,&#10;який:&#10;Має&#10;творчі здібності,&#10;Враховує&#10;готовий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20290" r="5535" b="3233"/>
          <a:stretch/>
        </p:blipFill>
        <p:spPr bwMode="auto">
          <a:xfrm>
            <a:off x="971600" y="1916832"/>
            <a:ext cx="6336704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5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72608" cy="13255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роботи </a:t>
            </a:r>
            <a:b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керівника</a:t>
            </a:r>
            <a:endParaRPr lang="uk-UA" b="1" dirty="0">
              <a:solidFill>
                <a:srgbClr val="A2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230901" y="1526682"/>
            <a:ext cx="8741809" cy="5042109"/>
            <a:chOff x="230901" y="1526682"/>
            <a:chExt cx="8741809" cy="5042109"/>
          </a:xfrm>
        </p:grpSpPr>
        <p:sp>
          <p:nvSpPr>
            <p:cNvPr id="4" name="Овал 3"/>
            <p:cNvSpPr/>
            <p:nvPr/>
          </p:nvSpPr>
          <p:spPr>
            <a:xfrm>
              <a:off x="3138984" y="3057228"/>
              <a:ext cx="2952328" cy="18722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dirty="0" smtClean="0"/>
                <a:t>Класний керівник</a:t>
              </a:r>
              <a:endParaRPr lang="uk-UA" sz="4000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95536" y="1600200"/>
              <a:ext cx="2952328" cy="18722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dirty="0" smtClean="0"/>
                <a:t>Дитина</a:t>
              </a:r>
              <a:endParaRPr lang="uk-UA" sz="40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018091" y="1600200"/>
              <a:ext cx="2952328" cy="18722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Вчителі </a:t>
              </a:r>
              <a:r>
                <a:rPr lang="uk-UA" sz="2400" dirty="0" err="1" smtClean="0"/>
                <a:t>предметники</a:t>
              </a:r>
              <a:endParaRPr lang="uk-UA" sz="24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230901" y="4471380"/>
              <a:ext cx="2952328" cy="18722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/>
                <a:t>Адміністрація школи</a:t>
              </a:r>
              <a:endParaRPr lang="uk-UA" sz="24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5940152" y="4365104"/>
              <a:ext cx="2952328" cy="187220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dirty="0" smtClean="0"/>
                <a:t>Батьки</a:t>
              </a:r>
              <a:endParaRPr lang="uk-UA" sz="4000" dirty="0"/>
            </a:p>
          </p:txBody>
        </p:sp>
        <p:sp>
          <p:nvSpPr>
            <p:cNvPr id="9" name="Подвійна стрілка вліво/вправо 8"/>
            <p:cNvSpPr/>
            <p:nvPr/>
          </p:nvSpPr>
          <p:spPr>
            <a:xfrm rot="19152749">
              <a:off x="3072841" y="4669861"/>
              <a:ext cx="511200" cy="3500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одвійна стрілка вліво/вправо 9"/>
            <p:cNvSpPr/>
            <p:nvPr/>
          </p:nvSpPr>
          <p:spPr>
            <a:xfrm rot="19152749">
              <a:off x="5684551" y="3082502"/>
              <a:ext cx="511200" cy="35000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944214">
              <a:off x="3068561" y="3070367"/>
              <a:ext cx="414564" cy="40237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677782">
              <a:off x="5535405" y="4735591"/>
              <a:ext cx="414564" cy="402371"/>
            </a:xfrm>
            <a:prstGeom prst="rect">
              <a:avLst/>
            </a:prstGeom>
          </p:spPr>
        </p:pic>
        <p:sp>
          <p:nvSpPr>
            <p:cNvPr id="13" name="Вигнута вправо стрілка 12"/>
            <p:cNvSpPr/>
            <p:nvPr/>
          </p:nvSpPr>
          <p:spPr>
            <a:xfrm rot="444135">
              <a:off x="8396647" y="3348974"/>
              <a:ext cx="576063" cy="1224136"/>
            </a:xfrm>
            <a:prstGeom prst="curvedLeftArrow">
              <a:avLst>
                <a:gd name="adj1" fmla="val 25000"/>
                <a:gd name="adj2" fmla="val 36073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4" name="Вигнута вправо стрілка 13"/>
            <p:cNvSpPr/>
            <p:nvPr/>
          </p:nvSpPr>
          <p:spPr>
            <a:xfrm rot="444135" flipH="1" flipV="1">
              <a:off x="448122" y="3445293"/>
              <a:ext cx="576063" cy="1224136"/>
            </a:xfrm>
            <a:prstGeom prst="curvedLeftArrow">
              <a:avLst>
                <a:gd name="adj1" fmla="val 25000"/>
                <a:gd name="adj2" fmla="val 36073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V="1">
              <a:off x="4332427" y="582950"/>
              <a:ext cx="701101" cy="258856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3367896" y="5867690"/>
              <a:ext cx="2591025" cy="701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3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906888" cy="164219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клас</a:t>
            </a:r>
            <a:endParaRPr lang="uk-UA" sz="6600" b="1" dirty="0">
              <a:solidFill>
                <a:srgbClr val="A2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1726"/>
            <a:ext cx="5364088" cy="4023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5050904" cy="378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15000" cy="1512168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6000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Шкільна сім</a:t>
            </a:r>
            <a:r>
              <a:rPr lang="en-US" sz="6000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6000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6000" b="1" dirty="0">
              <a:solidFill>
                <a:srgbClr val="A2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090">
            <a:off x="2067249" y="2103456"/>
            <a:ext cx="4686407" cy="351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800654">
            <a:off x="-1005193" y="2152087"/>
            <a:ext cx="6098389" cy="1728192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роботу планую </a:t>
            </a:r>
            <a:r>
              <a:rPr lang="uk-UA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36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системою </a:t>
            </a:r>
            <a:r>
              <a:rPr lang="uk-UA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endParaRPr lang="uk-UA" sz="36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2886"/>
              </p:ext>
            </p:extLst>
          </p:nvPr>
        </p:nvGraphicFramePr>
        <p:xfrm>
          <a:off x="2411760" y="620688"/>
          <a:ext cx="8805416" cy="553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3491880" y="2348880"/>
            <a:ext cx="1783012" cy="2049437"/>
            <a:chOff x="4926542" y="1742690"/>
            <a:chExt cx="1783012" cy="2049437"/>
          </a:xfrm>
        </p:grpSpPr>
        <p:sp>
          <p:nvSpPr>
            <p:cNvPr id="8" name="Шестикутник 7"/>
            <p:cNvSpPr/>
            <p:nvPr/>
          </p:nvSpPr>
          <p:spPr>
            <a:xfrm rot="5400000">
              <a:off x="4793330" y="1875904"/>
              <a:ext cx="2049437" cy="178301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стикутник 4"/>
            <p:cNvSpPr/>
            <p:nvPr/>
          </p:nvSpPr>
          <p:spPr>
            <a:xfrm>
              <a:off x="4926542" y="2062062"/>
              <a:ext cx="1783011" cy="1410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Ціннісне ставлення до суспільства, держави</a:t>
              </a:r>
              <a:endParaRPr lang="uk-UA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8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059" y="692696"/>
            <a:ext cx="7149480" cy="1656184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приділяється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ціннісному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34934"/>
            <a:ext cx="5172067" cy="387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8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96026"/>
            <a:ext cx="7992888" cy="1698416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uk-UA" sz="9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девіз</a:t>
            </a:r>
            <a:endParaRPr lang="uk-UA" sz="96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rot="21266200">
            <a:off x="351546" y="3187468"/>
            <a:ext cx="8507288" cy="24768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буде краса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краса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буде порядок у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порядок у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буде мир у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44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8780">
            <a:off x="471162" y="1344269"/>
            <a:ext cx="8229600" cy="421196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Патріотичне виховання – це  сфера духовного життя, яка проникає в усе, що пізнає, робить, до чого прагне, що любить і ненавидить людина, яка формується</a:t>
            </a:r>
            <a:br>
              <a:rPr lang="uk-UA" b="1" i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i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51723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В. Сухомлинський</a:t>
            </a:r>
            <a:endParaRPr lang="uk-UA" sz="4000" b="1" i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6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692696"/>
            <a:ext cx="78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Напрямки роботи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патріотичному вихованню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2148599"/>
              </p:ext>
            </p:extLst>
          </p:nvPr>
        </p:nvGraphicFramePr>
        <p:xfrm>
          <a:off x="251520" y="213285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2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511696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Стаж роботи   12 років</a:t>
            </a:r>
          </a:p>
          <a:p>
            <a:pPr algn="r">
              <a:spcBef>
                <a:spcPts val="0"/>
              </a:spcBef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 </a:t>
            </a:r>
          </a:p>
          <a:p>
            <a:pPr algn="r">
              <a:spcBef>
                <a:spcPts val="0"/>
              </a:spcBef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«спеціаліст ІІ категорії»</a:t>
            </a:r>
            <a:endParaRPr lang="uk-UA" sz="2400" b="1" i="1" dirty="0">
              <a:solidFill>
                <a:srgbClr val="7030A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/>
          </a:p>
        </p:txBody>
      </p:sp>
      <p:sp>
        <p:nvSpPr>
          <p:cNvPr id="4" name="Прямоугольник 2"/>
          <p:cNvSpPr/>
          <p:nvPr/>
        </p:nvSpPr>
        <p:spPr>
          <a:xfrm>
            <a:off x="755576" y="3501008"/>
            <a:ext cx="78800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</a:t>
            </a:r>
            <a:r>
              <a:rPr lang="uk-UA" sz="36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кредо: </a:t>
            </a:r>
            <a:endParaRPr lang="uk-UA" sz="3600" b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uk-UA" sz="2400" b="1" dirty="0" smtClean="0">
                <a:solidFill>
                  <a:srgbClr val="7030A0"/>
                </a:solidFill>
              </a:rPr>
              <a:t>«Найважливіше </a:t>
            </a:r>
            <a:r>
              <a:rPr lang="uk-UA" sz="2400" b="1" dirty="0">
                <a:solidFill>
                  <a:srgbClr val="7030A0"/>
                </a:solidFill>
              </a:rPr>
              <a:t>у  педагогічній </a:t>
            </a:r>
            <a:r>
              <a:rPr lang="uk-UA" sz="2400" b="1" dirty="0" smtClean="0">
                <a:solidFill>
                  <a:srgbClr val="7030A0"/>
                </a:solidFill>
              </a:rPr>
              <a:t>діяльності </a:t>
            </a:r>
            <a:r>
              <a:rPr lang="uk-UA" sz="2400" b="1" dirty="0">
                <a:solidFill>
                  <a:srgbClr val="7030A0"/>
                </a:solidFill>
              </a:rPr>
              <a:t>– це гармонія  </a:t>
            </a:r>
            <a:r>
              <a:rPr lang="uk-UA" sz="2400" b="1" dirty="0" smtClean="0">
                <a:solidFill>
                  <a:srgbClr val="7030A0"/>
                </a:solidFill>
              </a:rPr>
              <a:t>у </a:t>
            </a:r>
            <a:r>
              <a:rPr lang="uk-UA" sz="2400" b="1" dirty="0">
                <a:solidFill>
                  <a:srgbClr val="7030A0"/>
                </a:solidFill>
              </a:rPr>
              <a:t>стосунках з учнями, </a:t>
            </a:r>
            <a:r>
              <a:rPr lang="uk-UA" sz="2400" b="1" dirty="0" smtClean="0">
                <a:solidFill>
                  <a:srgbClr val="7030A0"/>
                </a:solidFill>
              </a:rPr>
              <a:t>їх </a:t>
            </a:r>
            <a:r>
              <a:rPr lang="uk-UA" sz="2400" b="1" dirty="0">
                <a:solidFill>
                  <a:srgbClr val="7030A0"/>
                </a:solidFill>
              </a:rPr>
              <a:t>батьками та колегами, 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постійний творчий 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пошук і самовдосконалення»</a:t>
            </a:r>
            <a:endParaRPr lang="uk-UA" sz="2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3094407" cy="232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Виховні години та дискусії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Професії моїх </a:t>
            </a:r>
            <a:r>
              <a:rPr lang="uk-UA" dirty="0" smtClean="0"/>
              <a:t>батьків</a:t>
            </a:r>
          </a:p>
          <a:p>
            <a:r>
              <a:rPr lang="uk-UA" dirty="0" smtClean="0"/>
              <a:t>Гідність і свобода</a:t>
            </a:r>
          </a:p>
          <a:p>
            <a:r>
              <a:rPr lang="uk-UA" dirty="0"/>
              <a:t>Інтернет - друг чи ворог</a:t>
            </a:r>
            <a:r>
              <a:rPr lang="uk-UA" dirty="0" smtClean="0"/>
              <a:t>?</a:t>
            </a:r>
          </a:p>
          <a:p>
            <a:r>
              <a:rPr lang="uk-UA" dirty="0"/>
              <a:t>Бережіть найменших своїх </a:t>
            </a:r>
            <a:r>
              <a:rPr lang="uk-UA" dirty="0" smtClean="0"/>
              <a:t>друзів</a:t>
            </a:r>
          </a:p>
          <a:p>
            <a:r>
              <a:rPr lang="uk-UA" dirty="0" smtClean="0"/>
              <a:t>Ввічлива </a:t>
            </a:r>
            <a:r>
              <a:rPr lang="uk-UA" dirty="0"/>
              <a:t>людина - скарб</a:t>
            </a:r>
          </a:p>
          <a:p>
            <a:r>
              <a:rPr lang="uk-UA" dirty="0"/>
              <a:t>Україна мій дім</a:t>
            </a:r>
          </a:p>
          <a:p>
            <a:r>
              <a:rPr lang="uk-UA" dirty="0"/>
              <a:t>Що таке національна самосвідомість</a:t>
            </a:r>
          </a:p>
          <a:p>
            <a:r>
              <a:rPr lang="uk-UA" dirty="0"/>
              <a:t>Не будемо байдужі до чужого горя</a:t>
            </a:r>
          </a:p>
          <a:p>
            <a:r>
              <a:rPr lang="uk-UA" dirty="0"/>
              <a:t>Моя улюблена професія</a:t>
            </a:r>
          </a:p>
          <a:p>
            <a:r>
              <a:rPr lang="uk-UA" dirty="0"/>
              <a:t>Розум без знання, що колос без зерна та ін.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7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04">
            <a:off x="3419872" y="692696"/>
            <a:ext cx="5551512" cy="416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0632234">
            <a:off x="971600" y="1231171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  <a:endParaRPr lang="uk-UA" sz="9600" b="1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0495" y="4941168"/>
            <a:ext cx="3878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72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атріоти</a:t>
            </a:r>
            <a:endParaRPr lang="uk-UA" sz="7200" b="1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0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1499" r="20022" b="6327"/>
          <a:stretch/>
        </p:blipFill>
        <p:spPr>
          <a:xfrm>
            <a:off x="3995936" y="1340768"/>
            <a:ext cx="4427984" cy="3730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57200"/>
            <a:ext cx="5915000" cy="114300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БЖД</a:t>
            </a:r>
            <a:endParaRPr lang="uk-UA" sz="6000" b="1" i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772816"/>
            <a:ext cx="4608512" cy="4536504"/>
          </a:xfrm>
        </p:spPr>
        <p:txBody>
          <a:bodyPr>
            <a:no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Бесіда Дорога і ми.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Скажемо  курінню НІ!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над ворогом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Обережно отруйні гриби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долікарської допомоги у надзвичайних ситуаціях 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СНІД: людство під знаком біди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Наркоманія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дорога в безодню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 вогонь в серцях палає, а пожеж хай не буває.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71" y="361328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1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xSwwi3wtXtI/UYp_KPujH2I/AAAAAAAAAFE/PG08G-INtx4/s1600/images+%28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6204"/>
            <a:ext cx="2412901" cy="24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6228184" cy="158417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Індивідуальна робота </a:t>
            </a:r>
            <a: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учнями</a:t>
            </a:r>
            <a:endParaRPr lang="uk-UA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1963142"/>
            <a:ext cx="7848872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/>
              <a:t>Бесіди за результатами батьківських зборів;</a:t>
            </a:r>
          </a:p>
          <a:p>
            <a:pPr lvl="0"/>
            <a:r>
              <a:rPr lang="uk-UA" dirty="0"/>
              <a:t>Бесіди про успішність окремих учнів;</a:t>
            </a:r>
          </a:p>
          <a:p>
            <a:pPr lvl="0"/>
            <a:r>
              <a:rPr lang="uk-UA" dirty="0"/>
              <a:t>Бесіди про особисту гігієну та зовнішній вигляд;</a:t>
            </a:r>
          </a:p>
          <a:p>
            <a:pPr lvl="0"/>
            <a:r>
              <a:rPr lang="uk-UA" dirty="0"/>
              <a:t>Бесіди з учнями з неблагополучних сімей;</a:t>
            </a:r>
          </a:p>
          <a:p>
            <a:pPr lvl="0"/>
            <a:r>
              <a:rPr lang="uk-UA" dirty="0"/>
              <a:t>Індивідуальні бесіди з важковиховуваними учнями про шкідливість нікотину, наркотиків, культуру поведінки;</a:t>
            </a:r>
          </a:p>
          <a:p>
            <a:pPr lvl="0"/>
            <a:r>
              <a:rPr lang="uk-UA" dirty="0"/>
              <a:t>Індивідуальні бесіди з учнями схильними до правопорушень про поведінку на канікулах;</a:t>
            </a:r>
          </a:p>
          <a:p>
            <a:pPr lvl="0"/>
            <a:r>
              <a:rPr lang="uk-UA" dirty="0"/>
              <a:t>З’ясування місцеперебування учнів під час канікул;</a:t>
            </a:r>
          </a:p>
          <a:p>
            <a:pPr lvl="0"/>
            <a:r>
              <a:rPr lang="uk-UA" dirty="0"/>
              <a:t>Індивідуальні бесіди про етичне ставлення до оточуючих, моральність поведінки;</a:t>
            </a:r>
          </a:p>
          <a:p>
            <a:pPr lvl="0"/>
            <a:r>
              <a:rPr lang="uk-UA" dirty="0"/>
              <a:t>Робота з активом класу по аналізу успішності;</a:t>
            </a:r>
          </a:p>
          <a:p>
            <a:pPr lvl="0"/>
            <a:r>
              <a:rPr lang="uk-UA" dirty="0"/>
              <a:t>Бесіда з учнями про їх готовність до уроків</a:t>
            </a:r>
            <a:r>
              <a:rPr lang="uk-UA" dirty="0" smtClean="0"/>
              <a:t>;</a:t>
            </a:r>
          </a:p>
          <a:p>
            <a:pPr lvl="0"/>
            <a:r>
              <a:rPr lang="uk-UA" dirty="0" smtClean="0"/>
              <a:t>Анкетування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20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925" y="457200"/>
            <a:ext cx="622818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</a:t>
            </a:r>
            <a:b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 з батьками</a:t>
            </a:r>
            <a:endParaRPr lang="uk-UA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Індивідуальна робота</a:t>
            </a:r>
          </a:p>
          <a:p>
            <a:r>
              <a:rPr lang="uk-UA" dirty="0"/>
              <a:t>а</a:t>
            </a:r>
            <a:r>
              <a:rPr lang="uk-UA" dirty="0" smtClean="0"/>
              <a:t>нкетування</a:t>
            </a:r>
            <a:endParaRPr lang="uk-UA" dirty="0"/>
          </a:p>
          <a:p>
            <a:r>
              <a:rPr lang="uk-UA" dirty="0" smtClean="0"/>
              <a:t>батьківські </a:t>
            </a:r>
            <a:r>
              <a:rPr lang="uk-UA" dirty="0"/>
              <a:t>збори</a:t>
            </a:r>
          </a:p>
          <a:p>
            <a:r>
              <a:rPr lang="uk-UA" dirty="0"/>
              <a:t>д</a:t>
            </a:r>
            <a:r>
              <a:rPr lang="uk-UA" dirty="0" smtClean="0"/>
              <a:t>испути</a:t>
            </a:r>
            <a:endParaRPr lang="uk-UA" dirty="0"/>
          </a:p>
          <a:p>
            <a:r>
              <a:rPr lang="uk-UA" dirty="0" smtClean="0"/>
              <a:t>бесіди </a:t>
            </a:r>
            <a:r>
              <a:rPr lang="uk-UA" dirty="0"/>
              <a:t>за круглим столом</a:t>
            </a:r>
          </a:p>
          <a:p>
            <a:r>
              <a:rPr lang="uk-UA" dirty="0" smtClean="0"/>
              <a:t>активні </a:t>
            </a:r>
            <a:r>
              <a:rPr lang="uk-UA" dirty="0"/>
              <a:t>форми роботи консультативно-інформаційного характеру, морального, етичного спрямування</a:t>
            </a:r>
          </a:p>
          <a:p>
            <a:r>
              <a:rPr lang="uk-UA" dirty="0"/>
              <a:t>д</a:t>
            </a:r>
            <a:r>
              <a:rPr lang="uk-UA" dirty="0" smtClean="0"/>
              <a:t>руковані </a:t>
            </a:r>
            <a:r>
              <a:rPr lang="uk-UA" dirty="0"/>
              <a:t>методичні рекомендації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32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4.edu.vn.ua/uploads/posts/2011-10/1319650866_rob-z-bat-sxe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83">
            <a:off x="-297142" y="786514"/>
            <a:ext cx="877778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58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 rot="20808779">
            <a:off x="-209461" y="1762269"/>
            <a:ext cx="9112002" cy="3170099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indent="449580" algn="ctr">
              <a:spcAft>
                <a:spcPts val="0"/>
              </a:spcAft>
            </a:pPr>
            <a:r>
              <a:rPr lang="uk-UA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Діти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щастя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діти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радість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uk-UA" sz="4000" b="1" i="1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Діти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житті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свіжий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вітерець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4000" b="1" i="1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заробити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b="1" i="1" dirty="0" err="1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4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4000" b="1" i="1" dirty="0" err="1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нагорода</a:t>
            </a:r>
            <a:r>
              <a:rPr lang="ru-RU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uk-UA" sz="4000" b="1" i="1" dirty="0" smtClean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4000" b="1" i="1" dirty="0" err="1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sz="4000" b="1" i="1" dirty="0" err="1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благодаті</a:t>
            </a:r>
            <a:r>
              <a:rPr lang="ru-RU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дорослим</a:t>
            </a:r>
            <a:r>
              <a:rPr lang="ru-RU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i="1" dirty="0" err="1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дарує</a:t>
            </a:r>
            <a:r>
              <a:rPr lang="ru-RU" sz="40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Господь.</a:t>
            </a:r>
            <a:endParaRPr lang="uk-UA" sz="4000" b="1" i="1" dirty="0">
              <a:solidFill>
                <a:srgbClr val="B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0166">
            <a:off x="562667" y="2251561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0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80728"/>
            <a:ext cx="5833631" cy="114300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над </a:t>
            </a:r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 </a:t>
            </a: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працюю: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rot="21095721">
            <a:off x="593096" y="3143288"/>
            <a:ext cx="8229600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Виховання патріотизму, громадських якостей особистості»</a:t>
            </a:r>
            <a:endParaRPr lang="uk-UA" sz="54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8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 bwMode="auto">
          <a:xfrm>
            <a:off x="6146744" y="1374165"/>
            <a:ext cx="299725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69127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 база 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класного 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керівника</a:t>
            </a:r>
            <a:br>
              <a:rPr lang="uk-UA" b="1" i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939716"/>
            <a:ext cx="8229600" cy="420506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Закон </a:t>
            </a:r>
            <a:r>
              <a:rPr lang="uk-UA" dirty="0"/>
              <a:t>України Про загальну середню освіту</a:t>
            </a:r>
          </a:p>
          <a:p>
            <a:r>
              <a:rPr lang="uk-UA" dirty="0"/>
              <a:t>Конвенція про права дитини</a:t>
            </a:r>
          </a:p>
          <a:p>
            <a:r>
              <a:rPr lang="uk-UA" dirty="0"/>
              <a:t>Основні орієнтири виховання</a:t>
            </a:r>
          </a:p>
          <a:p>
            <a:r>
              <a:rPr lang="uk-UA" dirty="0"/>
              <a:t>Закон Про охорону дитинства</a:t>
            </a:r>
          </a:p>
          <a:p>
            <a:r>
              <a:rPr lang="uk-UA" dirty="0"/>
              <a:t>Закон Про освіту</a:t>
            </a:r>
          </a:p>
          <a:p>
            <a:r>
              <a:rPr lang="uk-UA" dirty="0"/>
              <a:t>Закон Про загальні засади державної молодіжної політики в Україні</a:t>
            </a:r>
          </a:p>
          <a:p>
            <a:r>
              <a:rPr lang="uk-UA" dirty="0"/>
              <a:t>Закон про молодіжні та громадські організації</a:t>
            </a:r>
          </a:p>
          <a:p>
            <a:r>
              <a:rPr lang="ru-RU" dirty="0"/>
              <a:t>Про </a:t>
            </a:r>
            <a:r>
              <a:rPr lang="ru-RU" dirty="0" err="1"/>
              <a:t>невідкладні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заходи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моральності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 та </a:t>
            </a:r>
            <a:r>
              <a:rPr lang="ru-RU" dirty="0" err="1"/>
              <a:t>утвердження</a:t>
            </a:r>
            <a:r>
              <a:rPr lang="ru-RU" dirty="0"/>
              <a:t> здорового</a:t>
            </a:r>
            <a:r>
              <a:rPr lang="uk-UA" dirty="0"/>
              <a:t>  </a:t>
            </a:r>
            <a:r>
              <a:rPr lang="ru-RU" dirty="0"/>
              <a:t>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endParaRPr lang="uk-UA" dirty="0"/>
          </a:p>
          <a:p>
            <a:r>
              <a:rPr lang="ru-RU" dirty="0" smtClean="0"/>
              <a:t>Про </a:t>
            </a:r>
            <a:r>
              <a:rPr lang="ru-RU" dirty="0" err="1"/>
              <a:t>Національну</a:t>
            </a:r>
            <a:r>
              <a:rPr lang="ru-RU" dirty="0"/>
              <a:t> доктрину    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uk-UA" dirty="0"/>
          </a:p>
          <a:p>
            <a:r>
              <a:rPr lang="uk-UA" dirty="0"/>
              <a:t>Концепція національно – патріотичного </a:t>
            </a:r>
            <a:r>
              <a:rPr lang="uk-UA" dirty="0" err="1"/>
              <a:t>вихавання</a:t>
            </a:r>
            <a:r>
              <a:rPr lang="uk-UA" dirty="0"/>
              <a:t> дітей та </a:t>
            </a:r>
            <a:r>
              <a:rPr lang="uk-UA" dirty="0" smtClean="0"/>
              <a:t>молоді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67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62384"/>
            <a:ext cx="6120680" cy="11430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uk-UA" b="1" dirty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Заповіді вихователя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525963"/>
          </a:xfrm>
        </p:spPr>
        <p:txBody>
          <a:bodyPr/>
          <a:lstStyle/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виховувати в поганому настрої;</a:t>
            </a:r>
          </a:p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показувати готового рішення, а показувати можливі шляхи до нього;</a:t>
            </a:r>
          </a:p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пропустивши перший успіх дитини;</a:t>
            </a:r>
          </a:p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 своєчасні зауваження;</a:t>
            </a:r>
          </a:p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надати вихованцям можливу самостійність;</a:t>
            </a:r>
          </a:p>
          <a:p>
            <a:pPr lvl="0" algn="ctr"/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оцінювати вчинок, а не особу; </a:t>
            </a:r>
          </a:p>
          <a:p>
            <a:pPr algn="ctr"/>
            <a:endParaRPr lang="uk-UA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04398">
            <a:off x="419858" y="1267488"/>
            <a:ext cx="8625136" cy="4663502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своїй роботі, як класний 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керівник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прагну створити умови для виявлення найвищих людських якостей 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спираючись </a:t>
            </a: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«золоті» правила класного 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керівника</a:t>
            </a: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uk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2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447" y="1047217"/>
            <a:ext cx="8229600" cy="1143000"/>
          </a:xfrm>
        </p:spPr>
        <p:txBody>
          <a:bodyPr/>
          <a:lstStyle/>
          <a:p>
            <a:r>
              <a:rPr lang="uk-UA" b="1" i="1" dirty="0">
                <a:solidFill>
                  <a:srgbClr val="A2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виховної роботи</a:t>
            </a:r>
            <a:endParaRPr lang="uk-UA" dirty="0">
              <a:solidFill>
                <a:srgbClr val="A2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1330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громадянина-патріота України, підготовленого до життя з високою національною свідомістю; </a:t>
            </a: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громадянина з демократичним світоглядом і культурою, який не порушує прав і свобод людини та з повагою ставиться до традицій і культури свого народу; </a:t>
            </a: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 для самореалізації особистості, її здібностей, суспільних та власних інтересів; </a:t>
            </a:r>
          </a:p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учнів свідомого ставлення до свого здоров'я та здоров'я інших громадян, формування гігієнічних навичок і засад здорового способу життя, збереження і зміцнення фізичного та психічного здоров'я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7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30" y="332656"/>
            <a:ext cx="7023670" cy="1656184"/>
          </a:xfrm>
        </p:spPr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uk-UA" sz="7200" b="1" dirty="0" smtClean="0">
                <a:solidFill>
                  <a:srgbClr val="A2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Статут класу</a:t>
            </a:r>
            <a:endParaRPr lang="uk-UA" sz="7200" b="1" dirty="0">
              <a:solidFill>
                <a:srgbClr val="A2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601416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Навчіться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бути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доброзичливими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повагою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ставтеся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до одного,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поважайте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Сумлінно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та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Дорожіть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честю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бігайте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Дотримуйтесь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уникнути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говоріть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образливих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коли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сказали, то майте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мужність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вибачитися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вибачати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мстіться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Будьте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ввічливими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 перебивайте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однокласника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 перебивайте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говорить. 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скрутну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одного.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чіпайте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(портфель,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ручки).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Поважайте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чистоту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Бережно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ставтеся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шкільного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майна.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Дотримуйтеся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8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  <a:latin typeface="Comic Sans MS" panose="030F0702030302020204" pitchFamily="66" charset="0"/>
              </a:rPr>
              <a:t>Закони класного колективу: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Закон любові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(Люби своїх рідних, Батьківщину і все те , що тебе оточує.)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Закон добра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(Будь добрим до ближнього, і добро повернеться до тебе)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Закон дружби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(Із другом легше в світі жити, але й дружити треба вміти)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Закон правди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(Правда потрібна не тільки тобі, але й оточуючим. Будь правдивим.)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Закон турботи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(Перш ніж вимагати уваги до себе, вияви їх до оточуючих.)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Закон милосердя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(Тобі сьогодні добре, а іншим, можливо погано – не забувай про них.)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Закон пам’яті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(Пам’ятай і вивчай історію, традиції своєї країни,  рідного краю.)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Закон поваги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(Хочеш, щоб тебе поважали, поважай інших.)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Закон сміливості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(Вчора ти злякався, але сьогодні ти у нас - в колективі: будь сміливим.)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sz="1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Закон честі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(Згадуй про свою фізичну силу тільки на одинці з собою. </a:t>
            </a:r>
            <a:r>
              <a:rPr lang="uk-UA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Пам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ятай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свою духовну силу, </a:t>
            </a:r>
            <a:r>
              <a:rPr lang="uk-UA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обов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язок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гідність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05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405</TotalTime>
  <Words>1078</Words>
  <Application>Microsoft Office PowerPoint</Application>
  <PresentationFormat>Екран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Тема Office</vt:lpstr>
      <vt:lpstr>Презентація PowerPoint</vt:lpstr>
      <vt:lpstr>Презентація PowerPoint</vt:lpstr>
      <vt:lpstr>Проблема над  якою працюю: </vt:lpstr>
      <vt:lpstr>Нормативна база   класного керівника </vt:lpstr>
      <vt:lpstr>Заповіді вихователя</vt:lpstr>
      <vt:lpstr>У своїй роботі, як класний керівник, прагну створити умови для виявлення найвищих людських якостей спираючись на «золоті» правила класного керівника </vt:lpstr>
      <vt:lpstr>Завдання виховної роботи</vt:lpstr>
      <vt:lpstr>Статут класу</vt:lpstr>
      <vt:lpstr>Закони класного колективу:</vt:lpstr>
      <vt:lpstr>Напрямки  виховної роботи у класі</vt:lpstr>
      <vt:lpstr>Головною рушійною силою  інноваційної виховної діяльності  є класний керівник який:</vt:lpstr>
      <vt:lpstr>Схема роботи  класного керівника</vt:lpstr>
      <vt:lpstr>Мій клас</vt:lpstr>
      <vt:lpstr>Шкільна сім’я</vt:lpstr>
      <vt:lpstr>Свою роботу планую  за системою цінностей</vt:lpstr>
      <vt:lpstr>Особлива увага приділяється ціннісному ставленні  особистості  до суспільства і держави</vt:lpstr>
      <vt:lpstr>Наш девіз</vt:lpstr>
      <vt:lpstr>Патріотичне виховання – це  сфера духовного життя, яка проникає в усе, що пізнає, робить, до чого прагне, що любить і ненавидить людина, яка формується </vt:lpstr>
      <vt:lpstr>Презентація PowerPoint</vt:lpstr>
      <vt:lpstr>Виховні години та дискусії</vt:lpstr>
      <vt:lpstr>Презентація PowerPoint</vt:lpstr>
      <vt:lpstr>Робота з БЖД</vt:lpstr>
      <vt:lpstr>Індивідуальна робота  з учнями</vt:lpstr>
      <vt:lpstr>Форми і методи  роботи з батьками</vt:lpstr>
      <vt:lpstr>Презентація PowerPoint</vt:lpstr>
      <vt:lpstr>Презентація PowerPoint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</cp:lastModifiedBy>
  <cp:revision>37</cp:revision>
  <dcterms:created xsi:type="dcterms:W3CDTF">2013-08-23T19:01:23Z</dcterms:created>
  <dcterms:modified xsi:type="dcterms:W3CDTF">2017-04-24T17:43:08Z</dcterms:modified>
</cp:coreProperties>
</file>