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22.12-->
<p:presentation xmlns:r="http://schemas.openxmlformats.org/officeDocument/2006/relationships" xmlns:a="http://schemas.openxmlformats.org/drawingml/2006/main" xmlns:p="http://schemas.openxmlformats.org/presentationml/2006/main" showSpecialPlsOnTitleSld="0" saveSubsetFonts="1">
  <p:sldMasterIdLst>
    <p:sldMasterId id="2147483660" r:id="rId1"/>
    <p:sldMasterId id="2147483672" r:id="rId2"/>
    <p:sldMasterId id="2147483685" r:id="rId3"/>
    <p:sldMasterId id="2147483697" r:id="rId4"/>
    <p:sldMasterId id="2147483710" r:id="rId5"/>
    <p:sldMasterId id="2147483723" r:id="rId6"/>
    <p:sldMasterId id="2147483735" r:id="rId7"/>
    <p:sldMasterId id="2147483748" r:id="rId8"/>
    <p:sldMasterId id="2147483760" r:id="rId9"/>
    <p:sldMasterId id="2147483772" r:id="rId10"/>
    <p:sldMasterId id="2147483784" r:id="rId11"/>
    <p:sldMasterId id="2147483796" r:id="rId12"/>
    <p:sldMasterId id="2147483808" r:id="rId13"/>
    <p:sldMasterId id="2147483820" r:id="rId14"/>
    <p:sldMasterId id="2147483832" r:id="rId15"/>
    <p:sldMasterId id="2147483845" r:id="rId16"/>
    <p:sldMasterId id="2147483860" r:id="rId17"/>
    <p:sldMasterId id="2147483874" r:id="rId18"/>
    <p:sldMasterId id="2147483886" r:id="rId19"/>
    <p:sldMasterId id="2147483900" r:id="rId20"/>
    <p:sldMasterId id="2147483904" r:id="rId21"/>
    <p:sldMasterId id="2147483916" r:id="rId22"/>
    <p:sldMasterId id="2147483928" r:id="rId23"/>
  </p:sldMasterIdLst>
  <p:notesMasterIdLst>
    <p:notesMasterId r:id="rId24"/>
  </p:notesMasterIdLst>
  <p:sldIdLst>
    <p:sldId id="256" r:id="rId25"/>
    <p:sldId id="275" r:id="rId26"/>
    <p:sldId id="260" r:id="rId27"/>
    <p:sldId id="263" r:id="rId28"/>
    <p:sldId id="264" r:id="rId29"/>
    <p:sldId id="279" r:id="rId30"/>
    <p:sldId id="276" r:id="rId31"/>
    <p:sldId id="277" r:id="rId32"/>
    <p:sldId id="281" r:id="rId33"/>
    <p:sldId id="265" r:id="rId34"/>
    <p:sldId id="267" r:id="rId35"/>
    <p:sldId id="266" r:id="rId36"/>
    <p:sldId id="273" r:id="rId37"/>
    <p:sldId id="270" r:id="rId38"/>
    <p:sldId id="268" r:id="rId39"/>
    <p:sldId id="269" r:id="rId40"/>
    <p:sldId id="271" r:id="rId41"/>
    <p:sldId id="272" r:id="rId42"/>
    <p:sldId id="278" r:id="rId43"/>
    <p:sldId id="280" r:id="rId44"/>
  </p:sldIdLst>
  <p:sldSz cx="9144000" cy="6858000" type="screen4x3"/>
  <p:notesSz cx="6858000" cy="9144000"/>
  <p:custDataLst>
    <p:tags r:id="rId45"/>
  </p:custDataLst>
  <p:defaultTextStyle>
    <a:defPPr>
      <a:defRPr lang="ru-RU"/>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24" y="-84"/>
      </p:cViewPr>
      <p:guideLst>
        <p:guide orient="horz" pos="2160"/>
        <p:guide pos="2880"/>
      </p:guideLst>
    </p:cSldViewPr>
  </p:slideViewPr>
  <p:notesTextViewPr>
    <p:cViewPr>
      <p:scale>
        <a:sx n="1" d="1"/>
        <a:sy n="1" d="1"/>
      </p:scale>
      <p:origin x="0" y="0"/>
    </p:cViewPr>
  </p:notesTextViewPr>
  <p:notesViewPr>
    <p:cSldViewPr>
      <p:cViewPr>
        <p:scale>
          <a:sx n="1" d="100"/>
          <a:sy n="1" d="100"/>
        </p:scale>
        <p:origin x="0" y="0"/>
      </p:cViewPr>
    </p:cSldViewPr>
  </p:notesViewPr>
  <p:gridSpacing cx="73736200" cy="7373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Master" Target="slideMasters/slideMaster10.xml" /><Relationship Id="rId11" Type="http://schemas.openxmlformats.org/officeDocument/2006/relationships/slideMaster" Target="slideMasters/slideMaster11.xml" /><Relationship Id="rId12" Type="http://schemas.openxmlformats.org/officeDocument/2006/relationships/slideMaster" Target="slideMasters/slideMaster12.xml" /><Relationship Id="rId13" Type="http://schemas.openxmlformats.org/officeDocument/2006/relationships/slideMaster" Target="slideMasters/slideMaster13.xml" /><Relationship Id="rId14" Type="http://schemas.openxmlformats.org/officeDocument/2006/relationships/slideMaster" Target="slideMasters/slideMaster14.xml" /><Relationship Id="rId15" Type="http://schemas.openxmlformats.org/officeDocument/2006/relationships/slideMaster" Target="slideMasters/slideMaster15.xml" /><Relationship Id="rId16" Type="http://schemas.openxmlformats.org/officeDocument/2006/relationships/slideMaster" Target="slideMasters/slideMaster16.xml" /><Relationship Id="rId17" Type="http://schemas.openxmlformats.org/officeDocument/2006/relationships/slideMaster" Target="slideMasters/slideMaster17.xml" /><Relationship Id="rId18" Type="http://schemas.openxmlformats.org/officeDocument/2006/relationships/slideMaster" Target="slideMasters/slideMaster18.xml" /><Relationship Id="rId19" Type="http://schemas.openxmlformats.org/officeDocument/2006/relationships/slideMaster" Target="slideMasters/slideMaster19.xml" /><Relationship Id="rId2" Type="http://schemas.openxmlformats.org/officeDocument/2006/relationships/slideMaster" Target="slideMasters/slideMaster2.xml" /><Relationship Id="rId20" Type="http://schemas.openxmlformats.org/officeDocument/2006/relationships/slideMaster" Target="slideMasters/slideMaster20.xml" /><Relationship Id="rId21" Type="http://schemas.openxmlformats.org/officeDocument/2006/relationships/slideMaster" Target="slideMasters/slideMaster21.xml" /><Relationship Id="rId22" Type="http://schemas.openxmlformats.org/officeDocument/2006/relationships/slideMaster" Target="slideMasters/slideMaster22.xml" /><Relationship Id="rId23" Type="http://schemas.openxmlformats.org/officeDocument/2006/relationships/slideMaster" Target="slideMasters/slideMaster23.xml" /><Relationship Id="rId24" Type="http://schemas.openxmlformats.org/officeDocument/2006/relationships/notesMaster" Target="notesMasters/notesMaster1.xml" /><Relationship Id="rId25" Type="http://schemas.openxmlformats.org/officeDocument/2006/relationships/slide" Target="slides/slide1.xml" /><Relationship Id="rId26" Type="http://schemas.openxmlformats.org/officeDocument/2006/relationships/slide" Target="slides/slide2.xml" /><Relationship Id="rId27" Type="http://schemas.openxmlformats.org/officeDocument/2006/relationships/slide" Target="slides/slide3.xml" /><Relationship Id="rId28" Type="http://schemas.openxmlformats.org/officeDocument/2006/relationships/slide" Target="slides/slide4.xml" /><Relationship Id="rId29" Type="http://schemas.openxmlformats.org/officeDocument/2006/relationships/slide" Target="slides/slide5.xml" /><Relationship Id="rId3" Type="http://schemas.openxmlformats.org/officeDocument/2006/relationships/slideMaster" Target="slideMasters/slideMaster3.xml" /><Relationship Id="rId30" Type="http://schemas.openxmlformats.org/officeDocument/2006/relationships/slide" Target="slides/slide6.xml" /><Relationship Id="rId31" Type="http://schemas.openxmlformats.org/officeDocument/2006/relationships/slide" Target="slides/slide7.xml" /><Relationship Id="rId32" Type="http://schemas.openxmlformats.org/officeDocument/2006/relationships/slide" Target="slides/slide8.xml" /><Relationship Id="rId33" Type="http://schemas.openxmlformats.org/officeDocument/2006/relationships/slide" Target="slides/slide9.xml" /><Relationship Id="rId34" Type="http://schemas.openxmlformats.org/officeDocument/2006/relationships/slide" Target="slides/slide10.xml" /><Relationship Id="rId35" Type="http://schemas.openxmlformats.org/officeDocument/2006/relationships/slide" Target="slides/slide11.xml" /><Relationship Id="rId36" Type="http://schemas.openxmlformats.org/officeDocument/2006/relationships/slide" Target="slides/slide12.xml" /><Relationship Id="rId37" Type="http://schemas.openxmlformats.org/officeDocument/2006/relationships/slide" Target="slides/slide13.xml" /><Relationship Id="rId38" Type="http://schemas.openxmlformats.org/officeDocument/2006/relationships/slide" Target="slides/slide14.xml" /><Relationship Id="rId39" Type="http://schemas.openxmlformats.org/officeDocument/2006/relationships/slide" Target="slides/slide15.xml" /><Relationship Id="rId4" Type="http://schemas.openxmlformats.org/officeDocument/2006/relationships/slideMaster" Target="slideMasters/slideMaster4.xml" /><Relationship Id="rId40" Type="http://schemas.openxmlformats.org/officeDocument/2006/relationships/slide" Target="slides/slide16.xml" /><Relationship Id="rId41" Type="http://schemas.openxmlformats.org/officeDocument/2006/relationships/slide" Target="slides/slide17.xml" /><Relationship Id="rId42" Type="http://schemas.openxmlformats.org/officeDocument/2006/relationships/slide" Target="slides/slide18.xml" /><Relationship Id="rId43" Type="http://schemas.openxmlformats.org/officeDocument/2006/relationships/slide" Target="slides/slide19.xml" /><Relationship Id="rId44" Type="http://schemas.openxmlformats.org/officeDocument/2006/relationships/slide" Target="slides/slide20.xml" /><Relationship Id="rId45" Type="http://schemas.openxmlformats.org/officeDocument/2006/relationships/tags" Target="tags/tag1.xml" /><Relationship Id="rId46" Type="http://schemas.openxmlformats.org/officeDocument/2006/relationships/presProps" Target="presProps.xml" /><Relationship Id="rId47" Type="http://schemas.openxmlformats.org/officeDocument/2006/relationships/viewProps" Target="viewProps.xml" /><Relationship Id="rId48" Type="http://schemas.openxmlformats.org/officeDocument/2006/relationships/theme" Target="theme/theme1.xml" /><Relationship Id="rId49" Type="http://schemas.openxmlformats.org/officeDocument/2006/relationships/tableStyles" Target="tableStyles.xml" /><Relationship Id="rId5" Type="http://schemas.openxmlformats.org/officeDocument/2006/relationships/slideMaster" Target="slideMasters/slideMaster5.xml" /><Relationship Id="rId6" Type="http://schemas.openxmlformats.org/officeDocument/2006/relationships/slideMaster" Target="slideMasters/slideMaster6.xml" /><Relationship Id="rId7" Type="http://schemas.openxmlformats.org/officeDocument/2006/relationships/slideMaster" Target="slideMasters/slideMaster7.xml" /><Relationship Id="rId8" Type="http://schemas.openxmlformats.org/officeDocument/2006/relationships/slideMaster" Target="slideMasters/slideMaster8.xml" /><Relationship Id="rId9" Type="http://schemas.openxmlformats.org/officeDocument/2006/relationships/slideMaster" Target="slideMasters/slideMaster9.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4.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Pr>
        <a:solidFill>
          <a:schemeClr val="bg1"/>
        </a:solidFill>
        <a:effectLst/>
      </p:bgPr>
    </p:bg>
    <p:spTree>
      <p:nvGrpSpPr>
        <p:cNvPr id="1" name=""/>
        <p:cNvGrpSpPr/>
        <p:nvPr/>
      </p:nvGrpSpPr>
      <p:grpSpPr>
        <a:xfrm>
          <a:off x="0" y="0"/>
          <a: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cs typeface="+mn-cs"/>
              </a:defRPr>
            </a:lvl1pPr>
          </a:lstStyle>
          <a:p>
            <a:pPr>
              <a:defRPr/>
            </a:pPr>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atin typeface="Arial"/>
                <a:cs typeface="+mn-cs"/>
              </a:defRPr>
            </a:lvl1pPr>
          </a:lstStyle>
          <a:p>
            <a:pPr>
              <a:defRPr/>
            </a:pPr>
            <a:fld id="{46117CB8-E403-4FB2-8361-6FEA9DD22249}" type="datetimeFigureOut">
              <a:rPr lang="uk-UA"/>
              <a:pPr>
                <a:defRPr/>
              </a:pPr>
              <a:t>12.02.2023</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uk-UA" noProof="0" smtClean="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cs typeface="+mn-cs"/>
              </a:defRPr>
            </a:lvl1pPr>
          </a:lstStyle>
          <a:p>
            <a:pPr>
              <a:defRPr/>
            </a:pPr>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atin typeface="Arial"/>
                <a:cs typeface="+mn-cs"/>
              </a:defRPr>
            </a:lvl1pPr>
          </a:lstStyle>
          <a:p>
            <a:pPr>
              <a:defRPr/>
            </a:pPr>
            <a:fld id="{3B29480A-6D66-46E2-89B0-47371D05052B}" type="slidenum">
              <a:rPr lang="uk-UA"/>
              <a:pPr>
                <a:defRPr/>
              </a:pPr>
              <a:t>‹#›</a:t>
            </a:fld>
            <a:endParaRPr lang="uk-UA"/>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pPr>
              <a:defRPr/>
            </a:pPr>
            <a:fld id="{3B29480A-6D66-46E2-89B0-47371D05052B}" type="slidenum">
              <a:rPr lang="uk-UA" smtClean="0"/>
              <a:pPr>
                <a:defRPr/>
              </a:pPr>
              <a:t>16</a:t>
            </a:fld>
            <a:endParaRPr lang="uk-UA"/>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100354" name="Образ слайда 1"/>
          <p:cNvSpPr>
            <a:spLocks noGrp="1" noRot="1" noChangeAspect="1" noTextEdit="1"/>
          </p:cNvSpPr>
          <p:nvPr>
            <p:ph type="sldImg"/>
          </p:nvPr>
        </p:nvSpPr>
        <p:spPr bwMode="auto">
          <a:noFill/>
          <a:ln>
            <a:solidFill>
              <a:srgbClr val="000000"/>
            </a:solidFill>
            <a:miter lim="800000"/>
          </a:ln>
        </p:spPr>
      </p:sp>
      <p:sp>
        <p:nvSpPr>
          <p:cNvPr id="100355"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Svit</a:t>
            </a:r>
            <a:endParaRPr lang="uk-UA" smtClean="0"/>
          </a:p>
        </p:txBody>
      </p:sp>
      <p:sp>
        <p:nvSpPr>
          <p:cNvPr id="100356" name="Номер слайда 3"/>
          <p:cNvSpPr>
            <a:spLocks noGrp="1"/>
          </p:cNvSpPr>
          <p:nvPr>
            <p:ph type="sldNum" sz="quarter" idx="5"/>
          </p:nvPr>
        </p:nvSpPr>
        <p:spPr bwMode="auto">
          <a:noFill/>
          <a:ln>
            <a:miter lim="800000"/>
          </a:ln>
        </p:spPr>
        <p:txBody>
          <a:bodyPr wrap="square" numCol="1" anchorCtr="0" compatLnSpc="1">
            <a:prstTxWarp prst="textNoShape">
              <a:avLst/>
            </a:prstTxWarp>
          </a:bodyPr>
          <a:lstStyle/>
          <a:p>
            <a:fld id="{9944E017-604D-4117-B2B1-91DC18338665}" type="slidenum">
              <a:rPr lang="uk-UA">
                <a:latin typeface="Arial" pitchFamily="34" charset="0"/>
              </a:rPr>
              <a:t>19</a:t>
            </a:fld>
            <a:endParaRPr lang="uk-UA">
              <a:latin typeface="Arial" pitchFamily="34" charset="0"/>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image" Target="../media/image2.jpeg" /><Relationship Id="rId3"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0.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101.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102.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103.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104.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05.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06.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07.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08.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09.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0.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11.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12.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13.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14.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15.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16.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17.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18.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19.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20.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21.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22.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23.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24.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25.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26.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27.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28.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29.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30.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31.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32.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33.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34.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35.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36.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37.xml.rels>&#65279;<?xml version="1.0" encoding="utf-8" standalone="yes"?><Relationships xmlns="http://schemas.openxmlformats.org/package/2006/relationships"><Relationship Id="rId1" Type="http://schemas.openxmlformats.org/officeDocument/2006/relationships/image" Target="../media/image9.jpeg" /><Relationship Id="rId2" Type="http://schemas.openxmlformats.org/officeDocument/2006/relationships/slideMaster" Target="../slideMasters/slideMaster13.xml" /></Relationships>
</file>

<file path=ppt/slideLayouts/_rels/slideLayout138.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39.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40.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41.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42.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43.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44.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45.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46.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47.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48.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49.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50.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51.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52.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53.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54.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55.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56.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57.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58.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59.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60.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61.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62.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63.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64.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65.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66.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67.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68.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69.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70.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71.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72.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73.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74.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75.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76.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77.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78.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79.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80.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81.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82.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83.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84.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85.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86.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87.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88.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89.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90.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91.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92.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93.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94.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95.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96.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97.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98.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199.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00.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201.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202.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203.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204.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205.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206.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207.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208.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209.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10.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11.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12.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13.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14.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15.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16.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17.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18.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19.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20.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21.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22.xml.rels>&#65279;<?xml version="1.0" encoding="utf-8" standalone="yes"?><Relationships xmlns="http://schemas.openxmlformats.org/package/2006/relationships"><Relationship Id="rId1" Type="http://schemas.openxmlformats.org/officeDocument/2006/relationships/slideMaster" Target="../slideMasters/slideMaster20.xml" /></Relationships>
</file>

<file path=ppt/slideLayouts/_rels/slideLayout223.xml.rels>&#65279;<?xml version="1.0" encoding="utf-8" standalone="yes"?><Relationships xmlns="http://schemas.openxmlformats.org/package/2006/relationships"><Relationship Id="rId1" Type="http://schemas.openxmlformats.org/officeDocument/2006/relationships/slideMaster" Target="../slideMasters/slideMaster20.xml" /></Relationships>
</file>

<file path=ppt/slideLayouts/_rels/slideLayout224.xml.rels>&#65279;<?xml version="1.0" encoding="utf-8" standalone="yes"?><Relationships xmlns="http://schemas.openxmlformats.org/package/2006/relationships"><Relationship Id="rId1" Type="http://schemas.openxmlformats.org/officeDocument/2006/relationships/slideMaster" Target="../slideMasters/slideMaster20.xml" /></Relationships>
</file>

<file path=ppt/slideLayouts/_rels/slideLayout225.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26.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27.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28.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29.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30.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31.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32.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33.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34.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35.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36.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37.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38.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39.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40.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41.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42.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43.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44.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45.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46.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47.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48.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49.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5.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50.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51.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52.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53.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54.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55.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56.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57.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6.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7.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8.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9.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1.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2.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3.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4.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5.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6.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7.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8.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9.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0.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1.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2.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3.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4.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5.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6.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7.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48.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49.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0.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1.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2.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3.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4.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5.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6.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7.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8.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9.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0.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1.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2.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3.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4.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5.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6.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7.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8.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9.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0.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1.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2.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3.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4.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5.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6.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7.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8.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9.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0.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81.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82.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3.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4.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5.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6.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7.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8.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9.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0.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91.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92.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93.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4.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5.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6.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7.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8.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9.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itle" preserve="1">
  <p:cSld name="Титульный слайд">
    <p:spTree>
      <p:nvGrpSpPr>
        <p:cNvPr id="1" name=""/>
        <p:cNvGrpSpPr/>
        <p:nvPr/>
      </p:nvGrpSpPr>
      <p:grpSpPr>
        <a:xfrm>
          <a:off x="0" y="0"/>
          <a:ext cx="0" cy="0"/>
        </a:xfrm>
      </p:grpSpPr>
      <p:grpSp>
        <p:nvGrpSpPr>
          <p:cNvPr id="4" name="Group 2"/>
          <p:cNvGrpSpPr/>
          <p:nvPr/>
        </p:nvGrpSpPr>
        <p:grpSpPr>
          <a:xfrm>
            <a:off x="0" y="0"/>
            <a:ext cx="9159875" cy="6870700"/>
            <a:chExt cx="5770" cy="4328"/>
          </a:xfrm>
        </p:grpSpPr>
        <p:sp>
          <p:nvSpPr>
            <p:cNvPr id="5"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w="9525">
              <a:noFill/>
              <a:miter lim="800000"/>
            </a:ln>
            <a:effectLst/>
          </p:spPr>
          <p:txBody>
            <a:bodyPr wrap="none" anchor="ctr"/>
            <a:lstStyle/>
            <a:p>
              <a:pPr algn="ctr" fontAlgn="auto">
                <a:spcBef>
                  <a:spcPct val="0"/>
                </a:spcBef>
                <a:spcAft>
                  <a:spcPct val="0"/>
                </a:spcAft>
                <a:defRPr/>
              </a:pPr>
              <a:endParaRPr kumimoji="1" lang="uk-UA">
                <a:latin typeface="+mn-lt"/>
                <a:cs typeface="+mn-cs"/>
              </a:endParaRPr>
            </a:p>
          </p:txBody>
        </p:sp>
        <p:sp>
          <p:nvSpPr>
            <p:cNvPr id="6"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w="9525">
              <a:noFill/>
              <a:miter lim="800000"/>
            </a:ln>
            <a:effectLst/>
          </p:spPr>
          <p:txBody>
            <a:bodyPr wrap="none" anchor="ctr"/>
            <a:lstStyle/>
            <a:p>
              <a:pPr algn="ctr" fontAlgn="auto">
                <a:spcBef>
                  <a:spcPct val="0"/>
                </a:spcBef>
                <a:spcAft>
                  <a:spcPct val="0"/>
                </a:spcAft>
                <a:defRPr/>
              </a:pPr>
              <a:endParaRPr kumimoji="1" lang="uk-UA">
                <a:latin typeface="+mn-lt"/>
                <a:cs typeface="+mn-cs"/>
              </a:endParaRPr>
            </a:p>
          </p:txBody>
        </p:sp>
        <p:sp>
          <p:nvSpPr>
            <p:cNvPr id="7" name="Rectangle 5"/>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w="9525">
              <a:noFill/>
              <a:miter lim="800000"/>
            </a:ln>
            <a:effectLst/>
          </p:spPr>
          <p:txBody>
            <a:bodyPr wrap="none" anchor="ctr"/>
            <a:lstStyle/>
            <a:p>
              <a:pPr algn="ctr" fontAlgn="auto">
                <a:spcBef>
                  <a:spcPct val="0"/>
                </a:spcBef>
                <a:spcAft>
                  <a:spcPct val="0"/>
                </a:spcAft>
                <a:defRPr/>
              </a:pPr>
              <a:endParaRPr kumimoji="1" lang="uk-UA">
                <a:latin typeface="+mn-lt"/>
                <a:cs typeface="+mn-cs"/>
              </a:endParaRPr>
            </a:p>
          </p:txBody>
        </p:sp>
        <p:grpSp>
          <p:nvGrpSpPr>
            <p:cNvPr id="8" name="Group 6"/>
            <p:cNvGrpSpPr/>
            <p:nvPr/>
          </p:nvGrpSpPr>
          <p:grpSpPr>
            <a:xfrm>
              <a:off x="4944" y="-2"/>
              <a:ext cx="816" cy="3977"/>
              <a:chOff x="4944" y="-2"/>
              <a:chExt cx="816" cy="3977"/>
            </a:xfrm>
          </p:grpSpPr>
          <p:grpSp>
            <p:nvGrpSpPr>
              <p:cNvPr id="20" name="Group 7"/>
              <p:cNvGrpSpPr/>
              <p:nvPr userDrawn="1"/>
            </p:nvGrpSpPr>
            <p:grpSpPr>
              <a:xfrm>
                <a:off x="5280" y="-2"/>
                <a:ext cx="480" cy="1433"/>
                <a:chOff x="5280" y="-2"/>
                <a:chExt cx="480" cy="1433"/>
              </a:xfrm>
            </p:grpSpPr>
            <p:grpSp>
              <p:nvGrpSpPr>
                <p:cNvPr id="41" name="Group 8"/>
                <p:cNvGrpSpPr/>
                <p:nvPr userDrawn="1"/>
              </p:nvGrpSpPr>
              <p:grpSpPr>
                <a:xfrm rot="-5400000">
                  <a:off x="5487" y="-3"/>
                  <a:ext cx="174" cy="176"/>
                  <a:chOff x="1687" y="323"/>
                  <a:chExt cx="1690" cy="2560"/>
                </a:xfrm>
              </p:grpSpPr>
              <p:grpSp>
                <p:nvGrpSpPr>
                  <p:cNvPr id="50" name="Group 9"/>
                  <p:cNvGrpSpPr/>
                  <p:nvPr/>
                </p:nvGrpSpPr>
                <p:grpSpPr>
                  <a:xfrm>
                    <a:off x="1687" y="323"/>
                    <a:ext cx="1690" cy="2560"/>
                    <a:chOff x="1687" y="323"/>
                    <a:chExt cx="1690" cy="2560"/>
                  </a:xfrm>
                </p:grpSpPr>
                <p:sp>
                  <p:nvSpPr>
                    <p:cNvPr id="57" name="Freeform 10"/>
                    <p:cNvSpPr/>
                    <p:nvPr/>
                  </p:nvSpPr>
                  <p:spPr bwMode="auto">
                    <a:xfrm>
                      <a:off x="2153" y="323"/>
                      <a:ext cx="1234" cy="2560"/>
                    </a:xfrm>
                    <a:custGeom>
                      <a:cxnLst>
                        <a:cxn ang="0">
                          <a:pos x="337" y="283"/>
                        </a:cxn>
                        <a:cxn ang="0">
                          <a:pos x="415" y="115"/>
                        </a:cxn>
                        <a:cxn ang="0">
                          <a:pos x="583" y="7"/>
                        </a:cxn>
                        <a:cxn ang="0">
                          <a:pos x="895" y="61"/>
                        </a:cxn>
                        <a:cxn ang="0">
                          <a:pos x="1051" y="349"/>
                        </a:cxn>
                        <a:cxn ang="0">
                          <a:pos x="979" y="769"/>
                        </a:cxn>
                        <a:cxn ang="0">
                          <a:pos x="943" y="943"/>
                        </a:cxn>
                        <a:cxn ang="0">
                          <a:pos x="1105" y="1075"/>
                        </a:cxn>
                        <a:cxn ang="0">
                          <a:pos x="1231" y="1525"/>
                        </a:cxn>
                        <a:cxn ang="0">
                          <a:pos x="1123" y="1969"/>
                        </a:cxn>
                        <a:cxn ang="0">
                          <a:pos x="907" y="2077"/>
                        </a:cxn>
                        <a:cxn ang="0">
                          <a:pos x="721" y="2059"/>
                        </a:cxn>
                        <a:cxn ang="0">
                          <a:pos x="655" y="2251"/>
                        </a:cxn>
                        <a:cxn ang="0">
                          <a:pos x="529" y="2527"/>
                        </a:cxn>
                        <a:cxn ang="0">
                          <a:pos x="211" y="2509"/>
                        </a:cxn>
                        <a:cxn ang="0">
                          <a:pos x="31" y="2227"/>
                        </a:cxn>
                        <a:cxn ang="0">
                          <a:pos x="25" y="1969"/>
                        </a:cxn>
                        <a:cxn ang="0">
                          <a:pos x="145" y="1651"/>
                        </a:cxn>
                        <a:cxn ang="0">
                          <a:pos x="259" y="1513"/>
                        </a:cxn>
                        <a:cxn ang="0">
                          <a:pos x="217" y="1729"/>
                        </a:cxn>
                        <a:cxn ang="0">
                          <a:pos x="73" y="2023"/>
                        </a:cxn>
                        <a:cxn ang="0">
                          <a:pos x="169" y="2323"/>
                        </a:cxn>
                        <a:cxn ang="0">
                          <a:pos x="439" y="2431"/>
                        </a:cxn>
                        <a:cxn ang="0">
                          <a:pos x="595" y="2227"/>
                        </a:cxn>
                        <a:cxn ang="0">
                          <a:pos x="577" y="1807"/>
                        </a:cxn>
                        <a:cxn ang="0">
                          <a:pos x="493" y="1531"/>
                        </a:cxn>
                        <a:cxn ang="0">
                          <a:pos x="535" y="1459"/>
                        </a:cxn>
                        <a:cxn ang="0">
                          <a:pos x="625" y="1633"/>
                        </a:cxn>
                        <a:cxn ang="0">
                          <a:pos x="721" y="1933"/>
                        </a:cxn>
                        <a:cxn ang="0">
                          <a:pos x="967" y="1963"/>
                        </a:cxn>
                        <a:cxn ang="0">
                          <a:pos x="1135" y="1687"/>
                        </a:cxn>
                        <a:cxn ang="0">
                          <a:pos x="1117" y="1273"/>
                        </a:cxn>
                        <a:cxn ang="0">
                          <a:pos x="883" y="1057"/>
                        </a:cxn>
                        <a:cxn ang="0">
                          <a:pos x="679" y="1129"/>
                        </a:cxn>
                        <a:cxn ang="0">
                          <a:pos x="577" y="1117"/>
                        </a:cxn>
                        <a:cxn ang="0">
                          <a:pos x="619" y="1033"/>
                        </a:cxn>
                        <a:cxn ang="0">
                          <a:pos x="811" y="937"/>
                        </a:cxn>
                        <a:cxn ang="0">
                          <a:pos x="949" y="613"/>
                        </a:cxn>
                        <a:cxn ang="0">
                          <a:pos x="883" y="175"/>
                        </a:cxn>
                        <a:cxn ang="0">
                          <a:pos x="619" y="103"/>
                        </a:cxn>
                        <a:cxn ang="0">
                          <a:pos x="391" y="355"/>
                        </a:cxn>
                        <a:cxn ang="0">
                          <a:pos x="403" y="763"/>
                        </a:cxn>
                        <a:cxn ang="0">
                          <a:pos x="343" y="949"/>
                        </a:cxn>
                        <a:cxn ang="0">
                          <a:pos x="289" y="685"/>
                        </a:cxn>
                        <a:cxn ang="0">
                          <a:pos x="307" y="367"/>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fontAlgn="auto">
                        <a:spcBef>
                          <a:spcPct val="0"/>
                        </a:spcBef>
                        <a:spcAft>
                          <a:spcPct val="0"/>
                        </a:spcAft>
                        <a:defRPr/>
                      </a:pPr>
                      <a:endParaRPr lang="uk-UA">
                        <a:latin typeface="+mn-lt"/>
                        <a:cs typeface="+mn-cs"/>
                      </a:endParaRPr>
                    </a:p>
                  </p:txBody>
                </p:sp>
                <p:sp>
                  <p:nvSpPr>
                    <p:cNvPr id="58" name="Freeform 11"/>
                    <p:cNvSpPr/>
                    <p:nvPr/>
                  </p:nvSpPr>
                  <p:spPr bwMode="auto">
                    <a:xfrm>
                      <a:off x="1697" y="381"/>
                      <a:ext cx="864" cy="2065"/>
                    </a:xfrm>
                    <a:custGeom>
                      <a:cxnLst>
                        <a:cxn ang="0">
                          <a:pos x="785" y="530"/>
                        </a:cxn>
                        <a:cxn ang="0">
                          <a:pos x="797" y="350"/>
                        </a:cxn>
                        <a:cxn ang="0">
                          <a:pos x="863" y="206"/>
                        </a:cxn>
                        <a:cxn ang="0">
                          <a:pos x="809" y="218"/>
                        </a:cxn>
                        <a:cxn ang="0">
                          <a:pos x="749" y="218"/>
                        </a:cxn>
                        <a:cxn ang="0">
                          <a:pos x="683" y="116"/>
                        </a:cxn>
                        <a:cxn ang="0">
                          <a:pos x="611" y="32"/>
                        </a:cxn>
                        <a:cxn ang="0">
                          <a:pos x="509" y="2"/>
                        </a:cxn>
                        <a:cxn ang="0">
                          <a:pos x="407" y="20"/>
                        </a:cxn>
                        <a:cxn ang="0">
                          <a:pos x="281" y="74"/>
                        </a:cxn>
                        <a:cxn ang="0">
                          <a:pos x="173" y="206"/>
                        </a:cxn>
                        <a:cxn ang="0">
                          <a:pos x="119" y="404"/>
                        </a:cxn>
                        <a:cxn ang="0">
                          <a:pos x="131" y="590"/>
                        </a:cxn>
                        <a:cxn ang="0">
                          <a:pos x="173" y="782"/>
                        </a:cxn>
                        <a:cxn ang="0">
                          <a:pos x="197" y="884"/>
                        </a:cxn>
                        <a:cxn ang="0">
                          <a:pos x="167" y="986"/>
                        </a:cxn>
                        <a:cxn ang="0">
                          <a:pos x="65" y="1124"/>
                        </a:cxn>
                        <a:cxn ang="0">
                          <a:pos x="17" y="1298"/>
                        </a:cxn>
                        <a:cxn ang="0">
                          <a:pos x="5" y="1550"/>
                        </a:cxn>
                        <a:cxn ang="0">
                          <a:pos x="47" y="1748"/>
                        </a:cxn>
                        <a:cxn ang="0">
                          <a:pos x="131" y="1898"/>
                        </a:cxn>
                        <a:cxn ang="0">
                          <a:pos x="299" y="1988"/>
                        </a:cxn>
                        <a:cxn ang="0">
                          <a:pos x="425" y="1982"/>
                        </a:cxn>
                        <a:cxn ang="0">
                          <a:pos x="467" y="1994"/>
                        </a:cxn>
                        <a:cxn ang="0">
                          <a:pos x="497" y="2066"/>
                        </a:cxn>
                        <a:cxn ang="0">
                          <a:pos x="497" y="1964"/>
                        </a:cxn>
                        <a:cxn ang="0">
                          <a:pos x="557" y="1778"/>
                        </a:cxn>
                        <a:cxn ang="0">
                          <a:pos x="617" y="1658"/>
                        </a:cxn>
                        <a:cxn ang="0">
                          <a:pos x="581" y="1700"/>
                        </a:cxn>
                        <a:cxn ang="0">
                          <a:pos x="515" y="1820"/>
                        </a:cxn>
                        <a:cxn ang="0">
                          <a:pos x="407" y="1904"/>
                        </a:cxn>
                        <a:cxn ang="0">
                          <a:pos x="269" y="1898"/>
                        </a:cxn>
                        <a:cxn ang="0">
                          <a:pos x="179" y="1814"/>
                        </a:cxn>
                        <a:cxn ang="0">
                          <a:pos x="113" y="1640"/>
                        </a:cxn>
                        <a:cxn ang="0">
                          <a:pos x="107" y="1394"/>
                        </a:cxn>
                        <a:cxn ang="0">
                          <a:pos x="137" y="1190"/>
                        </a:cxn>
                        <a:cxn ang="0">
                          <a:pos x="203" y="1070"/>
                        </a:cxn>
                        <a:cxn ang="0">
                          <a:pos x="323" y="1022"/>
                        </a:cxn>
                        <a:cxn ang="0">
                          <a:pos x="509" y="1076"/>
                        </a:cxn>
                        <a:cxn ang="0">
                          <a:pos x="611" y="1124"/>
                        </a:cxn>
                        <a:cxn ang="0">
                          <a:pos x="665" y="1100"/>
                        </a:cxn>
                        <a:cxn ang="0">
                          <a:pos x="659" y="1046"/>
                        </a:cxn>
                        <a:cxn ang="0">
                          <a:pos x="611" y="1004"/>
                        </a:cxn>
                        <a:cxn ang="0">
                          <a:pos x="497" y="980"/>
                        </a:cxn>
                        <a:cxn ang="0">
                          <a:pos x="323" y="896"/>
                        </a:cxn>
                        <a:cxn ang="0">
                          <a:pos x="233" y="680"/>
                        </a:cxn>
                        <a:cxn ang="0">
                          <a:pos x="209" y="416"/>
                        </a:cxn>
                        <a:cxn ang="0">
                          <a:pos x="317" y="170"/>
                        </a:cxn>
                        <a:cxn ang="0">
                          <a:pos x="485" y="110"/>
                        </a:cxn>
                        <a:cxn ang="0">
                          <a:pos x="617" y="164"/>
                        </a:cxn>
                        <a:cxn ang="0">
                          <a:pos x="707" y="290"/>
                        </a:cxn>
                        <a:cxn ang="0">
                          <a:pos x="737" y="428"/>
                        </a:cxn>
                        <a:cxn ang="0">
                          <a:pos x="773" y="602"/>
                        </a:cxn>
                        <a:cxn ang="0">
                          <a:pos x="809" y="584"/>
                        </a:cxn>
                        <a:cxn ang="0">
                          <a:pos x="785" y="530"/>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fontAlgn="auto">
                        <a:spcBef>
                          <a:spcPct val="0"/>
                        </a:spcBef>
                        <a:spcAft>
                          <a:spcPct val="0"/>
                        </a:spcAft>
                        <a:defRPr/>
                      </a:pPr>
                      <a:endParaRPr lang="uk-UA">
                        <a:latin typeface="+mn-lt"/>
                        <a:cs typeface="+mn-cs"/>
                      </a:endParaRPr>
                    </a:p>
                  </p:txBody>
                </p:sp>
              </p:grpSp>
              <p:sp>
                <p:nvSpPr>
                  <p:cNvPr id="51" name="Oval 12"/>
                  <p:cNvSpPr>
                    <a:spLocks noChangeArrowheads="1"/>
                  </p:cNvSpPr>
                  <p:nvPr/>
                </p:nvSpPr>
                <p:spPr bwMode="auto">
                  <a:xfrm>
                    <a:off x="2396" y="1428"/>
                    <a:ext cx="175" cy="247"/>
                  </a:xfrm>
                  <a:prstGeom prst="ellipse">
                    <a:avLst/>
                  </a:prstGeom>
                  <a:solidFill>
                    <a:srgbClr val="E7D6B7"/>
                  </a:solidFill>
                  <a:ln w="9525">
                    <a:noFill/>
                    <a:round/>
                  </a:ln>
                  <a:effectLst/>
                </p:spPr>
                <p:txBody>
                  <a:bodyPr wrap="none" anchor="ctr"/>
                  <a:lstStyle/>
                  <a:p>
                    <a:pPr fontAlgn="auto">
                      <a:spcBef>
                        <a:spcPct val="0"/>
                      </a:spcBef>
                      <a:spcAft>
                        <a:spcPct val="0"/>
                      </a:spcAft>
                      <a:defRPr/>
                    </a:pPr>
                    <a:endParaRPr lang="uk-UA">
                      <a:latin typeface="+mn-lt"/>
                      <a:cs typeface="+mn-cs"/>
                    </a:endParaRPr>
                  </a:p>
                </p:txBody>
              </p:sp>
              <p:sp>
                <p:nvSpPr>
                  <p:cNvPr id="52" name="Freeform 13"/>
                  <p:cNvSpPr/>
                  <p:nvPr/>
                </p:nvSpPr>
                <p:spPr bwMode="auto">
                  <a:xfrm>
                    <a:off x="2639" y="745"/>
                    <a:ext cx="262" cy="524"/>
                  </a:xfrm>
                  <a:custGeom>
                    <a:cxnLst>
                      <a:cxn ang="0">
                        <a:pos x="3" y="483"/>
                      </a:cxn>
                      <a:cxn ang="0">
                        <a:pos x="27" y="273"/>
                      </a:cxn>
                      <a:cxn ang="0">
                        <a:pos x="111" y="45"/>
                      </a:cxn>
                      <a:cxn ang="0">
                        <a:pos x="183" y="3"/>
                      </a:cxn>
                      <a:cxn ang="0">
                        <a:pos x="237" y="39"/>
                      </a:cxn>
                      <a:cxn ang="0">
                        <a:pos x="261" y="129"/>
                      </a:cxn>
                      <a:cxn ang="0">
                        <a:pos x="207" y="273"/>
                      </a:cxn>
                      <a:cxn ang="0">
                        <a:pos x="105" y="477"/>
                      </a:cxn>
                      <a:cxn ang="0">
                        <a:pos x="45" y="501"/>
                      </a:cxn>
                      <a:cxn ang="0">
                        <a:pos x="3" y="483"/>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fontAlgn="auto">
                      <a:spcBef>
                        <a:spcPct val="0"/>
                      </a:spcBef>
                      <a:spcAft>
                        <a:spcPct val="0"/>
                      </a:spcAft>
                      <a:defRPr/>
                    </a:pPr>
                    <a:endParaRPr lang="uk-UA">
                      <a:latin typeface="+mn-lt"/>
                      <a:cs typeface="+mn-cs"/>
                    </a:endParaRPr>
                  </a:p>
                </p:txBody>
              </p:sp>
              <p:sp>
                <p:nvSpPr>
                  <p:cNvPr id="53" name="Freeform 14"/>
                  <p:cNvSpPr/>
                  <p:nvPr/>
                </p:nvSpPr>
                <p:spPr bwMode="auto">
                  <a:xfrm>
                    <a:off x="2707" y="1588"/>
                    <a:ext cx="398" cy="349"/>
                  </a:xfrm>
                  <a:custGeom>
                    <a:cxnLst>
                      <a:cxn ang="0">
                        <a:pos x="100" y="201"/>
                      </a:cxn>
                      <a:cxn ang="0">
                        <a:pos x="16" y="87"/>
                      </a:cxn>
                      <a:cxn ang="0">
                        <a:pos x="4" y="45"/>
                      </a:cxn>
                      <a:cxn ang="0">
                        <a:pos x="28" y="3"/>
                      </a:cxn>
                      <a:cxn ang="0">
                        <a:pos x="130" y="27"/>
                      </a:cxn>
                      <a:cxn ang="0">
                        <a:pos x="250" y="75"/>
                      </a:cxn>
                      <a:cxn ang="0">
                        <a:pos x="364" y="159"/>
                      </a:cxn>
                      <a:cxn ang="0">
                        <a:pos x="388" y="273"/>
                      </a:cxn>
                      <a:cxn ang="0">
                        <a:pos x="340" y="333"/>
                      </a:cxn>
                      <a:cxn ang="0">
                        <a:pos x="244" y="315"/>
                      </a:cxn>
                      <a:cxn ang="0">
                        <a:pos x="100" y="20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fontAlgn="auto">
                      <a:spcBef>
                        <a:spcPct val="0"/>
                      </a:spcBef>
                      <a:spcAft>
                        <a:spcPct val="0"/>
                      </a:spcAft>
                      <a:defRPr/>
                    </a:pPr>
                    <a:endParaRPr lang="uk-UA">
                      <a:latin typeface="+mn-lt"/>
                      <a:cs typeface="+mn-cs"/>
                    </a:endParaRPr>
                  </a:p>
                </p:txBody>
              </p:sp>
              <p:sp>
                <p:nvSpPr>
                  <p:cNvPr id="54" name="Freeform 15"/>
                  <p:cNvSpPr/>
                  <p:nvPr/>
                </p:nvSpPr>
                <p:spPr bwMode="auto">
                  <a:xfrm>
                    <a:off x="2454" y="1923"/>
                    <a:ext cx="146" cy="567"/>
                  </a:xfrm>
                  <a:custGeom>
                    <a:cxnLst>
                      <a:cxn ang="0">
                        <a:pos x="18" y="165"/>
                      </a:cxn>
                      <a:cxn ang="0">
                        <a:pos x="42" y="39"/>
                      </a:cxn>
                      <a:cxn ang="0">
                        <a:pos x="66" y="3"/>
                      </a:cxn>
                      <a:cxn ang="0">
                        <a:pos x="108" y="27"/>
                      </a:cxn>
                      <a:cxn ang="0">
                        <a:pos x="138" y="165"/>
                      </a:cxn>
                      <a:cxn ang="0">
                        <a:pos x="144" y="423"/>
                      </a:cxn>
                      <a:cxn ang="0">
                        <a:pos x="96" y="543"/>
                      </a:cxn>
                      <a:cxn ang="0">
                        <a:pos x="24" y="513"/>
                      </a:cxn>
                      <a:cxn ang="0">
                        <a:pos x="0" y="315"/>
                      </a:cxn>
                      <a:cxn ang="0">
                        <a:pos x="18" y="165"/>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fontAlgn="auto">
                      <a:spcBef>
                        <a:spcPct val="0"/>
                      </a:spcBef>
                      <a:spcAft>
                        <a:spcPct val="0"/>
                      </a:spcAft>
                      <a:defRPr/>
                    </a:pPr>
                    <a:endParaRPr lang="uk-UA">
                      <a:latin typeface="+mn-lt"/>
                      <a:cs typeface="+mn-cs"/>
                    </a:endParaRPr>
                  </a:p>
                </p:txBody>
              </p:sp>
              <p:sp>
                <p:nvSpPr>
                  <p:cNvPr id="55" name="Freeform 16"/>
                  <p:cNvSpPr/>
                  <p:nvPr/>
                </p:nvSpPr>
                <p:spPr bwMode="auto">
                  <a:xfrm>
                    <a:off x="1910" y="1588"/>
                    <a:ext cx="389" cy="247"/>
                  </a:xfrm>
                  <a:custGeom>
                    <a:cxnLst>
                      <a:cxn ang="0">
                        <a:pos x="175" y="61"/>
                      </a:cxn>
                      <a:cxn ang="0">
                        <a:pos x="307" y="19"/>
                      </a:cxn>
                      <a:cxn ang="0">
                        <a:pos x="367" y="7"/>
                      </a:cxn>
                      <a:cxn ang="0">
                        <a:pos x="385" y="61"/>
                      </a:cxn>
                      <a:cxn ang="0">
                        <a:pos x="325" y="133"/>
                      </a:cxn>
                      <a:cxn ang="0">
                        <a:pos x="193" y="223"/>
                      </a:cxn>
                      <a:cxn ang="0">
                        <a:pos x="37" y="247"/>
                      </a:cxn>
                      <a:cxn ang="0">
                        <a:pos x="1" y="187"/>
                      </a:cxn>
                      <a:cxn ang="0">
                        <a:pos x="43" y="115"/>
                      </a:cxn>
                      <a:cxn ang="0">
                        <a:pos x="175" y="61"/>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fontAlgn="auto">
                      <a:spcBef>
                        <a:spcPct val="0"/>
                      </a:spcBef>
                      <a:spcAft>
                        <a:spcPct val="0"/>
                      </a:spcAft>
                      <a:defRPr/>
                    </a:pPr>
                    <a:endParaRPr lang="uk-UA">
                      <a:latin typeface="+mn-lt"/>
                      <a:cs typeface="+mn-cs"/>
                    </a:endParaRPr>
                  </a:p>
                </p:txBody>
              </p:sp>
              <p:sp>
                <p:nvSpPr>
                  <p:cNvPr id="56" name="Freeform 17"/>
                  <p:cNvSpPr/>
                  <p:nvPr/>
                </p:nvSpPr>
                <p:spPr bwMode="auto">
                  <a:xfrm>
                    <a:off x="2095" y="934"/>
                    <a:ext cx="233" cy="378"/>
                  </a:xfrm>
                  <a:custGeom>
                    <a:cxnLst>
                      <a:cxn ang="0">
                        <a:pos x="78" y="270"/>
                      </a:cxn>
                      <a:cxn ang="0">
                        <a:pos x="24" y="192"/>
                      </a:cxn>
                      <a:cxn ang="0">
                        <a:pos x="0" y="96"/>
                      </a:cxn>
                      <a:cxn ang="0">
                        <a:pos x="24" y="12"/>
                      </a:cxn>
                      <a:cxn ang="0">
                        <a:pos x="120" y="24"/>
                      </a:cxn>
                      <a:cxn ang="0">
                        <a:pos x="180" y="132"/>
                      </a:cxn>
                      <a:cxn ang="0">
                        <a:pos x="234" y="306"/>
                      </a:cxn>
                      <a:cxn ang="0">
                        <a:pos x="204" y="378"/>
                      </a:cxn>
                      <a:cxn ang="0">
                        <a:pos x="168" y="354"/>
                      </a:cxn>
                      <a:cxn ang="0">
                        <a:pos x="78" y="270"/>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fontAlgn="auto">
                      <a:spcBef>
                        <a:spcPct val="0"/>
                      </a:spcBef>
                      <a:spcAft>
                        <a:spcPct val="0"/>
                      </a:spcAft>
                      <a:defRPr/>
                    </a:pPr>
                    <a:endParaRPr lang="uk-UA">
                      <a:latin typeface="+mn-lt"/>
                      <a:cs typeface="+mn-cs"/>
                    </a:endParaRPr>
                  </a:p>
                </p:txBody>
              </p:sp>
            </p:grpSp>
            <p:pic>
              <p:nvPicPr>
                <p:cNvPr id="42" name="Picture 18"/>
                <p:cNvPicPr>
                  <a:picLocks noChangeAspect="1" noChangeArrowheads="1"/>
                </p:cNvPicPr>
                <p:nvPr userDrawn="1"/>
              </p:nvPicPr>
              <p:blipFill>
                <a:blip r:embed="rId1"/>
                <a:stretch>
                  <a:fillRect/>
                </a:stretch>
              </p:blipFill>
              <p:spPr bwMode="auto">
                <a:xfrm>
                  <a:off x="5280" y="144"/>
                  <a:ext cx="186" cy="183"/>
                </a:xfrm>
                <a:prstGeom prst="rect">
                  <a:avLst/>
                </a:prstGeom>
                <a:noFill/>
                <a:ln w="9525">
                  <a:noFill/>
                  <a:miter lim="800000"/>
                </a:ln>
              </p:spPr>
            </p:pic>
            <p:pic>
              <p:nvPicPr>
                <p:cNvPr id="43" name="Picture 19"/>
                <p:cNvPicPr>
                  <a:picLocks noChangeAspect="1" noChangeArrowheads="1"/>
                </p:cNvPicPr>
                <p:nvPr userDrawn="1"/>
              </p:nvPicPr>
              <p:blipFill>
                <a:blip r:embed="rId1"/>
                <a:stretch>
                  <a:fillRect/>
                </a:stretch>
              </p:blipFill>
              <p:spPr bwMode="auto">
                <a:xfrm>
                  <a:off x="5574" y="144"/>
                  <a:ext cx="186" cy="183"/>
                </a:xfrm>
                <a:prstGeom prst="rect">
                  <a:avLst/>
                </a:prstGeom>
                <a:noFill/>
                <a:ln w="9525">
                  <a:noFill/>
                  <a:miter lim="800000"/>
                </a:ln>
              </p:spPr>
            </p:pic>
            <p:pic>
              <p:nvPicPr>
                <p:cNvPr id="44" name="Picture 20"/>
                <p:cNvPicPr>
                  <a:picLocks noChangeAspect="1" noChangeArrowheads="1"/>
                </p:cNvPicPr>
                <p:nvPr userDrawn="1"/>
              </p:nvPicPr>
              <p:blipFill>
                <a:blip r:embed="rId1"/>
                <a:stretch>
                  <a:fillRect/>
                </a:stretch>
              </p:blipFill>
              <p:spPr bwMode="auto">
                <a:xfrm>
                  <a:off x="5424" y="336"/>
                  <a:ext cx="186" cy="183"/>
                </a:xfrm>
                <a:prstGeom prst="rect">
                  <a:avLst/>
                </a:prstGeom>
                <a:noFill/>
                <a:ln w="9525">
                  <a:noFill/>
                  <a:miter lim="800000"/>
                </a:ln>
              </p:spPr>
            </p:pic>
            <p:pic>
              <p:nvPicPr>
                <p:cNvPr id="45" name="Picture 21"/>
                <p:cNvPicPr>
                  <a:picLocks noChangeAspect="1" noChangeArrowheads="1"/>
                </p:cNvPicPr>
                <p:nvPr userDrawn="1"/>
              </p:nvPicPr>
              <p:blipFill>
                <a:blip r:embed="rId1"/>
                <a:stretch>
                  <a:fillRect/>
                </a:stretch>
              </p:blipFill>
              <p:spPr bwMode="auto">
                <a:xfrm>
                  <a:off x="5376" y="576"/>
                  <a:ext cx="186" cy="183"/>
                </a:xfrm>
                <a:prstGeom prst="rect">
                  <a:avLst/>
                </a:prstGeom>
                <a:noFill/>
                <a:ln w="9525">
                  <a:noFill/>
                  <a:miter lim="800000"/>
                </a:ln>
              </p:spPr>
            </p:pic>
            <p:pic>
              <p:nvPicPr>
                <p:cNvPr id="46" name="Picture 22"/>
                <p:cNvPicPr>
                  <a:picLocks noChangeAspect="1" noChangeArrowheads="1"/>
                </p:cNvPicPr>
                <p:nvPr userDrawn="1"/>
              </p:nvPicPr>
              <p:blipFill>
                <a:blip r:embed="rId1"/>
                <a:stretch>
                  <a:fillRect/>
                </a:stretch>
              </p:blipFill>
              <p:spPr bwMode="auto">
                <a:xfrm>
                  <a:off x="5574" y="528"/>
                  <a:ext cx="186" cy="183"/>
                </a:xfrm>
                <a:prstGeom prst="rect">
                  <a:avLst/>
                </a:prstGeom>
                <a:noFill/>
                <a:ln w="9525">
                  <a:noFill/>
                  <a:miter lim="800000"/>
                </a:ln>
              </p:spPr>
            </p:pic>
            <p:pic>
              <p:nvPicPr>
                <p:cNvPr id="47" name="Picture 23"/>
                <p:cNvPicPr>
                  <a:picLocks noChangeAspect="1" noChangeArrowheads="1"/>
                </p:cNvPicPr>
                <p:nvPr userDrawn="1"/>
              </p:nvPicPr>
              <p:blipFill>
                <a:blip r:embed="rId1"/>
                <a:stretch>
                  <a:fillRect/>
                </a:stretch>
              </p:blipFill>
              <p:spPr bwMode="auto">
                <a:xfrm>
                  <a:off x="5472" y="768"/>
                  <a:ext cx="186" cy="183"/>
                </a:xfrm>
                <a:prstGeom prst="rect">
                  <a:avLst/>
                </a:prstGeom>
                <a:noFill/>
                <a:ln w="9525">
                  <a:noFill/>
                  <a:miter lim="800000"/>
                </a:ln>
              </p:spPr>
            </p:pic>
            <p:pic>
              <p:nvPicPr>
                <p:cNvPr id="48" name="Picture 24"/>
                <p:cNvPicPr>
                  <a:picLocks noChangeAspect="1" noChangeArrowheads="1"/>
                </p:cNvPicPr>
                <p:nvPr userDrawn="1"/>
              </p:nvPicPr>
              <p:blipFill>
                <a:blip r:embed="rId1"/>
                <a:stretch>
                  <a:fillRect/>
                </a:stretch>
              </p:blipFill>
              <p:spPr bwMode="auto">
                <a:xfrm>
                  <a:off x="5574" y="1008"/>
                  <a:ext cx="186" cy="183"/>
                </a:xfrm>
                <a:prstGeom prst="rect">
                  <a:avLst/>
                </a:prstGeom>
                <a:noFill/>
                <a:ln w="9525">
                  <a:noFill/>
                  <a:miter lim="800000"/>
                </a:ln>
              </p:spPr>
            </p:pic>
            <p:pic>
              <p:nvPicPr>
                <p:cNvPr id="49" name="Picture 25"/>
                <p:cNvPicPr>
                  <a:picLocks noChangeAspect="1" noChangeArrowheads="1"/>
                </p:cNvPicPr>
                <p:nvPr userDrawn="1"/>
              </p:nvPicPr>
              <p:blipFill>
                <a:blip r:embed="rId1"/>
                <a:stretch>
                  <a:fillRect/>
                </a:stretch>
              </p:blipFill>
              <p:spPr bwMode="auto">
                <a:xfrm>
                  <a:off x="5574" y="1248"/>
                  <a:ext cx="186" cy="183"/>
                </a:xfrm>
                <a:prstGeom prst="rect">
                  <a:avLst/>
                </a:prstGeom>
                <a:noFill/>
                <a:ln w="9525">
                  <a:noFill/>
                  <a:miter lim="800000"/>
                </a:ln>
              </p:spPr>
            </p:pic>
          </p:grpSp>
          <p:grpSp>
            <p:nvGrpSpPr>
              <p:cNvPr id="21" name="Group 26"/>
              <p:cNvGrpSpPr/>
              <p:nvPr userDrawn="1"/>
            </p:nvGrpSpPr>
            <p:grpSpPr>
              <a:xfrm>
                <a:off x="4944" y="1008"/>
                <a:ext cx="522" cy="2967"/>
                <a:chOff x="4944" y="1008"/>
                <a:chExt cx="522" cy="2967"/>
              </a:xfrm>
            </p:grpSpPr>
            <p:pic>
              <p:nvPicPr>
                <p:cNvPr id="22" name="Picture 27"/>
                <p:cNvPicPr>
                  <a:picLocks noChangeAspect="1" noChangeArrowheads="1"/>
                </p:cNvPicPr>
                <p:nvPr userDrawn="1"/>
              </p:nvPicPr>
              <p:blipFill>
                <a:blip r:embed="rId1"/>
                <a:stretch>
                  <a:fillRect/>
                </a:stretch>
              </p:blipFill>
              <p:spPr bwMode="auto">
                <a:xfrm>
                  <a:off x="5136" y="1008"/>
                  <a:ext cx="186" cy="183"/>
                </a:xfrm>
                <a:prstGeom prst="rect">
                  <a:avLst/>
                </a:prstGeom>
                <a:noFill/>
                <a:ln w="9525">
                  <a:noFill/>
                  <a:miter lim="800000"/>
                </a:ln>
              </p:spPr>
            </p:pic>
            <p:pic>
              <p:nvPicPr>
                <p:cNvPr id="23" name="Picture 28"/>
                <p:cNvPicPr>
                  <a:picLocks noChangeAspect="1" noChangeArrowheads="1"/>
                </p:cNvPicPr>
                <p:nvPr userDrawn="1"/>
              </p:nvPicPr>
              <p:blipFill>
                <a:blip r:embed="rId1"/>
                <a:stretch>
                  <a:fillRect/>
                </a:stretch>
              </p:blipFill>
              <p:spPr bwMode="auto">
                <a:xfrm>
                  <a:off x="5184" y="1200"/>
                  <a:ext cx="186" cy="183"/>
                </a:xfrm>
                <a:prstGeom prst="rect">
                  <a:avLst/>
                </a:prstGeom>
                <a:noFill/>
                <a:ln w="9525">
                  <a:noFill/>
                  <a:miter lim="800000"/>
                </a:ln>
              </p:spPr>
            </p:pic>
            <p:pic>
              <p:nvPicPr>
                <p:cNvPr id="24" name="Picture 29"/>
                <p:cNvPicPr>
                  <a:picLocks noChangeAspect="1" noChangeArrowheads="1"/>
                </p:cNvPicPr>
                <p:nvPr userDrawn="1"/>
              </p:nvPicPr>
              <p:blipFill>
                <a:blip r:embed="rId1"/>
                <a:stretch>
                  <a:fillRect/>
                </a:stretch>
              </p:blipFill>
              <p:spPr bwMode="auto">
                <a:xfrm>
                  <a:off x="5136" y="1584"/>
                  <a:ext cx="186" cy="183"/>
                </a:xfrm>
                <a:prstGeom prst="rect">
                  <a:avLst/>
                </a:prstGeom>
                <a:noFill/>
                <a:ln w="9525">
                  <a:noFill/>
                  <a:miter lim="800000"/>
                </a:ln>
              </p:spPr>
            </p:pic>
            <p:pic>
              <p:nvPicPr>
                <p:cNvPr id="25" name="Picture 30"/>
                <p:cNvPicPr>
                  <a:picLocks noChangeAspect="1" noChangeArrowheads="1"/>
                </p:cNvPicPr>
                <p:nvPr userDrawn="1"/>
              </p:nvPicPr>
              <p:blipFill>
                <a:blip r:embed="rId1"/>
                <a:stretch>
                  <a:fillRect/>
                </a:stretch>
              </p:blipFill>
              <p:spPr bwMode="auto">
                <a:xfrm>
                  <a:off x="5280" y="1728"/>
                  <a:ext cx="186" cy="183"/>
                </a:xfrm>
                <a:prstGeom prst="rect">
                  <a:avLst/>
                </a:prstGeom>
                <a:noFill/>
                <a:ln w="9525">
                  <a:noFill/>
                  <a:miter lim="800000"/>
                </a:ln>
              </p:spPr>
            </p:pic>
            <p:pic>
              <p:nvPicPr>
                <p:cNvPr id="26" name="Picture 31"/>
                <p:cNvPicPr>
                  <a:picLocks noChangeAspect="1" noChangeArrowheads="1"/>
                </p:cNvPicPr>
                <p:nvPr userDrawn="1"/>
              </p:nvPicPr>
              <p:blipFill>
                <a:blip r:embed="rId1"/>
                <a:stretch>
                  <a:fillRect/>
                </a:stretch>
              </p:blipFill>
              <p:spPr bwMode="auto">
                <a:xfrm>
                  <a:off x="5040" y="1824"/>
                  <a:ext cx="186" cy="183"/>
                </a:xfrm>
                <a:prstGeom prst="rect">
                  <a:avLst/>
                </a:prstGeom>
                <a:noFill/>
                <a:ln w="9525">
                  <a:noFill/>
                  <a:miter lim="800000"/>
                </a:ln>
              </p:spPr>
            </p:pic>
            <p:pic>
              <p:nvPicPr>
                <p:cNvPr id="27" name="Picture 32"/>
                <p:cNvPicPr>
                  <a:picLocks noChangeAspect="1" noChangeArrowheads="1"/>
                </p:cNvPicPr>
                <p:nvPr userDrawn="1"/>
              </p:nvPicPr>
              <p:blipFill>
                <a:blip r:embed="rId1"/>
                <a:stretch>
                  <a:fillRect/>
                </a:stretch>
              </p:blipFill>
              <p:spPr bwMode="auto">
                <a:xfrm>
                  <a:off x="5088" y="2016"/>
                  <a:ext cx="186" cy="183"/>
                </a:xfrm>
                <a:prstGeom prst="rect">
                  <a:avLst/>
                </a:prstGeom>
                <a:noFill/>
                <a:ln w="9525">
                  <a:noFill/>
                  <a:miter lim="800000"/>
                </a:ln>
              </p:spPr>
            </p:pic>
            <p:pic>
              <p:nvPicPr>
                <p:cNvPr id="28" name="Picture 33"/>
                <p:cNvPicPr>
                  <a:picLocks noChangeAspect="1" noChangeArrowheads="1"/>
                </p:cNvPicPr>
                <p:nvPr userDrawn="1"/>
              </p:nvPicPr>
              <p:blipFill>
                <a:blip r:embed="rId1"/>
                <a:stretch>
                  <a:fillRect/>
                </a:stretch>
              </p:blipFill>
              <p:spPr bwMode="auto">
                <a:xfrm>
                  <a:off x="5280" y="2064"/>
                  <a:ext cx="186" cy="183"/>
                </a:xfrm>
                <a:prstGeom prst="rect">
                  <a:avLst/>
                </a:prstGeom>
                <a:noFill/>
                <a:ln w="9525">
                  <a:noFill/>
                  <a:miter lim="800000"/>
                </a:ln>
              </p:spPr>
            </p:pic>
            <p:pic>
              <p:nvPicPr>
                <p:cNvPr id="29" name="Picture 34"/>
                <p:cNvPicPr>
                  <a:picLocks noChangeAspect="1" noChangeArrowheads="1"/>
                </p:cNvPicPr>
                <p:nvPr userDrawn="1"/>
              </p:nvPicPr>
              <p:blipFill>
                <a:blip r:embed="rId1"/>
                <a:stretch>
                  <a:fillRect/>
                </a:stretch>
              </p:blipFill>
              <p:spPr bwMode="auto">
                <a:xfrm>
                  <a:off x="5232" y="2352"/>
                  <a:ext cx="186" cy="183"/>
                </a:xfrm>
                <a:prstGeom prst="rect">
                  <a:avLst/>
                </a:prstGeom>
                <a:noFill/>
                <a:ln w="9525">
                  <a:noFill/>
                  <a:miter lim="800000"/>
                </a:ln>
              </p:spPr>
            </p:pic>
            <p:pic>
              <p:nvPicPr>
                <p:cNvPr id="30" name="Picture 35"/>
                <p:cNvPicPr>
                  <a:picLocks noChangeAspect="1" noChangeArrowheads="1"/>
                </p:cNvPicPr>
                <p:nvPr userDrawn="1"/>
              </p:nvPicPr>
              <p:blipFill>
                <a:blip r:embed="rId1"/>
                <a:stretch>
                  <a:fillRect/>
                </a:stretch>
              </p:blipFill>
              <p:spPr bwMode="auto">
                <a:xfrm>
                  <a:off x="4992" y="2208"/>
                  <a:ext cx="186" cy="183"/>
                </a:xfrm>
                <a:prstGeom prst="rect">
                  <a:avLst/>
                </a:prstGeom>
                <a:noFill/>
                <a:ln w="9525">
                  <a:noFill/>
                  <a:miter lim="800000"/>
                </a:ln>
              </p:spPr>
            </p:pic>
            <p:pic>
              <p:nvPicPr>
                <p:cNvPr id="31" name="Picture 36"/>
                <p:cNvPicPr>
                  <a:picLocks noChangeAspect="1" noChangeArrowheads="1"/>
                </p:cNvPicPr>
                <p:nvPr userDrawn="1"/>
              </p:nvPicPr>
              <p:blipFill>
                <a:blip r:embed="rId1"/>
                <a:stretch>
                  <a:fillRect/>
                </a:stretch>
              </p:blipFill>
              <p:spPr bwMode="auto">
                <a:xfrm>
                  <a:off x="4992" y="2448"/>
                  <a:ext cx="186" cy="183"/>
                </a:xfrm>
                <a:prstGeom prst="rect">
                  <a:avLst/>
                </a:prstGeom>
                <a:noFill/>
                <a:ln w="9525">
                  <a:noFill/>
                  <a:miter lim="800000"/>
                </a:ln>
              </p:spPr>
            </p:pic>
            <p:pic>
              <p:nvPicPr>
                <p:cNvPr id="32" name="Picture 37"/>
                <p:cNvPicPr>
                  <a:picLocks noChangeAspect="1" noChangeArrowheads="1"/>
                </p:cNvPicPr>
                <p:nvPr userDrawn="1"/>
              </p:nvPicPr>
              <p:blipFill>
                <a:blip r:embed="rId1"/>
                <a:stretch>
                  <a:fillRect/>
                </a:stretch>
              </p:blipFill>
              <p:spPr bwMode="auto">
                <a:xfrm>
                  <a:off x="5136" y="2592"/>
                  <a:ext cx="186" cy="183"/>
                </a:xfrm>
                <a:prstGeom prst="rect">
                  <a:avLst/>
                </a:prstGeom>
                <a:noFill/>
                <a:ln w="9525">
                  <a:noFill/>
                  <a:miter lim="800000"/>
                </a:ln>
              </p:spPr>
            </p:pic>
            <p:pic>
              <p:nvPicPr>
                <p:cNvPr id="33" name="Picture 38"/>
                <p:cNvPicPr>
                  <a:picLocks noChangeAspect="1" noChangeArrowheads="1"/>
                </p:cNvPicPr>
                <p:nvPr userDrawn="1"/>
              </p:nvPicPr>
              <p:blipFill>
                <a:blip r:embed="rId1"/>
                <a:stretch>
                  <a:fillRect/>
                </a:stretch>
              </p:blipFill>
              <p:spPr bwMode="auto">
                <a:xfrm>
                  <a:off x="5232" y="1392"/>
                  <a:ext cx="186" cy="183"/>
                </a:xfrm>
                <a:prstGeom prst="rect">
                  <a:avLst/>
                </a:prstGeom>
                <a:noFill/>
                <a:ln w="9525">
                  <a:noFill/>
                  <a:miter lim="800000"/>
                </a:ln>
              </p:spPr>
            </p:pic>
            <p:pic>
              <p:nvPicPr>
                <p:cNvPr id="34" name="Picture 39"/>
                <p:cNvPicPr>
                  <a:picLocks noChangeAspect="1" noChangeArrowheads="1"/>
                </p:cNvPicPr>
                <p:nvPr userDrawn="1"/>
              </p:nvPicPr>
              <p:blipFill>
                <a:blip r:embed="rId1"/>
                <a:stretch>
                  <a:fillRect/>
                </a:stretch>
              </p:blipFill>
              <p:spPr bwMode="auto">
                <a:xfrm>
                  <a:off x="4944" y="2736"/>
                  <a:ext cx="186" cy="183"/>
                </a:xfrm>
                <a:prstGeom prst="rect">
                  <a:avLst/>
                </a:prstGeom>
                <a:noFill/>
                <a:ln w="9525">
                  <a:noFill/>
                  <a:miter lim="800000"/>
                </a:ln>
              </p:spPr>
            </p:pic>
            <p:pic>
              <p:nvPicPr>
                <p:cNvPr id="35" name="Picture 40"/>
                <p:cNvPicPr>
                  <a:picLocks noChangeAspect="1" noChangeArrowheads="1"/>
                </p:cNvPicPr>
                <p:nvPr userDrawn="1"/>
              </p:nvPicPr>
              <p:blipFill>
                <a:blip r:embed="rId1"/>
                <a:stretch>
                  <a:fillRect/>
                </a:stretch>
              </p:blipFill>
              <p:spPr bwMode="auto">
                <a:xfrm>
                  <a:off x="4992" y="3072"/>
                  <a:ext cx="186" cy="183"/>
                </a:xfrm>
                <a:prstGeom prst="rect">
                  <a:avLst/>
                </a:prstGeom>
                <a:noFill/>
                <a:ln w="9525">
                  <a:noFill/>
                  <a:miter lim="800000"/>
                </a:ln>
              </p:spPr>
            </p:pic>
            <p:pic>
              <p:nvPicPr>
                <p:cNvPr id="36" name="Picture 41"/>
                <p:cNvPicPr>
                  <a:picLocks noChangeAspect="1" noChangeArrowheads="1"/>
                </p:cNvPicPr>
                <p:nvPr userDrawn="1"/>
              </p:nvPicPr>
              <p:blipFill>
                <a:blip r:embed="rId1"/>
                <a:stretch>
                  <a:fillRect/>
                </a:stretch>
              </p:blipFill>
              <p:spPr bwMode="auto">
                <a:xfrm>
                  <a:off x="5232" y="3312"/>
                  <a:ext cx="186" cy="183"/>
                </a:xfrm>
                <a:prstGeom prst="rect">
                  <a:avLst/>
                </a:prstGeom>
                <a:noFill/>
                <a:ln w="9525">
                  <a:noFill/>
                  <a:miter lim="800000"/>
                </a:ln>
              </p:spPr>
            </p:pic>
            <p:pic>
              <p:nvPicPr>
                <p:cNvPr id="37" name="Picture 42"/>
                <p:cNvPicPr>
                  <a:picLocks noChangeAspect="1" noChangeArrowheads="1"/>
                </p:cNvPicPr>
                <p:nvPr userDrawn="1"/>
              </p:nvPicPr>
              <p:blipFill>
                <a:blip r:embed="rId1"/>
                <a:stretch>
                  <a:fillRect/>
                </a:stretch>
              </p:blipFill>
              <p:spPr bwMode="auto">
                <a:xfrm>
                  <a:off x="4992" y="3408"/>
                  <a:ext cx="186" cy="183"/>
                </a:xfrm>
                <a:prstGeom prst="rect">
                  <a:avLst/>
                </a:prstGeom>
                <a:noFill/>
                <a:ln w="9525">
                  <a:noFill/>
                  <a:miter lim="800000"/>
                </a:ln>
              </p:spPr>
            </p:pic>
            <p:pic>
              <p:nvPicPr>
                <p:cNvPr id="38" name="Picture 43"/>
                <p:cNvPicPr>
                  <a:picLocks noChangeAspect="1" noChangeArrowheads="1"/>
                </p:cNvPicPr>
                <p:nvPr userDrawn="1"/>
              </p:nvPicPr>
              <p:blipFill>
                <a:blip r:embed="rId1"/>
                <a:stretch>
                  <a:fillRect/>
                </a:stretch>
              </p:blipFill>
              <p:spPr bwMode="auto">
                <a:xfrm>
                  <a:off x="5088" y="3552"/>
                  <a:ext cx="186" cy="183"/>
                </a:xfrm>
                <a:prstGeom prst="rect">
                  <a:avLst/>
                </a:prstGeom>
                <a:noFill/>
                <a:ln w="9525">
                  <a:noFill/>
                  <a:miter lim="800000"/>
                </a:ln>
              </p:spPr>
            </p:pic>
            <p:pic>
              <p:nvPicPr>
                <p:cNvPr id="39" name="Picture 44"/>
                <p:cNvPicPr>
                  <a:picLocks noChangeAspect="1" noChangeArrowheads="1"/>
                </p:cNvPicPr>
                <p:nvPr userDrawn="1"/>
              </p:nvPicPr>
              <p:blipFill>
                <a:blip r:embed="rId1"/>
                <a:stretch>
                  <a:fillRect/>
                </a:stretch>
              </p:blipFill>
              <p:spPr bwMode="auto">
                <a:xfrm>
                  <a:off x="4992" y="3792"/>
                  <a:ext cx="186" cy="183"/>
                </a:xfrm>
                <a:prstGeom prst="rect">
                  <a:avLst/>
                </a:prstGeom>
                <a:noFill/>
                <a:ln w="9525">
                  <a:noFill/>
                  <a:miter lim="800000"/>
                </a:ln>
              </p:spPr>
            </p:pic>
            <p:pic>
              <p:nvPicPr>
                <p:cNvPr id="40" name="Picture 45"/>
                <p:cNvPicPr>
                  <a:picLocks noChangeAspect="1" noChangeArrowheads="1"/>
                </p:cNvPicPr>
                <p:nvPr userDrawn="1"/>
              </p:nvPicPr>
              <p:blipFill>
                <a:blip r:embed="rId1"/>
                <a:stretch>
                  <a:fillRect/>
                </a:stretch>
              </p:blipFill>
              <p:spPr bwMode="auto">
                <a:xfrm>
                  <a:off x="5184" y="3696"/>
                  <a:ext cx="186" cy="183"/>
                </a:xfrm>
                <a:prstGeom prst="rect">
                  <a:avLst/>
                </a:prstGeom>
                <a:noFill/>
                <a:ln w="9525">
                  <a:noFill/>
                  <a:miter lim="800000"/>
                </a:ln>
              </p:spPr>
            </p:pic>
          </p:grpSp>
        </p:grpSp>
        <p:sp>
          <p:nvSpPr>
            <p:cNvPr id="9" name="Freeform 46"/>
            <p:cNvSpPr/>
            <p:nvPr/>
          </p:nvSpPr>
          <p:spPr bwMode="auto">
            <a:xfrm>
              <a:off x="5010" y="3092"/>
              <a:ext cx="750" cy="1222"/>
            </a:xfrm>
            <a:custGeom>
              <a:cxnLst>
                <a:cxn ang="0">
                  <a:pos x="372" y="154"/>
                </a:cxn>
                <a:cxn ang="0">
                  <a:pos x="378" y="412"/>
                </a:cxn>
                <a:cxn ang="0">
                  <a:pos x="312" y="724"/>
                </a:cxn>
                <a:cxn ang="0">
                  <a:pos x="138" y="928"/>
                </a:cxn>
                <a:cxn ang="0">
                  <a:pos x="0" y="976"/>
                </a:cxn>
                <a:cxn ang="0">
                  <a:pos x="0" y="1222"/>
                </a:cxn>
                <a:cxn ang="0">
                  <a:pos x="750" y="1222"/>
                </a:cxn>
                <a:cxn ang="0">
                  <a:pos x="750" y="178"/>
                </a:cxn>
                <a:cxn ang="0">
                  <a:pos x="372" y="154"/>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cap="flat" cmpd="sng">
              <a:noFill/>
              <a:prstDash val="solid"/>
              <a:round/>
              <a:headEnd type="none" w="med" len="med"/>
              <a:tailEnd type="none" w="med" len="med"/>
            </a:ln>
            <a:effectLst/>
          </p:spPr>
          <p:txBody>
            <a:bodyPr wrap="none" anchor="ctr"/>
            <a:lstStyle/>
            <a:p>
              <a:pPr fontAlgn="auto">
                <a:spcBef>
                  <a:spcPct val="0"/>
                </a:spcBef>
                <a:spcAft>
                  <a:spcPct val="0"/>
                </a:spcAft>
                <a:defRPr/>
              </a:pPr>
              <a:endParaRPr lang="uk-UA">
                <a:latin typeface="+mn-lt"/>
                <a:cs typeface="+mn-cs"/>
              </a:endParaRPr>
            </a:p>
          </p:txBody>
        </p:sp>
        <p:sp>
          <p:nvSpPr>
            <p:cNvPr id="10" name="Freeform 47"/>
            <p:cNvSpPr/>
            <p:nvPr/>
          </p:nvSpPr>
          <p:spPr bwMode="auto">
            <a:xfrm>
              <a:off x="5001" y="3060"/>
              <a:ext cx="768" cy="1260"/>
            </a:xfrm>
            <a:custGeom>
              <a:cxnLst>
                <a:cxn ang="0">
                  <a:pos x="0" y="1260"/>
                </a:cxn>
                <a:cxn ang="0">
                  <a:pos x="0" y="1134"/>
                </a:cxn>
                <a:cxn ang="0">
                  <a:pos x="210" y="1032"/>
                </a:cxn>
                <a:cxn ang="0">
                  <a:pos x="324" y="918"/>
                </a:cxn>
                <a:cxn ang="0">
                  <a:pos x="414" y="714"/>
                </a:cxn>
                <a:cxn ang="0">
                  <a:pos x="450" y="456"/>
                </a:cxn>
                <a:cxn ang="0">
                  <a:pos x="438" y="258"/>
                </a:cxn>
                <a:cxn ang="0">
                  <a:pos x="684" y="0"/>
                </a:cxn>
                <a:cxn ang="0">
                  <a:pos x="768" y="18"/>
                </a:cxn>
                <a:cxn ang="0">
                  <a:pos x="768" y="1254"/>
                </a:cxn>
                <a:cxn ang="0">
                  <a:pos x="0" y="1260"/>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w="9525" cap="flat" cmpd="sng">
              <a:noFill/>
              <a:prstDash val="solid"/>
              <a:round/>
              <a:headEnd type="none" w="med" len="med"/>
              <a:tailEnd type="none" w="med" len="med"/>
            </a:ln>
            <a:effectLst/>
          </p:spPr>
          <p:txBody>
            <a:bodyPr wrap="none" anchor="ctr"/>
            <a:lstStyle/>
            <a:p>
              <a:pPr fontAlgn="auto">
                <a:spcBef>
                  <a:spcPct val="0"/>
                </a:spcBef>
                <a:spcAft>
                  <a:spcPct val="0"/>
                </a:spcAft>
                <a:defRPr/>
              </a:pPr>
              <a:endParaRPr lang="uk-UA">
                <a:latin typeface="+mn-lt"/>
                <a:cs typeface="+mn-cs"/>
              </a:endParaRPr>
            </a:p>
          </p:txBody>
        </p:sp>
        <p:sp>
          <p:nvSpPr>
            <p:cNvPr id="11" name="Freeform 48"/>
            <p:cNvSpPr/>
            <p:nvPr/>
          </p:nvSpPr>
          <p:spPr bwMode="auto">
            <a:xfrm>
              <a:off x="4994" y="1775"/>
              <a:ext cx="776" cy="2543"/>
            </a:xfrm>
            <a:custGeom>
              <a:cxnLst>
                <a:cxn ang="0">
                  <a:pos x="550" y="115"/>
                </a:cxn>
                <a:cxn ang="0">
                  <a:pos x="460" y="529"/>
                </a:cxn>
                <a:cxn ang="0">
                  <a:pos x="298" y="925"/>
                </a:cxn>
                <a:cxn ang="0">
                  <a:pos x="76" y="1267"/>
                </a:cxn>
                <a:cxn ang="0">
                  <a:pos x="4" y="1339"/>
                </a:cxn>
                <a:cxn ang="0">
                  <a:pos x="100" y="1351"/>
                </a:cxn>
                <a:cxn ang="0">
                  <a:pos x="286" y="1399"/>
                </a:cxn>
                <a:cxn ang="0">
                  <a:pos x="394" y="1525"/>
                </a:cxn>
                <a:cxn ang="0">
                  <a:pos x="478" y="1705"/>
                </a:cxn>
                <a:cxn ang="0">
                  <a:pos x="478" y="1969"/>
                </a:cxn>
                <a:cxn ang="0">
                  <a:pos x="370" y="2263"/>
                </a:cxn>
                <a:cxn ang="0">
                  <a:pos x="124" y="2479"/>
                </a:cxn>
                <a:cxn ang="0">
                  <a:pos x="22" y="2515"/>
                </a:cxn>
                <a:cxn ang="0">
                  <a:pos x="196" y="2533"/>
                </a:cxn>
                <a:cxn ang="0">
                  <a:pos x="388" y="2455"/>
                </a:cxn>
                <a:cxn ang="0">
                  <a:pos x="502" y="2299"/>
                </a:cxn>
                <a:cxn ang="0">
                  <a:pos x="598" y="2197"/>
                </a:cxn>
                <a:cxn ang="0">
                  <a:pos x="694" y="2197"/>
                </a:cxn>
                <a:cxn ang="0">
                  <a:pos x="742" y="2230"/>
                </a:cxn>
                <a:cxn ang="0">
                  <a:pos x="712" y="2137"/>
                </a:cxn>
                <a:cxn ang="0">
                  <a:pos x="664" y="1807"/>
                </a:cxn>
                <a:cxn ang="0">
                  <a:pos x="670" y="1561"/>
                </a:cxn>
                <a:cxn ang="0">
                  <a:pos x="718" y="1393"/>
                </a:cxn>
                <a:cxn ang="0">
                  <a:pos x="748" y="1219"/>
                </a:cxn>
                <a:cxn ang="0">
                  <a:pos x="550" y="115"/>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9525">
              <a:noFill/>
              <a:round/>
            </a:ln>
            <a:effectLst/>
          </p:spPr>
          <p:txBody>
            <a:bodyPr wrap="none" anchor="ctr"/>
            <a:lstStyle/>
            <a:p>
              <a:pPr fontAlgn="auto">
                <a:spcBef>
                  <a:spcPct val="0"/>
                </a:spcBef>
                <a:spcAft>
                  <a:spcPct val="0"/>
                </a:spcAft>
                <a:defRPr/>
              </a:pPr>
              <a:endParaRPr lang="uk-UA">
                <a:latin typeface="+mn-lt"/>
                <a:cs typeface="+mn-cs"/>
              </a:endParaRPr>
            </a:p>
          </p:txBody>
        </p:sp>
        <p:sp>
          <p:nvSpPr>
            <p:cNvPr id="12" name="Freeform 49" descr="kimonopat1"/>
            <p:cNvSpPr/>
            <p:nvPr/>
          </p:nvSpPr>
          <p:spPr bwMode="auto">
            <a:xfrm>
              <a:off x="5046" y="2229"/>
              <a:ext cx="617" cy="1376"/>
            </a:xfrm>
            <a:custGeom>
              <a:cxnLst>
                <a:cxn ang="0">
                  <a:pos x="486" y="3"/>
                </a:cxn>
                <a:cxn ang="0">
                  <a:pos x="402" y="381"/>
                </a:cxn>
                <a:cxn ang="0">
                  <a:pos x="216" y="777"/>
                </a:cxn>
                <a:cxn ang="0">
                  <a:pos x="0" y="1119"/>
                </a:cxn>
                <a:cxn ang="0">
                  <a:pos x="102" y="1101"/>
                </a:cxn>
                <a:cxn ang="0">
                  <a:pos x="282" y="1119"/>
                </a:cxn>
                <a:cxn ang="0">
                  <a:pos x="378" y="1185"/>
                </a:cxn>
                <a:cxn ang="0">
                  <a:pos x="432" y="1269"/>
                </a:cxn>
                <a:cxn ang="0">
                  <a:pos x="444" y="1365"/>
                </a:cxn>
                <a:cxn ang="0">
                  <a:pos x="498" y="1203"/>
                </a:cxn>
                <a:cxn ang="0">
                  <a:pos x="564" y="825"/>
                </a:cxn>
                <a:cxn ang="0">
                  <a:pos x="606" y="363"/>
                </a:cxn>
                <a:cxn ang="0">
                  <a:pos x="486" y="3"/>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2"/>
              <a:tile tx="0" ty="0" sx="100000" sy="100000" flip="none" algn="tl"/>
            </a:blipFill>
            <a:ln w="9525" cap="flat" cmpd="sng">
              <a:noFill/>
              <a:prstDash val="solid"/>
              <a:round/>
            </a:ln>
            <a:effectLst/>
          </p:spPr>
          <p:txBody>
            <a:bodyPr wrap="none" anchor="ctr"/>
            <a:lstStyle/>
            <a:p>
              <a:pPr fontAlgn="auto">
                <a:spcBef>
                  <a:spcPct val="0"/>
                </a:spcBef>
                <a:spcAft>
                  <a:spcPct val="0"/>
                </a:spcAft>
                <a:defRPr/>
              </a:pPr>
              <a:endParaRPr lang="uk-UA">
                <a:latin typeface="+mn-lt"/>
                <a:cs typeface="+mn-cs"/>
              </a:endParaRPr>
            </a:p>
          </p:txBody>
        </p:sp>
        <p:sp>
          <p:nvSpPr>
            <p:cNvPr id="13" name="Freeform 50" descr="kimonopat1"/>
            <p:cNvSpPr/>
            <p:nvPr/>
          </p:nvSpPr>
          <p:spPr bwMode="auto">
            <a:xfrm>
              <a:off x="5193" y="269"/>
              <a:ext cx="576" cy="3180"/>
            </a:xfrm>
            <a:custGeom>
              <a:cxnLst>
                <a:cxn ang="0">
                  <a:pos x="42" y="61"/>
                </a:cxn>
                <a:cxn ang="0">
                  <a:pos x="156" y="517"/>
                </a:cxn>
                <a:cxn ang="0">
                  <a:pos x="288" y="991"/>
                </a:cxn>
                <a:cxn ang="0">
                  <a:pos x="414" y="1435"/>
                </a:cxn>
                <a:cxn ang="0">
                  <a:pos x="576" y="1807"/>
                </a:cxn>
                <a:cxn ang="0">
                  <a:pos x="576" y="3055"/>
                </a:cxn>
                <a:cxn ang="0">
                  <a:pos x="414" y="2557"/>
                </a:cxn>
                <a:cxn ang="0">
                  <a:pos x="252" y="1765"/>
                </a:cxn>
                <a:cxn ang="0">
                  <a:pos x="126" y="961"/>
                </a:cxn>
                <a:cxn ang="0">
                  <a:pos x="12" y="151"/>
                </a:cxn>
                <a:cxn ang="0">
                  <a:pos x="42" y="6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2"/>
              <a:tile tx="0" ty="0" sx="100000" sy="100000" flip="none" algn="tl"/>
            </a:blipFill>
            <a:ln w="9525" cap="flat" cmpd="sng">
              <a:noFill/>
              <a:prstDash val="solid"/>
              <a:round/>
            </a:ln>
            <a:effectLst/>
          </p:spPr>
          <p:txBody>
            <a:bodyPr wrap="none" anchor="ctr"/>
            <a:lstStyle/>
            <a:p>
              <a:pPr fontAlgn="auto">
                <a:spcBef>
                  <a:spcPct val="0"/>
                </a:spcBef>
                <a:spcAft>
                  <a:spcPct val="0"/>
                </a:spcAft>
                <a:defRPr/>
              </a:pPr>
              <a:endParaRPr lang="uk-UA">
                <a:latin typeface="+mn-lt"/>
                <a:cs typeface="+mn-cs"/>
              </a:endParaRPr>
            </a:p>
          </p:txBody>
        </p:sp>
        <p:sp>
          <p:nvSpPr>
            <p:cNvPr id="14" name="Freeform 51"/>
            <p:cNvSpPr/>
            <p:nvPr/>
          </p:nvSpPr>
          <p:spPr bwMode="auto">
            <a:xfrm>
              <a:off x="5197" y="165"/>
              <a:ext cx="573" cy="1935"/>
            </a:xfrm>
            <a:custGeom>
              <a:cxnLst>
                <a:cxn ang="0">
                  <a:pos x="69" y="63"/>
                </a:cxn>
                <a:cxn ang="0">
                  <a:pos x="207" y="549"/>
                </a:cxn>
                <a:cxn ang="0">
                  <a:pos x="381" y="1101"/>
                </a:cxn>
                <a:cxn ang="0">
                  <a:pos x="573" y="1575"/>
                </a:cxn>
                <a:cxn ang="0">
                  <a:pos x="573" y="1935"/>
                </a:cxn>
                <a:cxn ang="0">
                  <a:pos x="321" y="1449"/>
                </a:cxn>
                <a:cxn ang="0">
                  <a:pos x="147" y="699"/>
                </a:cxn>
                <a:cxn ang="0">
                  <a:pos x="15" y="171"/>
                </a:cxn>
                <a:cxn ang="0">
                  <a:pos x="69" y="63"/>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fontAlgn="auto">
                <a:spcBef>
                  <a:spcPct val="0"/>
                </a:spcBef>
                <a:spcAft>
                  <a:spcPct val="0"/>
                </a:spcAft>
                <a:defRPr/>
              </a:pPr>
              <a:endParaRPr lang="uk-UA">
                <a:latin typeface="+mn-lt"/>
                <a:cs typeface="+mn-cs"/>
              </a:endParaRPr>
            </a:p>
          </p:txBody>
        </p:sp>
        <p:sp>
          <p:nvSpPr>
            <p:cNvPr id="15" name="Freeform 52"/>
            <p:cNvSpPr/>
            <p:nvPr/>
          </p:nvSpPr>
          <p:spPr bwMode="auto">
            <a:xfrm>
              <a:off x="5004" y="0"/>
              <a:ext cx="363" cy="2112"/>
            </a:xfrm>
            <a:custGeom>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round/>
            </a:ln>
            <a:effectLst/>
          </p:spPr>
          <p:txBody>
            <a:bodyPr wrap="none" anchor="ctr"/>
            <a:lstStyle/>
            <a:p>
              <a:pPr fontAlgn="auto">
                <a:spcBef>
                  <a:spcPct val="0"/>
                </a:spcBef>
                <a:spcAft>
                  <a:spcPct val="0"/>
                </a:spcAft>
                <a:defRPr/>
              </a:pPr>
              <a:endParaRPr lang="uk-UA">
                <a:latin typeface="+mn-lt"/>
                <a:cs typeface="+mn-cs"/>
              </a:endParaRPr>
            </a:p>
          </p:txBody>
        </p:sp>
        <p:sp>
          <p:nvSpPr>
            <p:cNvPr id="16" name="Freeform 53"/>
            <p:cNvSpPr/>
            <p:nvPr/>
          </p:nvSpPr>
          <p:spPr bwMode="auto">
            <a:xfrm>
              <a:off x="5004" y="1"/>
              <a:ext cx="189" cy="2112"/>
            </a:xfrm>
            <a:custGeom>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w="9525">
              <a:noFill/>
              <a:round/>
            </a:ln>
            <a:effectLst/>
          </p:spPr>
          <p:txBody>
            <a:bodyPr wrap="none" anchor="ctr"/>
            <a:lstStyle/>
            <a:p>
              <a:pPr fontAlgn="auto">
                <a:spcBef>
                  <a:spcPct val="0"/>
                </a:spcBef>
                <a:spcAft>
                  <a:spcPct val="0"/>
                </a:spcAft>
                <a:defRPr/>
              </a:pPr>
              <a:endParaRPr lang="uk-UA">
                <a:latin typeface="+mn-lt"/>
                <a:cs typeface="+mn-cs"/>
              </a:endParaRPr>
            </a:p>
          </p:txBody>
        </p:sp>
        <p:sp>
          <p:nvSpPr>
            <p:cNvPr id="17"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miter lim="800000"/>
            </a:ln>
            <a:effectLst/>
          </p:spPr>
          <p:txBody>
            <a:bodyPr wrap="none" anchor="ctr"/>
            <a:lstStyle/>
            <a:p>
              <a:pPr algn="ctr" fontAlgn="auto">
                <a:spcBef>
                  <a:spcPct val="0"/>
                </a:spcBef>
                <a:spcAft>
                  <a:spcPct val="0"/>
                </a:spcAft>
                <a:defRPr/>
              </a:pPr>
              <a:endParaRPr kumimoji="1" lang="uk-UA">
                <a:latin typeface="+mn-lt"/>
                <a:cs typeface="+mn-cs"/>
              </a:endParaRPr>
            </a:p>
          </p:txBody>
        </p:sp>
        <p:sp>
          <p:nvSpPr>
            <p:cNvPr id="18" name="Freeform 55"/>
            <p:cNvSpPr/>
            <p:nvPr/>
          </p:nvSpPr>
          <p:spPr bwMode="auto">
            <a:xfrm>
              <a:off x="5013" y="3924"/>
              <a:ext cx="734" cy="390"/>
            </a:xfrm>
            <a:custGeom>
              <a:cxnLst>
                <a:cxn ang="0">
                  <a:pos x="1" y="357"/>
                </a:cxn>
                <a:cxn ang="0">
                  <a:pos x="109" y="341"/>
                </a:cxn>
                <a:cxn ang="0">
                  <a:pos x="241" y="305"/>
                </a:cxn>
                <a:cxn ang="0">
                  <a:pos x="353" y="209"/>
                </a:cxn>
                <a:cxn ang="0">
                  <a:pos x="429" y="89"/>
                </a:cxn>
                <a:cxn ang="0">
                  <a:pos x="493" y="17"/>
                </a:cxn>
                <a:cxn ang="0">
                  <a:pos x="577" y="1"/>
                </a:cxn>
                <a:cxn ang="0">
                  <a:pos x="629" y="21"/>
                </a:cxn>
                <a:cxn ang="0">
                  <a:pos x="673" y="65"/>
                </a:cxn>
                <a:cxn ang="0">
                  <a:pos x="673" y="137"/>
                </a:cxn>
                <a:cxn ang="0">
                  <a:pos x="561" y="225"/>
                </a:cxn>
                <a:cxn ang="0">
                  <a:pos x="425" y="297"/>
                </a:cxn>
                <a:cxn ang="0">
                  <a:pos x="245" y="357"/>
                </a:cxn>
                <a:cxn ang="0">
                  <a:pos x="113" y="377"/>
                </a:cxn>
                <a:cxn ang="0">
                  <a:pos x="1" y="357"/>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w="9525" cap="flat" cmpd="sng">
              <a:noFill/>
              <a:prstDash val="solid"/>
              <a:round/>
              <a:headEnd type="none" w="med" len="med"/>
              <a:tailEnd type="none" w="med" len="med"/>
            </a:ln>
            <a:effectLst/>
          </p:spPr>
          <p:txBody>
            <a:bodyPr wrap="none" anchor="ctr"/>
            <a:lstStyle/>
            <a:p>
              <a:pPr fontAlgn="auto">
                <a:spcBef>
                  <a:spcPct val="0"/>
                </a:spcBef>
                <a:spcAft>
                  <a:spcPct val="0"/>
                </a:spcAft>
                <a:defRPr/>
              </a:pPr>
              <a:endParaRPr lang="uk-UA">
                <a:latin typeface="+mn-lt"/>
                <a:cs typeface="+mn-cs"/>
              </a:endParaRPr>
            </a:p>
          </p:txBody>
        </p:sp>
        <p:sp>
          <p:nvSpPr>
            <p:cNvPr id="19" name="AutoShape 56"/>
            <p:cNvSpPr>
              <a:spLocks noChangeArrowheads="1"/>
            </p:cNvSpPr>
            <p:nvPr/>
          </p:nvSpPr>
          <p:spPr bwMode="hidden">
            <a:xfrm rot="5400000">
              <a:off x="2724" y="2089"/>
              <a:ext cx="4320" cy="142"/>
            </a:xfrm>
            <a:custGeom>
              <a:gdLst>
                <a:gd name="G0" fmla="+- 607 0 0"/>
                <a:gd name="G1" fmla="+- 21600 0 607"/>
                <a:gd name="G2" fmla="*/ 607 1 2"/>
                <a:gd name="G3" fmla="+- 21600 0 G2"/>
                <a:gd name="G4" fmla="+/ 607 21600 2"/>
                <a:gd name="G5" fmla="+/ G1 0 2"/>
                <a:gd name="G6" fmla="*/ 21600 21600 607"/>
                <a:gd name="G7" fmla="*/ G6 1 2"/>
                <a:gd name="G8" fmla="+- 21600 0 G7"/>
                <a:gd name="G9" fmla="*/ 21600 1 2"/>
                <a:gd name="G10" fmla="+- 607 0 G9"/>
                <a:gd name="G11" fmla="?: G10 G8 0"/>
                <a:gd name="G12" fmla="?: G10 G7 21600"/>
                <a:gd name="T0" fmla="*/ 21296 w 21600"/>
                <a:gd name="T1" fmla="*/ 10800 h 21600"/>
                <a:gd name="T2" fmla="*/ 10800 w 21600"/>
                <a:gd name="T3" fmla="*/ 21600 h 21600"/>
                <a:gd name="T4" fmla="*/ 304 w 21600"/>
                <a:gd name="T5" fmla="*/ 10800 h 21600"/>
                <a:gd name="T6" fmla="*/ 10800 w 21600"/>
                <a:gd name="T7" fmla="*/ 0 h 21600"/>
                <a:gd name="T8" fmla="*/ 2104 w 21600"/>
                <a:gd name="T9" fmla="*/ 2104 h 21600"/>
                <a:gd name="T10" fmla="*/ 19496 w 21600"/>
                <a:gd name="T11" fmla="*/ 19496 h 21600"/>
              </a:gdLst>
              <a:cxnLst>
                <a:cxn ang="0">
                  <a:pos x="T0" y="T1"/>
                </a:cxn>
                <a:cxn ang="0">
                  <a:pos x="T2" y="T3"/>
                </a:cxn>
                <a:cxn ang="0">
                  <a:pos x="T4" y="T5"/>
                </a:cxn>
                <a:cxn ang="0">
                  <a:pos x="T6" y="T7"/>
                </a:cxn>
              </a:cxnLst>
              <a:rect l="T8" t="T9" r="T10" b="T11"/>
              <a:pathLst>
                <a:path w="21600" h="21600">
                  <a:moveTo>
                    <a:pt x="0" y="0"/>
                  </a:moveTo>
                  <a:lnTo>
                    <a:pt x="607" y="21600"/>
                  </a:lnTo>
                  <a:lnTo>
                    <a:pt x="20993" y="21600"/>
                  </a:lnTo>
                  <a:lnTo>
                    <a:pt x="21600" y="0"/>
                  </a:lnTo>
                  <a:close/>
                </a:path>
              </a:pathLst>
            </a:custGeom>
            <a:gradFill rotWithShape="0">
              <a:gsLst>
                <a:gs pos="0">
                  <a:schemeClr val="bg1"/>
                </a:gs>
                <a:gs pos="100000">
                  <a:schemeClr val="bg2"/>
                </a:gs>
              </a:gsLst>
              <a:lin ang="0" scaled="1"/>
            </a:gradFill>
            <a:ln w="9525">
              <a:noFill/>
              <a:miter lim="800000"/>
            </a:ln>
            <a:effectLst/>
          </p:spPr>
          <p:txBody>
            <a:bodyPr rot="10800000" vert="eaVert" wrap="none" anchor="ctr"/>
            <a:lstStyle/>
            <a:p>
              <a:pPr algn="ctr" fontAlgn="auto">
                <a:spcBef>
                  <a:spcPct val="0"/>
                </a:spcBef>
                <a:spcAft>
                  <a:spcPct val="0"/>
                </a:spcAft>
                <a:defRPr/>
              </a:pPr>
              <a:endParaRPr kumimoji="1" lang="uk-UA">
                <a:latin typeface="+mn-lt"/>
                <a:cs typeface="+mn-cs"/>
              </a:endParaRPr>
            </a:p>
          </p:txBody>
        </p:sp>
      </p:grpSp>
      <p:sp>
        <p:nvSpPr>
          <p:cNvPr id="84025" name="Rectangle 57"/>
          <p:cNvSpPr>
            <a:spLocks noGrp="1" noChangeArrowheads="1"/>
          </p:cNvSpPr>
          <p:nvPr>
            <p:ph type="ctrTitle" sz="quarter"/>
          </p:nvPr>
        </p:nvSpPr>
        <p:spPr>
          <a:xfrm>
            <a:off x="685800" y="1370013"/>
            <a:ext cx="6965950" cy="2057400"/>
          </a:xfrm>
        </p:spPr>
        <p:txBody>
          <a:bodyPr/>
          <a:lstStyle>
            <a:lvl1pPr>
              <a:defRPr/>
            </a:lvl1pPr>
          </a:lstStyle>
          <a:p>
            <a:r>
              <a:rPr lang="ru-RU" smtClean="0"/>
              <a:t>Образец заголовка</a:t>
            </a:r>
            <a:endParaRPr lang="ru-RU"/>
          </a:p>
        </p:txBody>
      </p:sp>
      <p:sp>
        <p:nvSpPr>
          <p:cNvPr id="84026" name="Rectangle 58"/>
          <p:cNvSpPr>
            <a:spLocks noGrp="1" noChangeArrowheads="1"/>
          </p:cNvSpPr>
          <p:nvPr>
            <p:ph type="subTitle" sz="quarter" idx="1"/>
          </p:nvPr>
        </p:nvSpPr>
        <p:spPr>
          <a:xfrm>
            <a:off x="1727200" y="3886200"/>
            <a:ext cx="5640388" cy="1752600"/>
          </a:xfrm>
        </p:spPr>
        <p:txBody>
          <a:bodyPr/>
          <a:lstStyle>
            <a:lvl1pPr marL="0" indent="0" algn="ctr">
              <a:buFontTx/>
              <a:buNone/>
              <a:defRPr/>
            </a:lvl1pPr>
          </a:lstStyle>
          <a:p>
            <a:r>
              <a:rPr lang="ru-RU" smtClean="0"/>
              <a:t>Образец подзаголовка</a:t>
            </a:r>
            <a:endParaRPr lang="ru-RU"/>
          </a:p>
        </p:txBody>
      </p:sp>
      <p:sp>
        <p:nvSpPr>
          <p:cNvPr id="59" name="Rectangle 59"/>
          <p:cNvSpPr>
            <a:spLocks noGrp="1" noChangeArrowheads="1"/>
          </p:cNvSpPr>
          <p:nvPr>
            <p:ph type="dt" sz="quarter" idx="10"/>
          </p:nvPr>
        </p:nvSpPr>
        <p:spPr/>
        <p:txBody>
          <a:bodyPr/>
          <a:lstStyle>
            <a:lvl1pPr>
              <a:defRPr/>
            </a:lvl1pPr>
          </a:lstStyle>
          <a:p>
            <a:pPr>
              <a:defRPr/>
            </a:pPr>
            <a:endParaRPr lang="ru-RU"/>
          </a:p>
        </p:txBody>
      </p:sp>
      <p:sp>
        <p:nvSpPr>
          <p:cNvPr id="60" name="Rectangle 60"/>
          <p:cNvSpPr>
            <a:spLocks noGrp="1" noChangeArrowheads="1"/>
          </p:cNvSpPr>
          <p:nvPr>
            <p:ph type="ftr" sz="quarter" idx="11"/>
          </p:nvPr>
        </p:nvSpPr>
        <p:spPr/>
        <p:txBody>
          <a:bodyPr/>
          <a:lstStyle>
            <a:lvl1pPr>
              <a:defRPr smtClean="0"/>
            </a:lvl1pPr>
          </a:lstStyle>
          <a:p>
            <a:pPr>
              <a:defRPr/>
            </a:pPr>
            <a:r>
              <a:rPr lang="ru-RU"/>
              <a:t>За матеріалами сайту Svit PPT</a:t>
            </a:r>
          </a:p>
        </p:txBody>
      </p:sp>
      <p:sp>
        <p:nvSpPr>
          <p:cNvPr id="61" name="Rectangle 61"/>
          <p:cNvSpPr>
            <a:spLocks noGrp="1" noChangeArrowheads="1"/>
          </p:cNvSpPr>
          <p:nvPr>
            <p:ph type="sldNum" sz="quarter" idx="12"/>
          </p:nvPr>
        </p:nvSpPr>
        <p:spPr/>
        <p:txBody>
          <a:bodyPr/>
          <a:lstStyle>
            <a:lvl1pPr>
              <a:defRPr/>
            </a:lvl1pPr>
          </a:lstStyle>
          <a:p>
            <a:pPr>
              <a:defRPr/>
            </a:pPr>
            <a:fld id="{DCCE7C77-2835-4C4E-8ADC-3E2D14783B13}" type="slidenum">
              <a:rPr lang="ru-RU"/>
              <a:pPr>
                <a:defRPr/>
              </a:pPr>
              <a:t>‹#›</a:t>
            </a:fld>
            <a:endParaRPr lang="ru-RU"/>
          </a:p>
        </p:txBody>
      </p:sp>
    </p:spTree>
  </p:cSld>
  <p:clrMapOvr>
    <a:masterClrMapping/>
  </p:clrMapOvr>
  <p:transition spd="slow">
    <p:randomBar dir="vert"/>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59"/>
          <p:cNvSpPr>
            <a:spLocks noGrp="1" noChangeArrowheads="1"/>
          </p:cNvSpPr>
          <p:nvPr>
            <p:ph type="dt" sz="half" idx="10"/>
          </p:nvPr>
        </p:nvSpPr>
        <p:spPr/>
        <p:txBody>
          <a:bodyPr/>
          <a:lstStyle>
            <a:lvl1pPr>
              <a:defRPr/>
            </a:lvl1pPr>
          </a:lstStyle>
          <a:p>
            <a:pPr>
              <a:defRPr/>
            </a:pPr>
            <a:endParaRPr lang="ru-RU"/>
          </a:p>
        </p:txBody>
      </p:sp>
      <p:sp>
        <p:nvSpPr>
          <p:cNvPr id="5" name="Rectangle 60"/>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6" name="Rectangle 61"/>
          <p:cNvSpPr>
            <a:spLocks noGrp="1" noChangeArrowheads="1"/>
          </p:cNvSpPr>
          <p:nvPr>
            <p:ph type="sldNum" sz="quarter" idx="12"/>
          </p:nvPr>
        </p:nvSpPr>
        <p:spPr/>
        <p:txBody>
          <a:bodyPr/>
          <a:lstStyle>
            <a:lvl1pPr>
              <a:defRPr/>
            </a:lvl1pPr>
          </a:lstStyle>
          <a:p>
            <a:pPr>
              <a:defRPr/>
            </a:pPr>
            <a:fld id="{EE83769B-84EC-4F55-9E16-978CAAE1077E}" type="slidenum">
              <a:rPr lang="ru-RU"/>
              <a:pPr>
                <a:defRPr/>
              </a:pPr>
              <a:t>‹#›</a:t>
            </a:fld>
            <a:endParaRPr lang="ru-RU"/>
          </a:p>
        </p:txBody>
      </p:sp>
    </p:spTree>
  </p:cSld>
  <p:clrMapOvr>
    <a:masterClrMapping/>
  </p:clrMapOvr>
  <p:transition spd="slow">
    <p:randomBar dir="vert"/>
  </p:transition>
  <p:timing/>
</p:sldLayout>
</file>

<file path=ppt/slideLayouts/slideLayout10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9"/>
          <p:cNvSpPr>
            <a:spLocks noGrp="1" noChangeArrowheads="1"/>
          </p:cNvSpPr>
          <p:nvPr>
            <p:ph type="dt" sz="half" idx="10"/>
          </p:nvPr>
        </p:nvSpPr>
        <p:spPr/>
        <p:txBody>
          <a:bodyPr/>
          <a:lstStyle>
            <a:lvl1pPr>
              <a:defRPr/>
            </a:lvl1pPr>
          </a:lstStyle>
          <a:p>
            <a:pPr>
              <a:defRPr/>
            </a:pPr>
            <a:endParaRPr lang="ru-RU"/>
          </a:p>
        </p:txBody>
      </p:sp>
      <p:sp>
        <p:nvSpPr>
          <p:cNvPr id="6" name="Rectangle 10"/>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7" name="Rectangle 11"/>
          <p:cNvSpPr>
            <a:spLocks noGrp="1" noChangeArrowheads="1"/>
          </p:cNvSpPr>
          <p:nvPr>
            <p:ph type="sldNum" sz="quarter" idx="12"/>
          </p:nvPr>
        </p:nvSpPr>
        <p:spPr/>
        <p:txBody>
          <a:bodyPr/>
          <a:lstStyle>
            <a:lvl1pPr>
              <a:defRPr/>
            </a:lvl1pPr>
          </a:lstStyle>
          <a:p>
            <a:pPr>
              <a:defRPr/>
            </a:pPr>
            <a:fld id="{DAC9539E-D566-4981-B1EE-FCE568F9C5A3}" type="slidenum">
              <a:rPr lang="ru-RU"/>
              <a:pPr>
                <a:defRPr/>
              </a:pPr>
              <a:t>‹#›</a:t>
            </a:fld>
            <a:endParaRPr lang="ru-RU"/>
          </a:p>
        </p:txBody>
      </p:sp>
    </p:spTree>
  </p:cSld>
  <p:clrMapOvr>
    <a:masterClrMapping/>
  </p:clrMapOvr>
  <p:transition spd="slow">
    <p:randomBar dir="vert"/>
  </p:transition>
  <p:timing/>
</p:sldLayout>
</file>

<file path=ppt/slideLayouts/slideLayout10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uk-UA"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9"/>
          <p:cNvSpPr>
            <a:spLocks noGrp="1" noChangeArrowheads="1"/>
          </p:cNvSpPr>
          <p:nvPr>
            <p:ph type="dt" sz="half" idx="10"/>
          </p:nvPr>
        </p:nvSpPr>
        <p:spPr/>
        <p:txBody>
          <a:bodyPr/>
          <a:lstStyle>
            <a:lvl1pPr>
              <a:defRPr/>
            </a:lvl1pPr>
          </a:lstStyle>
          <a:p>
            <a:pPr>
              <a:defRPr/>
            </a:pPr>
            <a:endParaRPr lang="ru-RU"/>
          </a:p>
        </p:txBody>
      </p:sp>
      <p:sp>
        <p:nvSpPr>
          <p:cNvPr id="6" name="Rectangle 10"/>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7" name="Rectangle 11"/>
          <p:cNvSpPr>
            <a:spLocks noGrp="1" noChangeArrowheads="1"/>
          </p:cNvSpPr>
          <p:nvPr>
            <p:ph type="sldNum" sz="quarter" idx="12"/>
          </p:nvPr>
        </p:nvSpPr>
        <p:spPr/>
        <p:txBody>
          <a:bodyPr/>
          <a:lstStyle>
            <a:lvl1pPr>
              <a:defRPr/>
            </a:lvl1pPr>
          </a:lstStyle>
          <a:p>
            <a:pPr>
              <a:defRPr/>
            </a:pPr>
            <a:fld id="{70F07CEB-8C69-4FAB-91E9-85AFD203C84F}" type="slidenum">
              <a:rPr lang="ru-RU"/>
              <a:pPr>
                <a:defRPr/>
              </a:pPr>
              <a:t>‹#›</a:t>
            </a:fld>
            <a:endParaRPr lang="ru-RU"/>
          </a:p>
        </p:txBody>
      </p:sp>
    </p:spTree>
  </p:cSld>
  <p:clrMapOvr>
    <a:masterClrMapping/>
  </p:clrMapOvr>
  <p:transition spd="slow">
    <p:randomBar dir="vert"/>
  </p:transition>
  <p:timing/>
</p:sldLayout>
</file>

<file path=ppt/slideLayouts/slideLayout10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9"/>
          <p:cNvSpPr>
            <a:spLocks noGrp="1" noChangeArrowheads="1"/>
          </p:cNvSpPr>
          <p:nvPr>
            <p:ph type="dt" sz="half" idx="10"/>
          </p:nvPr>
        </p:nvSpPr>
        <p:spPr/>
        <p:txBody>
          <a:bodyPr/>
          <a:lstStyle>
            <a:lvl1pPr>
              <a:defRPr/>
            </a:lvl1pPr>
          </a:lstStyle>
          <a:p>
            <a:pPr>
              <a:defRPr/>
            </a:pPr>
            <a:endParaRPr lang="ru-RU"/>
          </a:p>
        </p:txBody>
      </p:sp>
      <p:sp>
        <p:nvSpPr>
          <p:cNvPr id="5" name="Rectangle 10"/>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6" name="Rectangle 11"/>
          <p:cNvSpPr>
            <a:spLocks noGrp="1" noChangeArrowheads="1"/>
          </p:cNvSpPr>
          <p:nvPr>
            <p:ph type="sldNum" sz="quarter" idx="12"/>
          </p:nvPr>
        </p:nvSpPr>
        <p:spPr/>
        <p:txBody>
          <a:bodyPr/>
          <a:lstStyle>
            <a:lvl1pPr>
              <a:defRPr/>
            </a:lvl1pPr>
          </a:lstStyle>
          <a:p>
            <a:pPr>
              <a:defRPr/>
            </a:pPr>
            <a:fld id="{CDFBCB0A-69C4-4E3C-A58F-36399CE1422A}" type="slidenum">
              <a:rPr lang="ru-RU"/>
              <a:pPr>
                <a:defRPr/>
              </a:pPr>
              <a:t>‹#›</a:t>
            </a:fld>
            <a:endParaRPr lang="ru-RU"/>
          </a:p>
        </p:txBody>
      </p:sp>
    </p:spTree>
  </p:cSld>
  <p:clrMapOvr>
    <a:masterClrMapping/>
  </p:clrMapOvr>
  <p:transition spd="slow">
    <p:randomBar dir="vert"/>
  </p:transition>
  <p:timing/>
</p:sldLayout>
</file>

<file path=ppt/slideLayouts/slideLayout10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p:cNvSpPr>
            <a:spLocks noGrp="1"/>
          </p:cNvSpPr>
          <p:nvPr>
            <p:ph type="title" orient="vert"/>
          </p:nvPr>
        </p:nvSpPr>
        <p:spPr>
          <a:xfrm>
            <a:off x="6743700" y="277813"/>
            <a:ext cx="1943100" cy="5853112"/>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914400" y="277813"/>
            <a:ext cx="56769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9"/>
          <p:cNvSpPr>
            <a:spLocks noGrp="1" noChangeArrowheads="1"/>
          </p:cNvSpPr>
          <p:nvPr>
            <p:ph type="dt" sz="half" idx="10"/>
          </p:nvPr>
        </p:nvSpPr>
        <p:spPr/>
        <p:txBody>
          <a:bodyPr/>
          <a:lstStyle>
            <a:lvl1pPr>
              <a:defRPr/>
            </a:lvl1pPr>
          </a:lstStyle>
          <a:p>
            <a:pPr>
              <a:defRPr/>
            </a:pPr>
            <a:endParaRPr lang="ru-RU"/>
          </a:p>
        </p:txBody>
      </p:sp>
      <p:sp>
        <p:nvSpPr>
          <p:cNvPr id="5" name="Rectangle 10"/>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6" name="Rectangle 11"/>
          <p:cNvSpPr>
            <a:spLocks noGrp="1" noChangeArrowheads="1"/>
          </p:cNvSpPr>
          <p:nvPr>
            <p:ph type="sldNum" sz="quarter" idx="12"/>
          </p:nvPr>
        </p:nvSpPr>
        <p:spPr/>
        <p:txBody>
          <a:bodyPr/>
          <a:lstStyle>
            <a:lvl1pPr>
              <a:defRPr/>
            </a:lvl1pPr>
          </a:lstStyle>
          <a:p>
            <a:pPr>
              <a:defRPr/>
            </a:pPr>
            <a:fld id="{CB95EDC6-56DC-46FD-9F24-DA42612A0A4D}" type="slidenum">
              <a:rPr lang="ru-RU"/>
              <a:pPr>
                <a:defRPr/>
              </a:pPr>
              <a:t>‹#›</a:t>
            </a:fld>
            <a:endParaRPr lang="ru-RU"/>
          </a:p>
        </p:txBody>
      </p:sp>
    </p:spTree>
  </p:cSld>
  <p:clrMapOvr>
    <a:masterClrMapping/>
  </p:clrMapOvr>
  <p:transition spd="slow">
    <p:randomBar dir="vert"/>
  </p:transition>
  <p:timing/>
</p:sldLayout>
</file>

<file path=ppt/slideLayouts/slideLayout10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itle" preserve="1">
  <p:cSld name="Титульный слайд">
    <p:spTree>
      <p:nvGrpSpPr>
        <p:cNvPr id="1" name=""/>
        <p:cNvGrpSpPr/>
        <p:nvPr/>
      </p:nvGrpSpPr>
      <p:grpSpPr>
        <a:xfrm>
          <a:off x="0" y="0"/>
          <a:ext cx="0" cy="0"/>
        </a:xfrm>
      </p:grpSpPr>
      <p:grpSp>
        <p:nvGrpSpPr>
          <p:cNvPr id="4" name="Group 2"/>
          <p:cNvGrpSpPr/>
          <p:nvPr/>
        </p:nvGrpSpPr>
        <p:grpSpPr>
          <a:xfrm>
            <a:off x="0" y="0"/>
            <a:ext cx="5867400" cy="685800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w="9525">
              <a:noFill/>
              <a:miter lim="800000"/>
            </a:ln>
            <a:effectLst/>
          </p:spPr>
          <p:txBody>
            <a:bodyPr wrap="none" anchor="ctr"/>
            <a:lstStyle/>
            <a:p>
              <a:pPr algn="ctr" fontAlgn="auto">
                <a:spcBef>
                  <a:spcPct val="0"/>
                </a:spcBef>
                <a:spcAft>
                  <a:spcPct val="0"/>
                </a:spcAft>
                <a:defRPr/>
              </a:pPr>
              <a:endParaRPr kumimoji="1" lang="uk-UA" sz="2400">
                <a:latin typeface="Times New Roman"/>
                <a:cs typeface="+mn-cs"/>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ln>
            <a:effectLst/>
          </p:spPr>
          <p:txBody>
            <a:bodyPr wrap="none" anchor="ctr"/>
            <a:lstStyle/>
            <a:p>
              <a:pPr algn="ctr" fontAlgn="auto">
                <a:spcBef>
                  <a:spcPct val="0"/>
                </a:spcBef>
                <a:spcAft>
                  <a:spcPct val="0"/>
                </a:spcAft>
                <a:defRPr/>
              </a:pPr>
              <a:endParaRPr kumimoji="1" lang="uk-UA" sz="2400">
                <a:latin typeface="Times New Roman"/>
                <a:cs typeface="+mn-cs"/>
              </a:endParaRPr>
            </a:p>
          </p:txBody>
        </p:sp>
      </p:grpSp>
      <p:grpSp>
        <p:nvGrpSpPr>
          <p:cNvPr id="7" name="Group 5"/>
          <p:cNvGrpSpPr/>
          <p:nvPr/>
        </p:nvGrpSpPr>
        <p:grpSpPr>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ln>
            <a:effectLst/>
          </p:spPr>
          <p:txBody>
            <a:bodyPr wrap="none" anchor="ctr"/>
            <a:lstStyle/>
            <a:p>
              <a:pPr fontAlgn="auto">
                <a:spcBef>
                  <a:spcPct val="0"/>
                </a:spcBef>
                <a:spcAft>
                  <a:spcPct val="0"/>
                </a:spcAft>
                <a:defRPr/>
              </a:pPr>
              <a:endParaRPr lang="uk-UA">
                <a:latin typeface="+mn-lt"/>
                <a:cs typeface="+mn-cs"/>
              </a:endParaRPr>
            </a:p>
          </p:txBody>
        </p:sp>
        <p:sp>
          <p:nvSpPr>
            <p:cNvPr id="9" name="AutoShape 7"/>
            <p:cNvSpPr>
              <a:spLocks noChangeArrowheads="1"/>
            </p:cNvSpPr>
            <p:nvPr/>
          </p:nvSpPr>
          <p:spPr bwMode="auto">
            <a:xfrm>
              <a:off x="5196" y="3080"/>
              <a:ext cx="164" cy="201"/>
            </a:xfrm>
            <a:prstGeom prst="flowChartDelay">
              <a:avLst/>
            </a:prstGeom>
            <a:solidFill>
              <a:schemeClr val="hlink"/>
            </a:solidFill>
            <a:ln w="9525">
              <a:noFill/>
              <a:miter lim="800000"/>
            </a:ln>
            <a:effectLst/>
          </p:spPr>
          <p:txBody>
            <a:bodyPr wrap="none" anchor="ctr"/>
            <a:lstStyle/>
            <a:p>
              <a:pPr fontAlgn="auto">
                <a:spcBef>
                  <a:spcPct val="0"/>
                </a:spcBef>
                <a:spcAft>
                  <a:spcPct val="0"/>
                </a:spcAft>
                <a:defRPr/>
              </a:pPr>
              <a:endParaRPr lang="uk-UA">
                <a:latin typeface="+mn-lt"/>
                <a:cs typeface="+mn-cs"/>
              </a:endParaRPr>
            </a:p>
          </p:txBody>
        </p:sp>
      </p:grpSp>
      <p:sp>
        <p:nvSpPr>
          <p:cNvPr id="69640"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ru-RU" smtClean="0"/>
              <a:t>Образец подзаголовка</a:t>
            </a:r>
            <a:endParaRPr lang="ru-RU"/>
          </a:p>
        </p:txBody>
      </p:sp>
      <p:sp>
        <p:nvSpPr>
          <p:cNvPr id="69644"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ru-RU" smtClean="0"/>
              <a:t>Образец заголовка</a:t>
            </a:r>
            <a:endParaRPr lang="ru-RU"/>
          </a:p>
        </p:txBody>
      </p:sp>
      <p:sp>
        <p:nvSpPr>
          <p:cNvPr id="10" name="Rectangle 9"/>
          <p:cNvSpPr>
            <a:spLocks noGrp="1" noChangeArrowheads="1"/>
          </p:cNvSpPr>
          <p:nvPr>
            <p:ph type="dt" sz="quarter" idx="10"/>
          </p:nvPr>
        </p:nvSpPr>
        <p:spPr/>
        <p:txBody>
          <a:bodyPr/>
          <a:lstStyle>
            <a:lvl1pPr>
              <a:defRPr>
                <a:solidFill>
                  <a:schemeClr val="bg1"/>
                </a:solidFill>
              </a:defRPr>
            </a:lvl1pPr>
          </a:lstStyle>
          <a:p>
            <a:pPr>
              <a:defRPr/>
            </a:pPr>
            <a:endParaRPr lang="ru-RU"/>
          </a:p>
        </p:txBody>
      </p:sp>
      <p:sp>
        <p:nvSpPr>
          <p:cNvPr id="11" name="Rectangle 10"/>
          <p:cNvSpPr>
            <a:spLocks noGrp="1" noChangeArrowheads="1"/>
          </p:cNvSpPr>
          <p:nvPr>
            <p:ph type="ftr" sz="quarter" idx="11"/>
          </p:nvPr>
        </p:nvSpPr>
        <p:spPr/>
        <p:txBody>
          <a:bodyPr/>
          <a:lstStyle>
            <a:lvl1pPr algn="r">
              <a:defRPr smtClean="0"/>
            </a:lvl1pPr>
          </a:lstStyle>
          <a:p>
            <a:pPr>
              <a:defRPr/>
            </a:pPr>
            <a:r>
              <a:rPr lang="ru-RU"/>
              <a:t>За матеріалами сайту Svit PPT</a:t>
            </a:r>
          </a:p>
        </p:txBody>
      </p:sp>
      <p:sp>
        <p:nvSpPr>
          <p:cNvPr id="12" name="Rectangle 11"/>
          <p:cNvSpPr>
            <a:spLocks noGrp="1" noChangeArrowheads="1"/>
          </p:cNvSpPr>
          <p:nvPr>
            <p:ph type="sldNum" sz="quarter" idx="12"/>
          </p:nvPr>
        </p:nvSpPr>
        <p:spPr>
          <a:xfrm>
            <a:off x="76200" y="6248400"/>
            <a:ext cx="587375" cy="488950"/>
          </a:xfrm>
        </p:spPr>
        <p:txBody>
          <a:bodyPr anchorCtr="0"/>
          <a:lstStyle>
            <a:lvl1pPr>
              <a:defRPr/>
            </a:lvl1pPr>
          </a:lstStyle>
          <a:p>
            <a:pPr>
              <a:defRPr/>
            </a:pPr>
            <a:fld id="{D757926F-5629-4511-9C73-A67C6B5EBEDB}" type="slidenum">
              <a:rPr lang="ru-RU"/>
              <a:pPr>
                <a:defRPr/>
              </a:pPr>
              <a:t>‹#›</a:t>
            </a:fld>
            <a:endParaRPr lang="ru-RU"/>
          </a:p>
        </p:txBody>
      </p:sp>
    </p:spTree>
  </p:cSld>
  <p:clrMapOvr>
    <a:masterClrMapping/>
  </p:clrMapOvr>
  <p:transition spd="slow">
    <p:randomBar dir="vert"/>
  </p:transition>
  <p:timing/>
</p:sldLayout>
</file>

<file path=ppt/slideLayouts/slideLayout10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11"/>
          <p:cNvSpPr>
            <a:spLocks noGrp="1" noChangeArrowheads="1"/>
          </p:cNvSpPr>
          <p:nvPr>
            <p:ph type="dt" sz="half" idx="10"/>
          </p:nvPr>
        </p:nvSpPr>
        <p:spPr/>
        <p:txBody>
          <a:bodyPr/>
          <a:lstStyle>
            <a:lvl1pPr>
              <a:defRPr/>
            </a:lvl1pPr>
          </a:lstStyle>
          <a:p>
            <a:pPr>
              <a:defRPr/>
            </a:pPr>
            <a:endParaRPr lang="ru-RU"/>
          </a:p>
        </p:txBody>
      </p:sp>
      <p:sp>
        <p:nvSpPr>
          <p:cNvPr id="5" name="Rectangle 12"/>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6" name="Rectangle 13"/>
          <p:cNvSpPr>
            <a:spLocks noGrp="1" noChangeArrowheads="1"/>
          </p:cNvSpPr>
          <p:nvPr>
            <p:ph type="sldNum" sz="quarter" idx="12"/>
          </p:nvPr>
        </p:nvSpPr>
        <p:spPr/>
        <p:txBody>
          <a:bodyPr/>
          <a:lstStyle>
            <a:lvl1pPr>
              <a:defRPr/>
            </a:lvl1pPr>
          </a:lstStyle>
          <a:p>
            <a:pPr>
              <a:defRPr/>
            </a:pPr>
            <a:fld id="{AFFF0D0B-17EE-4983-97FD-C71DA439AFFA}" type="slidenum">
              <a:rPr lang="ru-RU"/>
              <a:pPr>
                <a:defRPr/>
              </a:pPr>
              <a:t>‹#›</a:t>
            </a:fld>
            <a:endParaRPr lang="ru-RU"/>
          </a:p>
        </p:txBody>
      </p:sp>
    </p:spTree>
  </p:cSld>
  <p:clrMapOvr>
    <a:masterClrMapping/>
  </p:clrMapOvr>
  <p:transition spd="slow">
    <p:randomBar dir="vert"/>
  </p:transition>
  <p:timing/>
</p:sldLayout>
</file>

<file path=ppt/slideLayouts/slideLayout10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1"/>
          <p:cNvSpPr>
            <a:spLocks noGrp="1" noChangeArrowheads="1"/>
          </p:cNvSpPr>
          <p:nvPr>
            <p:ph type="dt" sz="half" idx="10"/>
          </p:nvPr>
        </p:nvSpPr>
        <p:spPr/>
        <p:txBody>
          <a:bodyPr/>
          <a:lstStyle>
            <a:lvl1pPr>
              <a:defRPr/>
            </a:lvl1pPr>
          </a:lstStyle>
          <a:p>
            <a:pPr>
              <a:defRPr/>
            </a:pPr>
            <a:endParaRPr lang="ru-RU"/>
          </a:p>
        </p:txBody>
      </p:sp>
      <p:sp>
        <p:nvSpPr>
          <p:cNvPr id="5" name="Rectangle 12"/>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6" name="Rectangle 13"/>
          <p:cNvSpPr>
            <a:spLocks noGrp="1" noChangeArrowheads="1"/>
          </p:cNvSpPr>
          <p:nvPr>
            <p:ph type="sldNum" sz="quarter" idx="12"/>
          </p:nvPr>
        </p:nvSpPr>
        <p:spPr/>
        <p:txBody>
          <a:bodyPr/>
          <a:lstStyle>
            <a:lvl1pPr>
              <a:defRPr/>
            </a:lvl1pPr>
          </a:lstStyle>
          <a:p>
            <a:pPr>
              <a:defRPr/>
            </a:pPr>
            <a:fld id="{69134F3F-79F6-4D62-8A60-6B4C05A2A1BB}" type="slidenum">
              <a:rPr lang="ru-RU"/>
              <a:pPr>
                <a:defRPr/>
              </a:pPr>
              <a:t>‹#›</a:t>
            </a:fld>
            <a:endParaRPr lang="ru-RU"/>
          </a:p>
        </p:txBody>
      </p:sp>
    </p:spTree>
  </p:cSld>
  <p:clrMapOvr>
    <a:masterClrMapping/>
  </p:clrMapOvr>
  <p:transition spd="slow">
    <p:randomBar dir="vert"/>
  </p:transition>
  <p:timing/>
</p:sldLayout>
</file>

<file path=ppt/slideLayouts/slideLayout10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Rectangle 11"/>
          <p:cNvSpPr>
            <a:spLocks noGrp="1" noChangeArrowheads="1"/>
          </p:cNvSpPr>
          <p:nvPr>
            <p:ph type="dt" sz="half" idx="10"/>
          </p:nvPr>
        </p:nvSpPr>
        <p:spPr/>
        <p:txBody>
          <a:bodyPr/>
          <a:lstStyle>
            <a:lvl1pPr>
              <a:defRPr/>
            </a:lvl1pPr>
          </a:lstStyle>
          <a:p>
            <a:pPr>
              <a:defRPr/>
            </a:pPr>
            <a:endParaRPr lang="ru-RU"/>
          </a:p>
        </p:txBody>
      </p:sp>
      <p:sp>
        <p:nvSpPr>
          <p:cNvPr id="6" name="Rectangle 12"/>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7" name="Rectangle 13"/>
          <p:cNvSpPr>
            <a:spLocks noGrp="1" noChangeArrowheads="1"/>
          </p:cNvSpPr>
          <p:nvPr>
            <p:ph type="sldNum" sz="quarter" idx="12"/>
          </p:nvPr>
        </p:nvSpPr>
        <p:spPr/>
        <p:txBody>
          <a:bodyPr/>
          <a:lstStyle>
            <a:lvl1pPr>
              <a:defRPr/>
            </a:lvl1pPr>
          </a:lstStyle>
          <a:p>
            <a:pPr>
              <a:defRPr/>
            </a:pPr>
            <a:fld id="{A4E84AF6-4389-43D8-9868-D99700CEC65A}" type="slidenum">
              <a:rPr lang="ru-RU"/>
              <a:pPr>
                <a:defRPr/>
              </a:pPr>
              <a:t>‹#›</a:t>
            </a:fld>
            <a:endParaRPr lang="ru-RU"/>
          </a:p>
        </p:txBody>
      </p:sp>
    </p:spTree>
  </p:cSld>
  <p:clrMapOvr>
    <a:masterClrMapping/>
  </p:clrMapOvr>
  <p:transition spd="slow">
    <p:randomBar dir="vert"/>
  </p:transition>
  <p:timing/>
</p:sldLayout>
</file>

<file path=ppt/slideLayouts/slideLayout10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Rectangle 11"/>
          <p:cNvSpPr>
            <a:spLocks noGrp="1" noChangeArrowheads="1"/>
          </p:cNvSpPr>
          <p:nvPr>
            <p:ph type="dt" sz="half" idx="10"/>
          </p:nvPr>
        </p:nvSpPr>
        <p:spPr/>
        <p:txBody>
          <a:bodyPr/>
          <a:lstStyle>
            <a:lvl1pPr>
              <a:defRPr/>
            </a:lvl1pPr>
          </a:lstStyle>
          <a:p>
            <a:pPr>
              <a:defRPr/>
            </a:pPr>
            <a:endParaRPr lang="ru-RU"/>
          </a:p>
        </p:txBody>
      </p:sp>
      <p:sp>
        <p:nvSpPr>
          <p:cNvPr id="8" name="Rectangle 12"/>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9" name="Rectangle 13"/>
          <p:cNvSpPr>
            <a:spLocks noGrp="1" noChangeArrowheads="1"/>
          </p:cNvSpPr>
          <p:nvPr>
            <p:ph type="sldNum" sz="quarter" idx="12"/>
          </p:nvPr>
        </p:nvSpPr>
        <p:spPr/>
        <p:txBody>
          <a:bodyPr/>
          <a:lstStyle>
            <a:lvl1pPr>
              <a:defRPr/>
            </a:lvl1pPr>
          </a:lstStyle>
          <a:p>
            <a:pPr>
              <a:defRPr/>
            </a:pPr>
            <a:fld id="{1941E3ED-E331-4F64-9E8F-D90DFDD25AAA}" type="slidenum">
              <a:rPr lang="ru-RU"/>
              <a:pPr>
                <a:defRPr/>
              </a:pPr>
              <a:t>‹#›</a:t>
            </a:fld>
            <a:endParaRPr lang="ru-RU"/>
          </a:p>
        </p:txBody>
      </p:sp>
    </p:spTree>
  </p:cSld>
  <p:clrMapOvr>
    <a:masterClrMapping/>
  </p:clrMapOvr>
  <p:transition spd="slow">
    <p:randomBar dir="vert"/>
  </p:transition>
  <p:timing/>
</p:sldLayout>
</file>

<file path=ppt/slideLayouts/slideLayout10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Rectangle 11"/>
          <p:cNvSpPr>
            <a:spLocks noGrp="1" noChangeArrowheads="1"/>
          </p:cNvSpPr>
          <p:nvPr>
            <p:ph type="dt" sz="half" idx="10"/>
          </p:nvPr>
        </p:nvSpPr>
        <p:spPr/>
        <p:txBody>
          <a:bodyPr/>
          <a:lstStyle>
            <a:lvl1pPr>
              <a:defRPr/>
            </a:lvl1pPr>
          </a:lstStyle>
          <a:p>
            <a:pPr>
              <a:defRPr/>
            </a:pPr>
            <a:endParaRPr lang="ru-RU"/>
          </a:p>
        </p:txBody>
      </p:sp>
      <p:sp>
        <p:nvSpPr>
          <p:cNvPr id="4" name="Rectangle 12"/>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5" name="Rectangle 13"/>
          <p:cNvSpPr>
            <a:spLocks noGrp="1" noChangeArrowheads="1"/>
          </p:cNvSpPr>
          <p:nvPr>
            <p:ph type="sldNum" sz="quarter" idx="12"/>
          </p:nvPr>
        </p:nvSpPr>
        <p:spPr/>
        <p:txBody>
          <a:bodyPr/>
          <a:lstStyle>
            <a:lvl1pPr>
              <a:defRPr/>
            </a:lvl1pPr>
          </a:lstStyle>
          <a:p>
            <a:pPr>
              <a:defRPr/>
            </a:pPr>
            <a:fld id="{CEC73E68-E01A-46AA-8267-D6968D303D9A}" type="slidenum">
              <a:rPr lang="ru-RU"/>
              <a:pPr>
                <a:defRPr/>
              </a:pPr>
              <a:t>‹#›</a:t>
            </a:fld>
            <a:endParaRPr lang="ru-RU"/>
          </a:p>
        </p:txBody>
      </p:sp>
    </p:spTree>
  </p:cSld>
  <p:clrMapOvr>
    <a:masterClrMapping/>
  </p:clrMapOvr>
  <p:transition spd="slow">
    <p:randomBar dir="vert"/>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p:cNvSpPr>
            <a:spLocks noGrp="1"/>
          </p:cNvSpPr>
          <p:nvPr>
            <p:ph type="title" orient="vert"/>
          </p:nvPr>
        </p:nvSpPr>
        <p:spPr>
          <a:xfrm>
            <a:off x="5827713" y="227013"/>
            <a:ext cx="1868487" cy="5868987"/>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219075" y="227013"/>
            <a:ext cx="5456238" cy="586898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59"/>
          <p:cNvSpPr>
            <a:spLocks noGrp="1" noChangeArrowheads="1"/>
          </p:cNvSpPr>
          <p:nvPr>
            <p:ph type="dt" sz="half" idx="10"/>
          </p:nvPr>
        </p:nvSpPr>
        <p:spPr/>
        <p:txBody>
          <a:bodyPr/>
          <a:lstStyle>
            <a:lvl1pPr>
              <a:defRPr/>
            </a:lvl1pPr>
          </a:lstStyle>
          <a:p>
            <a:pPr>
              <a:defRPr/>
            </a:pPr>
            <a:endParaRPr lang="ru-RU"/>
          </a:p>
        </p:txBody>
      </p:sp>
      <p:sp>
        <p:nvSpPr>
          <p:cNvPr id="5" name="Rectangle 60"/>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6" name="Rectangle 61"/>
          <p:cNvSpPr>
            <a:spLocks noGrp="1" noChangeArrowheads="1"/>
          </p:cNvSpPr>
          <p:nvPr>
            <p:ph type="sldNum" sz="quarter" idx="12"/>
          </p:nvPr>
        </p:nvSpPr>
        <p:spPr/>
        <p:txBody>
          <a:bodyPr/>
          <a:lstStyle>
            <a:lvl1pPr>
              <a:defRPr/>
            </a:lvl1pPr>
          </a:lstStyle>
          <a:p>
            <a:pPr>
              <a:defRPr/>
            </a:pPr>
            <a:fld id="{1A5A7CDB-3F14-4F3F-BC7C-4A78186F548D}" type="slidenum">
              <a:rPr lang="ru-RU"/>
              <a:pPr>
                <a:defRPr/>
              </a:pPr>
              <a:t>‹#›</a:t>
            </a:fld>
            <a:endParaRPr lang="ru-RU"/>
          </a:p>
        </p:txBody>
      </p:sp>
    </p:spTree>
  </p:cSld>
  <p:clrMapOvr>
    <a:masterClrMapping/>
  </p:clrMapOvr>
  <p:transition spd="slow">
    <p:randomBar dir="vert"/>
  </p:transition>
  <p:timing/>
</p:sldLayout>
</file>

<file path=ppt/slideLayouts/slideLayout1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Пустой слайд">
    <p:spTree>
      <p:nvGrpSpPr>
        <p:cNvPr id="1" name=""/>
        <p:cNvGrpSpPr/>
        <p:nvPr/>
      </p:nvGrpSpPr>
      <p:grpSpPr>
        <a:xfrm>
          <a:off x="0" y="0"/>
          <a:ext cx="0" cy="0"/>
        </a:xfrm>
      </p:grpSpPr>
      <p:sp>
        <p:nvSpPr>
          <p:cNvPr id="2" name="Rectangle 11"/>
          <p:cNvSpPr>
            <a:spLocks noGrp="1" noChangeArrowheads="1"/>
          </p:cNvSpPr>
          <p:nvPr>
            <p:ph type="dt" sz="half" idx="10"/>
          </p:nvPr>
        </p:nvSpPr>
        <p:spPr/>
        <p:txBody>
          <a:bodyPr/>
          <a:lstStyle>
            <a:lvl1pPr>
              <a:defRPr/>
            </a:lvl1pPr>
          </a:lstStyle>
          <a:p>
            <a:pPr>
              <a:defRPr/>
            </a:pPr>
            <a:endParaRPr lang="ru-RU"/>
          </a:p>
        </p:txBody>
      </p:sp>
      <p:sp>
        <p:nvSpPr>
          <p:cNvPr id="3" name="Rectangle 12"/>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4" name="Rectangle 13"/>
          <p:cNvSpPr>
            <a:spLocks noGrp="1" noChangeArrowheads="1"/>
          </p:cNvSpPr>
          <p:nvPr>
            <p:ph type="sldNum" sz="quarter" idx="12"/>
          </p:nvPr>
        </p:nvSpPr>
        <p:spPr/>
        <p:txBody>
          <a:bodyPr/>
          <a:lstStyle>
            <a:lvl1pPr>
              <a:defRPr/>
            </a:lvl1pPr>
          </a:lstStyle>
          <a:p>
            <a:pPr>
              <a:defRPr/>
            </a:pPr>
            <a:fld id="{11D8466A-93DA-4E93-AE7B-924322D0C2CB}" type="slidenum">
              <a:rPr lang="ru-RU"/>
              <a:pPr>
                <a:defRPr/>
              </a:pPr>
              <a:t>‹#›</a:t>
            </a:fld>
            <a:endParaRPr lang="ru-RU"/>
          </a:p>
        </p:txBody>
      </p:sp>
    </p:spTree>
  </p:cSld>
  <p:clrMapOvr>
    <a:masterClrMapping/>
  </p:clrMapOvr>
  <p:transition spd="slow">
    <p:randomBar dir="vert"/>
  </p:transition>
  <p:timing/>
</p:sldLayout>
</file>

<file path=ppt/slideLayouts/slideLayout1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dt" sz="half" idx="10"/>
          </p:nvPr>
        </p:nvSpPr>
        <p:spPr/>
        <p:txBody>
          <a:bodyPr/>
          <a:lstStyle>
            <a:lvl1pPr>
              <a:defRPr/>
            </a:lvl1pPr>
          </a:lstStyle>
          <a:p>
            <a:pPr>
              <a:defRPr/>
            </a:pPr>
            <a:endParaRPr lang="ru-RU"/>
          </a:p>
        </p:txBody>
      </p:sp>
      <p:sp>
        <p:nvSpPr>
          <p:cNvPr id="6" name="Rectangle 12"/>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7" name="Rectangle 13"/>
          <p:cNvSpPr>
            <a:spLocks noGrp="1" noChangeArrowheads="1"/>
          </p:cNvSpPr>
          <p:nvPr>
            <p:ph type="sldNum" sz="quarter" idx="12"/>
          </p:nvPr>
        </p:nvSpPr>
        <p:spPr/>
        <p:txBody>
          <a:bodyPr/>
          <a:lstStyle>
            <a:lvl1pPr>
              <a:defRPr/>
            </a:lvl1pPr>
          </a:lstStyle>
          <a:p>
            <a:pPr>
              <a:defRPr/>
            </a:pPr>
            <a:fld id="{CA9F26CE-88FE-4296-8BF5-A0C626CEC04E}" type="slidenum">
              <a:rPr lang="ru-RU"/>
              <a:pPr>
                <a:defRPr/>
              </a:pPr>
              <a:t>‹#›</a:t>
            </a:fld>
            <a:endParaRPr lang="ru-RU"/>
          </a:p>
        </p:txBody>
      </p:sp>
    </p:spTree>
  </p:cSld>
  <p:clrMapOvr>
    <a:masterClrMapping/>
  </p:clrMapOvr>
  <p:transition spd="slow">
    <p:randomBar dir="vert"/>
  </p:transition>
  <p:timing/>
</p:sldLayout>
</file>

<file path=ppt/slideLayouts/slideLayout1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uk-UA"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dt" sz="half" idx="10"/>
          </p:nvPr>
        </p:nvSpPr>
        <p:spPr/>
        <p:txBody>
          <a:bodyPr/>
          <a:lstStyle>
            <a:lvl1pPr>
              <a:defRPr/>
            </a:lvl1pPr>
          </a:lstStyle>
          <a:p>
            <a:pPr>
              <a:defRPr/>
            </a:pPr>
            <a:endParaRPr lang="ru-RU"/>
          </a:p>
        </p:txBody>
      </p:sp>
      <p:sp>
        <p:nvSpPr>
          <p:cNvPr id="6" name="Rectangle 12"/>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7" name="Rectangle 13"/>
          <p:cNvSpPr>
            <a:spLocks noGrp="1" noChangeArrowheads="1"/>
          </p:cNvSpPr>
          <p:nvPr>
            <p:ph type="sldNum" sz="quarter" idx="12"/>
          </p:nvPr>
        </p:nvSpPr>
        <p:spPr/>
        <p:txBody>
          <a:bodyPr/>
          <a:lstStyle>
            <a:lvl1pPr>
              <a:defRPr/>
            </a:lvl1pPr>
          </a:lstStyle>
          <a:p>
            <a:pPr>
              <a:defRPr/>
            </a:pPr>
            <a:fld id="{B51D2A93-3EBD-4FE2-9C62-6619C31133C6}" type="slidenum">
              <a:rPr lang="ru-RU"/>
              <a:pPr>
                <a:defRPr/>
              </a:pPr>
              <a:t>‹#›</a:t>
            </a:fld>
            <a:endParaRPr lang="ru-RU"/>
          </a:p>
        </p:txBody>
      </p:sp>
    </p:spTree>
  </p:cSld>
  <p:clrMapOvr>
    <a:masterClrMapping/>
  </p:clrMapOvr>
  <p:transition spd="slow">
    <p:randomBar dir="vert"/>
  </p:transition>
  <p:timing/>
</p:sldLayout>
</file>

<file path=ppt/slideLayouts/slideLayout1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11"/>
          <p:cNvSpPr>
            <a:spLocks noGrp="1" noChangeArrowheads="1"/>
          </p:cNvSpPr>
          <p:nvPr>
            <p:ph type="dt" sz="half" idx="10"/>
          </p:nvPr>
        </p:nvSpPr>
        <p:spPr/>
        <p:txBody>
          <a:bodyPr/>
          <a:lstStyle>
            <a:lvl1pPr>
              <a:defRPr/>
            </a:lvl1pPr>
          </a:lstStyle>
          <a:p>
            <a:pPr>
              <a:defRPr/>
            </a:pPr>
            <a:endParaRPr lang="ru-RU"/>
          </a:p>
        </p:txBody>
      </p:sp>
      <p:sp>
        <p:nvSpPr>
          <p:cNvPr id="5" name="Rectangle 12"/>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6" name="Rectangle 13"/>
          <p:cNvSpPr>
            <a:spLocks noGrp="1" noChangeArrowheads="1"/>
          </p:cNvSpPr>
          <p:nvPr>
            <p:ph type="sldNum" sz="quarter" idx="12"/>
          </p:nvPr>
        </p:nvSpPr>
        <p:spPr/>
        <p:txBody>
          <a:bodyPr/>
          <a:lstStyle>
            <a:lvl1pPr>
              <a:defRPr/>
            </a:lvl1pPr>
          </a:lstStyle>
          <a:p>
            <a:pPr>
              <a:defRPr/>
            </a:pPr>
            <a:fld id="{334E84EE-90D1-4CB5-ACB9-F6ECBBC4118C}" type="slidenum">
              <a:rPr lang="ru-RU"/>
              <a:pPr>
                <a:defRPr/>
              </a:pPr>
              <a:t>‹#›</a:t>
            </a:fld>
            <a:endParaRPr lang="ru-RU"/>
          </a:p>
        </p:txBody>
      </p:sp>
    </p:spTree>
  </p:cSld>
  <p:clrMapOvr>
    <a:masterClrMapping/>
  </p:clrMapOvr>
  <p:transition spd="slow">
    <p:randomBar dir="vert"/>
  </p:transition>
  <p:timing/>
</p:sldLayout>
</file>

<file path=ppt/slideLayouts/slideLayout1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p:cNvSpPr>
            <a:spLocks noGrp="1"/>
          </p:cNvSpPr>
          <p:nvPr>
            <p:ph type="title" orient="vert"/>
          </p:nvPr>
        </p:nvSpPr>
        <p:spPr>
          <a:xfrm>
            <a:off x="6705600" y="762000"/>
            <a:ext cx="1981200" cy="532447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762000" y="762000"/>
            <a:ext cx="5791200" cy="53244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11"/>
          <p:cNvSpPr>
            <a:spLocks noGrp="1" noChangeArrowheads="1"/>
          </p:cNvSpPr>
          <p:nvPr>
            <p:ph type="dt" sz="half" idx="10"/>
          </p:nvPr>
        </p:nvSpPr>
        <p:spPr/>
        <p:txBody>
          <a:bodyPr/>
          <a:lstStyle>
            <a:lvl1pPr>
              <a:defRPr/>
            </a:lvl1pPr>
          </a:lstStyle>
          <a:p>
            <a:pPr>
              <a:defRPr/>
            </a:pPr>
            <a:endParaRPr lang="ru-RU"/>
          </a:p>
        </p:txBody>
      </p:sp>
      <p:sp>
        <p:nvSpPr>
          <p:cNvPr id="5" name="Rectangle 12"/>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6" name="Rectangle 13"/>
          <p:cNvSpPr>
            <a:spLocks noGrp="1" noChangeArrowheads="1"/>
          </p:cNvSpPr>
          <p:nvPr>
            <p:ph type="sldNum" sz="quarter" idx="12"/>
          </p:nvPr>
        </p:nvSpPr>
        <p:spPr/>
        <p:txBody>
          <a:bodyPr/>
          <a:lstStyle>
            <a:lvl1pPr>
              <a:defRPr/>
            </a:lvl1pPr>
          </a:lstStyle>
          <a:p>
            <a:pPr>
              <a:defRPr/>
            </a:pPr>
            <a:fld id="{70671E3A-7B04-4A6A-9578-786654CF9E1B}" type="slidenum">
              <a:rPr lang="ru-RU"/>
              <a:pPr>
                <a:defRPr/>
              </a:pPr>
              <a:t>‹#›</a:t>
            </a:fld>
            <a:endParaRPr lang="ru-RU"/>
          </a:p>
        </p:txBody>
      </p:sp>
    </p:spTree>
  </p:cSld>
  <p:clrMapOvr>
    <a:masterClrMapping/>
  </p:clrMapOvr>
  <p:transition spd="slow">
    <p:randomBar dir="vert"/>
  </p:transition>
  <p:timing/>
</p:sldLayout>
</file>

<file path=ppt/slideLayouts/slideLayout1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itle" preserve="1">
  <p:cSld name="Титульный слайд">
    <p:spTree>
      <p:nvGrpSpPr>
        <p:cNvPr id="1" name=""/>
        <p:cNvGrpSpPr/>
        <p:nvPr/>
      </p:nvGrpSpPr>
      <p:grpSpPr>
        <a:xfrm>
          <a:off x="0" y="0"/>
          <a:ext cx="0" cy="0"/>
        </a:xfrm>
      </p:grpSpPr>
      <p:grpSp>
        <p:nvGrpSpPr>
          <p:cNvPr id="4" name="Group 2"/>
          <p:cNvGrpSpPr/>
          <p:nvPr/>
        </p:nvGrpSpPr>
        <p:grpSpPr>
          <a:xfrm>
            <a:off x="319088" y="1752600"/>
            <a:ext cx="8824912" cy="5129213"/>
            <a:chOff x="201" y="1104"/>
            <a:chExt cx="5559" cy="3231"/>
          </a:xfrm>
        </p:grpSpPr>
        <p:sp>
          <p:nvSpPr>
            <p:cNvPr id="5" name="Freeform 3"/>
            <p:cNvSpPr/>
            <p:nvPr/>
          </p:nvSpPr>
          <p:spPr bwMode="ltGray">
            <a:xfrm>
              <a:off x="210" y="1104"/>
              <a:ext cx="5550" cy="3216"/>
            </a:xfrm>
            <a:custGeom>
              <a:cxnLst>
                <a:cxn ang="0">
                  <a:pos x="335" y="0"/>
                </a:cxn>
                <a:cxn ang="0">
                  <a:pos x="333" y="1290"/>
                </a:cxn>
                <a:cxn ang="0">
                  <a:pos x="0" y="1290"/>
                </a:cxn>
                <a:cxn ang="0">
                  <a:pos x="6" y="3210"/>
                </a:cxn>
                <a:cxn ang="0">
                  <a:pos x="5550" y="3216"/>
                </a:cxn>
                <a:cxn ang="0">
                  <a:pos x="5550" y="0"/>
                </a:cxn>
                <a:cxn ang="0">
                  <a:pos x="335" y="0"/>
                </a:cxn>
                <a:cxn ang="0">
                  <a:pos x="335" y="0"/>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w="9525">
              <a:noFill/>
              <a:round/>
            </a:ln>
          </p:spPr>
          <p:txBody>
            <a:bodyPr/>
            <a:lstStyle/>
            <a:p>
              <a:pPr fontAlgn="auto">
                <a:spcBef>
                  <a:spcPct val="0"/>
                </a:spcBef>
                <a:spcAft>
                  <a:spcPct val="0"/>
                </a:spcAft>
                <a:defRPr/>
              </a:pPr>
              <a:endParaRPr lang="uk-UA">
                <a:latin typeface="+mn-lt"/>
                <a:cs typeface="+mn-cs"/>
              </a:endParaRPr>
            </a:p>
          </p:txBody>
        </p:sp>
        <p:sp>
          <p:nvSpPr>
            <p:cNvPr id="6" name="Freeform 4"/>
            <p:cNvSpPr/>
            <p:nvPr/>
          </p:nvSpPr>
          <p:spPr bwMode="ltGray">
            <a:xfrm>
              <a:off x="528" y="2400"/>
              <a:ext cx="5232" cy="1920"/>
            </a:xfrm>
            <a:custGeom>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ln>
          </p:spPr>
          <p:txBody>
            <a:bodyPr/>
            <a:lstStyle/>
            <a:p>
              <a:pPr fontAlgn="auto">
                <a:spcBef>
                  <a:spcPct val="0"/>
                </a:spcBef>
                <a:spcAft>
                  <a:spcPct val="0"/>
                </a:spcAft>
                <a:defRPr/>
              </a:pPr>
              <a:endParaRPr lang="uk-UA">
                <a:latin typeface="+mn-lt"/>
                <a:cs typeface="+mn-cs"/>
              </a:endParaRPr>
            </a:p>
          </p:txBody>
        </p:sp>
        <p:sp>
          <p:nvSpPr>
            <p:cNvPr id="7" name="Freeform 5"/>
            <p:cNvSpPr/>
            <p:nvPr/>
          </p:nvSpPr>
          <p:spPr bwMode="ltGray">
            <a:xfrm>
              <a:off x="201" y="2377"/>
              <a:ext cx="3455" cy="29"/>
            </a:xfrm>
            <a:custGeom>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fontAlgn="auto">
                <a:spcBef>
                  <a:spcPct val="0"/>
                </a:spcBef>
                <a:spcAft>
                  <a:spcPct val="0"/>
                </a:spcAft>
                <a:defRPr/>
              </a:pPr>
              <a:endParaRPr lang="uk-UA">
                <a:latin typeface="+mn-lt"/>
                <a:cs typeface="+mn-cs"/>
              </a:endParaRPr>
            </a:p>
          </p:txBody>
        </p:sp>
        <p:sp>
          <p:nvSpPr>
            <p:cNvPr id="8" name="Freeform 6"/>
            <p:cNvSpPr/>
            <p:nvPr/>
          </p:nvSpPr>
          <p:spPr bwMode="ltGray">
            <a:xfrm>
              <a:off x="528" y="1104"/>
              <a:ext cx="4894" cy="29"/>
            </a:xfrm>
            <a:custGeom>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fontAlgn="auto">
                <a:spcBef>
                  <a:spcPct val="0"/>
                </a:spcBef>
                <a:spcAft>
                  <a:spcPct val="0"/>
                </a:spcAft>
                <a:defRPr/>
              </a:pPr>
              <a:endParaRPr lang="uk-UA">
                <a:latin typeface="+mn-lt"/>
                <a:cs typeface="+mn-cs"/>
              </a:endParaRPr>
            </a:p>
          </p:txBody>
        </p:sp>
        <p:sp>
          <p:nvSpPr>
            <p:cNvPr id="9" name="Freeform 7"/>
            <p:cNvSpPr/>
            <p:nvPr/>
          </p:nvSpPr>
          <p:spPr bwMode="ltGray">
            <a:xfrm>
              <a:off x="201" y="2377"/>
              <a:ext cx="30" cy="1958"/>
            </a:xfrm>
            <a:custGeom>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fontAlgn="auto">
                <a:spcBef>
                  <a:spcPct val="0"/>
                </a:spcBef>
                <a:spcAft>
                  <a:spcPct val="0"/>
                </a:spcAft>
                <a:defRPr/>
              </a:pPr>
              <a:endParaRPr lang="uk-UA">
                <a:latin typeface="+mn-lt"/>
                <a:cs typeface="+mn-cs"/>
              </a:endParaRPr>
            </a:p>
          </p:txBody>
        </p:sp>
        <p:sp>
          <p:nvSpPr>
            <p:cNvPr id="10" name="Freeform 8"/>
            <p:cNvSpPr/>
            <p:nvPr/>
          </p:nvSpPr>
          <p:spPr bwMode="ltGray">
            <a:xfrm>
              <a:off x="528" y="1104"/>
              <a:ext cx="29" cy="3225"/>
            </a:xfrm>
            <a:custGeom>
              <a:cxnLst>
                <a:cxn ang="0">
                  <a:pos x="0" y="0"/>
                </a:cxn>
                <a:cxn ang="0">
                  <a:pos x="0" y="2161"/>
                </a:cxn>
                <a:cxn ang="0">
                  <a:pos x="29" y="2161"/>
                </a:cxn>
                <a:cxn ang="0">
                  <a:pos x="27" y="27"/>
                </a:cxn>
                <a:cxn ang="0">
                  <a:pos x="0" y="0"/>
                </a:cxn>
                <a:cxn ang="0">
                  <a:pos x="0" y="0"/>
                </a:cxn>
              </a:cxnLst>
              <a:rect l="0" t="0" r="r" b="b"/>
              <a:pathLst>
                <a:path w="28"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fontAlgn="auto">
                <a:spcBef>
                  <a:spcPct val="0"/>
                </a:spcBef>
                <a:spcAft>
                  <a:spcPct val="0"/>
                </a:spcAft>
                <a:defRPr/>
              </a:pPr>
              <a:endParaRPr lang="uk-UA">
                <a:latin typeface="+mn-lt"/>
                <a:cs typeface="+mn-cs"/>
              </a:endParaRPr>
            </a:p>
          </p:txBody>
        </p:sp>
      </p:grpSp>
      <p:sp>
        <p:nvSpPr>
          <p:cNvPr id="74761" name="Rectangle 9"/>
          <p:cNvSpPr>
            <a:spLocks noGrp="1" noChangeArrowheads="1"/>
          </p:cNvSpPr>
          <p:nvPr>
            <p:ph type="ctrTitle" sz="quarter"/>
          </p:nvPr>
        </p:nvSpPr>
        <p:spPr>
          <a:xfrm>
            <a:off x="990600" y="1905000"/>
            <a:ext cx="7772400" cy="1736725"/>
          </a:xfrm>
        </p:spPr>
        <p:txBody>
          <a:bodyPr anchor="t"/>
          <a:lstStyle>
            <a:lvl1pPr>
              <a:defRPr sz="5400"/>
            </a:lvl1pPr>
          </a:lstStyle>
          <a:p>
            <a:r>
              <a:rPr lang="ru-RU" smtClean="0"/>
              <a:t>Образец заголовка</a:t>
            </a:r>
            <a:endParaRPr lang="ru-RU"/>
          </a:p>
        </p:txBody>
      </p:sp>
      <p:sp>
        <p:nvSpPr>
          <p:cNvPr id="74762"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r>
              <a:rPr lang="ru-RU" smtClean="0"/>
              <a:t>Образец подзаголовка</a:t>
            </a:r>
            <a:endParaRPr lang="ru-RU"/>
          </a:p>
        </p:txBody>
      </p:sp>
      <p:sp>
        <p:nvSpPr>
          <p:cNvPr id="11" name="Rectangle 11"/>
          <p:cNvSpPr>
            <a:spLocks noGrp="1" noChangeArrowheads="1"/>
          </p:cNvSpPr>
          <p:nvPr>
            <p:ph type="dt" sz="quarter" idx="10"/>
          </p:nvPr>
        </p:nvSpPr>
        <p:spPr>
          <a:xfrm>
            <a:off x="990600" y="6245225"/>
            <a:ext cx="1901825" cy="476250"/>
          </a:xfrm>
        </p:spPr>
        <p:txBody>
          <a:bodyPr/>
          <a:lstStyle>
            <a:lvl1pPr>
              <a:defRPr/>
            </a:lvl1pPr>
          </a:lstStyle>
          <a:p>
            <a:pPr>
              <a:defRPr/>
            </a:pPr>
            <a:endParaRPr lang="ru-RU"/>
          </a:p>
        </p:txBody>
      </p:sp>
      <p:sp>
        <p:nvSpPr>
          <p:cNvPr id="12" name="Rectangle 12"/>
          <p:cNvSpPr>
            <a:spLocks noGrp="1" noChangeArrowheads="1"/>
          </p:cNvSpPr>
          <p:nvPr>
            <p:ph type="ftr" sz="quarter" idx="11"/>
          </p:nvPr>
        </p:nvSpPr>
        <p:spPr>
          <a:xfrm>
            <a:off x="3468688" y="6245225"/>
            <a:ext cx="2895600" cy="476250"/>
          </a:xfrm>
        </p:spPr>
        <p:txBody>
          <a:bodyPr/>
          <a:lstStyle>
            <a:lvl1pPr>
              <a:defRPr smtClean="0"/>
            </a:lvl1pPr>
          </a:lstStyle>
          <a:p>
            <a:pPr>
              <a:defRPr/>
            </a:pPr>
            <a:r>
              <a:rPr lang="ru-RU"/>
              <a:t>За матеріалами сайту Svit PPT</a:t>
            </a:r>
          </a:p>
        </p:txBody>
      </p:sp>
      <p:sp>
        <p:nvSpPr>
          <p:cNvPr id="13" name="Rectangle 13"/>
          <p:cNvSpPr>
            <a:spLocks noGrp="1" noChangeArrowheads="1"/>
          </p:cNvSpPr>
          <p:nvPr>
            <p:ph type="sldNum" sz="quarter" idx="12"/>
          </p:nvPr>
        </p:nvSpPr>
        <p:spPr/>
        <p:txBody>
          <a:bodyPr/>
          <a:lstStyle>
            <a:lvl1pPr>
              <a:defRPr/>
            </a:lvl1pPr>
          </a:lstStyle>
          <a:p>
            <a:pPr>
              <a:defRPr/>
            </a:pPr>
            <a:fld id="{DC9D77A3-476F-4F38-B547-346AC7BC37CD}" type="slidenum">
              <a:rPr lang="ru-RU"/>
              <a:pPr>
                <a:defRPr/>
              </a:pPr>
              <a:t>‹#›</a:t>
            </a:fld>
            <a:endParaRPr lang="ru-RU"/>
          </a:p>
        </p:txBody>
      </p:sp>
    </p:spTree>
  </p:cSld>
  <p:clrMapOvr>
    <a:masterClrMapping/>
  </p:clrMapOvr>
  <p:transition spd="slow">
    <p:randomBar dir="vert"/>
  </p:transition>
  <p:timing/>
</p:sldLayout>
</file>

<file path=ppt/slideLayouts/slideLayout1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11"/>
          <p:cNvSpPr>
            <a:spLocks noGrp="1" noChangeArrowheads="1"/>
          </p:cNvSpPr>
          <p:nvPr>
            <p:ph type="dt" sz="half" idx="10"/>
          </p:nvPr>
        </p:nvSpPr>
        <p:spPr/>
        <p:txBody>
          <a:bodyPr/>
          <a:lstStyle>
            <a:lvl1pPr>
              <a:defRPr/>
            </a:lvl1pPr>
          </a:lstStyle>
          <a:p>
            <a:pPr>
              <a:defRPr/>
            </a:pPr>
            <a:endParaRPr lang="ru-RU"/>
          </a:p>
        </p:txBody>
      </p:sp>
      <p:sp>
        <p:nvSpPr>
          <p:cNvPr id="5" name="Rectangle 12"/>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6" name="Rectangle 13"/>
          <p:cNvSpPr>
            <a:spLocks noGrp="1" noChangeArrowheads="1"/>
          </p:cNvSpPr>
          <p:nvPr>
            <p:ph type="sldNum" sz="quarter" idx="12"/>
          </p:nvPr>
        </p:nvSpPr>
        <p:spPr/>
        <p:txBody>
          <a:bodyPr/>
          <a:lstStyle>
            <a:lvl1pPr>
              <a:defRPr/>
            </a:lvl1pPr>
          </a:lstStyle>
          <a:p>
            <a:pPr>
              <a:defRPr/>
            </a:pPr>
            <a:fld id="{EC703BAE-DECA-46C7-AE75-22875D20624B}" type="slidenum">
              <a:rPr lang="ru-RU"/>
              <a:pPr>
                <a:defRPr/>
              </a:pPr>
              <a:t>‹#›</a:t>
            </a:fld>
            <a:endParaRPr lang="ru-RU"/>
          </a:p>
        </p:txBody>
      </p:sp>
    </p:spTree>
  </p:cSld>
  <p:clrMapOvr>
    <a:masterClrMapping/>
  </p:clrMapOvr>
  <p:transition spd="slow">
    <p:randomBar dir="vert"/>
  </p:transition>
  <p:timing/>
</p:sldLayout>
</file>

<file path=ppt/slideLayouts/slideLayout1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1"/>
          <p:cNvSpPr>
            <a:spLocks noGrp="1" noChangeArrowheads="1"/>
          </p:cNvSpPr>
          <p:nvPr>
            <p:ph type="dt" sz="half" idx="10"/>
          </p:nvPr>
        </p:nvSpPr>
        <p:spPr/>
        <p:txBody>
          <a:bodyPr/>
          <a:lstStyle>
            <a:lvl1pPr>
              <a:defRPr/>
            </a:lvl1pPr>
          </a:lstStyle>
          <a:p>
            <a:pPr>
              <a:defRPr/>
            </a:pPr>
            <a:endParaRPr lang="ru-RU"/>
          </a:p>
        </p:txBody>
      </p:sp>
      <p:sp>
        <p:nvSpPr>
          <p:cNvPr id="5" name="Rectangle 12"/>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6" name="Rectangle 13"/>
          <p:cNvSpPr>
            <a:spLocks noGrp="1" noChangeArrowheads="1"/>
          </p:cNvSpPr>
          <p:nvPr>
            <p:ph type="sldNum" sz="quarter" idx="12"/>
          </p:nvPr>
        </p:nvSpPr>
        <p:spPr/>
        <p:txBody>
          <a:bodyPr/>
          <a:lstStyle>
            <a:lvl1pPr>
              <a:defRPr/>
            </a:lvl1pPr>
          </a:lstStyle>
          <a:p>
            <a:pPr>
              <a:defRPr/>
            </a:pPr>
            <a:fld id="{3DF13B34-5D8F-4FFA-8203-102596A93CA6}" type="slidenum">
              <a:rPr lang="ru-RU"/>
              <a:pPr>
                <a:defRPr/>
              </a:pPr>
              <a:t>‹#›</a:t>
            </a:fld>
            <a:endParaRPr lang="ru-RU"/>
          </a:p>
        </p:txBody>
      </p:sp>
    </p:spTree>
  </p:cSld>
  <p:clrMapOvr>
    <a:masterClrMapping/>
  </p:clrMapOvr>
  <p:transition spd="slow">
    <p:randomBar dir="vert"/>
  </p:transition>
  <p:timing/>
</p:sldLayout>
</file>

<file path=ppt/slideLayouts/slideLayout1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Rectangle 11"/>
          <p:cNvSpPr>
            <a:spLocks noGrp="1" noChangeArrowheads="1"/>
          </p:cNvSpPr>
          <p:nvPr>
            <p:ph type="dt" sz="half" idx="10"/>
          </p:nvPr>
        </p:nvSpPr>
        <p:spPr/>
        <p:txBody>
          <a:bodyPr/>
          <a:lstStyle>
            <a:lvl1pPr>
              <a:defRPr/>
            </a:lvl1pPr>
          </a:lstStyle>
          <a:p>
            <a:pPr>
              <a:defRPr/>
            </a:pPr>
            <a:endParaRPr lang="ru-RU"/>
          </a:p>
        </p:txBody>
      </p:sp>
      <p:sp>
        <p:nvSpPr>
          <p:cNvPr id="6" name="Rectangle 12"/>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7" name="Rectangle 13"/>
          <p:cNvSpPr>
            <a:spLocks noGrp="1" noChangeArrowheads="1"/>
          </p:cNvSpPr>
          <p:nvPr>
            <p:ph type="sldNum" sz="quarter" idx="12"/>
          </p:nvPr>
        </p:nvSpPr>
        <p:spPr/>
        <p:txBody>
          <a:bodyPr/>
          <a:lstStyle>
            <a:lvl1pPr>
              <a:defRPr/>
            </a:lvl1pPr>
          </a:lstStyle>
          <a:p>
            <a:pPr>
              <a:defRPr/>
            </a:pPr>
            <a:fld id="{68109EA6-E5BA-45BE-83EA-8FDA92109CF3}" type="slidenum">
              <a:rPr lang="ru-RU"/>
              <a:pPr>
                <a:defRPr/>
              </a:pPr>
              <a:t>‹#›</a:t>
            </a:fld>
            <a:endParaRPr lang="ru-RU"/>
          </a:p>
        </p:txBody>
      </p:sp>
    </p:spTree>
  </p:cSld>
  <p:clrMapOvr>
    <a:masterClrMapping/>
  </p:clrMapOvr>
  <p:transition spd="slow">
    <p:randomBar dir="vert"/>
  </p:transition>
  <p:timing/>
</p:sldLayout>
</file>

<file path=ppt/slideLayouts/slideLayout1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Rectangle 11"/>
          <p:cNvSpPr>
            <a:spLocks noGrp="1" noChangeArrowheads="1"/>
          </p:cNvSpPr>
          <p:nvPr>
            <p:ph type="dt" sz="half" idx="10"/>
          </p:nvPr>
        </p:nvSpPr>
        <p:spPr/>
        <p:txBody>
          <a:bodyPr/>
          <a:lstStyle>
            <a:lvl1pPr>
              <a:defRPr/>
            </a:lvl1pPr>
          </a:lstStyle>
          <a:p>
            <a:pPr>
              <a:defRPr/>
            </a:pPr>
            <a:endParaRPr lang="ru-RU"/>
          </a:p>
        </p:txBody>
      </p:sp>
      <p:sp>
        <p:nvSpPr>
          <p:cNvPr id="8" name="Rectangle 12"/>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9" name="Rectangle 13"/>
          <p:cNvSpPr>
            <a:spLocks noGrp="1" noChangeArrowheads="1"/>
          </p:cNvSpPr>
          <p:nvPr>
            <p:ph type="sldNum" sz="quarter" idx="12"/>
          </p:nvPr>
        </p:nvSpPr>
        <p:spPr/>
        <p:txBody>
          <a:bodyPr/>
          <a:lstStyle>
            <a:lvl1pPr>
              <a:defRPr/>
            </a:lvl1pPr>
          </a:lstStyle>
          <a:p>
            <a:pPr>
              <a:defRPr/>
            </a:pPr>
            <a:fld id="{DDB8D4DC-BE24-40BB-84B5-8C1C468AF114}" type="slidenum">
              <a:rPr lang="ru-RU"/>
              <a:pPr>
                <a:defRPr/>
              </a:pPr>
              <a:t>‹#›</a:t>
            </a:fld>
            <a:endParaRPr lang="ru-RU"/>
          </a:p>
        </p:txBody>
      </p:sp>
    </p:spTree>
  </p:cSld>
  <p:clrMapOvr>
    <a:masterClrMapping/>
  </p:clrMapOvr>
  <p:transition spd="slow">
    <p:randomBar dir="vert"/>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itle" preserve="1">
  <p:cSld name="Титульный слайд">
    <p:spTree>
      <p:nvGrpSpPr>
        <p:cNvPr id="1" name=""/>
        <p:cNvGrpSpPr/>
        <p:nvPr/>
      </p:nvGrpSpPr>
      <p:grpSpPr>
        <a:xfrm>
          <a:off x="0" y="0"/>
          <a:ext cx="0" cy="0"/>
        </a:xfrm>
      </p:grpSpPr>
      <p:grpSp>
        <p:nvGrpSpPr>
          <p:cNvPr id="4" name="Group 2"/>
          <p:cNvGrpSpPr/>
          <p:nvPr/>
        </p:nvGrpSpPr>
        <p:grpSpPr>
          <a:xfrm>
            <a:off x="-633413" y="798513"/>
            <a:ext cx="7542213" cy="6029325"/>
            <a:chOff x="-384" y="480"/>
            <a:chExt cx="4751" cy="3798"/>
          </a:xfrm>
        </p:grpSpPr>
        <p:grpSp>
          <p:nvGrpSpPr>
            <p:cNvPr id="5" name="Group 3"/>
            <p:cNvGrpSpPr/>
            <p:nvPr/>
          </p:nvGrpSpPr>
          <p:grpSpPr>
            <a:xfrm>
              <a:off x="-384" y="480"/>
              <a:ext cx="4751" cy="3798"/>
              <a:chOff x="0" y="522"/>
              <a:chExt cx="4751" cy="3798"/>
            </a:xfrm>
          </p:grpSpPr>
          <p:grpSp>
            <p:nvGrpSpPr>
              <p:cNvPr id="19" name="Group 4"/>
              <p:cNvGrpSpPr/>
              <p:nvPr userDrawn="1"/>
            </p:nvGrpSpPr>
            <p:grpSpPr>
              <a:xfrm>
                <a:off x="0" y="522"/>
                <a:ext cx="4751" cy="3794"/>
                <a:chOff x="0" y="522"/>
                <a:chExt cx="4751" cy="3794"/>
              </a:xfrm>
            </p:grpSpPr>
            <p:sp>
              <p:nvSpPr>
                <p:cNvPr id="33" name="Freeform 5"/>
                <p:cNvSpPr/>
                <p:nvPr userDrawn="1"/>
              </p:nvSpPr>
              <p:spPr bwMode="hidden">
                <a:xfrm>
                  <a:off x="628" y="1241"/>
                  <a:ext cx="3281" cy="3075"/>
                </a:xfrm>
                <a:custGeom>
                  <a:cxnLst>
                    <a:cxn ang="0">
                      <a:pos x="502" y="1990"/>
                    </a:cxn>
                    <a:cxn ang="0">
                      <a:pos x="186" y="1474"/>
                    </a:cxn>
                    <a:cxn ang="0">
                      <a:pos x="66" y="1169"/>
                    </a:cxn>
                    <a:cxn ang="0">
                      <a:pos x="12" y="875"/>
                    </a:cxn>
                    <a:cxn ang="0">
                      <a:pos x="18" y="611"/>
                    </a:cxn>
                    <a:cxn ang="0">
                      <a:pos x="84" y="389"/>
                    </a:cxn>
                    <a:cxn ang="0">
                      <a:pos x="209" y="216"/>
                    </a:cxn>
                    <a:cxn ang="0">
                      <a:pos x="508" y="42"/>
                    </a:cxn>
                    <a:cxn ang="0">
                      <a:pos x="891" y="6"/>
                    </a:cxn>
                    <a:cxn ang="0">
                      <a:pos x="1334" y="102"/>
                    </a:cxn>
                    <a:cxn ang="0">
                      <a:pos x="1806" y="324"/>
                    </a:cxn>
                    <a:cxn ang="0">
                      <a:pos x="2272" y="659"/>
                    </a:cxn>
                    <a:cxn ang="0">
                      <a:pos x="2769" y="1187"/>
                    </a:cxn>
                    <a:cxn ang="0">
                      <a:pos x="3085" y="1702"/>
                    </a:cxn>
                    <a:cxn ang="0">
                      <a:pos x="3205" y="2008"/>
                    </a:cxn>
                    <a:cxn ang="0">
                      <a:pos x="3259" y="2302"/>
                    </a:cxn>
                    <a:cxn ang="0">
                      <a:pos x="3253" y="2565"/>
                    </a:cxn>
                    <a:cxn ang="0">
                      <a:pos x="3187" y="2781"/>
                    </a:cxn>
                    <a:cxn ang="0">
                      <a:pos x="3068" y="2961"/>
                    </a:cxn>
                    <a:cxn ang="0">
                      <a:pos x="2918" y="3075"/>
                    </a:cxn>
                    <a:cxn ang="0">
                      <a:pos x="3068" y="2967"/>
                    </a:cxn>
                    <a:cxn ang="0">
                      <a:pos x="3193" y="2787"/>
                    </a:cxn>
                    <a:cxn ang="0">
                      <a:pos x="3259" y="2565"/>
                    </a:cxn>
                    <a:cxn ang="0">
                      <a:pos x="3265" y="2302"/>
                    </a:cxn>
                    <a:cxn ang="0">
                      <a:pos x="3211" y="2008"/>
                    </a:cxn>
                    <a:cxn ang="0">
                      <a:pos x="3091" y="1702"/>
                    </a:cxn>
                    <a:cxn ang="0">
                      <a:pos x="2775" y="1181"/>
                    </a:cxn>
                    <a:cxn ang="0">
                      <a:pos x="2278" y="653"/>
                    </a:cxn>
                    <a:cxn ang="0">
                      <a:pos x="1806" y="318"/>
                    </a:cxn>
                    <a:cxn ang="0">
                      <a:pos x="1334" y="96"/>
                    </a:cxn>
                    <a:cxn ang="0">
                      <a:pos x="891" y="0"/>
                    </a:cxn>
                    <a:cxn ang="0">
                      <a:pos x="502" y="36"/>
                    </a:cxn>
                    <a:cxn ang="0">
                      <a:pos x="204" y="210"/>
                    </a:cxn>
                    <a:cxn ang="0">
                      <a:pos x="78" y="389"/>
                    </a:cxn>
                    <a:cxn ang="0">
                      <a:pos x="12" y="611"/>
                    </a:cxn>
                    <a:cxn ang="0">
                      <a:pos x="6" y="875"/>
                    </a:cxn>
                    <a:cxn ang="0">
                      <a:pos x="60" y="1169"/>
                    </a:cxn>
                    <a:cxn ang="0">
                      <a:pos x="180" y="1474"/>
                    </a:cxn>
                    <a:cxn ang="0">
                      <a:pos x="353" y="1786"/>
                    </a:cxn>
                    <a:cxn ang="0">
                      <a:pos x="849" y="2380"/>
                    </a:cxn>
                    <a:cxn ang="0">
                      <a:pos x="1244" y="2709"/>
                    </a:cxn>
                    <a:cxn ang="0">
                      <a:pos x="1656" y="2961"/>
                    </a:cxn>
                    <a:cxn ang="0">
                      <a:pos x="1937" y="3075"/>
                    </a:cxn>
                    <a:cxn ang="0">
                      <a:pos x="1525" y="2889"/>
                    </a:cxn>
                    <a:cxn ang="0">
                      <a:pos x="1118" y="2607"/>
                    </a:cxn>
                    <a:cxn ang="0">
                      <a:pos x="849" y="2380"/>
                    </a:cxn>
                  </a:cxnLst>
                  <a:rect l="0" t="0" r="r" b="b"/>
                  <a:pathLst>
                    <a:path w="3271" h="3075">
                      <a:moveTo>
                        <a:pt x="849" y="2380"/>
                      </a:moveTo>
                      <a:lnTo>
                        <a:pt x="664" y="2188"/>
                      </a:lnTo>
                      <a:lnTo>
                        <a:pt x="502" y="1990"/>
                      </a:lnTo>
                      <a:lnTo>
                        <a:pt x="359" y="1786"/>
                      </a:lnTo>
                      <a:lnTo>
                        <a:pt x="239" y="1576"/>
                      </a:lnTo>
                      <a:lnTo>
                        <a:pt x="186" y="1474"/>
                      </a:lnTo>
                      <a:lnTo>
                        <a:pt x="138" y="1373"/>
                      </a:lnTo>
                      <a:lnTo>
                        <a:pt x="102" y="1271"/>
                      </a:lnTo>
                      <a:lnTo>
                        <a:pt x="66" y="1169"/>
                      </a:lnTo>
                      <a:lnTo>
                        <a:pt x="42" y="1067"/>
                      </a:lnTo>
                      <a:lnTo>
                        <a:pt x="24" y="971"/>
                      </a:lnTo>
                      <a:lnTo>
                        <a:pt x="12" y="875"/>
                      </a:lnTo>
                      <a:lnTo>
                        <a:pt x="6" y="779"/>
                      </a:lnTo>
                      <a:lnTo>
                        <a:pt x="6" y="695"/>
                      </a:lnTo>
                      <a:lnTo>
                        <a:pt x="18" y="611"/>
                      </a:lnTo>
                      <a:lnTo>
                        <a:pt x="30" y="533"/>
                      </a:lnTo>
                      <a:lnTo>
                        <a:pt x="54" y="461"/>
                      </a:lnTo>
                      <a:lnTo>
                        <a:pt x="84" y="389"/>
                      </a:lnTo>
                      <a:lnTo>
                        <a:pt x="120" y="330"/>
                      </a:lnTo>
                      <a:lnTo>
                        <a:pt x="162" y="270"/>
                      </a:lnTo>
                      <a:lnTo>
                        <a:pt x="209" y="216"/>
                      </a:lnTo>
                      <a:lnTo>
                        <a:pt x="299" y="144"/>
                      </a:lnTo>
                      <a:lnTo>
                        <a:pt x="395" y="84"/>
                      </a:lnTo>
                      <a:lnTo>
                        <a:pt x="508" y="42"/>
                      </a:lnTo>
                      <a:lnTo>
                        <a:pt x="628" y="18"/>
                      </a:lnTo>
                      <a:lnTo>
                        <a:pt x="754" y="6"/>
                      </a:lnTo>
                      <a:lnTo>
                        <a:pt x="891" y="6"/>
                      </a:lnTo>
                      <a:lnTo>
                        <a:pt x="1035" y="24"/>
                      </a:lnTo>
                      <a:lnTo>
                        <a:pt x="1184" y="60"/>
                      </a:lnTo>
                      <a:lnTo>
                        <a:pt x="1334" y="102"/>
                      </a:lnTo>
                      <a:lnTo>
                        <a:pt x="1489" y="162"/>
                      </a:lnTo>
                      <a:lnTo>
                        <a:pt x="1644" y="240"/>
                      </a:lnTo>
                      <a:lnTo>
                        <a:pt x="1806" y="324"/>
                      </a:lnTo>
                      <a:lnTo>
                        <a:pt x="1961" y="425"/>
                      </a:lnTo>
                      <a:lnTo>
                        <a:pt x="2117" y="533"/>
                      </a:lnTo>
                      <a:lnTo>
                        <a:pt x="2272" y="659"/>
                      </a:lnTo>
                      <a:lnTo>
                        <a:pt x="2422" y="797"/>
                      </a:lnTo>
                      <a:lnTo>
                        <a:pt x="2607" y="989"/>
                      </a:lnTo>
                      <a:lnTo>
                        <a:pt x="2769" y="1187"/>
                      </a:lnTo>
                      <a:lnTo>
                        <a:pt x="2912" y="1391"/>
                      </a:lnTo>
                      <a:lnTo>
                        <a:pt x="3032" y="1600"/>
                      </a:lnTo>
                      <a:lnTo>
                        <a:pt x="3085" y="1702"/>
                      </a:lnTo>
                      <a:lnTo>
                        <a:pt x="3133" y="1804"/>
                      </a:lnTo>
                      <a:lnTo>
                        <a:pt x="3169" y="1906"/>
                      </a:lnTo>
                      <a:lnTo>
                        <a:pt x="3205" y="2008"/>
                      </a:lnTo>
                      <a:lnTo>
                        <a:pt x="3229" y="2110"/>
                      </a:lnTo>
                      <a:lnTo>
                        <a:pt x="3247" y="2206"/>
                      </a:lnTo>
                      <a:lnTo>
                        <a:pt x="3259" y="2302"/>
                      </a:lnTo>
                      <a:lnTo>
                        <a:pt x="3265" y="2398"/>
                      </a:lnTo>
                      <a:lnTo>
                        <a:pt x="3265" y="2482"/>
                      </a:lnTo>
                      <a:lnTo>
                        <a:pt x="3253" y="2565"/>
                      </a:lnTo>
                      <a:lnTo>
                        <a:pt x="3241" y="2643"/>
                      </a:lnTo>
                      <a:lnTo>
                        <a:pt x="3217" y="2715"/>
                      </a:lnTo>
                      <a:lnTo>
                        <a:pt x="3187" y="2781"/>
                      </a:lnTo>
                      <a:lnTo>
                        <a:pt x="3157" y="2847"/>
                      </a:lnTo>
                      <a:lnTo>
                        <a:pt x="3115" y="2907"/>
                      </a:lnTo>
                      <a:lnTo>
                        <a:pt x="3068" y="2961"/>
                      </a:lnTo>
                      <a:lnTo>
                        <a:pt x="3068" y="2961"/>
                      </a:lnTo>
                      <a:lnTo>
                        <a:pt x="2996" y="3021"/>
                      </a:lnTo>
                      <a:lnTo>
                        <a:pt x="2918" y="3075"/>
                      </a:lnTo>
                      <a:lnTo>
                        <a:pt x="2930" y="3075"/>
                      </a:lnTo>
                      <a:lnTo>
                        <a:pt x="3002" y="3027"/>
                      </a:lnTo>
                      <a:lnTo>
                        <a:pt x="3068" y="2967"/>
                      </a:lnTo>
                      <a:lnTo>
                        <a:pt x="3115" y="2913"/>
                      </a:lnTo>
                      <a:lnTo>
                        <a:pt x="3157" y="2853"/>
                      </a:lnTo>
                      <a:lnTo>
                        <a:pt x="3193" y="2787"/>
                      </a:lnTo>
                      <a:lnTo>
                        <a:pt x="3223" y="2721"/>
                      </a:lnTo>
                      <a:lnTo>
                        <a:pt x="3247" y="2643"/>
                      </a:lnTo>
                      <a:lnTo>
                        <a:pt x="3259" y="2565"/>
                      </a:lnTo>
                      <a:lnTo>
                        <a:pt x="3271" y="2482"/>
                      </a:lnTo>
                      <a:lnTo>
                        <a:pt x="3271" y="2398"/>
                      </a:lnTo>
                      <a:lnTo>
                        <a:pt x="3265" y="2302"/>
                      </a:lnTo>
                      <a:lnTo>
                        <a:pt x="3253" y="2206"/>
                      </a:lnTo>
                      <a:lnTo>
                        <a:pt x="3235" y="2110"/>
                      </a:lnTo>
                      <a:lnTo>
                        <a:pt x="3211" y="2008"/>
                      </a:lnTo>
                      <a:lnTo>
                        <a:pt x="3175" y="1906"/>
                      </a:lnTo>
                      <a:lnTo>
                        <a:pt x="3139" y="1804"/>
                      </a:lnTo>
                      <a:lnTo>
                        <a:pt x="3091" y="1702"/>
                      </a:lnTo>
                      <a:lnTo>
                        <a:pt x="3038" y="1594"/>
                      </a:lnTo>
                      <a:lnTo>
                        <a:pt x="2918" y="1391"/>
                      </a:lnTo>
                      <a:lnTo>
                        <a:pt x="2775" y="1181"/>
                      </a:lnTo>
                      <a:lnTo>
                        <a:pt x="2613" y="983"/>
                      </a:lnTo>
                      <a:lnTo>
                        <a:pt x="2428" y="791"/>
                      </a:lnTo>
                      <a:lnTo>
                        <a:pt x="2278" y="653"/>
                      </a:lnTo>
                      <a:lnTo>
                        <a:pt x="2123" y="527"/>
                      </a:lnTo>
                      <a:lnTo>
                        <a:pt x="1967" y="419"/>
                      </a:lnTo>
                      <a:lnTo>
                        <a:pt x="1806" y="318"/>
                      </a:lnTo>
                      <a:lnTo>
                        <a:pt x="1650" y="234"/>
                      </a:lnTo>
                      <a:lnTo>
                        <a:pt x="1489" y="156"/>
                      </a:lnTo>
                      <a:lnTo>
                        <a:pt x="1334" y="96"/>
                      </a:lnTo>
                      <a:lnTo>
                        <a:pt x="1184" y="54"/>
                      </a:lnTo>
                      <a:lnTo>
                        <a:pt x="1035" y="18"/>
                      </a:lnTo>
                      <a:lnTo>
                        <a:pt x="891" y="0"/>
                      </a:lnTo>
                      <a:lnTo>
                        <a:pt x="754" y="0"/>
                      </a:lnTo>
                      <a:lnTo>
                        <a:pt x="622" y="12"/>
                      </a:lnTo>
                      <a:lnTo>
                        <a:pt x="502" y="36"/>
                      </a:lnTo>
                      <a:lnTo>
                        <a:pt x="395" y="78"/>
                      </a:lnTo>
                      <a:lnTo>
                        <a:pt x="293" y="138"/>
                      </a:lnTo>
                      <a:lnTo>
                        <a:pt x="204" y="210"/>
                      </a:lnTo>
                      <a:lnTo>
                        <a:pt x="156" y="264"/>
                      </a:lnTo>
                      <a:lnTo>
                        <a:pt x="114" y="324"/>
                      </a:lnTo>
                      <a:lnTo>
                        <a:pt x="78" y="389"/>
                      </a:lnTo>
                      <a:lnTo>
                        <a:pt x="48" y="461"/>
                      </a:lnTo>
                      <a:lnTo>
                        <a:pt x="30" y="533"/>
                      </a:lnTo>
                      <a:lnTo>
                        <a:pt x="12" y="611"/>
                      </a:lnTo>
                      <a:lnTo>
                        <a:pt x="6" y="695"/>
                      </a:lnTo>
                      <a:lnTo>
                        <a:pt x="0" y="779"/>
                      </a:lnTo>
                      <a:lnTo>
                        <a:pt x="6" y="875"/>
                      </a:lnTo>
                      <a:lnTo>
                        <a:pt x="18" y="971"/>
                      </a:lnTo>
                      <a:lnTo>
                        <a:pt x="36" y="1067"/>
                      </a:lnTo>
                      <a:lnTo>
                        <a:pt x="60" y="1169"/>
                      </a:lnTo>
                      <a:lnTo>
                        <a:pt x="96" y="1271"/>
                      </a:lnTo>
                      <a:lnTo>
                        <a:pt x="132" y="1373"/>
                      </a:lnTo>
                      <a:lnTo>
                        <a:pt x="180" y="1474"/>
                      </a:lnTo>
                      <a:lnTo>
                        <a:pt x="233" y="1582"/>
                      </a:lnTo>
                      <a:lnTo>
                        <a:pt x="287" y="1684"/>
                      </a:lnTo>
                      <a:lnTo>
                        <a:pt x="353" y="1786"/>
                      </a:lnTo>
                      <a:lnTo>
                        <a:pt x="496" y="1990"/>
                      </a:lnTo>
                      <a:lnTo>
                        <a:pt x="664" y="2188"/>
                      </a:lnTo>
                      <a:lnTo>
                        <a:pt x="849" y="2380"/>
                      </a:lnTo>
                      <a:lnTo>
                        <a:pt x="981" y="2500"/>
                      </a:lnTo>
                      <a:lnTo>
                        <a:pt x="1112" y="2607"/>
                      </a:lnTo>
                      <a:lnTo>
                        <a:pt x="1244" y="2709"/>
                      </a:lnTo>
                      <a:lnTo>
                        <a:pt x="1381" y="2805"/>
                      </a:lnTo>
                      <a:lnTo>
                        <a:pt x="1519" y="2889"/>
                      </a:lnTo>
                      <a:lnTo>
                        <a:pt x="1656" y="2961"/>
                      </a:lnTo>
                      <a:lnTo>
                        <a:pt x="1788" y="3021"/>
                      </a:lnTo>
                      <a:lnTo>
                        <a:pt x="1926" y="3075"/>
                      </a:lnTo>
                      <a:lnTo>
                        <a:pt x="1937" y="3075"/>
                      </a:lnTo>
                      <a:lnTo>
                        <a:pt x="1800" y="3021"/>
                      </a:lnTo>
                      <a:lnTo>
                        <a:pt x="1662" y="2961"/>
                      </a:lnTo>
                      <a:lnTo>
                        <a:pt x="1525" y="2889"/>
                      </a:lnTo>
                      <a:lnTo>
                        <a:pt x="1387" y="2805"/>
                      </a:lnTo>
                      <a:lnTo>
                        <a:pt x="1250" y="2709"/>
                      </a:lnTo>
                      <a:lnTo>
                        <a:pt x="1118" y="2607"/>
                      </a:lnTo>
                      <a:lnTo>
                        <a:pt x="981" y="2500"/>
                      </a:lnTo>
                      <a:lnTo>
                        <a:pt x="849" y="2380"/>
                      </a:lnTo>
                      <a:lnTo>
                        <a:pt x="849" y="2380"/>
                      </a:lnTo>
                      <a:close/>
                    </a:path>
                  </a:pathLst>
                </a:custGeom>
                <a:solidFill>
                  <a:schemeClr val="accent2"/>
                </a:solidFill>
                <a:ln w="9525">
                  <a:noFill/>
                  <a:round/>
                </a:ln>
              </p:spPr>
              <p:txBody>
                <a:bodyPr/>
                <a:lstStyle/>
                <a:p>
                  <a:pPr fontAlgn="auto">
                    <a:spcBef>
                      <a:spcPct val="0"/>
                    </a:spcBef>
                    <a:spcAft>
                      <a:spcPct val="0"/>
                    </a:spcAft>
                    <a:defRPr/>
                  </a:pPr>
                  <a:endParaRPr lang="uk-UA">
                    <a:latin typeface="+mn-lt"/>
                    <a:cs typeface="+mn-cs"/>
                  </a:endParaRPr>
                </a:p>
              </p:txBody>
            </p:sp>
            <p:grpSp>
              <p:nvGrpSpPr>
                <p:cNvPr id="34" name="Group 6"/>
                <p:cNvGrpSpPr/>
                <p:nvPr userDrawn="1"/>
              </p:nvGrpSpPr>
              <p:grpSpPr>
                <a:xfrm>
                  <a:off x="0" y="522"/>
                  <a:ext cx="4751" cy="3794"/>
                  <a:chOff x="0" y="522"/>
                  <a:chExt cx="4751" cy="3794"/>
                </a:xfrm>
              </p:grpSpPr>
              <p:sp>
                <p:nvSpPr>
                  <p:cNvPr id="35" name="Freeform 7"/>
                  <p:cNvSpPr/>
                  <p:nvPr userDrawn="1"/>
                </p:nvSpPr>
                <p:spPr bwMode="hidden">
                  <a:xfrm>
                    <a:off x="400" y="815"/>
                    <a:ext cx="3964" cy="3501"/>
                  </a:xfrm>
                  <a:custGeom>
                    <a:cxnLst>
                      <a:cxn ang="0">
                        <a:pos x="3946" y="2860"/>
                      </a:cxn>
                      <a:cxn ang="0">
                        <a:pos x="3910" y="2614"/>
                      </a:cxn>
                      <a:cxn ang="0">
                        <a:pos x="3839" y="2368"/>
                      </a:cxn>
                      <a:cxn ang="0">
                        <a:pos x="3731" y="2110"/>
                      </a:cxn>
                      <a:cxn ang="0">
                        <a:pos x="3593" y="1853"/>
                      </a:cxn>
                      <a:cxn ang="0">
                        <a:pos x="3432" y="1595"/>
                      </a:cxn>
                      <a:cxn ang="0">
                        <a:pos x="3241" y="1343"/>
                      </a:cxn>
                      <a:cxn ang="0">
                        <a:pos x="3025" y="1103"/>
                      </a:cxn>
                      <a:cxn ang="0">
                        <a:pos x="2721" y="815"/>
                      </a:cxn>
                      <a:cxn ang="0">
                        <a:pos x="2332" y="522"/>
                      </a:cxn>
                      <a:cxn ang="0">
                        <a:pos x="1943" y="288"/>
                      </a:cxn>
                      <a:cxn ang="0">
                        <a:pos x="1555" y="126"/>
                      </a:cxn>
                      <a:cxn ang="0">
                        <a:pos x="1184" y="24"/>
                      </a:cxn>
                      <a:cxn ang="0">
                        <a:pos x="837" y="0"/>
                      </a:cxn>
                      <a:cxn ang="0">
                        <a:pos x="526" y="48"/>
                      </a:cxn>
                      <a:cxn ang="0">
                        <a:pos x="263" y="174"/>
                      </a:cxn>
                      <a:cxn ang="0">
                        <a:pos x="114" y="312"/>
                      </a:cxn>
                      <a:cxn ang="0">
                        <a:pos x="0" y="486"/>
                      </a:cxn>
                      <a:cxn ang="0">
                        <a:pos x="72" y="372"/>
                      </a:cxn>
                      <a:cxn ang="0">
                        <a:pos x="269" y="174"/>
                      </a:cxn>
                      <a:cxn ang="0">
                        <a:pos x="526" y="48"/>
                      </a:cxn>
                      <a:cxn ang="0">
                        <a:pos x="837" y="6"/>
                      </a:cxn>
                      <a:cxn ang="0">
                        <a:pos x="1184" y="30"/>
                      </a:cxn>
                      <a:cxn ang="0">
                        <a:pos x="1555" y="132"/>
                      </a:cxn>
                      <a:cxn ang="0">
                        <a:pos x="1943" y="294"/>
                      </a:cxn>
                      <a:cxn ang="0">
                        <a:pos x="2332" y="528"/>
                      </a:cxn>
                      <a:cxn ang="0">
                        <a:pos x="2715" y="821"/>
                      </a:cxn>
                      <a:cxn ang="0">
                        <a:pos x="3127" y="1223"/>
                      </a:cxn>
                      <a:cxn ang="0">
                        <a:pos x="3336" y="1469"/>
                      </a:cxn>
                      <a:cxn ang="0">
                        <a:pos x="3510" y="1727"/>
                      </a:cxn>
                      <a:cxn ang="0">
                        <a:pos x="3665" y="1984"/>
                      </a:cxn>
                      <a:cxn ang="0">
                        <a:pos x="3785" y="2236"/>
                      </a:cxn>
                      <a:cxn ang="0">
                        <a:pos x="3875" y="2494"/>
                      </a:cxn>
                      <a:cxn ang="0">
                        <a:pos x="3934" y="2740"/>
                      </a:cxn>
                      <a:cxn ang="0">
                        <a:pos x="3952" y="2973"/>
                      </a:cxn>
                      <a:cxn ang="0">
                        <a:pos x="3922" y="3255"/>
                      </a:cxn>
                      <a:cxn ang="0">
                        <a:pos x="3833" y="3501"/>
                      </a:cxn>
                      <a:cxn ang="0">
                        <a:pos x="3886" y="3387"/>
                      </a:cxn>
                      <a:cxn ang="0">
                        <a:pos x="3946" y="3123"/>
                      </a:cxn>
                      <a:cxn ang="0">
                        <a:pos x="3952" y="2973"/>
                      </a:cxn>
                    </a:cxnLst>
                    <a:rect l="0" t="0" r="r" b="b"/>
                    <a:pathLst>
                      <a:path w="3951" h="3501">
                        <a:moveTo>
                          <a:pt x="3952" y="2973"/>
                        </a:moveTo>
                        <a:lnTo>
                          <a:pt x="3946" y="2860"/>
                        </a:lnTo>
                        <a:lnTo>
                          <a:pt x="3934" y="2740"/>
                        </a:lnTo>
                        <a:lnTo>
                          <a:pt x="3910" y="2614"/>
                        </a:lnTo>
                        <a:lnTo>
                          <a:pt x="3875" y="2494"/>
                        </a:lnTo>
                        <a:lnTo>
                          <a:pt x="3839" y="2368"/>
                        </a:lnTo>
                        <a:lnTo>
                          <a:pt x="3785" y="2236"/>
                        </a:lnTo>
                        <a:lnTo>
                          <a:pt x="3731" y="2110"/>
                        </a:lnTo>
                        <a:lnTo>
                          <a:pt x="3665" y="1978"/>
                        </a:lnTo>
                        <a:lnTo>
                          <a:pt x="3593" y="1853"/>
                        </a:lnTo>
                        <a:lnTo>
                          <a:pt x="3516" y="1721"/>
                        </a:lnTo>
                        <a:lnTo>
                          <a:pt x="3432" y="1595"/>
                        </a:lnTo>
                        <a:lnTo>
                          <a:pt x="3336" y="1469"/>
                        </a:lnTo>
                        <a:lnTo>
                          <a:pt x="3241" y="1343"/>
                        </a:lnTo>
                        <a:lnTo>
                          <a:pt x="3133" y="1223"/>
                        </a:lnTo>
                        <a:lnTo>
                          <a:pt x="3025" y="1103"/>
                        </a:lnTo>
                        <a:lnTo>
                          <a:pt x="2906" y="983"/>
                        </a:lnTo>
                        <a:lnTo>
                          <a:pt x="2721" y="815"/>
                        </a:lnTo>
                        <a:lnTo>
                          <a:pt x="2529" y="660"/>
                        </a:lnTo>
                        <a:lnTo>
                          <a:pt x="2332" y="522"/>
                        </a:lnTo>
                        <a:lnTo>
                          <a:pt x="2141" y="396"/>
                        </a:lnTo>
                        <a:lnTo>
                          <a:pt x="1943" y="288"/>
                        </a:lnTo>
                        <a:lnTo>
                          <a:pt x="1746" y="198"/>
                        </a:lnTo>
                        <a:lnTo>
                          <a:pt x="1555" y="126"/>
                        </a:lnTo>
                        <a:lnTo>
                          <a:pt x="1363" y="66"/>
                        </a:lnTo>
                        <a:lnTo>
                          <a:pt x="1184" y="24"/>
                        </a:lnTo>
                        <a:lnTo>
                          <a:pt x="1005" y="6"/>
                        </a:lnTo>
                        <a:lnTo>
                          <a:pt x="837" y="0"/>
                        </a:lnTo>
                        <a:lnTo>
                          <a:pt x="676" y="12"/>
                        </a:lnTo>
                        <a:lnTo>
                          <a:pt x="526" y="48"/>
                        </a:lnTo>
                        <a:lnTo>
                          <a:pt x="389" y="102"/>
                        </a:lnTo>
                        <a:lnTo>
                          <a:pt x="263" y="174"/>
                        </a:lnTo>
                        <a:lnTo>
                          <a:pt x="155" y="264"/>
                        </a:lnTo>
                        <a:lnTo>
                          <a:pt x="114" y="312"/>
                        </a:lnTo>
                        <a:lnTo>
                          <a:pt x="72" y="366"/>
                        </a:lnTo>
                        <a:lnTo>
                          <a:pt x="0" y="486"/>
                        </a:lnTo>
                        <a:lnTo>
                          <a:pt x="0" y="498"/>
                        </a:lnTo>
                        <a:lnTo>
                          <a:pt x="72" y="372"/>
                        </a:lnTo>
                        <a:lnTo>
                          <a:pt x="161" y="264"/>
                        </a:lnTo>
                        <a:lnTo>
                          <a:pt x="269" y="174"/>
                        </a:lnTo>
                        <a:lnTo>
                          <a:pt x="395" y="102"/>
                        </a:lnTo>
                        <a:lnTo>
                          <a:pt x="526" y="48"/>
                        </a:lnTo>
                        <a:lnTo>
                          <a:pt x="676" y="18"/>
                        </a:lnTo>
                        <a:lnTo>
                          <a:pt x="837" y="6"/>
                        </a:lnTo>
                        <a:lnTo>
                          <a:pt x="1005" y="6"/>
                        </a:lnTo>
                        <a:lnTo>
                          <a:pt x="1184" y="30"/>
                        </a:lnTo>
                        <a:lnTo>
                          <a:pt x="1363" y="72"/>
                        </a:lnTo>
                        <a:lnTo>
                          <a:pt x="1555" y="132"/>
                        </a:lnTo>
                        <a:lnTo>
                          <a:pt x="1746" y="204"/>
                        </a:lnTo>
                        <a:lnTo>
                          <a:pt x="1943" y="294"/>
                        </a:lnTo>
                        <a:lnTo>
                          <a:pt x="2135" y="402"/>
                        </a:lnTo>
                        <a:lnTo>
                          <a:pt x="2332" y="528"/>
                        </a:lnTo>
                        <a:lnTo>
                          <a:pt x="2523" y="666"/>
                        </a:lnTo>
                        <a:lnTo>
                          <a:pt x="2715" y="821"/>
                        </a:lnTo>
                        <a:lnTo>
                          <a:pt x="2900" y="989"/>
                        </a:lnTo>
                        <a:lnTo>
                          <a:pt x="3127" y="1223"/>
                        </a:lnTo>
                        <a:lnTo>
                          <a:pt x="3235" y="1349"/>
                        </a:lnTo>
                        <a:lnTo>
                          <a:pt x="3336" y="1469"/>
                        </a:lnTo>
                        <a:lnTo>
                          <a:pt x="3426" y="1595"/>
                        </a:lnTo>
                        <a:lnTo>
                          <a:pt x="3510" y="1727"/>
                        </a:lnTo>
                        <a:lnTo>
                          <a:pt x="3593" y="1853"/>
                        </a:lnTo>
                        <a:lnTo>
                          <a:pt x="3665" y="1984"/>
                        </a:lnTo>
                        <a:lnTo>
                          <a:pt x="3731" y="2110"/>
                        </a:lnTo>
                        <a:lnTo>
                          <a:pt x="3785" y="2236"/>
                        </a:lnTo>
                        <a:lnTo>
                          <a:pt x="3833" y="2368"/>
                        </a:lnTo>
                        <a:lnTo>
                          <a:pt x="3875" y="2494"/>
                        </a:lnTo>
                        <a:lnTo>
                          <a:pt x="3910" y="2614"/>
                        </a:lnTo>
                        <a:lnTo>
                          <a:pt x="3934" y="2740"/>
                        </a:lnTo>
                        <a:lnTo>
                          <a:pt x="3946" y="2860"/>
                        </a:lnTo>
                        <a:lnTo>
                          <a:pt x="3952" y="2973"/>
                        </a:lnTo>
                        <a:lnTo>
                          <a:pt x="3946" y="3123"/>
                        </a:lnTo>
                        <a:lnTo>
                          <a:pt x="3922" y="3255"/>
                        </a:lnTo>
                        <a:lnTo>
                          <a:pt x="3886" y="3387"/>
                        </a:lnTo>
                        <a:lnTo>
                          <a:pt x="3833" y="3501"/>
                        </a:lnTo>
                        <a:lnTo>
                          <a:pt x="3833" y="3501"/>
                        </a:lnTo>
                        <a:lnTo>
                          <a:pt x="3886" y="3387"/>
                        </a:lnTo>
                        <a:lnTo>
                          <a:pt x="3928" y="3255"/>
                        </a:lnTo>
                        <a:lnTo>
                          <a:pt x="3946" y="3123"/>
                        </a:lnTo>
                        <a:lnTo>
                          <a:pt x="3952" y="2973"/>
                        </a:lnTo>
                        <a:lnTo>
                          <a:pt x="3952" y="2973"/>
                        </a:lnTo>
                        <a:close/>
                      </a:path>
                    </a:pathLst>
                  </a:custGeom>
                  <a:solidFill>
                    <a:schemeClr val="accent2"/>
                  </a:solidFill>
                  <a:ln w="9525">
                    <a:noFill/>
                    <a:round/>
                  </a:ln>
                </p:spPr>
                <p:txBody>
                  <a:bodyPr/>
                  <a:lstStyle/>
                  <a:p>
                    <a:pPr fontAlgn="auto">
                      <a:spcBef>
                        <a:spcPct val="0"/>
                      </a:spcBef>
                      <a:spcAft>
                        <a:spcPct val="0"/>
                      </a:spcAft>
                      <a:defRPr/>
                    </a:pPr>
                    <a:endParaRPr lang="uk-UA">
                      <a:latin typeface="+mn-lt"/>
                      <a:cs typeface="+mn-cs"/>
                    </a:endParaRPr>
                  </a:p>
                </p:txBody>
              </p:sp>
              <p:sp>
                <p:nvSpPr>
                  <p:cNvPr id="36" name="Freeform 8"/>
                  <p:cNvSpPr/>
                  <p:nvPr userDrawn="1"/>
                </p:nvSpPr>
                <p:spPr bwMode="hidden">
                  <a:xfrm>
                    <a:off x="406" y="953"/>
                    <a:ext cx="3803" cy="3363"/>
                  </a:xfrm>
                  <a:custGeom>
                    <a:cxnLst>
                      <a:cxn ang="0">
                        <a:pos x="676" y="2416"/>
                      </a:cxn>
                      <a:cxn ang="0">
                        <a:pos x="419" y="2062"/>
                      </a:cxn>
                      <a:cxn ang="0">
                        <a:pos x="215" y="1703"/>
                      </a:cxn>
                      <a:cxn ang="0">
                        <a:pos x="78" y="1343"/>
                      </a:cxn>
                      <a:cxn ang="0">
                        <a:pos x="12" y="1001"/>
                      </a:cxn>
                      <a:cxn ang="0">
                        <a:pos x="18" y="701"/>
                      </a:cxn>
                      <a:cxn ang="0">
                        <a:pos x="96" y="450"/>
                      </a:cxn>
                      <a:cxn ang="0">
                        <a:pos x="239" y="246"/>
                      </a:cxn>
                      <a:cxn ang="0">
                        <a:pos x="580" y="48"/>
                      </a:cxn>
                      <a:cxn ang="0">
                        <a:pos x="1028" y="6"/>
                      </a:cxn>
                      <a:cxn ang="0">
                        <a:pos x="1543" y="120"/>
                      </a:cxn>
                      <a:cxn ang="0">
                        <a:pos x="2087" y="378"/>
                      </a:cxn>
                      <a:cxn ang="0">
                        <a:pos x="2631" y="773"/>
                      </a:cxn>
                      <a:cxn ang="0">
                        <a:pos x="3115" y="1265"/>
                      </a:cxn>
                      <a:cxn ang="0">
                        <a:pos x="3378" y="1625"/>
                      </a:cxn>
                      <a:cxn ang="0">
                        <a:pos x="3582" y="1984"/>
                      </a:cxn>
                      <a:cxn ang="0">
                        <a:pos x="3719" y="2344"/>
                      </a:cxn>
                      <a:cxn ang="0">
                        <a:pos x="3785" y="2686"/>
                      </a:cxn>
                      <a:cxn ang="0">
                        <a:pos x="3749" y="3105"/>
                      </a:cxn>
                      <a:cxn ang="0">
                        <a:pos x="3629" y="3363"/>
                      </a:cxn>
                      <a:cxn ang="0">
                        <a:pos x="3779" y="2967"/>
                      </a:cxn>
                      <a:cxn ang="0">
                        <a:pos x="3791" y="2794"/>
                      </a:cxn>
                      <a:cxn ang="0">
                        <a:pos x="3749" y="2458"/>
                      </a:cxn>
                      <a:cxn ang="0">
                        <a:pos x="3635" y="2104"/>
                      </a:cxn>
                      <a:cxn ang="0">
                        <a:pos x="3456" y="1739"/>
                      </a:cxn>
                      <a:cxn ang="0">
                        <a:pos x="3211" y="1385"/>
                      </a:cxn>
                      <a:cxn ang="0">
                        <a:pos x="2804" y="929"/>
                      </a:cxn>
                      <a:cxn ang="0">
                        <a:pos x="2272" y="492"/>
                      </a:cxn>
                      <a:cxn ang="0">
                        <a:pos x="1722" y="192"/>
                      </a:cxn>
                      <a:cxn ang="0">
                        <a:pos x="1190" y="24"/>
                      </a:cxn>
                      <a:cxn ang="0">
                        <a:pos x="717" y="12"/>
                      </a:cxn>
                      <a:cxn ang="0">
                        <a:pos x="335" y="162"/>
                      </a:cxn>
                      <a:cxn ang="0">
                        <a:pos x="132" y="378"/>
                      </a:cxn>
                      <a:cxn ang="0">
                        <a:pos x="36" y="612"/>
                      </a:cxn>
                      <a:cxn ang="0">
                        <a:pos x="0" y="893"/>
                      </a:cxn>
                      <a:cxn ang="0">
                        <a:pos x="42" y="1229"/>
                      </a:cxn>
                      <a:cxn ang="0">
                        <a:pos x="161" y="1583"/>
                      </a:cxn>
                      <a:cxn ang="0">
                        <a:pos x="341" y="1942"/>
                      </a:cxn>
                      <a:cxn ang="0">
                        <a:pos x="580" y="2302"/>
                      </a:cxn>
                      <a:cxn ang="0">
                        <a:pos x="987" y="2758"/>
                      </a:cxn>
                      <a:cxn ang="0">
                        <a:pos x="1596" y="3237"/>
                      </a:cxn>
                      <a:cxn ang="0">
                        <a:pos x="1596" y="3237"/>
                      </a:cxn>
                      <a:cxn ang="0">
                        <a:pos x="993" y="2758"/>
                      </a:cxn>
                    </a:cxnLst>
                    <a:rect l="0" t="0" r="r" b="b"/>
                    <a:pathLst>
                      <a:path w="3791" h="3362">
                        <a:moveTo>
                          <a:pt x="993" y="2758"/>
                        </a:moveTo>
                        <a:lnTo>
                          <a:pt x="777" y="2536"/>
                        </a:lnTo>
                        <a:lnTo>
                          <a:pt x="676" y="2416"/>
                        </a:lnTo>
                        <a:lnTo>
                          <a:pt x="586" y="2302"/>
                        </a:lnTo>
                        <a:lnTo>
                          <a:pt x="496" y="2182"/>
                        </a:lnTo>
                        <a:lnTo>
                          <a:pt x="419" y="2062"/>
                        </a:lnTo>
                        <a:lnTo>
                          <a:pt x="341" y="1942"/>
                        </a:lnTo>
                        <a:lnTo>
                          <a:pt x="275" y="1822"/>
                        </a:lnTo>
                        <a:lnTo>
                          <a:pt x="215" y="1703"/>
                        </a:lnTo>
                        <a:lnTo>
                          <a:pt x="161" y="1583"/>
                        </a:lnTo>
                        <a:lnTo>
                          <a:pt x="114" y="1463"/>
                        </a:lnTo>
                        <a:lnTo>
                          <a:pt x="78" y="1343"/>
                        </a:lnTo>
                        <a:lnTo>
                          <a:pt x="48" y="1229"/>
                        </a:lnTo>
                        <a:lnTo>
                          <a:pt x="24" y="1115"/>
                        </a:lnTo>
                        <a:lnTo>
                          <a:pt x="12" y="1001"/>
                        </a:lnTo>
                        <a:lnTo>
                          <a:pt x="6" y="893"/>
                        </a:lnTo>
                        <a:lnTo>
                          <a:pt x="12" y="797"/>
                        </a:lnTo>
                        <a:lnTo>
                          <a:pt x="18" y="701"/>
                        </a:lnTo>
                        <a:lnTo>
                          <a:pt x="42" y="612"/>
                        </a:lnTo>
                        <a:lnTo>
                          <a:pt x="66" y="528"/>
                        </a:lnTo>
                        <a:lnTo>
                          <a:pt x="96" y="450"/>
                        </a:lnTo>
                        <a:lnTo>
                          <a:pt x="138" y="378"/>
                        </a:lnTo>
                        <a:lnTo>
                          <a:pt x="185" y="306"/>
                        </a:lnTo>
                        <a:lnTo>
                          <a:pt x="239" y="246"/>
                        </a:lnTo>
                        <a:lnTo>
                          <a:pt x="341" y="162"/>
                        </a:lnTo>
                        <a:lnTo>
                          <a:pt x="454" y="96"/>
                        </a:lnTo>
                        <a:lnTo>
                          <a:pt x="580" y="48"/>
                        </a:lnTo>
                        <a:lnTo>
                          <a:pt x="723" y="18"/>
                        </a:lnTo>
                        <a:lnTo>
                          <a:pt x="867" y="6"/>
                        </a:lnTo>
                        <a:lnTo>
                          <a:pt x="1028" y="6"/>
                        </a:lnTo>
                        <a:lnTo>
                          <a:pt x="1196" y="30"/>
                        </a:lnTo>
                        <a:lnTo>
                          <a:pt x="1363" y="66"/>
                        </a:lnTo>
                        <a:lnTo>
                          <a:pt x="1543" y="120"/>
                        </a:lnTo>
                        <a:lnTo>
                          <a:pt x="1722" y="192"/>
                        </a:lnTo>
                        <a:lnTo>
                          <a:pt x="1901" y="282"/>
                        </a:lnTo>
                        <a:lnTo>
                          <a:pt x="2087" y="378"/>
                        </a:lnTo>
                        <a:lnTo>
                          <a:pt x="2272" y="498"/>
                        </a:lnTo>
                        <a:lnTo>
                          <a:pt x="2451" y="624"/>
                        </a:lnTo>
                        <a:lnTo>
                          <a:pt x="2631" y="773"/>
                        </a:lnTo>
                        <a:lnTo>
                          <a:pt x="2804" y="929"/>
                        </a:lnTo>
                        <a:lnTo>
                          <a:pt x="3019" y="1151"/>
                        </a:lnTo>
                        <a:lnTo>
                          <a:pt x="3115" y="1265"/>
                        </a:lnTo>
                        <a:lnTo>
                          <a:pt x="3211" y="1385"/>
                        </a:lnTo>
                        <a:lnTo>
                          <a:pt x="3295" y="1505"/>
                        </a:lnTo>
                        <a:lnTo>
                          <a:pt x="3378" y="1625"/>
                        </a:lnTo>
                        <a:lnTo>
                          <a:pt x="3450" y="1745"/>
                        </a:lnTo>
                        <a:lnTo>
                          <a:pt x="3522" y="1864"/>
                        </a:lnTo>
                        <a:lnTo>
                          <a:pt x="3582" y="1984"/>
                        </a:lnTo>
                        <a:lnTo>
                          <a:pt x="3635" y="2104"/>
                        </a:lnTo>
                        <a:lnTo>
                          <a:pt x="3677" y="2224"/>
                        </a:lnTo>
                        <a:lnTo>
                          <a:pt x="3719" y="2344"/>
                        </a:lnTo>
                        <a:lnTo>
                          <a:pt x="3749" y="2458"/>
                        </a:lnTo>
                        <a:lnTo>
                          <a:pt x="3773" y="2572"/>
                        </a:lnTo>
                        <a:lnTo>
                          <a:pt x="3785" y="2686"/>
                        </a:lnTo>
                        <a:lnTo>
                          <a:pt x="3791" y="2794"/>
                        </a:lnTo>
                        <a:lnTo>
                          <a:pt x="3779" y="2955"/>
                        </a:lnTo>
                        <a:lnTo>
                          <a:pt x="3749" y="3105"/>
                        </a:lnTo>
                        <a:lnTo>
                          <a:pt x="3695" y="3243"/>
                        </a:lnTo>
                        <a:lnTo>
                          <a:pt x="3623" y="3363"/>
                        </a:lnTo>
                        <a:lnTo>
                          <a:pt x="3629" y="3363"/>
                        </a:lnTo>
                        <a:lnTo>
                          <a:pt x="3701" y="3243"/>
                        </a:lnTo>
                        <a:lnTo>
                          <a:pt x="3749" y="3111"/>
                        </a:lnTo>
                        <a:lnTo>
                          <a:pt x="3779" y="2967"/>
                        </a:lnTo>
                        <a:lnTo>
                          <a:pt x="3791" y="2806"/>
                        </a:lnTo>
                        <a:lnTo>
                          <a:pt x="3791" y="2800"/>
                        </a:lnTo>
                        <a:lnTo>
                          <a:pt x="3791" y="2794"/>
                        </a:lnTo>
                        <a:lnTo>
                          <a:pt x="3785" y="2686"/>
                        </a:lnTo>
                        <a:lnTo>
                          <a:pt x="3773" y="2572"/>
                        </a:lnTo>
                        <a:lnTo>
                          <a:pt x="3749" y="2458"/>
                        </a:lnTo>
                        <a:lnTo>
                          <a:pt x="3719" y="2338"/>
                        </a:lnTo>
                        <a:lnTo>
                          <a:pt x="3683" y="2224"/>
                        </a:lnTo>
                        <a:lnTo>
                          <a:pt x="3635" y="2104"/>
                        </a:lnTo>
                        <a:lnTo>
                          <a:pt x="3582" y="1984"/>
                        </a:lnTo>
                        <a:lnTo>
                          <a:pt x="3522" y="1864"/>
                        </a:lnTo>
                        <a:lnTo>
                          <a:pt x="3456" y="1739"/>
                        </a:lnTo>
                        <a:lnTo>
                          <a:pt x="3378" y="1619"/>
                        </a:lnTo>
                        <a:lnTo>
                          <a:pt x="3300" y="1499"/>
                        </a:lnTo>
                        <a:lnTo>
                          <a:pt x="3211" y="1385"/>
                        </a:lnTo>
                        <a:lnTo>
                          <a:pt x="3121" y="1265"/>
                        </a:lnTo>
                        <a:lnTo>
                          <a:pt x="3019" y="1151"/>
                        </a:lnTo>
                        <a:lnTo>
                          <a:pt x="2804" y="929"/>
                        </a:lnTo>
                        <a:lnTo>
                          <a:pt x="2631" y="767"/>
                        </a:lnTo>
                        <a:lnTo>
                          <a:pt x="2451" y="624"/>
                        </a:lnTo>
                        <a:lnTo>
                          <a:pt x="2272" y="492"/>
                        </a:lnTo>
                        <a:lnTo>
                          <a:pt x="2087" y="378"/>
                        </a:lnTo>
                        <a:lnTo>
                          <a:pt x="1901" y="276"/>
                        </a:lnTo>
                        <a:lnTo>
                          <a:pt x="1722" y="192"/>
                        </a:lnTo>
                        <a:lnTo>
                          <a:pt x="1543" y="120"/>
                        </a:lnTo>
                        <a:lnTo>
                          <a:pt x="1363" y="66"/>
                        </a:lnTo>
                        <a:lnTo>
                          <a:pt x="1190" y="24"/>
                        </a:lnTo>
                        <a:lnTo>
                          <a:pt x="1028" y="6"/>
                        </a:lnTo>
                        <a:lnTo>
                          <a:pt x="867" y="0"/>
                        </a:lnTo>
                        <a:lnTo>
                          <a:pt x="717" y="12"/>
                        </a:lnTo>
                        <a:lnTo>
                          <a:pt x="580" y="42"/>
                        </a:lnTo>
                        <a:lnTo>
                          <a:pt x="448" y="90"/>
                        </a:lnTo>
                        <a:lnTo>
                          <a:pt x="335" y="162"/>
                        </a:lnTo>
                        <a:lnTo>
                          <a:pt x="233" y="246"/>
                        </a:lnTo>
                        <a:lnTo>
                          <a:pt x="179" y="306"/>
                        </a:lnTo>
                        <a:lnTo>
                          <a:pt x="132" y="378"/>
                        </a:lnTo>
                        <a:lnTo>
                          <a:pt x="90" y="450"/>
                        </a:lnTo>
                        <a:lnTo>
                          <a:pt x="60" y="528"/>
                        </a:lnTo>
                        <a:lnTo>
                          <a:pt x="36" y="612"/>
                        </a:lnTo>
                        <a:lnTo>
                          <a:pt x="12" y="701"/>
                        </a:lnTo>
                        <a:lnTo>
                          <a:pt x="6" y="797"/>
                        </a:lnTo>
                        <a:lnTo>
                          <a:pt x="0" y="893"/>
                        </a:lnTo>
                        <a:lnTo>
                          <a:pt x="6" y="1001"/>
                        </a:lnTo>
                        <a:lnTo>
                          <a:pt x="24" y="1115"/>
                        </a:lnTo>
                        <a:lnTo>
                          <a:pt x="42" y="1229"/>
                        </a:lnTo>
                        <a:lnTo>
                          <a:pt x="78" y="1343"/>
                        </a:lnTo>
                        <a:lnTo>
                          <a:pt x="114" y="1463"/>
                        </a:lnTo>
                        <a:lnTo>
                          <a:pt x="161" y="1583"/>
                        </a:lnTo>
                        <a:lnTo>
                          <a:pt x="215" y="1703"/>
                        </a:lnTo>
                        <a:lnTo>
                          <a:pt x="275" y="1822"/>
                        </a:lnTo>
                        <a:lnTo>
                          <a:pt x="341" y="1942"/>
                        </a:lnTo>
                        <a:lnTo>
                          <a:pt x="413" y="2062"/>
                        </a:lnTo>
                        <a:lnTo>
                          <a:pt x="496" y="2182"/>
                        </a:lnTo>
                        <a:lnTo>
                          <a:pt x="580" y="2302"/>
                        </a:lnTo>
                        <a:lnTo>
                          <a:pt x="676" y="2422"/>
                        </a:lnTo>
                        <a:lnTo>
                          <a:pt x="771" y="2536"/>
                        </a:lnTo>
                        <a:lnTo>
                          <a:pt x="987" y="2758"/>
                        </a:lnTo>
                        <a:lnTo>
                          <a:pt x="1184" y="2931"/>
                        </a:lnTo>
                        <a:lnTo>
                          <a:pt x="1387" y="3093"/>
                        </a:lnTo>
                        <a:lnTo>
                          <a:pt x="1596" y="3237"/>
                        </a:lnTo>
                        <a:lnTo>
                          <a:pt x="1800" y="3363"/>
                        </a:lnTo>
                        <a:lnTo>
                          <a:pt x="1806" y="3363"/>
                        </a:lnTo>
                        <a:lnTo>
                          <a:pt x="1596" y="3237"/>
                        </a:lnTo>
                        <a:lnTo>
                          <a:pt x="1393" y="3093"/>
                        </a:lnTo>
                        <a:lnTo>
                          <a:pt x="1190" y="2931"/>
                        </a:lnTo>
                        <a:lnTo>
                          <a:pt x="993" y="2758"/>
                        </a:lnTo>
                        <a:lnTo>
                          <a:pt x="993" y="2758"/>
                        </a:lnTo>
                        <a:close/>
                      </a:path>
                    </a:pathLst>
                  </a:custGeom>
                  <a:solidFill>
                    <a:schemeClr val="accent2"/>
                  </a:solidFill>
                  <a:ln w="9525">
                    <a:noFill/>
                    <a:round/>
                  </a:ln>
                </p:spPr>
                <p:txBody>
                  <a:bodyPr/>
                  <a:lstStyle/>
                  <a:p>
                    <a:pPr fontAlgn="auto">
                      <a:spcBef>
                        <a:spcPct val="0"/>
                      </a:spcBef>
                      <a:spcAft>
                        <a:spcPct val="0"/>
                      </a:spcAft>
                      <a:defRPr/>
                    </a:pPr>
                    <a:endParaRPr lang="uk-UA">
                      <a:latin typeface="+mn-lt"/>
                      <a:cs typeface="+mn-cs"/>
                    </a:endParaRPr>
                  </a:p>
                </p:txBody>
              </p:sp>
              <p:sp>
                <p:nvSpPr>
                  <p:cNvPr id="37" name="Freeform 9"/>
                  <p:cNvSpPr/>
                  <p:nvPr userDrawn="1"/>
                </p:nvSpPr>
                <p:spPr bwMode="hidden">
                  <a:xfrm>
                    <a:off x="514" y="1091"/>
                    <a:ext cx="3538" cy="3225"/>
                  </a:xfrm>
                  <a:custGeom>
                    <a:cxnLst>
                      <a:cxn ang="0">
                        <a:pos x="538" y="2146"/>
                      </a:cxn>
                      <a:cxn ang="0">
                        <a:pos x="317" y="1816"/>
                      </a:cxn>
                      <a:cxn ang="0">
                        <a:pos x="149" y="1481"/>
                      </a:cxn>
                      <a:cxn ang="0">
                        <a:pos x="41" y="1151"/>
                      </a:cxn>
                      <a:cxn ang="0">
                        <a:pos x="0" y="839"/>
                      </a:cxn>
                      <a:cxn ang="0">
                        <a:pos x="30" y="575"/>
                      </a:cxn>
                      <a:cxn ang="0">
                        <a:pos x="125" y="354"/>
                      </a:cxn>
                      <a:cxn ang="0">
                        <a:pos x="317" y="150"/>
                      </a:cxn>
                      <a:cxn ang="0">
                        <a:pos x="669" y="12"/>
                      </a:cxn>
                      <a:cxn ang="0">
                        <a:pos x="1112" y="24"/>
                      </a:cxn>
                      <a:cxn ang="0">
                        <a:pos x="1608" y="174"/>
                      </a:cxn>
                      <a:cxn ang="0">
                        <a:pos x="2116" y="456"/>
                      </a:cxn>
                      <a:cxn ang="0">
                        <a:pos x="2613" y="857"/>
                      </a:cxn>
                      <a:cxn ang="0">
                        <a:pos x="3073" y="1391"/>
                      </a:cxn>
                      <a:cxn ang="0">
                        <a:pos x="3276" y="1726"/>
                      </a:cxn>
                      <a:cxn ang="0">
                        <a:pos x="3426" y="2062"/>
                      </a:cxn>
                      <a:cxn ang="0">
                        <a:pos x="3509" y="2386"/>
                      </a:cxn>
                      <a:cxn ang="0">
                        <a:pos x="3521" y="2680"/>
                      </a:cxn>
                      <a:cxn ang="0">
                        <a:pos x="3474" y="2931"/>
                      </a:cxn>
                      <a:cxn ang="0">
                        <a:pos x="3360" y="3141"/>
                      </a:cxn>
                      <a:cxn ang="0">
                        <a:pos x="3282" y="3225"/>
                      </a:cxn>
                      <a:cxn ang="0">
                        <a:pos x="3312" y="3201"/>
                      </a:cxn>
                      <a:cxn ang="0">
                        <a:pos x="3444" y="3009"/>
                      </a:cxn>
                      <a:cxn ang="0">
                        <a:pos x="3515" y="2769"/>
                      </a:cxn>
                      <a:cxn ang="0">
                        <a:pos x="3521" y="2488"/>
                      </a:cxn>
                      <a:cxn ang="0">
                        <a:pos x="3462" y="2170"/>
                      </a:cxn>
                      <a:cxn ang="0">
                        <a:pos x="3336" y="1834"/>
                      </a:cxn>
                      <a:cxn ang="0">
                        <a:pos x="3145" y="1499"/>
                      </a:cxn>
                      <a:cxn ang="0">
                        <a:pos x="2816" y="1061"/>
                      </a:cxn>
                      <a:cxn ang="0">
                        <a:pos x="2284" y="575"/>
                      </a:cxn>
                      <a:cxn ang="0">
                        <a:pos x="1775" y="252"/>
                      </a:cxn>
                      <a:cxn ang="0">
                        <a:pos x="1273" y="60"/>
                      </a:cxn>
                      <a:cxn ang="0">
                        <a:pos x="807" y="0"/>
                      </a:cxn>
                      <a:cxn ang="0">
                        <a:pos x="418" y="84"/>
                      </a:cxn>
                      <a:cxn ang="0">
                        <a:pos x="167" y="288"/>
                      </a:cxn>
                      <a:cxn ang="0">
                        <a:pos x="53" y="498"/>
                      </a:cxn>
                      <a:cxn ang="0">
                        <a:pos x="0" y="749"/>
                      </a:cxn>
                      <a:cxn ang="0">
                        <a:pos x="18" y="1043"/>
                      </a:cxn>
                      <a:cxn ang="0">
                        <a:pos x="101" y="1373"/>
                      </a:cxn>
                      <a:cxn ang="0">
                        <a:pos x="251" y="1708"/>
                      </a:cxn>
                      <a:cxn ang="0">
                        <a:pos x="454" y="2038"/>
                      </a:cxn>
                      <a:cxn ang="0">
                        <a:pos x="914" y="2572"/>
                      </a:cxn>
                      <a:cxn ang="0">
                        <a:pos x="1255" y="2865"/>
                      </a:cxn>
                      <a:cxn ang="0">
                        <a:pos x="1608" y="3099"/>
                      </a:cxn>
                      <a:cxn ang="0">
                        <a:pos x="1853" y="3225"/>
                      </a:cxn>
                      <a:cxn ang="0">
                        <a:pos x="1494" y="3027"/>
                      </a:cxn>
                      <a:cxn ang="0">
                        <a:pos x="1142" y="2769"/>
                      </a:cxn>
                    </a:cxnLst>
                    <a:rect l="0" t="0" r="r" b="b"/>
                    <a:pathLst>
                      <a:path w="3526" h="3225">
                        <a:moveTo>
                          <a:pt x="914" y="2572"/>
                        </a:moveTo>
                        <a:lnTo>
                          <a:pt x="717" y="2362"/>
                        </a:lnTo>
                        <a:lnTo>
                          <a:pt x="538" y="2146"/>
                        </a:lnTo>
                        <a:lnTo>
                          <a:pt x="460" y="2038"/>
                        </a:lnTo>
                        <a:lnTo>
                          <a:pt x="382" y="1930"/>
                        </a:lnTo>
                        <a:lnTo>
                          <a:pt x="317" y="1816"/>
                        </a:lnTo>
                        <a:lnTo>
                          <a:pt x="251" y="1702"/>
                        </a:lnTo>
                        <a:lnTo>
                          <a:pt x="197" y="1589"/>
                        </a:lnTo>
                        <a:lnTo>
                          <a:pt x="149" y="1481"/>
                        </a:lnTo>
                        <a:lnTo>
                          <a:pt x="107" y="1367"/>
                        </a:lnTo>
                        <a:lnTo>
                          <a:pt x="71" y="1259"/>
                        </a:lnTo>
                        <a:lnTo>
                          <a:pt x="41" y="1151"/>
                        </a:lnTo>
                        <a:lnTo>
                          <a:pt x="18" y="1043"/>
                        </a:lnTo>
                        <a:lnTo>
                          <a:pt x="6" y="941"/>
                        </a:lnTo>
                        <a:lnTo>
                          <a:pt x="0" y="839"/>
                        </a:lnTo>
                        <a:lnTo>
                          <a:pt x="6" y="749"/>
                        </a:lnTo>
                        <a:lnTo>
                          <a:pt x="12" y="659"/>
                        </a:lnTo>
                        <a:lnTo>
                          <a:pt x="30" y="575"/>
                        </a:lnTo>
                        <a:lnTo>
                          <a:pt x="59" y="498"/>
                        </a:lnTo>
                        <a:lnTo>
                          <a:pt x="89" y="420"/>
                        </a:lnTo>
                        <a:lnTo>
                          <a:pt x="125" y="354"/>
                        </a:lnTo>
                        <a:lnTo>
                          <a:pt x="173" y="288"/>
                        </a:lnTo>
                        <a:lnTo>
                          <a:pt x="221" y="228"/>
                        </a:lnTo>
                        <a:lnTo>
                          <a:pt x="317" y="150"/>
                        </a:lnTo>
                        <a:lnTo>
                          <a:pt x="424" y="90"/>
                        </a:lnTo>
                        <a:lnTo>
                          <a:pt x="544" y="42"/>
                        </a:lnTo>
                        <a:lnTo>
                          <a:pt x="669" y="12"/>
                        </a:lnTo>
                        <a:lnTo>
                          <a:pt x="813" y="0"/>
                        </a:lnTo>
                        <a:lnTo>
                          <a:pt x="956" y="6"/>
                        </a:lnTo>
                        <a:lnTo>
                          <a:pt x="1112" y="24"/>
                        </a:lnTo>
                        <a:lnTo>
                          <a:pt x="1273" y="60"/>
                        </a:lnTo>
                        <a:lnTo>
                          <a:pt x="1441" y="114"/>
                        </a:lnTo>
                        <a:lnTo>
                          <a:pt x="1608" y="174"/>
                        </a:lnTo>
                        <a:lnTo>
                          <a:pt x="1775" y="258"/>
                        </a:lnTo>
                        <a:lnTo>
                          <a:pt x="1949" y="348"/>
                        </a:lnTo>
                        <a:lnTo>
                          <a:pt x="2116" y="456"/>
                        </a:lnTo>
                        <a:lnTo>
                          <a:pt x="2284" y="575"/>
                        </a:lnTo>
                        <a:lnTo>
                          <a:pt x="2451" y="713"/>
                        </a:lnTo>
                        <a:lnTo>
                          <a:pt x="2613" y="857"/>
                        </a:lnTo>
                        <a:lnTo>
                          <a:pt x="2810" y="1067"/>
                        </a:lnTo>
                        <a:lnTo>
                          <a:pt x="2989" y="1283"/>
                        </a:lnTo>
                        <a:lnTo>
                          <a:pt x="3073" y="1391"/>
                        </a:lnTo>
                        <a:lnTo>
                          <a:pt x="3145" y="1505"/>
                        </a:lnTo>
                        <a:lnTo>
                          <a:pt x="3216" y="1612"/>
                        </a:lnTo>
                        <a:lnTo>
                          <a:pt x="3276" y="1726"/>
                        </a:lnTo>
                        <a:lnTo>
                          <a:pt x="3330" y="1840"/>
                        </a:lnTo>
                        <a:lnTo>
                          <a:pt x="3384" y="1948"/>
                        </a:lnTo>
                        <a:lnTo>
                          <a:pt x="3426" y="2062"/>
                        </a:lnTo>
                        <a:lnTo>
                          <a:pt x="3462" y="2170"/>
                        </a:lnTo>
                        <a:lnTo>
                          <a:pt x="3491" y="2278"/>
                        </a:lnTo>
                        <a:lnTo>
                          <a:pt x="3509" y="2386"/>
                        </a:lnTo>
                        <a:lnTo>
                          <a:pt x="3521" y="2488"/>
                        </a:lnTo>
                        <a:lnTo>
                          <a:pt x="3527" y="2590"/>
                        </a:lnTo>
                        <a:lnTo>
                          <a:pt x="3521" y="2680"/>
                        </a:lnTo>
                        <a:lnTo>
                          <a:pt x="3515" y="2769"/>
                        </a:lnTo>
                        <a:lnTo>
                          <a:pt x="3497" y="2853"/>
                        </a:lnTo>
                        <a:lnTo>
                          <a:pt x="3474" y="2931"/>
                        </a:lnTo>
                        <a:lnTo>
                          <a:pt x="3438" y="3009"/>
                        </a:lnTo>
                        <a:lnTo>
                          <a:pt x="3402" y="3075"/>
                        </a:lnTo>
                        <a:lnTo>
                          <a:pt x="3360" y="3141"/>
                        </a:lnTo>
                        <a:lnTo>
                          <a:pt x="3306" y="3201"/>
                        </a:lnTo>
                        <a:lnTo>
                          <a:pt x="3294" y="3213"/>
                        </a:lnTo>
                        <a:lnTo>
                          <a:pt x="3282" y="3225"/>
                        </a:lnTo>
                        <a:lnTo>
                          <a:pt x="3288" y="3225"/>
                        </a:lnTo>
                        <a:lnTo>
                          <a:pt x="3300" y="3213"/>
                        </a:lnTo>
                        <a:lnTo>
                          <a:pt x="3312" y="3201"/>
                        </a:lnTo>
                        <a:lnTo>
                          <a:pt x="3366" y="3141"/>
                        </a:lnTo>
                        <a:lnTo>
                          <a:pt x="3408" y="3075"/>
                        </a:lnTo>
                        <a:lnTo>
                          <a:pt x="3444" y="3009"/>
                        </a:lnTo>
                        <a:lnTo>
                          <a:pt x="3474" y="2931"/>
                        </a:lnTo>
                        <a:lnTo>
                          <a:pt x="3497" y="2853"/>
                        </a:lnTo>
                        <a:lnTo>
                          <a:pt x="3515" y="2769"/>
                        </a:lnTo>
                        <a:lnTo>
                          <a:pt x="3527" y="2680"/>
                        </a:lnTo>
                        <a:lnTo>
                          <a:pt x="3527" y="2590"/>
                        </a:lnTo>
                        <a:lnTo>
                          <a:pt x="3521" y="2488"/>
                        </a:lnTo>
                        <a:lnTo>
                          <a:pt x="3509" y="2386"/>
                        </a:lnTo>
                        <a:lnTo>
                          <a:pt x="3491" y="2278"/>
                        </a:lnTo>
                        <a:lnTo>
                          <a:pt x="3462" y="2170"/>
                        </a:lnTo>
                        <a:lnTo>
                          <a:pt x="3426" y="2056"/>
                        </a:lnTo>
                        <a:lnTo>
                          <a:pt x="3384" y="1948"/>
                        </a:lnTo>
                        <a:lnTo>
                          <a:pt x="3336" y="1834"/>
                        </a:lnTo>
                        <a:lnTo>
                          <a:pt x="3276" y="1726"/>
                        </a:lnTo>
                        <a:lnTo>
                          <a:pt x="3216" y="1612"/>
                        </a:lnTo>
                        <a:lnTo>
                          <a:pt x="3145" y="1499"/>
                        </a:lnTo>
                        <a:lnTo>
                          <a:pt x="3073" y="1391"/>
                        </a:lnTo>
                        <a:lnTo>
                          <a:pt x="2989" y="1277"/>
                        </a:lnTo>
                        <a:lnTo>
                          <a:pt x="2816" y="1061"/>
                        </a:lnTo>
                        <a:lnTo>
                          <a:pt x="2613" y="857"/>
                        </a:lnTo>
                        <a:lnTo>
                          <a:pt x="2451" y="707"/>
                        </a:lnTo>
                        <a:lnTo>
                          <a:pt x="2284" y="575"/>
                        </a:lnTo>
                        <a:lnTo>
                          <a:pt x="2116" y="456"/>
                        </a:lnTo>
                        <a:lnTo>
                          <a:pt x="1949" y="348"/>
                        </a:lnTo>
                        <a:lnTo>
                          <a:pt x="1775" y="252"/>
                        </a:lnTo>
                        <a:lnTo>
                          <a:pt x="1608" y="174"/>
                        </a:lnTo>
                        <a:lnTo>
                          <a:pt x="1435" y="108"/>
                        </a:lnTo>
                        <a:lnTo>
                          <a:pt x="1273" y="60"/>
                        </a:lnTo>
                        <a:lnTo>
                          <a:pt x="1112" y="24"/>
                        </a:lnTo>
                        <a:lnTo>
                          <a:pt x="956" y="0"/>
                        </a:lnTo>
                        <a:lnTo>
                          <a:pt x="807" y="0"/>
                        </a:lnTo>
                        <a:lnTo>
                          <a:pt x="669" y="12"/>
                        </a:lnTo>
                        <a:lnTo>
                          <a:pt x="538" y="42"/>
                        </a:lnTo>
                        <a:lnTo>
                          <a:pt x="418" y="84"/>
                        </a:lnTo>
                        <a:lnTo>
                          <a:pt x="311" y="150"/>
                        </a:lnTo>
                        <a:lnTo>
                          <a:pt x="215" y="228"/>
                        </a:lnTo>
                        <a:lnTo>
                          <a:pt x="167" y="288"/>
                        </a:lnTo>
                        <a:lnTo>
                          <a:pt x="119" y="354"/>
                        </a:lnTo>
                        <a:lnTo>
                          <a:pt x="83" y="420"/>
                        </a:lnTo>
                        <a:lnTo>
                          <a:pt x="53" y="498"/>
                        </a:lnTo>
                        <a:lnTo>
                          <a:pt x="30" y="575"/>
                        </a:lnTo>
                        <a:lnTo>
                          <a:pt x="12" y="659"/>
                        </a:lnTo>
                        <a:lnTo>
                          <a:pt x="0" y="749"/>
                        </a:lnTo>
                        <a:lnTo>
                          <a:pt x="0" y="839"/>
                        </a:lnTo>
                        <a:lnTo>
                          <a:pt x="6" y="941"/>
                        </a:lnTo>
                        <a:lnTo>
                          <a:pt x="18" y="1043"/>
                        </a:lnTo>
                        <a:lnTo>
                          <a:pt x="35" y="1151"/>
                        </a:lnTo>
                        <a:lnTo>
                          <a:pt x="65" y="1259"/>
                        </a:lnTo>
                        <a:lnTo>
                          <a:pt x="101" y="1373"/>
                        </a:lnTo>
                        <a:lnTo>
                          <a:pt x="143" y="1481"/>
                        </a:lnTo>
                        <a:lnTo>
                          <a:pt x="191" y="1595"/>
                        </a:lnTo>
                        <a:lnTo>
                          <a:pt x="251" y="1708"/>
                        </a:lnTo>
                        <a:lnTo>
                          <a:pt x="311" y="1816"/>
                        </a:lnTo>
                        <a:lnTo>
                          <a:pt x="382" y="1930"/>
                        </a:lnTo>
                        <a:lnTo>
                          <a:pt x="454" y="2038"/>
                        </a:lnTo>
                        <a:lnTo>
                          <a:pt x="538" y="2152"/>
                        </a:lnTo>
                        <a:lnTo>
                          <a:pt x="717" y="2368"/>
                        </a:lnTo>
                        <a:lnTo>
                          <a:pt x="914" y="2572"/>
                        </a:lnTo>
                        <a:lnTo>
                          <a:pt x="1028" y="2674"/>
                        </a:lnTo>
                        <a:lnTo>
                          <a:pt x="1142" y="2775"/>
                        </a:lnTo>
                        <a:lnTo>
                          <a:pt x="1255" y="2865"/>
                        </a:lnTo>
                        <a:lnTo>
                          <a:pt x="1369" y="2949"/>
                        </a:lnTo>
                        <a:lnTo>
                          <a:pt x="1488" y="3027"/>
                        </a:lnTo>
                        <a:lnTo>
                          <a:pt x="1608" y="3099"/>
                        </a:lnTo>
                        <a:lnTo>
                          <a:pt x="1722" y="3165"/>
                        </a:lnTo>
                        <a:lnTo>
                          <a:pt x="1841" y="3225"/>
                        </a:lnTo>
                        <a:lnTo>
                          <a:pt x="1853" y="3225"/>
                        </a:lnTo>
                        <a:lnTo>
                          <a:pt x="1734" y="3165"/>
                        </a:lnTo>
                        <a:lnTo>
                          <a:pt x="1614" y="3099"/>
                        </a:lnTo>
                        <a:lnTo>
                          <a:pt x="1494" y="3027"/>
                        </a:lnTo>
                        <a:lnTo>
                          <a:pt x="1375" y="2949"/>
                        </a:lnTo>
                        <a:lnTo>
                          <a:pt x="1261" y="2865"/>
                        </a:lnTo>
                        <a:lnTo>
                          <a:pt x="1142" y="2769"/>
                        </a:lnTo>
                        <a:lnTo>
                          <a:pt x="914" y="2572"/>
                        </a:lnTo>
                        <a:lnTo>
                          <a:pt x="914" y="2572"/>
                        </a:lnTo>
                        <a:close/>
                      </a:path>
                    </a:pathLst>
                  </a:custGeom>
                  <a:solidFill>
                    <a:schemeClr val="accent2"/>
                  </a:solidFill>
                  <a:ln w="9525">
                    <a:noFill/>
                    <a:round/>
                  </a:ln>
                </p:spPr>
                <p:txBody>
                  <a:bodyPr/>
                  <a:lstStyle/>
                  <a:p>
                    <a:pPr fontAlgn="auto">
                      <a:spcBef>
                        <a:spcPct val="0"/>
                      </a:spcBef>
                      <a:spcAft>
                        <a:spcPct val="0"/>
                      </a:spcAft>
                      <a:defRPr/>
                    </a:pPr>
                    <a:endParaRPr lang="uk-UA">
                      <a:latin typeface="+mn-lt"/>
                      <a:cs typeface="+mn-cs"/>
                    </a:endParaRPr>
                  </a:p>
                </p:txBody>
              </p:sp>
              <p:grpSp>
                <p:nvGrpSpPr>
                  <p:cNvPr id="38" name="Group 10"/>
                  <p:cNvGrpSpPr/>
                  <p:nvPr userDrawn="1"/>
                </p:nvGrpSpPr>
                <p:grpSpPr>
                  <a:xfrm>
                    <a:off x="0" y="522"/>
                    <a:ext cx="4751" cy="3794"/>
                    <a:chOff x="0" y="522"/>
                    <a:chExt cx="4751" cy="3794"/>
                  </a:xfrm>
                </p:grpSpPr>
                <p:sp>
                  <p:nvSpPr>
                    <p:cNvPr id="39" name="Freeform 11"/>
                    <p:cNvSpPr/>
                    <p:nvPr userDrawn="1"/>
                  </p:nvSpPr>
                  <p:spPr bwMode="hidden">
                    <a:xfrm>
                      <a:off x="400" y="522"/>
                      <a:ext cx="4264" cy="3794"/>
                    </a:xfrm>
                    <a:custGeom>
                      <a:cxnLst>
                        <a:cxn ang="0">
                          <a:pos x="4245" y="3237"/>
                        </a:cxn>
                        <a:cxn ang="0">
                          <a:pos x="4203" y="2961"/>
                        </a:cxn>
                        <a:cxn ang="0">
                          <a:pos x="4120" y="2679"/>
                        </a:cxn>
                        <a:cxn ang="0">
                          <a:pos x="4000" y="2391"/>
                        </a:cxn>
                        <a:cxn ang="0">
                          <a:pos x="3845" y="2098"/>
                        </a:cxn>
                        <a:cxn ang="0">
                          <a:pos x="3659" y="1810"/>
                        </a:cxn>
                        <a:cxn ang="0">
                          <a:pos x="3438" y="1528"/>
                        </a:cxn>
                        <a:cxn ang="0">
                          <a:pos x="3193" y="1252"/>
                        </a:cxn>
                        <a:cxn ang="0">
                          <a:pos x="2858" y="935"/>
                        </a:cxn>
                        <a:cxn ang="0">
                          <a:pos x="2434" y="605"/>
                        </a:cxn>
                        <a:cxn ang="0">
                          <a:pos x="1991" y="341"/>
                        </a:cxn>
                        <a:cxn ang="0">
                          <a:pos x="1549" y="143"/>
                        </a:cxn>
                        <a:cxn ang="0">
                          <a:pos x="1124" y="35"/>
                        </a:cxn>
                        <a:cxn ang="0">
                          <a:pos x="741" y="0"/>
                        </a:cxn>
                        <a:cxn ang="0">
                          <a:pos x="401" y="47"/>
                        </a:cxn>
                        <a:cxn ang="0">
                          <a:pos x="120" y="173"/>
                        </a:cxn>
                        <a:cxn ang="0">
                          <a:pos x="0" y="269"/>
                        </a:cxn>
                        <a:cxn ang="0">
                          <a:pos x="263" y="101"/>
                        </a:cxn>
                        <a:cxn ang="0">
                          <a:pos x="586" y="18"/>
                        </a:cxn>
                        <a:cxn ang="0">
                          <a:pos x="957" y="18"/>
                        </a:cxn>
                        <a:cxn ang="0">
                          <a:pos x="1357" y="95"/>
                        </a:cxn>
                        <a:cxn ang="0">
                          <a:pos x="1782" y="245"/>
                        </a:cxn>
                        <a:cxn ang="0">
                          <a:pos x="2212" y="467"/>
                        </a:cxn>
                        <a:cxn ang="0">
                          <a:pos x="2643" y="761"/>
                        </a:cxn>
                        <a:cxn ang="0">
                          <a:pos x="3061" y="1120"/>
                        </a:cxn>
                        <a:cxn ang="0">
                          <a:pos x="3318" y="1390"/>
                        </a:cxn>
                        <a:cxn ang="0">
                          <a:pos x="3552" y="1666"/>
                        </a:cxn>
                        <a:cxn ang="0">
                          <a:pos x="3755" y="1954"/>
                        </a:cxn>
                        <a:cxn ang="0">
                          <a:pos x="3922" y="2247"/>
                        </a:cxn>
                        <a:cxn ang="0">
                          <a:pos x="4060" y="2535"/>
                        </a:cxn>
                        <a:cxn ang="0">
                          <a:pos x="4162" y="2823"/>
                        </a:cxn>
                        <a:cxn ang="0">
                          <a:pos x="4221" y="3105"/>
                        </a:cxn>
                        <a:cxn ang="0">
                          <a:pos x="4245" y="3368"/>
                        </a:cxn>
                        <a:cxn ang="0">
                          <a:pos x="4233" y="3590"/>
                        </a:cxn>
                        <a:cxn ang="0">
                          <a:pos x="4185" y="3794"/>
                        </a:cxn>
                        <a:cxn ang="0">
                          <a:pos x="4215" y="3692"/>
                        </a:cxn>
                        <a:cxn ang="0">
                          <a:pos x="4245" y="3482"/>
                        </a:cxn>
                        <a:cxn ang="0">
                          <a:pos x="4251" y="3368"/>
                        </a:cxn>
                      </a:cxnLst>
                      <a:rect l="0" t="0" r="r" b="b"/>
                      <a:pathLst>
                        <a:path w="4251" h="3794">
                          <a:moveTo>
                            <a:pt x="4251" y="3368"/>
                          </a:moveTo>
                          <a:lnTo>
                            <a:pt x="4245" y="3237"/>
                          </a:lnTo>
                          <a:lnTo>
                            <a:pt x="4227" y="3099"/>
                          </a:lnTo>
                          <a:lnTo>
                            <a:pt x="4203" y="2961"/>
                          </a:lnTo>
                          <a:lnTo>
                            <a:pt x="4167" y="2823"/>
                          </a:lnTo>
                          <a:lnTo>
                            <a:pt x="4120" y="2679"/>
                          </a:lnTo>
                          <a:lnTo>
                            <a:pt x="4066" y="2535"/>
                          </a:lnTo>
                          <a:lnTo>
                            <a:pt x="4000" y="2391"/>
                          </a:lnTo>
                          <a:lnTo>
                            <a:pt x="3928" y="2247"/>
                          </a:lnTo>
                          <a:lnTo>
                            <a:pt x="3845" y="2098"/>
                          </a:lnTo>
                          <a:lnTo>
                            <a:pt x="3755" y="1954"/>
                          </a:lnTo>
                          <a:lnTo>
                            <a:pt x="3659" y="1810"/>
                          </a:lnTo>
                          <a:lnTo>
                            <a:pt x="3552" y="1666"/>
                          </a:lnTo>
                          <a:lnTo>
                            <a:pt x="3438" y="1528"/>
                          </a:lnTo>
                          <a:lnTo>
                            <a:pt x="3318" y="1390"/>
                          </a:lnTo>
                          <a:lnTo>
                            <a:pt x="3193" y="1252"/>
                          </a:lnTo>
                          <a:lnTo>
                            <a:pt x="3061" y="1120"/>
                          </a:lnTo>
                          <a:lnTo>
                            <a:pt x="2858" y="935"/>
                          </a:lnTo>
                          <a:lnTo>
                            <a:pt x="2649" y="761"/>
                          </a:lnTo>
                          <a:lnTo>
                            <a:pt x="2434" y="605"/>
                          </a:lnTo>
                          <a:lnTo>
                            <a:pt x="2212" y="467"/>
                          </a:lnTo>
                          <a:lnTo>
                            <a:pt x="1991" y="341"/>
                          </a:lnTo>
                          <a:lnTo>
                            <a:pt x="1770" y="233"/>
                          </a:lnTo>
                          <a:lnTo>
                            <a:pt x="1549" y="143"/>
                          </a:lnTo>
                          <a:lnTo>
                            <a:pt x="1327" y="77"/>
                          </a:lnTo>
                          <a:lnTo>
                            <a:pt x="1124" y="35"/>
                          </a:lnTo>
                          <a:lnTo>
                            <a:pt x="927" y="6"/>
                          </a:lnTo>
                          <a:lnTo>
                            <a:pt x="741" y="0"/>
                          </a:lnTo>
                          <a:lnTo>
                            <a:pt x="568" y="18"/>
                          </a:lnTo>
                          <a:lnTo>
                            <a:pt x="401" y="47"/>
                          </a:lnTo>
                          <a:lnTo>
                            <a:pt x="257" y="101"/>
                          </a:lnTo>
                          <a:lnTo>
                            <a:pt x="120" y="173"/>
                          </a:lnTo>
                          <a:lnTo>
                            <a:pt x="0" y="263"/>
                          </a:lnTo>
                          <a:lnTo>
                            <a:pt x="0" y="269"/>
                          </a:lnTo>
                          <a:lnTo>
                            <a:pt x="126" y="173"/>
                          </a:lnTo>
                          <a:lnTo>
                            <a:pt x="263" y="101"/>
                          </a:lnTo>
                          <a:lnTo>
                            <a:pt x="419" y="47"/>
                          </a:lnTo>
                          <a:lnTo>
                            <a:pt x="586" y="18"/>
                          </a:lnTo>
                          <a:lnTo>
                            <a:pt x="765" y="6"/>
                          </a:lnTo>
                          <a:lnTo>
                            <a:pt x="957" y="18"/>
                          </a:lnTo>
                          <a:lnTo>
                            <a:pt x="1154" y="47"/>
                          </a:lnTo>
                          <a:lnTo>
                            <a:pt x="1357" y="95"/>
                          </a:lnTo>
                          <a:lnTo>
                            <a:pt x="1567" y="161"/>
                          </a:lnTo>
                          <a:lnTo>
                            <a:pt x="1782" y="245"/>
                          </a:lnTo>
                          <a:lnTo>
                            <a:pt x="1997" y="347"/>
                          </a:lnTo>
                          <a:lnTo>
                            <a:pt x="2212" y="467"/>
                          </a:lnTo>
                          <a:lnTo>
                            <a:pt x="2428" y="605"/>
                          </a:lnTo>
                          <a:lnTo>
                            <a:pt x="2643" y="761"/>
                          </a:lnTo>
                          <a:lnTo>
                            <a:pt x="2858" y="935"/>
                          </a:lnTo>
                          <a:lnTo>
                            <a:pt x="3061" y="1120"/>
                          </a:lnTo>
                          <a:lnTo>
                            <a:pt x="3193" y="1252"/>
                          </a:lnTo>
                          <a:lnTo>
                            <a:pt x="3318" y="1390"/>
                          </a:lnTo>
                          <a:lnTo>
                            <a:pt x="3438" y="1528"/>
                          </a:lnTo>
                          <a:lnTo>
                            <a:pt x="3552" y="1666"/>
                          </a:lnTo>
                          <a:lnTo>
                            <a:pt x="3653" y="1810"/>
                          </a:lnTo>
                          <a:lnTo>
                            <a:pt x="3755" y="1954"/>
                          </a:lnTo>
                          <a:lnTo>
                            <a:pt x="3839" y="2104"/>
                          </a:lnTo>
                          <a:lnTo>
                            <a:pt x="3922" y="2247"/>
                          </a:lnTo>
                          <a:lnTo>
                            <a:pt x="3994" y="2391"/>
                          </a:lnTo>
                          <a:lnTo>
                            <a:pt x="4060" y="2535"/>
                          </a:lnTo>
                          <a:lnTo>
                            <a:pt x="4114" y="2679"/>
                          </a:lnTo>
                          <a:lnTo>
                            <a:pt x="4162" y="2823"/>
                          </a:lnTo>
                          <a:lnTo>
                            <a:pt x="4197" y="2967"/>
                          </a:lnTo>
                          <a:lnTo>
                            <a:pt x="4221" y="3105"/>
                          </a:lnTo>
                          <a:lnTo>
                            <a:pt x="4239" y="3237"/>
                          </a:lnTo>
                          <a:lnTo>
                            <a:pt x="4245" y="3368"/>
                          </a:lnTo>
                          <a:lnTo>
                            <a:pt x="4245" y="3482"/>
                          </a:lnTo>
                          <a:lnTo>
                            <a:pt x="4233" y="3590"/>
                          </a:lnTo>
                          <a:lnTo>
                            <a:pt x="4215" y="3692"/>
                          </a:lnTo>
                          <a:lnTo>
                            <a:pt x="4185" y="3794"/>
                          </a:lnTo>
                          <a:lnTo>
                            <a:pt x="4185" y="3794"/>
                          </a:lnTo>
                          <a:lnTo>
                            <a:pt x="4215" y="3692"/>
                          </a:lnTo>
                          <a:lnTo>
                            <a:pt x="4239" y="3590"/>
                          </a:lnTo>
                          <a:lnTo>
                            <a:pt x="4245" y="3482"/>
                          </a:lnTo>
                          <a:lnTo>
                            <a:pt x="4251" y="3368"/>
                          </a:lnTo>
                          <a:lnTo>
                            <a:pt x="4251" y="3368"/>
                          </a:lnTo>
                          <a:close/>
                        </a:path>
                      </a:pathLst>
                    </a:custGeom>
                    <a:solidFill>
                      <a:schemeClr val="accent2"/>
                    </a:solidFill>
                    <a:ln w="9525">
                      <a:noFill/>
                      <a:round/>
                    </a:ln>
                  </p:spPr>
                  <p:txBody>
                    <a:bodyPr/>
                    <a:lstStyle/>
                    <a:p>
                      <a:pPr fontAlgn="auto">
                        <a:spcBef>
                          <a:spcPct val="0"/>
                        </a:spcBef>
                        <a:spcAft>
                          <a:spcPct val="0"/>
                        </a:spcAft>
                        <a:defRPr/>
                      </a:pPr>
                      <a:endParaRPr lang="uk-UA">
                        <a:latin typeface="+mn-lt"/>
                        <a:cs typeface="+mn-cs"/>
                      </a:endParaRPr>
                    </a:p>
                  </p:txBody>
                </p:sp>
                <p:grpSp>
                  <p:nvGrpSpPr>
                    <p:cNvPr id="40" name="Group 12"/>
                    <p:cNvGrpSpPr/>
                    <p:nvPr userDrawn="1"/>
                  </p:nvGrpSpPr>
                  <p:grpSpPr>
                    <a:xfrm>
                      <a:off x="0" y="659"/>
                      <a:ext cx="4751" cy="3657"/>
                      <a:chOff x="0" y="659"/>
                      <a:chExt cx="4751" cy="3657"/>
                    </a:xfrm>
                  </p:grpSpPr>
                  <p:sp>
                    <p:nvSpPr>
                      <p:cNvPr id="41" name="Freeform 13"/>
                      <p:cNvSpPr/>
                      <p:nvPr userDrawn="1"/>
                    </p:nvSpPr>
                    <p:spPr bwMode="hidden">
                      <a:xfrm>
                        <a:off x="400" y="659"/>
                        <a:ext cx="4121" cy="3657"/>
                      </a:xfrm>
                      <a:custGeom>
                        <a:cxnLst>
                          <a:cxn ang="0">
                            <a:pos x="161" y="186"/>
                          </a:cxn>
                          <a:cxn ang="0">
                            <a:pos x="442" y="54"/>
                          </a:cxn>
                          <a:cxn ang="0">
                            <a:pos x="771" y="6"/>
                          </a:cxn>
                          <a:cxn ang="0">
                            <a:pos x="1136" y="36"/>
                          </a:cxn>
                          <a:cxn ang="0">
                            <a:pos x="1537" y="144"/>
                          </a:cxn>
                          <a:cxn ang="0">
                            <a:pos x="1949" y="324"/>
                          </a:cxn>
                          <a:cxn ang="0">
                            <a:pos x="2368" y="570"/>
                          </a:cxn>
                          <a:cxn ang="0">
                            <a:pos x="2780" y="888"/>
                          </a:cxn>
                          <a:cxn ang="0">
                            <a:pos x="3103" y="1193"/>
                          </a:cxn>
                          <a:cxn ang="0">
                            <a:pos x="3336" y="1451"/>
                          </a:cxn>
                          <a:cxn ang="0">
                            <a:pos x="3540" y="1721"/>
                          </a:cxn>
                          <a:cxn ang="0">
                            <a:pos x="3719" y="1997"/>
                          </a:cxn>
                          <a:cxn ang="0">
                            <a:pos x="3863" y="2272"/>
                          </a:cxn>
                          <a:cxn ang="0">
                            <a:pos x="3976" y="2548"/>
                          </a:cxn>
                          <a:cxn ang="0">
                            <a:pos x="4060" y="2818"/>
                          </a:cxn>
                          <a:cxn ang="0">
                            <a:pos x="4102" y="3070"/>
                          </a:cxn>
                          <a:cxn ang="0">
                            <a:pos x="4102" y="3321"/>
                          </a:cxn>
                          <a:cxn ang="0">
                            <a:pos x="4060" y="3549"/>
                          </a:cxn>
                          <a:cxn ang="0">
                            <a:pos x="4030" y="3657"/>
                          </a:cxn>
                          <a:cxn ang="0">
                            <a:pos x="4090" y="3447"/>
                          </a:cxn>
                          <a:cxn ang="0">
                            <a:pos x="4108" y="3213"/>
                          </a:cxn>
                          <a:cxn ang="0">
                            <a:pos x="4102" y="3070"/>
                          </a:cxn>
                          <a:cxn ang="0">
                            <a:pos x="4060" y="2812"/>
                          </a:cxn>
                          <a:cxn ang="0">
                            <a:pos x="3982" y="2548"/>
                          </a:cxn>
                          <a:cxn ang="0">
                            <a:pos x="3869" y="2272"/>
                          </a:cxn>
                          <a:cxn ang="0">
                            <a:pos x="3725" y="1997"/>
                          </a:cxn>
                          <a:cxn ang="0">
                            <a:pos x="3546" y="1721"/>
                          </a:cxn>
                          <a:cxn ang="0">
                            <a:pos x="3342" y="1451"/>
                          </a:cxn>
                          <a:cxn ang="0">
                            <a:pos x="3109" y="1187"/>
                          </a:cxn>
                          <a:cxn ang="0">
                            <a:pos x="2792" y="888"/>
                          </a:cxn>
                          <a:cxn ang="0">
                            <a:pos x="2386" y="576"/>
                          </a:cxn>
                          <a:cxn ang="0">
                            <a:pos x="1967" y="330"/>
                          </a:cxn>
                          <a:cxn ang="0">
                            <a:pos x="1543" y="144"/>
                          </a:cxn>
                          <a:cxn ang="0">
                            <a:pos x="1130" y="30"/>
                          </a:cxn>
                          <a:cxn ang="0">
                            <a:pos x="753" y="0"/>
                          </a:cxn>
                          <a:cxn ang="0">
                            <a:pos x="431" y="54"/>
                          </a:cxn>
                          <a:cxn ang="0">
                            <a:pos x="161" y="186"/>
                          </a:cxn>
                          <a:cxn ang="0">
                            <a:pos x="24" y="306"/>
                          </a:cxn>
                          <a:cxn ang="0">
                            <a:pos x="0" y="336"/>
                          </a:cxn>
                          <a:cxn ang="0">
                            <a:pos x="48" y="282"/>
                          </a:cxn>
                        </a:cxnLst>
                        <a:rect l="0" t="0" r="r" b="b"/>
                        <a:pathLst>
                          <a:path w="4108" h="3657">
                            <a:moveTo>
                              <a:pt x="48" y="282"/>
                            </a:moveTo>
                            <a:lnTo>
                              <a:pt x="161" y="186"/>
                            </a:lnTo>
                            <a:lnTo>
                              <a:pt x="293" y="108"/>
                            </a:lnTo>
                            <a:lnTo>
                              <a:pt x="442" y="54"/>
                            </a:lnTo>
                            <a:lnTo>
                              <a:pt x="598" y="18"/>
                            </a:lnTo>
                            <a:lnTo>
                              <a:pt x="771" y="6"/>
                            </a:lnTo>
                            <a:lnTo>
                              <a:pt x="951" y="12"/>
                            </a:lnTo>
                            <a:lnTo>
                              <a:pt x="1136" y="36"/>
                            </a:lnTo>
                            <a:lnTo>
                              <a:pt x="1333" y="84"/>
                            </a:lnTo>
                            <a:lnTo>
                              <a:pt x="1537" y="144"/>
                            </a:lnTo>
                            <a:lnTo>
                              <a:pt x="1740" y="222"/>
                            </a:lnTo>
                            <a:lnTo>
                              <a:pt x="1949" y="324"/>
                            </a:lnTo>
                            <a:lnTo>
                              <a:pt x="2158" y="438"/>
                            </a:lnTo>
                            <a:lnTo>
                              <a:pt x="2368" y="570"/>
                            </a:lnTo>
                            <a:lnTo>
                              <a:pt x="2577" y="720"/>
                            </a:lnTo>
                            <a:lnTo>
                              <a:pt x="2780" y="888"/>
                            </a:lnTo>
                            <a:lnTo>
                              <a:pt x="2978" y="1067"/>
                            </a:lnTo>
                            <a:lnTo>
                              <a:pt x="3103" y="1193"/>
                            </a:lnTo>
                            <a:lnTo>
                              <a:pt x="3223" y="1319"/>
                            </a:lnTo>
                            <a:lnTo>
                              <a:pt x="3336" y="1451"/>
                            </a:lnTo>
                            <a:lnTo>
                              <a:pt x="3444" y="1589"/>
                            </a:lnTo>
                            <a:lnTo>
                              <a:pt x="3540" y="1721"/>
                            </a:lnTo>
                            <a:lnTo>
                              <a:pt x="3635" y="1859"/>
                            </a:lnTo>
                            <a:lnTo>
                              <a:pt x="3719" y="1997"/>
                            </a:lnTo>
                            <a:lnTo>
                              <a:pt x="3797" y="2134"/>
                            </a:lnTo>
                            <a:lnTo>
                              <a:pt x="3863" y="2272"/>
                            </a:lnTo>
                            <a:lnTo>
                              <a:pt x="3928" y="2410"/>
                            </a:lnTo>
                            <a:lnTo>
                              <a:pt x="3976" y="2548"/>
                            </a:lnTo>
                            <a:lnTo>
                              <a:pt x="4024" y="2680"/>
                            </a:lnTo>
                            <a:lnTo>
                              <a:pt x="4060" y="2818"/>
                            </a:lnTo>
                            <a:lnTo>
                              <a:pt x="4084" y="2944"/>
                            </a:lnTo>
                            <a:lnTo>
                              <a:pt x="4102" y="3070"/>
                            </a:lnTo>
                            <a:lnTo>
                              <a:pt x="4108" y="3195"/>
                            </a:lnTo>
                            <a:lnTo>
                              <a:pt x="4102" y="3321"/>
                            </a:lnTo>
                            <a:lnTo>
                              <a:pt x="4090" y="3441"/>
                            </a:lnTo>
                            <a:lnTo>
                              <a:pt x="4060" y="3549"/>
                            </a:lnTo>
                            <a:lnTo>
                              <a:pt x="4024" y="3657"/>
                            </a:lnTo>
                            <a:lnTo>
                              <a:pt x="4030" y="3657"/>
                            </a:lnTo>
                            <a:lnTo>
                              <a:pt x="4066" y="3555"/>
                            </a:lnTo>
                            <a:lnTo>
                              <a:pt x="4090" y="3447"/>
                            </a:lnTo>
                            <a:lnTo>
                              <a:pt x="4102" y="3333"/>
                            </a:lnTo>
                            <a:lnTo>
                              <a:pt x="4108" y="3213"/>
                            </a:lnTo>
                            <a:lnTo>
                              <a:pt x="4108" y="3195"/>
                            </a:lnTo>
                            <a:lnTo>
                              <a:pt x="4102" y="3070"/>
                            </a:lnTo>
                            <a:lnTo>
                              <a:pt x="4084" y="2944"/>
                            </a:lnTo>
                            <a:lnTo>
                              <a:pt x="4060" y="2812"/>
                            </a:lnTo>
                            <a:lnTo>
                              <a:pt x="4024" y="2680"/>
                            </a:lnTo>
                            <a:lnTo>
                              <a:pt x="3982" y="2548"/>
                            </a:lnTo>
                            <a:lnTo>
                              <a:pt x="3928" y="2410"/>
                            </a:lnTo>
                            <a:lnTo>
                              <a:pt x="3869" y="2272"/>
                            </a:lnTo>
                            <a:lnTo>
                              <a:pt x="3803" y="2134"/>
                            </a:lnTo>
                            <a:lnTo>
                              <a:pt x="3725" y="1997"/>
                            </a:lnTo>
                            <a:lnTo>
                              <a:pt x="3641" y="1859"/>
                            </a:lnTo>
                            <a:lnTo>
                              <a:pt x="3546" y="1721"/>
                            </a:lnTo>
                            <a:lnTo>
                              <a:pt x="3450" y="1583"/>
                            </a:lnTo>
                            <a:lnTo>
                              <a:pt x="3342" y="1451"/>
                            </a:lnTo>
                            <a:lnTo>
                              <a:pt x="3229" y="1319"/>
                            </a:lnTo>
                            <a:lnTo>
                              <a:pt x="3109" y="1187"/>
                            </a:lnTo>
                            <a:lnTo>
                              <a:pt x="2984" y="1061"/>
                            </a:lnTo>
                            <a:lnTo>
                              <a:pt x="2792" y="888"/>
                            </a:lnTo>
                            <a:lnTo>
                              <a:pt x="2589" y="726"/>
                            </a:lnTo>
                            <a:lnTo>
                              <a:pt x="2386" y="576"/>
                            </a:lnTo>
                            <a:lnTo>
                              <a:pt x="2176" y="444"/>
                            </a:lnTo>
                            <a:lnTo>
                              <a:pt x="1967" y="330"/>
                            </a:lnTo>
                            <a:lnTo>
                              <a:pt x="1752" y="228"/>
                            </a:lnTo>
                            <a:lnTo>
                              <a:pt x="1543" y="144"/>
                            </a:lnTo>
                            <a:lnTo>
                              <a:pt x="1333" y="78"/>
                            </a:lnTo>
                            <a:lnTo>
                              <a:pt x="1130" y="30"/>
                            </a:lnTo>
                            <a:lnTo>
                              <a:pt x="939" y="6"/>
                            </a:lnTo>
                            <a:lnTo>
                              <a:pt x="753" y="0"/>
                            </a:lnTo>
                            <a:lnTo>
                              <a:pt x="586" y="18"/>
                            </a:lnTo>
                            <a:lnTo>
                              <a:pt x="431" y="54"/>
                            </a:lnTo>
                            <a:lnTo>
                              <a:pt x="287" y="108"/>
                            </a:lnTo>
                            <a:lnTo>
                              <a:pt x="161" y="186"/>
                            </a:lnTo>
                            <a:lnTo>
                              <a:pt x="48" y="282"/>
                            </a:lnTo>
                            <a:lnTo>
                              <a:pt x="24" y="306"/>
                            </a:lnTo>
                            <a:lnTo>
                              <a:pt x="0" y="330"/>
                            </a:lnTo>
                            <a:lnTo>
                              <a:pt x="0" y="336"/>
                            </a:lnTo>
                            <a:lnTo>
                              <a:pt x="24" y="312"/>
                            </a:lnTo>
                            <a:lnTo>
                              <a:pt x="48" y="282"/>
                            </a:lnTo>
                            <a:lnTo>
                              <a:pt x="48" y="282"/>
                            </a:lnTo>
                            <a:close/>
                          </a:path>
                        </a:pathLst>
                      </a:custGeom>
                      <a:solidFill>
                        <a:schemeClr val="accent2"/>
                      </a:solidFill>
                      <a:ln w="9525">
                        <a:noFill/>
                        <a:round/>
                      </a:ln>
                    </p:spPr>
                    <p:txBody>
                      <a:bodyPr/>
                      <a:lstStyle/>
                      <a:p>
                        <a:pPr fontAlgn="auto">
                          <a:spcBef>
                            <a:spcPct val="0"/>
                          </a:spcBef>
                          <a:spcAft>
                            <a:spcPct val="0"/>
                          </a:spcAft>
                          <a:defRPr/>
                        </a:pPr>
                        <a:endParaRPr lang="uk-UA">
                          <a:latin typeface="+mn-lt"/>
                          <a:cs typeface="+mn-cs"/>
                        </a:endParaRPr>
                      </a:p>
                    </p:txBody>
                  </p:sp>
                  <p:grpSp>
                    <p:nvGrpSpPr>
                      <p:cNvPr id="42" name="Group 14"/>
                      <p:cNvGrpSpPr/>
                      <p:nvPr userDrawn="1"/>
                    </p:nvGrpSpPr>
                    <p:grpSpPr>
                      <a:xfrm>
                        <a:off x="0" y="808"/>
                        <a:ext cx="4751" cy="3508"/>
                        <a:chOff x="-400" y="808"/>
                        <a:chExt cx="4751" cy="3508"/>
                      </a:xfrm>
                    </p:grpSpPr>
                    <p:sp>
                      <p:nvSpPr>
                        <p:cNvPr id="43" name="Line 15"/>
                        <p:cNvSpPr>
                          <a:spLocks noChangeShapeType="1"/>
                        </p:cNvSpPr>
                        <p:nvPr userDrawn="1"/>
                      </p:nvSpPr>
                      <p:spPr bwMode="hidden">
                        <a:xfrm rot="1678521" flipH="1" flipV="1">
                          <a:off x="876" y="809"/>
                          <a:ext cx="1242" cy="1910"/>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44" name="Line 16"/>
                        <p:cNvSpPr>
                          <a:spLocks noChangeShapeType="1"/>
                        </p:cNvSpPr>
                        <p:nvPr userDrawn="1"/>
                      </p:nvSpPr>
                      <p:spPr bwMode="hidden">
                        <a:xfrm rot="1678521" flipH="1" flipV="1">
                          <a:off x="-210" y="2117"/>
                          <a:ext cx="1921" cy="379"/>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45" name="Line 17"/>
                        <p:cNvSpPr>
                          <a:spLocks noChangeShapeType="1"/>
                        </p:cNvSpPr>
                        <p:nvPr userDrawn="1"/>
                      </p:nvSpPr>
                      <p:spPr bwMode="hidden">
                        <a:xfrm rot="1678521" flipH="1" flipV="1">
                          <a:off x="-257" y="1886"/>
                          <a:ext cx="2029" cy="591"/>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46" name="Line 18"/>
                        <p:cNvSpPr>
                          <a:spLocks noChangeShapeType="1"/>
                        </p:cNvSpPr>
                        <p:nvPr userDrawn="1"/>
                      </p:nvSpPr>
                      <p:spPr bwMode="hidden">
                        <a:xfrm rot="1678521" flipH="1" flipV="1">
                          <a:off x="-327" y="1599"/>
                          <a:ext cx="2175" cy="852"/>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47" name="Line 19"/>
                        <p:cNvSpPr>
                          <a:spLocks noChangeShapeType="1"/>
                        </p:cNvSpPr>
                        <p:nvPr userDrawn="1"/>
                      </p:nvSpPr>
                      <p:spPr bwMode="hidden">
                        <a:xfrm rot="1678521" flipH="1" flipV="1">
                          <a:off x="-400" y="1259"/>
                          <a:ext cx="2334" cy="1165"/>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48" name="Line 20"/>
                        <p:cNvSpPr>
                          <a:spLocks noChangeShapeType="1"/>
                        </p:cNvSpPr>
                        <p:nvPr userDrawn="1"/>
                      </p:nvSpPr>
                      <p:spPr bwMode="hidden">
                        <a:xfrm rot="1678521" flipH="1" flipV="1">
                          <a:off x="179" y="872"/>
                          <a:ext cx="1891" cy="1681"/>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49" name="Line 21"/>
                        <p:cNvSpPr>
                          <a:spLocks noChangeShapeType="1"/>
                        </p:cNvSpPr>
                        <p:nvPr userDrawn="1"/>
                      </p:nvSpPr>
                      <p:spPr bwMode="hidden">
                        <a:xfrm rot="1678521" flipH="1" flipV="1">
                          <a:off x="-150" y="2329"/>
                          <a:ext cx="1806" cy="194"/>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50" name="Line 22"/>
                        <p:cNvSpPr>
                          <a:spLocks noChangeShapeType="1"/>
                        </p:cNvSpPr>
                        <p:nvPr userDrawn="1"/>
                      </p:nvSpPr>
                      <p:spPr bwMode="hidden">
                        <a:xfrm rot="1678521" flipH="1" flipV="1">
                          <a:off x="-109" y="2514"/>
                          <a:ext cx="1720" cy="30"/>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51" name="Line 23"/>
                        <p:cNvSpPr>
                          <a:spLocks noChangeShapeType="1"/>
                        </p:cNvSpPr>
                        <p:nvPr userDrawn="1"/>
                      </p:nvSpPr>
                      <p:spPr bwMode="hidden">
                        <a:xfrm rot="1678521" flipH="1">
                          <a:off x="545" y="2785"/>
                          <a:ext cx="849" cy="802"/>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52" name="Line 24"/>
                        <p:cNvSpPr>
                          <a:spLocks noChangeShapeType="1"/>
                        </p:cNvSpPr>
                        <p:nvPr userDrawn="1"/>
                      </p:nvSpPr>
                      <p:spPr bwMode="hidden">
                        <a:xfrm rot="1678521" flipH="1">
                          <a:off x="168" y="2669"/>
                          <a:ext cx="1295" cy="560"/>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53" name="Line 25"/>
                        <p:cNvSpPr>
                          <a:spLocks noChangeShapeType="1"/>
                        </p:cNvSpPr>
                        <p:nvPr userDrawn="1"/>
                      </p:nvSpPr>
                      <p:spPr bwMode="hidden">
                        <a:xfrm rot="1678521" flipH="1">
                          <a:off x="-34" y="2588"/>
                          <a:ext cx="1576" cy="245"/>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54" name="Line 26"/>
                        <p:cNvSpPr>
                          <a:spLocks noChangeShapeType="1"/>
                        </p:cNvSpPr>
                        <p:nvPr userDrawn="1"/>
                      </p:nvSpPr>
                      <p:spPr bwMode="hidden">
                        <a:xfrm rot="1678521" flipH="1">
                          <a:off x="1201" y="2985"/>
                          <a:ext cx="141" cy="1041"/>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55" name="Line 27"/>
                        <p:cNvSpPr>
                          <a:spLocks noChangeShapeType="1"/>
                        </p:cNvSpPr>
                        <p:nvPr userDrawn="1"/>
                      </p:nvSpPr>
                      <p:spPr bwMode="hidden">
                        <a:xfrm rot="1678521" flipH="1">
                          <a:off x="1292" y="3013"/>
                          <a:ext cx="47" cy="1058"/>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56" name="Line 28"/>
                        <p:cNvSpPr>
                          <a:spLocks noChangeShapeType="1"/>
                        </p:cNvSpPr>
                        <p:nvPr userDrawn="1"/>
                      </p:nvSpPr>
                      <p:spPr bwMode="hidden">
                        <a:xfrm rot="1678521">
                          <a:off x="1331" y="3034"/>
                          <a:ext cx="47" cy="1081"/>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57" name="Line 29"/>
                        <p:cNvSpPr>
                          <a:spLocks noChangeShapeType="1"/>
                        </p:cNvSpPr>
                        <p:nvPr userDrawn="1"/>
                      </p:nvSpPr>
                      <p:spPr bwMode="hidden">
                        <a:xfrm rot="1678521">
                          <a:off x="1325" y="3059"/>
                          <a:ext cx="145" cy="1101"/>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58" name="Line 30"/>
                        <p:cNvSpPr>
                          <a:spLocks noChangeShapeType="1"/>
                        </p:cNvSpPr>
                        <p:nvPr userDrawn="1"/>
                      </p:nvSpPr>
                      <p:spPr bwMode="hidden">
                        <a:xfrm rot="1678521">
                          <a:off x="1320" y="3090"/>
                          <a:ext cx="255" cy="1124"/>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59" name="Line 31"/>
                        <p:cNvSpPr>
                          <a:spLocks noChangeShapeType="1"/>
                        </p:cNvSpPr>
                        <p:nvPr userDrawn="1"/>
                      </p:nvSpPr>
                      <p:spPr bwMode="hidden">
                        <a:xfrm rot="1678521">
                          <a:off x="1314" y="3117"/>
                          <a:ext cx="365" cy="1143"/>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60" name="Line 32"/>
                        <p:cNvSpPr>
                          <a:spLocks noChangeShapeType="1"/>
                        </p:cNvSpPr>
                        <p:nvPr userDrawn="1"/>
                      </p:nvSpPr>
                      <p:spPr bwMode="hidden">
                        <a:xfrm rot="1678521">
                          <a:off x="1337" y="3181"/>
                          <a:ext cx="567" cy="1073"/>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61" name="Line 33"/>
                        <p:cNvSpPr>
                          <a:spLocks noChangeShapeType="1"/>
                        </p:cNvSpPr>
                        <p:nvPr userDrawn="1"/>
                      </p:nvSpPr>
                      <p:spPr bwMode="hidden">
                        <a:xfrm rot="1678521">
                          <a:off x="1354" y="3209"/>
                          <a:ext cx="663" cy="1019"/>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62" name="Line 34"/>
                        <p:cNvSpPr>
                          <a:spLocks noChangeShapeType="1"/>
                        </p:cNvSpPr>
                        <p:nvPr userDrawn="1"/>
                      </p:nvSpPr>
                      <p:spPr bwMode="hidden">
                        <a:xfrm rot="1678521">
                          <a:off x="1375" y="3238"/>
                          <a:ext cx="745" cy="957"/>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63" name="Line 35"/>
                        <p:cNvSpPr>
                          <a:spLocks noChangeShapeType="1"/>
                        </p:cNvSpPr>
                        <p:nvPr userDrawn="1"/>
                      </p:nvSpPr>
                      <p:spPr bwMode="hidden">
                        <a:xfrm rot="1678521">
                          <a:off x="1393" y="3266"/>
                          <a:ext cx="849" cy="909"/>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64" name="Line 36"/>
                        <p:cNvSpPr>
                          <a:spLocks noChangeShapeType="1"/>
                        </p:cNvSpPr>
                        <p:nvPr userDrawn="1"/>
                      </p:nvSpPr>
                      <p:spPr bwMode="hidden">
                        <a:xfrm rot="1678521">
                          <a:off x="1412" y="3293"/>
                          <a:ext cx="950" cy="856"/>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65" name="Line 37"/>
                        <p:cNvSpPr>
                          <a:spLocks noChangeShapeType="1"/>
                        </p:cNvSpPr>
                        <p:nvPr userDrawn="1"/>
                      </p:nvSpPr>
                      <p:spPr bwMode="hidden">
                        <a:xfrm rot="1678521">
                          <a:off x="1429" y="3321"/>
                          <a:ext cx="1056" cy="788"/>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66" name="Line 38"/>
                        <p:cNvSpPr>
                          <a:spLocks noChangeShapeType="1"/>
                        </p:cNvSpPr>
                        <p:nvPr userDrawn="1"/>
                      </p:nvSpPr>
                      <p:spPr bwMode="hidden">
                        <a:xfrm rot="1678521">
                          <a:off x="1452" y="3356"/>
                          <a:ext cx="1173" cy="727"/>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67" name="Line 39"/>
                        <p:cNvSpPr>
                          <a:spLocks noChangeShapeType="1"/>
                        </p:cNvSpPr>
                        <p:nvPr userDrawn="1"/>
                      </p:nvSpPr>
                      <p:spPr bwMode="hidden">
                        <a:xfrm rot="1678521">
                          <a:off x="1469" y="3388"/>
                          <a:ext cx="1315" cy="665"/>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68" name="Line 40"/>
                        <p:cNvSpPr>
                          <a:spLocks noChangeShapeType="1"/>
                        </p:cNvSpPr>
                        <p:nvPr userDrawn="1"/>
                      </p:nvSpPr>
                      <p:spPr bwMode="hidden">
                        <a:xfrm rot="1678521">
                          <a:off x="1493" y="3426"/>
                          <a:ext cx="1469" cy="585"/>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69" name="Line 41"/>
                        <p:cNvSpPr>
                          <a:spLocks noChangeShapeType="1"/>
                        </p:cNvSpPr>
                        <p:nvPr userDrawn="1"/>
                      </p:nvSpPr>
                      <p:spPr bwMode="hidden">
                        <a:xfrm rot="1678521">
                          <a:off x="1511" y="3464"/>
                          <a:ext cx="1649" cy="495"/>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70" name="Line 42"/>
                        <p:cNvSpPr>
                          <a:spLocks noChangeShapeType="1"/>
                        </p:cNvSpPr>
                        <p:nvPr userDrawn="1"/>
                      </p:nvSpPr>
                      <p:spPr bwMode="hidden">
                        <a:xfrm rot="1678521">
                          <a:off x="1528" y="3518"/>
                          <a:ext cx="1885" cy="380"/>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71" name="Line 43"/>
                        <p:cNvSpPr>
                          <a:spLocks noChangeShapeType="1"/>
                        </p:cNvSpPr>
                        <p:nvPr userDrawn="1"/>
                      </p:nvSpPr>
                      <p:spPr bwMode="hidden">
                        <a:xfrm rot="1678521">
                          <a:off x="1552" y="3586"/>
                          <a:ext cx="2168" cy="240"/>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72" name="Line 44"/>
                        <p:cNvSpPr>
                          <a:spLocks noChangeShapeType="1"/>
                        </p:cNvSpPr>
                        <p:nvPr userDrawn="1"/>
                      </p:nvSpPr>
                      <p:spPr bwMode="hidden">
                        <a:xfrm rot="1678521">
                          <a:off x="1577" y="3670"/>
                          <a:ext cx="2528" cy="60"/>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73" name="Line 45"/>
                        <p:cNvSpPr>
                          <a:spLocks noChangeShapeType="1"/>
                        </p:cNvSpPr>
                        <p:nvPr userDrawn="1"/>
                      </p:nvSpPr>
                      <p:spPr bwMode="hidden">
                        <a:xfrm rot="1678521" flipV="1">
                          <a:off x="1621" y="3545"/>
                          <a:ext cx="2730" cy="176"/>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74" name="Line 46"/>
                        <p:cNvSpPr>
                          <a:spLocks noChangeShapeType="1"/>
                        </p:cNvSpPr>
                        <p:nvPr userDrawn="1"/>
                      </p:nvSpPr>
                      <p:spPr bwMode="hidden">
                        <a:xfrm rot="1678521" flipV="1">
                          <a:off x="1682" y="3297"/>
                          <a:ext cx="2635" cy="404"/>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75" name="Line 47"/>
                        <p:cNvSpPr>
                          <a:spLocks noChangeShapeType="1"/>
                        </p:cNvSpPr>
                        <p:nvPr userDrawn="1"/>
                      </p:nvSpPr>
                      <p:spPr bwMode="hidden">
                        <a:xfrm rot="1678521" flipV="1">
                          <a:off x="1782" y="2845"/>
                          <a:ext cx="2370" cy="789"/>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76" name="Line 48"/>
                        <p:cNvSpPr>
                          <a:spLocks noChangeShapeType="1"/>
                        </p:cNvSpPr>
                        <p:nvPr userDrawn="1"/>
                      </p:nvSpPr>
                      <p:spPr bwMode="hidden">
                        <a:xfrm rot="1678521" flipV="1">
                          <a:off x="1960" y="1992"/>
                          <a:ext cx="1530" cy="1443"/>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77" name="Line 49"/>
                        <p:cNvSpPr>
                          <a:spLocks noChangeShapeType="1"/>
                        </p:cNvSpPr>
                        <p:nvPr userDrawn="1"/>
                      </p:nvSpPr>
                      <p:spPr bwMode="hidden">
                        <a:xfrm rot="1678521" flipV="1">
                          <a:off x="2014" y="1727"/>
                          <a:ext cx="1219" cy="1629"/>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78" name="Freeform 50"/>
                        <p:cNvSpPr/>
                        <p:nvPr userDrawn="1"/>
                      </p:nvSpPr>
                      <p:spPr bwMode="hidden">
                        <a:xfrm>
                          <a:off x="0" y="2548"/>
                          <a:ext cx="1542" cy="1768"/>
                        </a:xfrm>
                        <a:custGeom>
                          <a:cxnLst>
                            <a:cxn ang="0">
                              <a:pos x="909" y="1264"/>
                            </a:cxn>
                            <a:cxn ang="0">
                              <a:pos x="1058" y="1402"/>
                            </a:cxn>
                            <a:cxn ang="0">
                              <a:pos x="1214" y="1528"/>
                            </a:cxn>
                            <a:cxn ang="0">
                              <a:pos x="1369" y="1654"/>
                            </a:cxn>
                            <a:cxn ang="0">
                              <a:pos x="1531" y="1768"/>
                            </a:cxn>
                            <a:cxn ang="0">
                              <a:pos x="1537" y="1768"/>
                            </a:cxn>
                            <a:cxn ang="0">
                              <a:pos x="1375" y="1654"/>
                            </a:cxn>
                            <a:cxn ang="0">
                              <a:pos x="1220" y="1534"/>
                            </a:cxn>
                            <a:cxn ang="0">
                              <a:pos x="1064" y="1402"/>
                            </a:cxn>
                            <a:cxn ang="0">
                              <a:pos x="915" y="1258"/>
                            </a:cxn>
                            <a:cxn ang="0">
                              <a:pos x="765" y="1115"/>
                            </a:cxn>
                            <a:cxn ang="0">
                              <a:pos x="628" y="959"/>
                            </a:cxn>
                            <a:cxn ang="0">
                              <a:pos x="496" y="803"/>
                            </a:cxn>
                            <a:cxn ang="0">
                              <a:pos x="377" y="647"/>
                            </a:cxn>
                            <a:cxn ang="0">
                              <a:pos x="269" y="485"/>
                            </a:cxn>
                            <a:cxn ang="0">
                              <a:pos x="167" y="323"/>
                            </a:cxn>
                            <a:cxn ang="0">
                              <a:pos x="78" y="161"/>
                            </a:cxn>
                            <a:cxn ang="0">
                              <a:pos x="0" y="0"/>
                            </a:cxn>
                            <a:cxn ang="0">
                              <a:pos x="0" y="12"/>
                            </a:cxn>
                            <a:cxn ang="0">
                              <a:pos x="78" y="173"/>
                            </a:cxn>
                            <a:cxn ang="0">
                              <a:pos x="167" y="335"/>
                            </a:cxn>
                            <a:cxn ang="0">
                              <a:pos x="269" y="491"/>
                            </a:cxn>
                            <a:cxn ang="0">
                              <a:pos x="377" y="653"/>
                            </a:cxn>
                            <a:cxn ang="0">
                              <a:pos x="496" y="809"/>
                            </a:cxn>
                            <a:cxn ang="0">
                              <a:pos x="628" y="965"/>
                            </a:cxn>
                            <a:cxn ang="0">
                              <a:pos x="765" y="1121"/>
                            </a:cxn>
                            <a:cxn ang="0">
                              <a:pos x="909" y="1264"/>
                            </a:cxn>
                            <a:cxn ang="0">
                              <a:pos x="909" y="1264"/>
                            </a:cxn>
                          </a:cxnLst>
                          <a:rect l="0" t="0" r="r" b="b"/>
                          <a:pathLst>
                            <a:path w="1537" h="1768">
                              <a:moveTo>
                                <a:pt x="909" y="1264"/>
                              </a:moveTo>
                              <a:lnTo>
                                <a:pt x="1058" y="1402"/>
                              </a:lnTo>
                              <a:lnTo>
                                <a:pt x="1214" y="1528"/>
                              </a:lnTo>
                              <a:lnTo>
                                <a:pt x="1369" y="1654"/>
                              </a:lnTo>
                              <a:lnTo>
                                <a:pt x="1531" y="1768"/>
                              </a:lnTo>
                              <a:lnTo>
                                <a:pt x="1537" y="1768"/>
                              </a:lnTo>
                              <a:lnTo>
                                <a:pt x="1375" y="1654"/>
                              </a:lnTo>
                              <a:lnTo>
                                <a:pt x="1220" y="1534"/>
                              </a:lnTo>
                              <a:lnTo>
                                <a:pt x="1064" y="1402"/>
                              </a:lnTo>
                              <a:lnTo>
                                <a:pt x="915" y="1258"/>
                              </a:lnTo>
                              <a:lnTo>
                                <a:pt x="765" y="1115"/>
                              </a:lnTo>
                              <a:lnTo>
                                <a:pt x="628" y="959"/>
                              </a:lnTo>
                              <a:lnTo>
                                <a:pt x="496" y="803"/>
                              </a:lnTo>
                              <a:lnTo>
                                <a:pt x="377" y="647"/>
                              </a:lnTo>
                              <a:lnTo>
                                <a:pt x="269" y="485"/>
                              </a:lnTo>
                              <a:lnTo>
                                <a:pt x="167" y="323"/>
                              </a:lnTo>
                              <a:lnTo>
                                <a:pt x="78" y="161"/>
                              </a:lnTo>
                              <a:lnTo>
                                <a:pt x="0" y="0"/>
                              </a:lnTo>
                              <a:lnTo>
                                <a:pt x="0" y="12"/>
                              </a:lnTo>
                              <a:lnTo>
                                <a:pt x="78" y="173"/>
                              </a:lnTo>
                              <a:lnTo>
                                <a:pt x="167" y="335"/>
                              </a:lnTo>
                              <a:lnTo>
                                <a:pt x="269" y="491"/>
                              </a:lnTo>
                              <a:lnTo>
                                <a:pt x="377" y="653"/>
                              </a:lnTo>
                              <a:lnTo>
                                <a:pt x="496" y="809"/>
                              </a:lnTo>
                              <a:lnTo>
                                <a:pt x="628" y="965"/>
                              </a:lnTo>
                              <a:lnTo>
                                <a:pt x="765" y="1121"/>
                              </a:lnTo>
                              <a:lnTo>
                                <a:pt x="909" y="1264"/>
                              </a:lnTo>
                              <a:lnTo>
                                <a:pt x="909" y="1264"/>
                              </a:lnTo>
                              <a:close/>
                            </a:path>
                          </a:pathLst>
                        </a:custGeom>
                        <a:solidFill>
                          <a:schemeClr val="accent2"/>
                        </a:solidFill>
                        <a:ln w="9525">
                          <a:solidFill>
                            <a:schemeClr val="accent2"/>
                          </a:solidFill>
                          <a:round/>
                        </a:ln>
                      </p:spPr>
                      <p:txBody>
                        <a:bodyPr/>
                        <a:lstStyle/>
                        <a:p>
                          <a:pPr fontAlgn="auto">
                            <a:spcBef>
                              <a:spcPct val="0"/>
                            </a:spcBef>
                            <a:spcAft>
                              <a:spcPct val="0"/>
                            </a:spcAft>
                            <a:defRPr/>
                          </a:pPr>
                          <a:endParaRPr lang="uk-UA">
                            <a:latin typeface="+mn-lt"/>
                            <a:cs typeface="+mn-cs"/>
                          </a:endParaRPr>
                        </a:p>
                      </p:txBody>
                    </p:sp>
                    <p:grpSp>
                      <p:nvGrpSpPr>
                        <p:cNvPr id="79" name="Group 51"/>
                        <p:cNvGrpSpPr/>
                        <p:nvPr userDrawn="1"/>
                      </p:nvGrpSpPr>
                      <p:grpSpPr>
                        <a:xfrm>
                          <a:off x="3" y="1809"/>
                          <a:ext cx="3672" cy="2049"/>
                          <a:chOff x="8" y="1813"/>
                          <a:chExt cx="3672" cy="2049"/>
                        </a:xfrm>
                      </p:grpSpPr>
                      <p:sp>
                        <p:nvSpPr>
                          <p:cNvPr id="116" name="Oval 52"/>
                          <p:cNvSpPr>
                            <a:spLocks noChangeArrowheads="1"/>
                          </p:cNvSpPr>
                          <p:nvPr userDrawn="1"/>
                        </p:nvSpPr>
                        <p:spPr bwMode="hidden">
                          <a:xfrm rot="-2819839">
                            <a:off x="1547" y="2868"/>
                            <a:ext cx="161" cy="280"/>
                          </a:xfrm>
                          <a:prstGeom prst="ellipse">
                            <a:avLst/>
                          </a:prstGeom>
                          <a:noFill/>
                          <a:ln w="9525">
                            <a:solidFill>
                              <a:schemeClr val="accent2"/>
                            </a:solidFill>
                            <a:round/>
                          </a:ln>
                          <a:effectLst/>
                        </p:spPr>
                        <p:txBody>
                          <a:bodyPr wrap="none" anchor="ctr"/>
                          <a:lstStyle/>
                          <a:p>
                            <a:pPr fontAlgn="auto">
                              <a:spcBef>
                                <a:spcPct val="0"/>
                              </a:spcBef>
                              <a:spcAft>
                                <a:spcPct val="0"/>
                              </a:spcAft>
                              <a:defRPr/>
                            </a:pPr>
                            <a:endParaRPr lang="uk-UA">
                              <a:latin typeface="+mn-lt"/>
                              <a:cs typeface="+mn-cs"/>
                            </a:endParaRPr>
                          </a:p>
                        </p:txBody>
                      </p:sp>
                      <p:sp>
                        <p:nvSpPr>
                          <p:cNvPr id="117" name="Oval 53"/>
                          <p:cNvSpPr>
                            <a:spLocks noChangeArrowheads="1"/>
                          </p:cNvSpPr>
                          <p:nvPr userDrawn="1"/>
                        </p:nvSpPr>
                        <p:spPr bwMode="hidden">
                          <a:xfrm rot="-2819839">
                            <a:off x="1490" y="2750"/>
                            <a:ext cx="281" cy="503"/>
                          </a:xfrm>
                          <a:prstGeom prst="ellipse">
                            <a:avLst/>
                          </a:prstGeom>
                          <a:noFill/>
                          <a:ln w="9525">
                            <a:solidFill>
                              <a:schemeClr val="accent2"/>
                            </a:solidFill>
                            <a:round/>
                          </a:ln>
                          <a:effectLst/>
                        </p:spPr>
                        <p:txBody>
                          <a:bodyPr wrap="none" anchor="ctr"/>
                          <a:lstStyle/>
                          <a:p>
                            <a:pPr fontAlgn="auto">
                              <a:spcBef>
                                <a:spcPct val="0"/>
                              </a:spcBef>
                              <a:spcAft>
                                <a:spcPct val="0"/>
                              </a:spcAft>
                              <a:defRPr/>
                            </a:pPr>
                            <a:endParaRPr lang="uk-UA">
                              <a:latin typeface="+mn-lt"/>
                              <a:cs typeface="+mn-cs"/>
                            </a:endParaRPr>
                          </a:p>
                        </p:txBody>
                      </p:sp>
                      <p:sp>
                        <p:nvSpPr>
                          <p:cNvPr id="118" name="Oval 54"/>
                          <p:cNvSpPr>
                            <a:spLocks noChangeArrowheads="1"/>
                          </p:cNvSpPr>
                          <p:nvPr userDrawn="1"/>
                        </p:nvSpPr>
                        <p:spPr bwMode="hidden">
                          <a:xfrm rot="-2819839">
                            <a:off x="1415" y="2563"/>
                            <a:ext cx="471" cy="813"/>
                          </a:xfrm>
                          <a:prstGeom prst="ellipse">
                            <a:avLst/>
                          </a:prstGeom>
                          <a:noFill/>
                          <a:ln w="9525">
                            <a:solidFill>
                              <a:schemeClr val="accent2"/>
                            </a:solidFill>
                            <a:round/>
                          </a:ln>
                          <a:effectLst/>
                        </p:spPr>
                        <p:txBody>
                          <a:bodyPr wrap="none" anchor="ctr"/>
                          <a:lstStyle/>
                          <a:p>
                            <a:pPr fontAlgn="auto">
                              <a:spcBef>
                                <a:spcPct val="0"/>
                              </a:spcBef>
                              <a:spcAft>
                                <a:spcPct val="0"/>
                              </a:spcAft>
                              <a:defRPr/>
                            </a:pPr>
                            <a:endParaRPr lang="uk-UA">
                              <a:latin typeface="+mn-lt"/>
                              <a:cs typeface="+mn-cs"/>
                            </a:endParaRPr>
                          </a:p>
                        </p:txBody>
                      </p:sp>
                      <p:sp>
                        <p:nvSpPr>
                          <p:cNvPr id="119" name="Oval 55"/>
                          <p:cNvSpPr>
                            <a:spLocks noChangeArrowheads="1"/>
                          </p:cNvSpPr>
                          <p:nvPr userDrawn="1"/>
                        </p:nvSpPr>
                        <p:spPr bwMode="hidden">
                          <a:xfrm rot="-2819839">
                            <a:off x="1357" y="2400"/>
                            <a:ext cx="623" cy="1129"/>
                          </a:xfrm>
                          <a:prstGeom prst="ellipse">
                            <a:avLst/>
                          </a:prstGeom>
                          <a:noFill/>
                          <a:ln w="9525">
                            <a:solidFill>
                              <a:schemeClr val="accent2"/>
                            </a:solidFill>
                            <a:round/>
                          </a:ln>
                          <a:effectLst/>
                        </p:spPr>
                        <p:txBody>
                          <a:bodyPr wrap="none" anchor="ctr"/>
                          <a:lstStyle/>
                          <a:p>
                            <a:pPr fontAlgn="auto">
                              <a:spcBef>
                                <a:spcPct val="0"/>
                              </a:spcBef>
                              <a:spcAft>
                                <a:spcPct val="0"/>
                              </a:spcAft>
                              <a:defRPr/>
                            </a:pPr>
                            <a:endParaRPr lang="uk-UA">
                              <a:latin typeface="+mn-lt"/>
                              <a:cs typeface="+mn-cs"/>
                            </a:endParaRPr>
                          </a:p>
                        </p:txBody>
                      </p:sp>
                      <p:sp>
                        <p:nvSpPr>
                          <p:cNvPr id="120" name="Oval 56"/>
                          <p:cNvSpPr>
                            <a:spLocks noChangeArrowheads="1"/>
                          </p:cNvSpPr>
                          <p:nvPr userDrawn="1"/>
                        </p:nvSpPr>
                        <p:spPr bwMode="hidden">
                          <a:xfrm rot="-2819839">
                            <a:off x="1295" y="2200"/>
                            <a:ext cx="786" cy="1467"/>
                          </a:xfrm>
                          <a:prstGeom prst="ellipse">
                            <a:avLst/>
                          </a:prstGeom>
                          <a:noFill/>
                          <a:ln w="9525">
                            <a:solidFill>
                              <a:schemeClr val="accent2"/>
                            </a:solidFill>
                            <a:round/>
                          </a:ln>
                          <a:effectLst/>
                        </p:spPr>
                        <p:txBody>
                          <a:bodyPr wrap="none" anchor="ctr"/>
                          <a:lstStyle/>
                          <a:p>
                            <a:pPr fontAlgn="auto">
                              <a:spcBef>
                                <a:spcPct val="0"/>
                              </a:spcBef>
                              <a:spcAft>
                                <a:spcPct val="0"/>
                              </a:spcAft>
                              <a:defRPr/>
                            </a:pPr>
                            <a:endParaRPr lang="uk-UA">
                              <a:latin typeface="+mn-lt"/>
                              <a:cs typeface="+mn-cs"/>
                            </a:endParaRPr>
                          </a:p>
                        </p:txBody>
                      </p:sp>
                      <p:sp>
                        <p:nvSpPr>
                          <p:cNvPr id="121" name="Oval 57"/>
                          <p:cNvSpPr>
                            <a:spLocks noChangeArrowheads="1"/>
                          </p:cNvSpPr>
                          <p:nvPr userDrawn="1"/>
                        </p:nvSpPr>
                        <p:spPr bwMode="hidden">
                          <a:xfrm rot="-2819839">
                            <a:off x="1238" y="2040"/>
                            <a:ext cx="972" cy="1779"/>
                          </a:xfrm>
                          <a:prstGeom prst="ellipse">
                            <a:avLst/>
                          </a:prstGeom>
                          <a:noFill/>
                          <a:ln w="9525">
                            <a:solidFill>
                              <a:schemeClr val="accent2"/>
                            </a:solidFill>
                            <a:round/>
                          </a:ln>
                          <a:effectLst/>
                        </p:spPr>
                        <p:txBody>
                          <a:bodyPr wrap="none" anchor="ctr"/>
                          <a:lstStyle/>
                          <a:p>
                            <a:pPr fontAlgn="auto">
                              <a:spcBef>
                                <a:spcPct val="0"/>
                              </a:spcBef>
                              <a:spcAft>
                                <a:spcPct val="0"/>
                              </a:spcAft>
                              <a:defRPr/>
                            </a:pPr>
                            <a:endParaRPr lang="uk-UA">
                              <a:latin typeface="+mn-lt"/>
                              <a:cs typeface="+mn-cs"/>
                            </a:endParaRPr>
                          </a:p>
                        </p:txBody>
                      </p:sp>
                      <p:sp>
                        <p:nvSpPr>
                          <p:cNvPr id="122" name="Oval 58"/>
                          <p:cNvSpPr>
                            <a:spLocks noChangeArrowheads="1"/>
                          </p:cNvSpPr>
                          <p:nvPr userDrawn="1"/>
                        </p:nvSpPr>
                        <p:spPr bwMode="hidden">
                          <a:xfrm rot="-2819839">
                            <a:off x="1159" y="1864"/>
                            <a:ext cx="1167" cy="2094"/>
                          </a:xfrm>
                          <a:prstGeom prst="ellipse">
                            <a:avLst/>
                          </a:prstGeom>
                          <a:noFill/>
                          <a:ln w="9525">
                            <a:solidFill>
                              <a:schemeClr val="accent2"/>
                            </a:solidFill>
                            <a:round/>
                          </a:ln>
                          <a:effectLst/>
                        </p:spPr>
                        <p:txBody>
                          <a:bodyPr wrap="none" anchor="ctr"/>
                          <a:lstStyle/>
                          <a:p>
                            <a:pPr fontAlgn="auto">
                              <a:spcBef>
                                <a:spcPct val="0"/>
                              </a:spcBef>
                              <a:spcAft>
                                <a:spcPct val="0"/>
                              </a:spcAft>
                              <a:defRPr/>
                            </a:pPr>
                            <a:endParaRPr lang="uk-UA">
                              <a:latin typeface="+mn-lt"/>
                              <a:cs typeface="+mn-cs"/>
                            </a:endParaRPr>
                          </a:p>
                        </p:txBody>
                      </p:sp>
                      <p:sp>
                        <p:nvSpPr>
                          <p:cNvPr id="123" name="Oval 59"/>
                          <p:cNvSpPr>
                            <a:spLocks noChangeArrowheads="1"/>
                          </p:cNvSpPr>
                          <p:nvPr userDrawn="1"/>
                        </p:nvSpPr>
                        <p:spPr bwMode="hidden">
                          <a:xfrm rot="-2819839">
                            <a:off x="1085" y="1698"/>
                            <a:ext cx="1346" cy="2398"/>
                          </a:xfrm>
                          <a:prstGeom prst="ellipse">
                            <a:avLst/>
                          </a:prstGeom>
                          <a:noFill/>
                          <a:ln w="9525">
                            <a:solidFill>
                              <a:schemeClr val="accent2"/>
                            </a:solidFill>
                            <a:round/>
                          </a:ln>
                          <a:effectLst/>
                        </p:spPr>
                        <p:txBody>
                          <a:bodyPr wrap="none" anchor="ctr"/>
                          <a:lstStyle/>
                          <a:p>
                            <a:pPr fontAlgn="auto">
                              <a:spcBef>
                                <a:spcPct val="0"/>
                              </a:spcBef>
                              <a:spcAft>
                                <a:spcPct val="0"/>
                              </a:spcAft>
                              <a:defRPr/>
                            </a:pPr>
                            <a:endParaRPr lang="uk-UA">
                              <a:latin typeface="+mn-lt"/>
                              <a:cs typeface="+mn-cs"/>
                            </a:endParaRPr>
                          </a:p>
                        </p:txBody>
                      </p:sp>
                      <p:sp>
                        <p:nvSpPr>
                          <p:cNvPr id="124" name="Oval 60"/>
                          <p:cNvSpPr>
                            <a:spLocks noChangeArrowheads="1"/>
                          </p:cNvSpPr>
                          <p:nvPr userDrawn="1"/>
                        </p:nvSpPr>
                        <p:spPr bwMode="hidden">
                          <a:xfrm rot="-2819839">
                            <a:off x="1001" y="1535"/>
                            <a:ext cx="1563" cy="2696"/>
                          </a:xfrm>
                          <a:prstGeom prst="ellipse">
                            <a:avLst/>
                          </a:prstGeom>
                          <a:noFill/>
                          <a:ln w="9525">
                            <a:solidFill>
                              <a:schemeClr val="accent2"/>
                            </a:solidFill>
                            <a:round/>
                          </a:ln>
                          <a:effectLst/>
                        </p:spPr>
                        <p:txBody>
                          <a:bodyPr wrap="none" anchor="ctr"/>
                          <a:lstStyle/>
                          <a:p>
                            <a:pPr fontAlgn="auto">
                              <a:spcBef>
                                <a:spcPct val="0"/>
                              </a:spcBef>
                              <a:spcAft>
                                <a:spcPct val="0"/>
                              </a:spcAft>
                              <a:defRPr/>
                            </a:pPr>
                            <a:endParaRPr lang="uk-UA">
                              <a:latin typeface="+mn-lt"/>
                              <a:cs typeface="+mn-cs"/>
                            </a:endParaRPr>
                          </a:p>
                        </p:txBody>
                      </p:sp>
                      <p:sp>
                        <p:nvSpPr>
                          <p:cNvPr id="125" name="Oval 61"/>
                          <p:cNvSpPr>
                            <a:spLocks noChangeArrowheads="1"/>
                          </p:cNvSpPr>
                          <p:nvPr userDrawn="1"/>
                        </p:nvSpPr>
                        <p:spPr bwMode="hidden">
                          <a:xfrm rot="-2819839">
                            <a:off x="935" y="1356"/>
                            <a:ext cx="1711" cy="3016"/>
                          </a:xfrm>
                          <a:prstGeom prst="ellipse">
                            <a:avLst/>
                          </a:prstGeom>
                          <a:noFill/>
                          <a:ln w="9525">
                            <a:solidFill>
                              <a:schemeClr val="accent2"/>
                            </a:solidFill>
                            <a:round/>
                          </a:ln>
                          <a:effectLst/>
                        </p:spPr>
                        <p:txBody>
                          <a:bodyPr wrap="none" anchor="ctr"/>
                          <a:lstStyle/>
                          <a:p>
                            <a:pPr fontAlgn="auto">
                              <a:spcBef>
                                <a:spcPct val="0"/>
                              </a:spcBef>
                              <a:spcAft>
                                <a:spcPct val="0"/>
                              </a:spcAft>
                              <a:defRPr/>
                            </a:pPr>
                            <a:endParaRPr lang="uk-UA">
                              <a:latin typeface="+mn-lt"/>
                              <a:cs typeface="+mn-cs"/>
                            </a:endParaRPr>
                          </a:p>
                        </p:txBody>
                      </p:sp>
                      <p:sp>
                        <p:nvSpPr>
                          <p:cNvPr id="126" name="Oval 62"/>
                          <p:cNvSpPr>
                            <a:spLocks noChangeArrowheads="1"/>
                          </p:cNvSpPr>
                          <p:nvPr userDrawn="1"/>
                        </p:nvSpPr>
                        <p:spPr bwMode="hidden">
                          <a:xfrm rot="-2865139">
                            <a:off x="877" y="1187"/>
                            <a:ext cx="1880" cy="3345"/>
                          </a:xfrm>
                          <a:prstGeom prst="ellipse">
                            <a:avLst/>
                          </a:prstGeom>
                          <a:noFill/>
                          <a:ln w="9525">
                            <a:solidFill>
                              <a:schemeClr val="accent2"/>
                            </a:solidFill>
                            <a:round/>
                          </a:ln>
                          <a:effectLst/>
                        </p:spPr>
                        <p:txBody>
                          <a:bodyPr wrap="none" anchor="ctr"/>
                          <a:lstStyle/>
                          <a:p>
                            <a:pPr fontAlgn="auto">
                              <a:spcBef>
                                <a:spcPct val="0"/>
                              </a:spcBef>
                              <a:spcAft>
                                <a:spcPct val="0"/>
                              </a:spcAft>
                              <a:defRPr/>
                            </a:pPr>
                            <a:endParaRPr lang="uk-UA">
                              <a:latin typeface="+mn-lt"/>
                              <a:cs typeface="+mn-cs"/>
                            </a:endParaRPr>
                          </a:p>
                        </p:txBody>
                      </p:sp>
                      <p:sp>
                        <p:nvSpPr>
                          <p:cNvPr id="127" name="Oval 63"/>
                          <p:cNvSpPr>
                            <a:spLocks noChangeArrowheads="1"/>
                          </p:cNvSpPr>
                          <p:nvPr userDrawn="1"/>
                        </p:nvSpPr>
                        <p:spPr bwMode="hidden">
                          <a:xfrm rot="-2780025">
                            <a:off x="820" y="1001"/>
                            <a:ext cx="2049" cy="3672"/>
                          </a:xfrm>
                          <a:prstGeom prst="ellipse">
                            <a:avLst/>
                          </a:prstGeom>
                          <a:noFill/>
                          <a:ln w="9525">
                            <a:solidFill>
                              <a:schemeClr val="accent2"/>
                            </a:solidFill>
                            <a:round/>
                          </a:ln>
                          <a:effectLst/>
                        </p:spPr>
                        <p:txBody>
                          <a:bodyPr wrap="none" anchor="ctr"/>
                          <a:lstStyle/>
                          <a:p>
                            <a:pPr fontAlgn="auto">
                              <a:spcBef>
                                <a:spcPct val="0"/>
                              </a:spcBef>
                              <a:spcAft>
                                <a:spcPct val="0"/>
                              </a:spcAft>
                              <a:defRPr/>
                            </a:pPr>
                            <a:endParaRPr lang="uk-UA">
                              <a:latin typeface="+mn-lt"/>
                              <a:cs typeface="+mn-cs"/>
                            </a:endParaRPr>
                          </a:p>
                        </p:txBody>
                      </p:sp>
                    </p:grpSp>
                    <p:sp>
                      <p:nvSpPr>
                        <p:cNvPr id="80" name="Line 64"/>
                        <p:cNvSpPr>
                          <a:spLocks noChangeShapeType="1"/>
                        </p:cNvSpPr>
                        <p:nvPr userDrawn="1"/>
                      </p:nvSpPr>
                      <p:spPr bwMode="hidden">
                        <a:xfrm flipV="1">
                          <a:off x="1656" y="1164"/>
                          <a:ext cx="831" cy="1770"/>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81" name="Line 65"/>
                        <p:cNvSpPr>
                          <a:spLocks noChangeShapeType="1"/>
                        </p:cNvSpPr>
                        <p:nvPr userDrawn="1"/>
                      </p:nvSpPr>
                      <p:spPr bwMode="hidden">
                        <a:xfrm rot="615780" flipV="1">
                          <a:off x="1811" y="1299"/>
                          <a:ext cx="819" cy="1726"/>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82" name="Line 66"/>
                        <p:cNvSpPr>
                          <a:spLocks noChangeShapeType="1"/>
                        </p:cNvSpPr>
                        <p:nvPr userDrawn="1"/>
                      </p:nvSpPr>
                      <p:spPr bwMode="hidden">
                        <a:xfrm rot="1139441" flipV="1">
                          <a:off x="1963" y="1148"/>
                          <a:ext cx="383" cy="1895"/>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83" name="Line 67"/>
                        <p:cNvSpPr>
                          <a:spLocks noChangeShapeType="1"/>
                        </p:cNvSpPr>
                        <p:nvPr userDrawn="1"/>
                      </p:nvSpPr>
                      <p:spPr bwMode="hidden">
                        <a:xfrm rot="1061104" flipV="1">
                          <a:off x="1921" y="1332"/>
                          <a:ext cx="744" cy="1766"/>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84" name="Line 68"/>
                        <p:cNvSpPr>
                          <a:spLocks noChangeShapeType="1"/>
                        </p:cNvSpPr>
                        <p:nvPr userDrawn="1"/>
                      </p:nvSpPr>
                      <p:spPr bwMode="hidden">
                        <a:xfrm rot="2202167" flipV="1">
                          <a:off x="2217" y="1314"/>
                          <a:ext cx="311" cy="1917"/>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85" name="Line 69"/>
                        <p:cNvSpPr>
                          <a:spLocks noChangeShapeType="1"/>
                        </p:cNvSpPr>
                        <p:nvPr userDrawn="1"/>
                      </p:nvSpPr>
                      <p:spPr bwMode="hidden">
                        <a:xfrm rot="1678521" flipV="1">
                          <a:off x="2039" y="1549"/>
                          <a:ext cx="895" cy="1722"/>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86" name="Line 70"/>
                        <p:cNvSpPr>
                          <a:spLocks noChangeShapeType="1"/>
                        </p:cNvSpPr>
                        <p:nvPr userDrawn="1"/>
                      </p:nvSpPr>
                      <p:spPr bwMode="hidden">
                        <a:xfrm rot="1678521" flipV="1">
                          <a:off x="2024" y="1649"/>
                          <a:ext cx="1049" cy="1661"/>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87" name="Line 71"/>
                        <p:cNvSpPr>
                          <a:spLocks noChangeShapeType="1"/>
                        </p:cNvSpPr>
                        <p:nvPr userDrawn="1"/>
                      </p:nvSpPr>
                      <p:spPr bwMode="hidden">
                        <a:xfrm rot="1678521" flipV="1">
                          <a:off x="1985" y="1876"/>
                          <a:ext cx="1357" cy="1516"/>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88" name="Line 72"/>
                        <p:cNvSpPr>
                          <a:spLocks noChangeShapeType="1"/>
                        </p:cNvSpPr>
                        <p:nvPr userDrawn="1"/>
                      </p:nvSpPr>
                      <p:spPr bwMode="hidden">
                        <a:xfrm rot="1678521" flipV="1">
                          <a:off x="1936" y="2115"/>
                          <a:ext cx="1686" cy="1356"/>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89" name="Line 73"/>
                        <p:cNvSpPr>
                          <a:spLocks noChangeShapeType="1"/>
                        </p:cNvSpPr>
                        <p:nvPr userDrawn="1"/>
                      </p:nvSpPr>
                      <p:spPr bwMode="hidden">
                        <a:xfrm rot="1678521" flipV="1">
                          <a:off x="1897" y="2287"/>
                          <a:ext cx="1880" cy="1225"/>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90" name="Line 74"/>
                        <p:cNvSpPr>
                          <a:spLocks noChangeShapeType="1"/>
                        </p:cNvSpPr>
                        <p:nvPr userDrawn="1"/>
                      </p:nvSpPr>
                      <p:spPr bwMode="hidden">
                        <a:xfrm rot="1678521" flipV="1">
                          <a:off x="1855" y="2458"/>
                          <a:ext cx="2060" cy="1096"/>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91" name="Line 75"/>
                        <p:cNvSpPr>
                          <a:spLocks noChangeShapeType="1"/>
                        </p:cNvSpPr>
                        <p:nvPr userDrawn="1"/>
                      </p:nvSpPr>
                      <p:spPr bwMode="hidden">
                        <a:xfrm rot="1678521" flipV="1">
                          <a:off x="1823" y="2640"/>
                          <a:ext cx="2224" cy="956"/>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92" name="Line 76"/>
                        <p:cNvSpPr>
                          <a:spLocks noChangeShapeType="1"/>
                        </p:cNvSpPr>
                        <p:nvPr userDrawn="1"/>
                      </p:nvSpPr>
                      <p:spPr bwMode="hidden">
                        <a:xfrm rot="1678521" flipV="1">
                          <a:off x="1737" y="3059"/>
                          <a:ext cx="2520" cy="614"/>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93" name="Line 77"/>
                        <p:cNvSpPr>
                          <a:spLocks noChangeShapeType="1"/>
                        </p:cNvSpPr>
                        <p:nvPr userDrawn="1"/>
                      </p:nvSpPr>
                      <p:spPr bwMode="hidden">
                        <a:xfrm rot="1678521">
                          <a:off x="1324" y="3150"/>
                          <a:ext cx="472" cy="1120"/>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94" name="Line 78"/>
                        <p:cNvSpPr>
                          <a:spLocks noChangeShapeType="1"/>
                        </p:cNvSpPr>
                        <p:nvPr userDrawn="1"/>
                      </p:nvSpPr>
                      <p:spPr bwMode="hidden">
                        <a:xfrm rot="1678521" flipH="1">
                          <a:off x="1121" y="2961"/>
                          <a:ext cx="220" cy="1012"/>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95" name="Line 79"/>
                        <p:cNvSpPr>
                          <a:spLocks noChangeShapeType="1"/>
                        </p:cNvSpPr>
                        <p:nvPr userDrawn="1"/>
                      </p:nvSpPr>
                      <p:spPr bwMode="hidden">
                        <a:xfrm rot="1678521" flipH="1">
                          <a:off x="1041" y="2935"/>
                          <a:ext cx="304" cy="990"/>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96" name="Line 80"/>
                        <p:cNvSpPr>
                          <a:spLocks noChangeShapeType="1"/>
                        </p:cNvSpPr>
                        <p:nvPr userDrawn="1"/>
                      </p:nvSpPr>
                      <p:spPr bwMode="hidden">
                        <a:xfrm rot="1678521" flipH="1">
                          <a:off x="957" y="2910"/>
                          <a:ext cx="394" cy="971"/>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97" name="Line 81"/>
                        <p:cNvSpPr>
                          <a:spLocks noChangeShapeType="1"/>
                        </p:cNvSpPr>
                        <p:nvPr userDrawn="1"/>
                      </p:nvSpPr>
                      <p:spPr bwMode="hidden">
                        <a:xfrm rot="1678521" flipH="1">
                          <a:off x="880" y="2885"/>
                          <a:ext cx="478" cy="943"/>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98" name="Line 82"/>
                        <p:cNvSpPr>
                          <a:spLocks noChangeShapeType="1"/>
                        </p:cNvSpPr>
                        <p:nvPr userDrawn="1"/>
                      </p:nvSpPr>
                      <p:spPr bwMode="hidden">
                        <a:xfrm rot="1678521" flipH="1">
                          <a:off x="801" y="2863"/>
                          <a:ext cx="561" cy="910"/>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99" name="Line 83"/>
                        <p:cNvSpPr>
                          <a:spLocks noChangeShapeType="1"/>
                        </p:cNvSpPr>
                        <p:nvPr userDrawn="1"/>
                      </p:nvSpPr>
                      <p:spPr bwMode="hidden">
                        <a:xfrm rot="1678521" flipH="1">
                          <a:off x="717" y="2836"/>
                          <a:ext cx="656" cy="878"/>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100" name="Line 84"/>
                        <p:cNvSpPr>
                          <a:spLocks noChangeShapeType="1"/>
                        </p:cNvSpPr>
                        <p:nvPr userDrawn="1"/>
                      </p:nvSpPr>
                      <p:spPr bwMode="hidden">
                        <a:xfrm rot="1678521" flipH="1">
                          <a:off x="631" y="2810"/>
                          <a:ext cx="752" cy="842"/>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101" name="Line 85"/>
                        <p:cNvSpPr>
                          <a:spLocks noChangeShapeType="1"/>
                        </p:cNvSpPr>
                        <p:nvPr userDrawn="1"/>
                      </p:nvSpPr>
                      <p:spPr bwMode="hidden">
                        <a:xfrm rot="1678521" flipH="1">
                          <a:off x="462" y="2758"/>
                          <a:ext cx="946" cy="751"/>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102" name="Line 86"/>
                        <p:cNvSpPr>
                          <a:spLocks noChangeShapeType="1"/>
                        </p:cNvSpPr>
                        <p:nvPr userDrawn="1"/>
                      </p:nvSpPr>
                      <p:spPr bwMode="hidden">
                        <a:xfrm rot="1678521" flipH="1">
                          <a:off x="365" y="2729"/>
                          <a:ext cx="1058" cy="696"/>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103" name="Line 87"/>
                        <p:cNvSpPr>
                          <a:spLocks noChangeShapeType="1"/>
                        </p:cNvSpPr>
                        <p:nvPr userDrawn="1"/>
                      </p:nvSpPr>
                      <p:spPr bwMode="hidden">
                        <a:xfrm rot="1678521" flipH="1">
                          <a:off x="265" y="2697"/>
                          <a:ext cx="1174" cy="636"/>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104" name="Line 88"/>
                        <p:cNvSpPr>
                          <a:spLocks noChangeShapeType="1"/>
                        </p:cNvSpPr>
                        <p:nvPr userDrawn="1"/>
                      </p:nvSpPr>
                      <p:spPr bwMode="hidden">
                        <a:xfrm rot="1678521" flipH="1">
                          <a:off x="55" y="2632"/>
                          <a:ext cx="1431" cy="481"/>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105" name="Line 89"/>
                        <p:cNvSpPr>
                          <a:spLocks noChangeShapeType="1"/>
                        </p:cNvSpPr>
                        <p:nvPr userDrawn="1"/>
                      </p:nvSpPr>
                      <p:spPr bwMode="hidden">
                        <a:xfrm rot="1678521" flipH="1">
                          <a:off x="-1" y="2607"/>
                          <a:ext cx="1513" cy="371"/>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106" name="Line 90"/>
                        <p:cNvSpPr>
                          <a:spLocks noChangeShapeType="1"/>
                        </p:cNvSpPr>
                        <p:nvPr userDrawn="1"/>
                      </p:nvSpPr>
                      <p:spPr bwMode="hidden">
                        <a:xfrm rot="1678521" flipH="1">
                          <a:off x="-72" y="2570"/>
                          <a:ext cx="1648" cy="107"/>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107" name="Line 91"/>
                        <p:cNvSpPr>
                          <a:spLocks noChangeShapeType="1"/>
                        </p:cNvSpPr>
                        <p:nvPr userDrawn="1"/>
                      </p:nvSpPr>
                      <p:spPr bwMode="hidden">
                        <a:xfrm rot="1678521" flipH="1" flipV="1">
                          <a:off x="-237" y="1095"/>
                          <a:ext cx="2219" cy="1364"/>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108" name="Line 92"/>
                        <p:cNvSpPr>
                          <a:spLocks noChangeShapeType="1"/>
                        </p:cNvSpPr>
                        <p:nvPr userDrawn="1"/>
                      </p:nvSpPr>
                      <p:spPr bwMode="hidden">
                        <a:xfrm rot="1678521" flipH="1" flipV="1">
                          <a:off x="-43" y="962"/>
                          <a:ext cx="2071" cy="1541"/>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109" name="Line 93"/>
                        <p:cNvSpPr>
                          <a:spLocks noChangeShapeType="1"/>
                        </p:cNvSpPr>
                        <p:nvPr userDrawn="1"/>
                      </p:nvSpPr>
                      <p:spPr bwMode="hidden">
                        <a:xfrm rot="1678521" flipH="1" flipV="1">
                          <a:off x="418" y="826"/>
                          <a:ext cx="1672" cy="1780"/>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110" name="Line 94"/>
                        <p:cNvSpPr>
                          <a:spLocks noChangeShapeType="1"/>
                        </p:cNvSpPr>
                        <p:nvPr userDrawn="1"/>
                      </p:nvSpPr>
                      <p:spPr bwMode="hidden">
                        <a:xfrm rot="1678521" flipH="1" flipV="1">
                          <a:off x="634" y="808"/>
                          <a:ext cx="1473" cy="1852"/>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111" name="Line 95"/>
                        <p:cNvSpPr>
                          <a:spLocks noChangeShapeType="1"/>
                        </p:cNvSpPr>
                        <p:nvPr userDrawn="1"/>
                      </p:nvSpPr>
                      <p:spPr bwMode="hidden">
                        <a:xfrm rot="1678521" flipH="1" flipV="1">
                          <a:off x="1094" y="827"/>
                          <a:ext cx="1030" cy="1945"/>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112" name="Line 96"/>
                        <p:cNvSpPr>
                          <a:spLocks noChangeShapeType="1"/>
                        </p:cNvSpPr>
                        <p:nvPr userDrawn="1"/>
                      </p:nvSpPr>
                      <p:spPr bwMode="hidden">
                        <a:xfrm rot="1678521" flipH="1" flipV="1">
                          <a:off x="1302" y="857"/>
                          <a:ext cx="829" cy="1970"/>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113" name="Line 97"/>
                        <p:cNvSpPr>
                          <a:spLocks noChangeShapeType="1"/>
                        </p:cNvSpPr>
                        <p:nvPr userDrawn="1"/>
                      </p:nvSpPr>
                      <p:spPr bwMode="hidden">
                        <a:xfrm rot="1678521" flipH="1" flipV="1">
                          <a:off x="1496" y="901"/>
                          <a:ext cx="633" cy="1978"/>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114" name="Line 98"/>
                        <p:cNvSpPr>
                          <a:spLocks noChangeShapeType="1"/>
                        </p:cNvSpPr>
                        <p:nvPr userDrawn="1"/>
                      </p:nvSpPr>
                      <p:spPr bwMode="hidden">
                        <a:xfrm rot="1678521" flipH="1" flipV="1">
                          <a:off x="1679" y="952"/>
                          <a:ext cx="447" cy="1978"/>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115" name="Line 99"/>
                        <p:cNvSpPr>
                          <a:spLocks noChangeShapeType="1"/>
                        </p:cNvSpPr>
                        <p:nvPr userDrawn="1"/>
                      </p:nvSpPr>
                      <p:spPr bwMode="hidden">
                        <a:xfrm rot="1678521" flipH="1" flipV="1">
                          <a:off x="1859" y="1013"/>
                          <a:ext cx="261" cy="1962"/>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grpSp>
                </p:grpSp>
              </p:grpSp>
            </p:grpSp>
          </p:grpSp>
          <p:grpSp>
            <p:nvGrpSpPr>
              <p:cNvPr id="20" name="Group 100"/>
              <p:cNvGrpSpPr/>
              <p:nvPr userDrawn="1"/>
            </p:nvGrpSpPr>
            <p:grpSpPr>
              <a:xfrm>
                <a:off x="402" y="1454"/>
                <a:ext cx="2787" cy="2866"/>
                <a:chOff x="2" y="1454"/>
                <a:chExt cx="2787" cy="2866"/>
              </a:xfrm>
            </p:grpSpPr>
            <p:sp>
              <p:nvSpPr>
                <p:cNvPr id="21" name="Line 101"/>
                <p:cNvSpPr>
                  <a:spLocks noChangeShapeType="1"/>
                </p:cNvSpPr>
                <p:nvPr userDrawn="1"/>
              </p:nvSpPr>
              <p:spPr bwMode="hidden">
                <a:xfrm rot="1678521" flipV="1">
                  <a:off x="2057" y="1454"/>
                  <a:ext cx="732" cy="1778"/>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22" name="Line 102"/>
                <p:cNvSpPr>
                  <a:spLocks noChangeShapeType="1"/>
                </p:cNvSpPr>
                <p:nvPr userDrawn="1"/>
              </p:nvSpPr>
              <p:spPr bwMode="hidden">
                <a:xfrm flipH="1" flipV="1">
                  <a:off x="870" y="3854"/>
                  <a:ext cx="223" cy="463"/>
                </a:xfrm>
                <a:prstGeom prst="line">
                  <a:avLst/>
                </a:prstGeom>
                <a:noFill/>
                <a:ln w="19050">
                  <a:solidFill>
                    <a:schemeClr val="accent2"/>
                  </a:solidFill>
                  <a:round/>
                </a:ln>
                <a:effectLst/>
              </p:spPr>
              <p:txBody>
                <a:bodyPr/>
                <a:lstStyle/>
                <a:p>
                  <a:pPr fontAlgn="auto">
                    <a:spcBef>
                      <a:spcPct val="0"/>
                    </a:spcBef>
                    <a:spcAft>
                      <a:spcPct val="0"/>
                    </a:spcAft>
                    <a:defRPr/>
                  </a:pPr>
                  <a:endParaRPr lang="uk-UA">
                    <a:latin typeface="+mn-lt"/>
                    <a:cs typeface="+mn-cs"/>
                  </a:endParaRPr>
                </a:p>
              </p:txBody>
            </p:sp>
            <p:grpSp>
              <p:nvGrpSpPr>
                <p:cNvPr id="23" name="Group 103"/>
                <p:cNvGrpSpPr/>
                <p:nvPr userDrawn="1"/>
              </p:nvGrpSpPr>
              <p:grpSpPr>
                <a:xfrm>
                  <a:off x="2" y="2738"/>
                  <a:ext cx="1317" cy="1582"/>
                  <a:chOff x="2" y="2738"/>
                  <a:chExt cx="1317" cy="1582"/>
                </a:xfrm>
              </p:grpSpPr>
              <p:sp>
                <p:nvSpPr>
                  <p:cNvPr id="24" name="Line 104"/>
                  <p:cNvSpPr>
                    <a:spLocks noChangeShapeType="1"/>
                  </p:cNvSpPr>
                  <p:nvPr userDrawn="1"/>
                </p:nvSpPr>
                <p:spPr bwMode="hidden">
                  <a:xfrm flipH="1">
                    <a:off x="697" y="3855"/>
                    <a:ext cx="173" cy="187"/>
                  </a:xfrm>
                  <a:prstGeom prst="line">
                    <a:avLst/>
                  </a:prstGeom>
                  <a:noFill/>
                  <a:ln w="19050">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25" name="Freeform 105"/>
                  <p:cNvSpPr/>
                  <p:nvPr userDrawn="1"/>
                </p:nvSpPr>
                <p:spPr bwMode="hidden">
                  <a:xfrm>
                    <a:off x="2" y="3218"/>
                    <a:ext cx="1006" cy="1102"/>
                  </a:xfrm>
                  <a:custGeom>
                    <a:cxnLst>
                      <a:cxn ang="0">
                        <a:pos x="1006" y="1102"/>
                      </a:cxn>
                      <a:cxn ang="0">
                        <a:pos x="696" y="823"/>
                      </a:cxn>
                      <a:cxn ang="0">
                        <a:pos x="333" y="447"/>
                      </a:cxn>
                      <a:cxn ang="0">
                        <a:pos x="51" y="76"/>
                      </a:cxn>
                      <a:cxn ang="0">
                        <a:pos x="0" y="0"/>
                      </a:cxn>
                    </a:cxnLst>
                    <a:rect l="0" t="0" r="r" b="b"/>
                    <a:pathLst>
                      <a:path w="1005" h="1102">
                        <a:moveTo>
                          <a:pt x="1006" y="1102"/>
                        </a:moveTo>
                        <a:lnTo>
                          <a:pt x="696" y="823"/>
                        </a:lnTo>
                        <a:lnTo>
                          <a:pt x="333" y="447"/>
                        </a:lnTo>
                        <a:lnTo>
                          <a:pt x="51" y="76"/>
                        </a:lnTo>
                        <a:lnTo>
                          <a:pt x="0" y="0"/>
                        </a:lnTo>
                      </a:path>
                    </a:pathLst>
                  </a:custGeom>
                  <a:noFill/>
                  <a:ln w="19050" cmpd="sng">
                    <a:solidFill>
                      <a:schemeClr val="accent2"/>
                    </a:solidFill>
                    <a:round/>
                    <a:headEnd type="none" w="med" len="med"/>
                    <a:tailEnd type="none" w="med" len="med"/>
                  </a:ln>
                  <a:effectLst/>
                </p:spPr>
                <p:txBody>
                  <a:bodyPr/>
                  <a:lstStyle/>
                  <a:p>
                    <a:pPr fontAlgn="auto">
                      <a:spcBef>
                        <a:spcPct val="0"/>
                      </a:spcBef>
                      <a:spcAft>
                        <a:spcPct val="0"/>
                      </a:spcAft>
                      <a:defRPr/>
                    </a:pPr>
                    <a:endParaRPr lang="uk-UA">
                      <a:latin typeface="+mn-lt"/>
                      <a:cs typeface="+mn-cs"/>
                    </a:endParaRPr>
                  </a:p>
                </p:txBody>
              </p:sp>
              <p:sp>
                <p:nvSpPr>
                  <p:cNvPr id="26" name="Line 106"/>
                  <p:cNvSpPr>
                    <a:spLocks noChangeShapeType="1"/>
                  </p:cNvSpPr>
                  <p:nvPr userDrawn="1"/>
                </p:nvSpPr>
                <p:spPr bwMode="hidden">
                  <a:xfrm flipH="1">
                    <a:off x="1242" y="4231"/>
                    <a:ext cx="77" cy="88"/>
                  </a:xfrm>
                  <a:prstGeom prst="line">
                    <a:avLst/>
                  </a:prstGeom>
                  <a:noFill/>
                  <a:ln w="19050">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27" name="Line 107"/>
                  <p:cNvSpPr>
                    <a:spLocks noChangeShapeType="1"/>
                  </p:cNvSpPr>
                  <p:nvPr userDrawn="1"/>
                </p:nvSpPr>
                <p:spPr bwMode="hidden">
                  <a:xfrm flipH="1" flipV="1">
                    <a:off x="340" y="3668"/>
                    <a:ext cx="532" cy="185"/>
                  </a:xfrm>
                  <a:prstGeom prst="line">
                    <a:avLst/>
                  </a:prstGeom>
                  <a:noFill/>
                  <a:ln w="19050">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28" name="Line 108"/>
                  <p:cNvSpPr>
                    <a:spLocks noChangeShapeType="1"/>
                  </p:cNvSpPr>
                  <p:nvPr userDrawn="1"/>
                </p:nvSpPr>
                <p:spPr bwMode="hidden">
                  <a:xfrm flipH="1" flipV="1">
                    <a:off x="237" y="3101"/>
                    <a:ext cx="101" cy="567"/>
                  </a:xfrm>
                  <a:prstGeom prst="line">
                    <a:avLst/>
                  </a:prstGeom>
                  <a:noFill/>
                  <a:ln w="19050">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29" name="Line 109"/>
                  <p:cNvSpPr>
                    <a:spLocks noChangeShapeType="1"/>
                  </p:cNvSpPr>
                  <p:nvPr userDrawn="1"/>
                </p:nvSpPr>
                <p:spPr bwMode="hidden">
                  <a:xfrm flipH="1" flipV="1">
                    <a:off x="2" y="3009"/>
                    <a:ext cx="235" cy="92"/>
                  </a:xfrm>
                  <a:prstGeom prst="line">
                    <a:avLst/>
                  </a:prstGeom>
                  <a:noFill/>
                  <a:ln w="19050">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30" name="Line 110"/>
                  <p:cNvSpPr>
                    <a:spLocks noChangeShapeType="1"/>
                  </p:cNvSpPr>
                  <p:nvPr userDrawn="1"/>
                </p:nvSpPr>
                <p:spPr bwMode="hidden">
                  <a:xfrm flipV="1">
                    <a:off x="54" y="3101"/>
                    <a:ext cx="182" cy="194"/>
                  </a:xfrm>
                  <a:prstGeom prst="line">
                    <a:avLst/>
                  </a:prstGeom>
                  <a:noFill/>
                  <a:ln w="19050">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31" name="Line 111"/>
                  <p:cNvSpPr>
                    <a:spLocks noChangeShapeType="1"/>
                  </p:cNvSpPr>
                  <p:nvPr userDrawn="1"/>
                </p:nvSpPr>
                <p:spPr bwMode="hidden">
                  <a:xfrm flipH="1">
                    <a:off x="336" y="3476"/>
                    <a:ext cx="176" cy="192"/>
                  </a:xfrm>
                  <a:prstGeom prst="line">
                    <a:avLst/>
                  </a:prstGeom>
                  <a:noFill/>
                  <a:ln w="19050">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32" name="Line 112"/>
                  <p:cNvSpPr>
                    <a:spLocks noChangeShapeType="1"/>
                  </p:cNvSpPr>
                  <p:nvPr userDrawn="1"/>
                </p:nvSpPr>
                <p:spPr bwMode="hidden">
                  <a:xfrm flipV="1">
                    <a:off x="3" y="2738"/>
                    <a:ext cx="14" cy="23"/>
                  </a:xfrm>
                  <a:prstGeom prst="line">
                    <a:avLst/>
                  </a:prstGeom>
                  <a:noFill/>
                  <a:ln w="19050">
                    <a:solidFill>
                      <a:schemeClr val="accent2"/>
                    </a:solidFill>
                    <a:round/>
                  </a:ln>
                  <a:effectLst/>
                </p:spPr>
                <p:txBody>
                  <a:bodyPr/>
                  <a:lstStyle/>
                  <a:p>
                    <a:pPr fontAlgn="auto">
                      <a:spcBef>
                        <a:spcPct val="0"/>
                      </a:spcBef>
                      <a:spcAft>
                        <a:spcPct val="0"/>
                      </a:spcAft>
                      <a:defRPr/>
                    </a:pPr>
                    <a:endParaRPr lang="uk-UA">
                      <a:latin typeface="+mn-lt"/>
                      <a:cs typeface="+mn-cs"/>
                    </a:endParaRPr>
                  </a:p>
                </p:txBody>
              </p:sp>
            </p:grpSp>
          </p:grpSp>
        </p:grpSp>
        <p:grpSp>
          <p:nvGrpSpPr>
            <p:cNvPr id="6" name="Group 113"/>
            <p:cNvGrpSpPr/>
            <p:nvPr userDrawn="1"/>
          </p:nvGrpSpPr>
          <p:grpSpPr>
            <a:xfrm>
              <a:off x="16" y="1317"/>
              <a:ext cx="3325" cy="2957"/>
              <a:chOff x="16" y="1317"/>
              <a:chExt cx="3325" cy="2957"/>
            </a:xfrm>
          </p:grpSpPr>
          <p:sp>
            <p:nvSpPr>
              <p:cNvPr id="7" name="Freeform 114"/>
              <p:cNvSpPr/>
              <p:nvPr/>
            </p:nvSpPr>
            <p:spPr bwMode="hidden">
              <a:xfrm>
                <a:off x="16" y="2656"/>
                <a:ext cx="1440" cy="1618"/>
              </a:xfrm>
              <a:custGeom>
                <a:cxnLst>
                  <a:cxn ang="0">
                    <a:pos x="873" y="1150"/>
                  </a:cxn>
                  <a:cxn ang="0">
                    <a:pos x="741" y="1019"/>
                  </a:cxn>
                  <a:cxn ang="0">
                    <a:pos x="610" y="875"/>
                  </a:cxn>
                  <a:cxn ang="0">
                    <a:pos x="490" y="737"/>
                  </a:cxn>
                  <a:cxn ang="0">
                    <a:pos x="377" y="593"/>
                  </a:cxn>
                  <a:cxn ang="0">
                    <a:pos x="275" y="443"/>
                  </a:cxn>
                  <a:cxn ang="0">
                    <a:pos x="173" y="299"/>
                  </a:cxn>
                  <a:cxn ang="0">
                    <a:pos x="84" y="149"/>
                  </a:cxn>
                  <a:cxn ang="0">
                    <a:pos x="0" y="0"/>
                  </a:cxn>
                  <a:cxn ang="0">
                    <a:pos x="0" y="11"/>
                  </a:cxn>
                  <a:cxn ang="0">
                    <a:pos x="84" y="155"/>
                  </a:cxn>
                  <a:cxn ang="0">
                    <a:pos x="173" y="305"/>
                  </a:cxn>
                  <a:cxn ang="0">
                    <a:pos x="269" y="449"/>
                  </a:cxn>
                  <a:cxn ang="0">
                    <a:pos x="377" y="593"/>
                  </a:cxn>
                  <a:cxn ang="0">
                    <a:pos x="490" y="737"/>
                  </a:cxn>
                  <a:cxn ang="0">
                    <a:pos x="610" y="881"/>
                  </a:cxn>
                  <a:cxn ang="0">
                    <a:pos x="735" y="1019"/>
                  </a:cxn>
                  <a:cxn ang="0">
                    <a:pos x="873" y="1150"/>
                  </a:cxn>
                  <a:cxn ang="0">
                    <a:pos x="1010" y="1276"/>
                  </a:cxn>
                  <a:cxn ang="0">
                    <a:pos x="1148" y="1396"/>
                  </a:cxn>
                  <a:cxn ang="0">
                    <a:pos x="1286" y="1510"/>
                  </a:cxn>
                  <a:cxn ang="0">
                    <a:pos x="1429" y="1618"/>
                  </a:cxn>
                  <a:cxn ang="0">
                    <a:pos x="1435" y="1618"/>
                  </a:cxn>
                  <a:cxn ang="0">
                    <a:pos x="1292" y="1510"/>
                  </a:cxn>
                  <a:cxn ang="0">
                    <a:pos x="1154" y="1396"/>
                  </a:cxn>
                  <a:cxn ang="0">
                    <a:pos x="1010" y="1276"/>
                  </a:cxn>
                  <a:cxn ang="0">
                    <a:pos x="873" y="1150"/>
                  </a:cxn>
                  <a:cxn ang="0">
                    <a:pos x="873" y="1150"/>
                  </a:cxn>
                </a:cxnLst>
                <a:rect l="0" t="0" r="r" b="b"/>
                <a:pathLst>
                  <a:path w="1435" h="1618">
                    <a:moveTo>
                      <a:pt x="873" y="1150"/>
                    </a:moveTo>
                    <a:lnTo>
                      <a:pt x="741" y="1019"/>
                    </a:lnTo>
                    <a:lnTo>
                      <a:pt x="610" y="875"/>
                    </a:lnTo>
                    <a:lnTo>
                      <a:pt x="490" y="737"/>
                    </a:lnTo>
                    <a:lnTo>
                      <a:pt x="377" y="593"/>
                    </a:lnTo>
                    <a:lnTo>
                      <a:pt x="275" y="443"/>
                    </a:lnTo>
                    <a:lnTo>
                      <a:pt x="173" y="299"/>
                    </a:lnTo>
                    <a:lnTo>
                      <a:pt x="84" y="149"/>
                    </a:lnTo>
                    <a:lnTo>
                      <a:pt x="0" y="0"/>
                    </a:lnTo>
                    <a:lnTo>
                      <a:pt x="0" y="11"/>
                    </a:lnTo>
                    <a:lnTo>
                      <a:pt x="84" y="155"/>
                    </a:lnTo>
                    <a:lnTo>
                      <a:pt x="173" y="305"/>
                    </a:lnTo>
                    <a:lnTo>
                      <a:pt x="269" y="449"/>
                    </a:lnTo>
                    <a:lnTo>
                      <a:pt x="377" y="593"/>
                    </a:lnTo>
                    <a:lnTo>
                      <a:pt x="490" y="737"/>
                    </a:lnTo>
                    <a:lnTo>
                      <a:pt x="610" y="881"/>
                    </a:lnTo>
                    <a:lnTo>
                      <a:pt x="735" y="1019"/>
                    </a:lnTo>
                    <a:lnTo>
                      <a:pt x="873" y="1150"/>
                    </a:lnTo>
                    <a:lnTo>
                      <a:pt x="1010" y="1276"/>
                    </a:lnTo>
                    <a:lnTo>
                      <a:pt x="1148" y="1396"/>
                    </a:lnTo>
                    <a:lnTo>
                      <a:pt x="1286" y="1510"/>
                    </a:lnTo>
                    <a:lnTo>
                      <a:pt x="1429" y="1618"/>
                    </a:lnTo>
                    <a:lnTo>
                      <a:pt x="1435" y="1618"/>
                    </a:lnTo>
                    <a:lnTo>
                      <a:pt x="1292" y="1510"/>
                    </a:lnTo>
                    <a:lnTo>
                      <a:pt x="1154" y="1396"/>
                    </a:lnTo>
                    <a:lnTo>
                      <a:pt x="1010" y="1276"/>
                    </a:lnTo>
                    <a:lnTo>
                      <a:pt x="873" y="1150"/>
                    </a:lnTo>
                    <a:lnTo>
                      <a:pt x="873" y="1150"/>
                    </a:lnTo>
                    <a:close/>
                  </a:path>
                </a:pathLst>
              </a:custGeom>
              <a:solidFill>
                <a:schemeClr val="accent2"/>
              </a:solidFill>
              <a:ln w="9525">
                <a:noFill/>
                <a:round/>
              </a:ln>
            </p:spPr>
            <p:txBody>
              <a:bodyPr/>
              <a:lstStyle/>
              <a:p>
                <a:pPr fontAlgn="auto">
                  <a:spcBef>
                    <a:spcPct val="0"/>
                  </a:spcBef>
                  <a:spcAft>
                    <a:spcPct val="0"/>
                  </a:spcAft>
                  <a:defRPr/>
                </a:pPr>
                <a:endParaRPr lang="uk-UA">
                  <a:latin typeface="+mn-lt"/>
                  <a:cs typeface="+mn-cs"/>
                </a:endParaRPr>
              </a:p>
            </p:txBody>
          </p:sp>
          <p:sp>
            <p:nvSpPr>
              <p:cNvPr id="8" name="Freeform 115"/>
              <p:cNvSpPr/>
              <p:nvPr/>
            </p:nvSpPr>
            <p:spPr bwMode="hidden">
              <a:xfrm>
                <a:off x="16" y="2260"/>
                <a:ext cx="1673" cy="2014"/>
              </a:xfrm>
              <a:custGeom>
                <a:cxnLst>
                  <a:cxn ang="0">
                    <a:pos x="957" y="1463"/>
                  </a:cxn>
                  <a:cxn ang="0">
                    <a:pos x="789" y="1289"/>
                  </a:cxn>
                  <a:cxn ang="0">
                    <a:pos x="634" y="1115"/>
                  </a:cxn>
                  <a:cxn ang="0">
                    <a:pos x="490" y="929"/>
                  </a:cxn>
                  <a:cxn ang="0">
                    <a:pos x="365" y="743"/>
                  </a:cxn>
                  <a:cxn ang="0">
                    <a:pos x="251" y="557"/>
                  </a:cxn>
                  <a:cxn ang="0">
                    <a:pos x="149" y="372"/>
                  </a:cxn>
                  <a:cxn ang="0">
                    <a:pos x="66" y="186"/>
                  </a:cxn>
                  <a:cxn ang="0">
                    <a:pos x="0" y="0"/>
                  </a:cxn>
                  <a:cxn ang="0">
                    <a:pos x="0" y="12"/>
                  </a:cxn>
                  <a:cxn ang="0">
                    <a:pos x="66" y="198"/>
                  </a:cxn>
                  <a:cxn ang="0">
                    <a:pos x="149" y="384"/>
                  </a:cxn>
                  <a:cxn ang="0">
                    <a:pos x="251" y="569"/>
                  </a:cxn>
                  <a:cxn ang="0">
                    <a:pos x="365" y="755"/>
                  </a:cxn>
                  <a:cxn ang="0">
                    <a:pos x="490" y="935"/>
                  </a:cxn>
                  <a:cxn ang="0">
                    <a:pos x="634" y="1115"/>
                  </a:cxn>
                  <a:cxn ang="0">
                    <a:pos x="789" y="1295"/>
                  </a:cxn>
                  <a:cxn ang="0">
                    <a:pos x="957" y="1463"/>
                  </a:cxn>
                  <a:cxn ang="0">
                    <a:pos x="1130" y="1618"/>
                  </a:cxn>
                  <a:cxn ang="0">
                    <a:pos x="1303" y="1762"/>
                  </a:cxn>
                  <a:cxn ang="0">
                    <a:pos x="1483" y="1894"/>
                  </a:cxn>
                  <a:cxn ang="0">
                    <a:pos x="1662" y="2014"/>
                  </a:cxn>
                  <a:cxn ang="0">
                    <a:pos x="1668" y="2014"/>
                  </a:cxn>
                  <a:cxn ang="0">
                    <a:pos x="1483" y="1894"/>
                  </a:cxn>
                  <a:cxn ang="0">
                    <a:pos x="1303" y="1762"/>
                  </a:cxn>
                  <a:cxn ang="0">
                    <a:pos x="1130" y="1618"/>
                  </a:cxn>
                  <a:cxn ang="0">
                    <a:pos x="957" y="1463"/>
                  </a:cxn>
                  <a:cxn ang="0">
                    <a:pos x="957" y="1463"/>
                  </a:cxn>
                </a:cxnLst>
                <a:rect l="0" t="0" r="r" b="b"/>
                <a:pathLst>
                  <a:path w="1668" h="2013">
                    <a:moveTo>
                      <a:pt x="957" y="1463"/>
                    </a:moveTo>
                    <a:lnTo>
                      <a:pt x="789" y="1289"/>
                    </a:lnTo>
                    <a:lnTo>
                      <a:pt x="634" y="1115"/>
                    </a:lnTo>
                    <a:lnTo>
                      <a:pt x="490" y="929"/>
                    </a:lnTo>
                    <a:lnTo>
                      <a:pt x="365" y="743"/>
                    </a:lnTo>
                    <a:lnTo>
                      <a:pt x="251" y="557"/>
                    </a:lnTo>
                    <a:lnTo>
                      <a:pt x="149" y="372"/>
                    </a:lnTo>
                    <a:lnTo>
                      <a:pt x="66" y="186"/>
                    </a:lnTo>
                    <a:lnTo>
                      <a:pt x="0" y="0"/>
                    </a:lnTo>
                    <a:lnTo>
                      <a:pt x="0" y="12"/>
                    </a:lnTo>
                    <a:lnTo>
                      <a:pt x="66" y="198"/>
                    </a:lnTo>
                    <a:lnTo>
                      <a:pt x="149" y="384"/>
                    </a:lnTo>
                    <a:lnTo>
                      <a:pt x="251" y="569"/>
                    </a:lnTo>
                    <a:lnTo>
                      <a:pt x="365" y="755"/>
                    </a:lnTo>
                    <a:lnTo>
                      <a:pt x="490" y="935"/>
                    </a:lnTo>
                    <a:lnTo>
                      <a:pt x="634" y="1115"/>
                    </a:lnTo>
                    <a:lnTo>
                      <a:pt x="789" y="1295"/>
                    </a:lnTo>
                    <a:lnTo>
                      <a:pt x="957" y="1463"/>
                    </a:lnTo>
                    <a:lnTo>
                      <a:pt x="1130" y="1618"/>
                    </a:lnTo>
                    <a:lnTo>
                      <a:pt x="1303" y="1762"/>
                    </a:lnTo>
                    <a:lnTo>
                      <a:pt x="1483" y="1894"/>
                    </a:lnTo>
                    <a:lnTo>
                      <a:pt x="1662" y="2014"/>
                    </a:lnTo>
                    <a:lnTo>
                      <a:pt x="1668" y="2014"/>
                    </a:lnTo>
                    <a:lnTo>
                      <a:pt x="1483" y="1894"/>
                    </a:lnTo>
                    <a:lnTo>
                      <a:pt x="1303" y="1762"/>
                    </a:lnTo>
                    <a:lnTo>
                      <a:pt x="1130" y="1618"/>
                    </a:lnTo>
                    <a:lnTo>
                      <a:pt x="957" y="1463"/>
                    </a:lnTo>
                    <a:lnTo>
                      <a:pt x="957" y="1463"/>
                    </a:lnTo>
                    <a:close/>
                  </a:path>
                </a:pathLst>
              </a:custGeom>
              <a:solidFill>
                <a:schemeClr val="accent2"/>
              </a:solidFill>
              <a:ln w="9525">
                <a:noFill/>
                <a:round/>
              </a:ln>
            </p:spPr>
            <p:txBody>
              <a:bodyPr/>
              <a:lstStyle/>
              <a:p>
                <a:pPr fontAlgn="auto">
                  <a:spcBef>
                    <a:spcPct val="0"/>
                  </a:spcBef>
                  <a:spcAft>
                    <a:spcPct val="0"/>
                  </a:spcAft>
                  <a:defRPr/>
                </a:pPr>
                <a:endParaRPr lang="uk-UA">
                  <a:latin typeface="+mn-lt"/>
                  <a:cs typeface="+mn-cs"/>
                </a:endParaRPr>
              </a:p>
            </p:txBody>
          </p:sp>
          <p:sp>
            <p:nvSpPr>
              <p:cNvPr id="9" name="Rectangle 116"/>
              <p:cNvSpPr>
                <a:spLocks noChangeArrowheads="1"/>
              </p:cNvSpPr>
              <p:nvPr/>
            </p:nvSpPr>
            <p:spPr bwMode="hidden">
              <a:xfrm rot="-2488720">
                <a:off x="1988" y="1919"/>
                <a:ext cx="1353" cy="17"/>
              </a:xfrm>
              <a:prstGeom prst="rect">
                <a:avLst/>
              </a:prstGeom>
              <a:solidFill>
                <a:schemeClr val="accent2"/>
              </a:solidFill>
              <a:ln w="9525">
                <a:noFill/>
                <a:miter lim="800000"/>
              </a:ln>
              <a:effectLst/>
            </p:spPr>
            <p:txBody>
              <a:bodyPr wrap="none" anchor="ctr"/>
              <a:lstStyle/>
              <a:p>
                <a:pPr fontAlgn="auto">
                  <a:spcBef>
                    <a:spcPct val="0"/>
                  </a:spcBef>
                  <a:spcAft>
                    <a:spcPct val="0"/>
                  </a:spcAft>
                  <a:defRPr/>
                </a:pPr>
                <a:endParaRPr lang="uk-UA">
                  <a:latin typeface="+mn-lt"/>
                  <a:cs typeface="+mn-cs"/>
                </a:endParaRPr>
              </a:p>
            </p:txBody>
          </p:sp>
          <p:sp>
            <p:nvSpPr>
              <p:cNvPr id="10" name="Rectangle 117"/>
              <p:cNvSpPr>
                <a:spLocks noChangeArrowheads="1"/>
              </p:cNvSpPr>
              <p:nvPr/>
            </p:nvSpPr>
            <p:spPr bwMode="hidden">
              <a:xfrm rot="-5087790">
                <a:off x="1964" y="2613"/>
                <a:ext cx="2217" cy="17"/>
              </a:xfrm>
              <a:prstGeom prst="rect">
                <a:avLst/>
              </a:prstGeom>
              <a:solidFill>
                <a:schemeClr val="accent2"/>
              </a:solidFill>
              <a:ln w="9525">
                <a:noFill/>
                <a:miter lim="800000"/>
              </a:ln>
              <a:effectLst/>
            </p:spPr>
            <p:txBody>
              <a:bodyPr wrap="none" anchor="ctr"/>
              <a:lstStyle/>
              <a:p>
                <a:pPr fontAlgn="auto">
                  <a:spcBef>
                    <a:spcPct val="0"/>
                  </a:spcBef>
                  <a:spcAft>
                    <a:spcPct val="0"/>
                  </a:spcAft>
                  <a:defRPr/>
                </a:pPr>
                <a:endParaRPr lang="uk-UA">
                  <a:latin typeface="+mn-lt"/>
                  <a:cs typeface="+mn-cs"/>
                </a:endParaRPr>
              </a:p>
            </p:txBody>
          </p:sp>
          <p:sp>
            <p:nvSpPr>
              <p:cNvPr id="11" name="Rectangle 118"/>
              <p:cNvSpPr>
                <a:spLocks noChangeArrowheads="1"/>
              </p:cNvSpPr>
              <p:nvPr/>
            </p:nvSpPr>
            <p:spPr bwMode="hidden">
              <a:xfrm rot="-3417299">
                <a:off x="1018" y="2695"/>
                <a:ext cx="2678" cy="17"/>
              </a:xfrm>
              <a:prstGeom prst="rect">
                <a:avLst/>
              </a:prstGeom>
              <a:solidFill>
                <a:schemeClr val="accent2"/>
              </a:solidFill>
              <a:ln w="9525">
                <a:noFill/>
                <a:miter lim="800000"/>
              </a:ln>
              <a:effectLst/>
            </p:spPr>
            <p:txBody>
              <a:bodyPr wrap="none" anchor="ctr"/>
              <a:lstStyle/>
              <a:p>
                <a:pPr fontAlgn="auto">
                  <a:spcBef>
                    <a:spcPct val="0"/>
                  </a:spcBef>
                  <a:spcAft>
                    <a:spcPct val="0"/>
                  </a:spcAft>
                  <a:defRPr/>
                </a:pPr>
                <a:endParaRPr lang="uk-UA">
                  <a:latin typeface="+mn-lt"/>
                  <a:cs typeface="+mn-cs"/>
                </a:endParaRPr>
              </a:p>
            </p:txBody>
          </p:sp>
          <p:sp>
            <p:nvSpPr>
              <p:cNvPr id="12" name="Rectangle 119"/>
              <p:cNvSpPr>
                <a:spLocks noChangeArrowheads="1"/>
              </p:cNvSpPr>
              <p:nvPr/>
            </p:nvSpPr>
            <p:spPr bwMode="hidden">
              <a:xfrm rot="-835848">
                <a:off x="688" y="1748"/>
                <a:ext cx="2390" cy="17"/>
              </a:xfrm>
              <a:prstGeom prst="rect">
                <a:avLst/>
              </a:prstGeom>
              <a:solidFill>
                <a:schemeClr val="accent2"/>
              </a:solidFill>
              <a:ln w="9525">
                <a:noFill/>
                <a:miter lim="800000"/>
              </a:ln>
              <a:effectLst/>
            </p:spPr>
            <p:txBody>
              <a:bodyPr wrap="none" anchor="ctr"/>
              <a:lstStyle/>
              <a:p>
                <a:pPr fontAlgn="auto">
                  <a:spcBef>
                    <a:spcPct val="0"/>
                  </a:spcBef>
                  <a:spcAft>
                    <a:spcPct val="0"/>
                  </a:spcAft>
                  <a:defRPr/>
                </a:pPr>
                <a:endParaRPr lang="uk-UA">
                  <a:latin typeface="+mn-lt"/>
                  <a:cs typeface="+mn-cs"/>
                </a:endParaRPr>
              </a:p>
            </p:txBody>
          </p:sp>
          <p:grpSp>
            <p:nvGrpSpPr>
              <p:cNvPr id="13" name="Group 120"/>
              <p:cNvGrpSpPr>
                <a:grpSpLocks noChangeAspect="1"/>
              </p:cNvGrpSpPr>
              <p:nvPr/>
            </p:nvGrpSpPr>
            <p:grpSpPr>
              <a:xfrm>
                <a:off x="3066" y="1317"/>
                <a:ext cx="260" cy="297"/>
                <a:chOff x="3044" y="1265"/>
                <a:chExt cx="365" cy="424"/>
              </a:xfrm>
            </p:grpSpPr>
            <p:sp>
              <p:nvSpPr>
                <p:cNvPr id="14" name="Oval 121"/>
                <p:cNvSpPr>
                  <a:spLocks noChangeAspect="1" noChangeArrowheads="1"/>
                </p:cNvSpPr>
                <p:nvPr userDrawn="1"/>
              </p:nvSpPr>
              <p:spPr bwMode="hidden">
                <a:xfrm rot="2828979">
                  <a:off x="2983" y="1468"/>
                  <a:ext cx="283" cy="160"/>
                </a:xfrm>
                <a:prstGeom prst="ellipse">
                  <a:avLst/>
                </a:prstGeom>
                <a:gradFill rotWithShape="0">
                  <a:gsLst>
                    <a:gs pos="0">
                      <a:schemeClr val="accent2"/>
                    </a:gs>
                    <a:gs pos="100000">
                      <a:schemeClr val="accent2">
                        <a:gamma/>
                        <a:tint val="84706"/>
                        <a:invGamma/>
                      </a:schemeClr>
                    </a:gs>
                  </a:gsLst>
                  <a:lin ang="5400000" scaled="1"/>
                </a:gradFill>
                <a:ln w="9525">
                  <a:noFill/>
                  <a:round/>
                </a:ln>
                <a:effectLst/>
              </p:spPr>
              <p:txBody>
                <a:bodyPr wrap="none" anchor="ctr"/>
                <a:lstStyle/>
                <a:p>
                  <a:pPr fontAlgn="auto">
                    <a:spcBef>
                      <a:spcPct val="0"/>
                    </a:spcBef>
                    <a:spcAft>
                      <a:spcPct val="0"/>
                    </a:spcAft>
                    <a:defRPr/>
                  </a:pPr>
                  <a:endParaRPr lang="uk-UA">
                    <a:latin typeface="+mn-lt"/>
                    <a:cs typeface="+mn-cs"/>
                  </a:endParaRPr>
                </a:p>
              </p:txBody>
            </p:sp>
            <p:sp>
              <p:nvSpPr>
                <p:cNvPr id="15" name="Freeform 122"/>
                <p:cNvSpPr>
                  <a:spLocks noChangeAspect="1"/>
                </p:cNvSpPr>
                <p:nvPr userDrawn="1"/>
              </p:nvSpPr>
              <p:spPr bwMode="hidden">
                <a:xfrm>
                  <a:off x="3071" y="1375"/>
                  <a:ext cx="226" cy="223"/>
                </a:xfrm>
                <a:custGeom>
                  <a:cxnLst>
                    <a:cxn ang="0">
                      <a:pos x="227" y="134"/>
                    </a:cxn>
                    <a:cxn ang="0">
                      <a:pos x="203" y="144"/>
                    </a:cxn>
                    <a:cxn ang="0">
                      <a:pos x="179" y="138"/>
                    </a:cxn>
                    <a:cxn ang="0">
                      <a:pos x="149" y="126"/>
                    </a:cxn>
                    <a:cxn ang="0">
                      <a:pos x="126" y="102"/>
                    </a:cxn>
                    <a:cxn ang="0">
                      <a:pos x="102" y="72"/>
                    </a:cxn>
                    <a:cxn ang="0">
                      <a:pos x="84" y="48"/>
                    </a:cxn>
                    <a:cxn ang="0">
                      <a:pos x="78" y="24"/>
                    </a:cxn>
                    <a:cxn ang="0">
                      <a:pos x="84" y="0"/>
                    </a:cxn>
                    <a:cxn ang="0">
                      <a:pos x="84" y="0"/>
                    </a:cxn>
                    <a:cxn ang="0">
                      <a:pos x="78" y="0"/>
                    </a:cxn>
                    <a:cxn ang="0">
                      <a:pos x="18" y="60"/>
                    </a:cxn>
                    <a:cxn ang="0">
                      <a:pos x="0" y="90"/>
                    </a:cxn>
                    <a:cxn ang="0">
                      <a:pos x="0" y="120"/>
                    </a:cxn>
                    <a:cxn ang="0">
                      <a:pos x="12" y="156"/>
                    </a:cxn>
                    <a:cxn ang="0">
                      <a:pos x="36" y="192"/>
                    </a:cxn>
                    <a:cxn ang="0">
                      <a:pos x="66" y="216"/>
                    </a:cxn>
                    <a:cxn ang="0">
                      <a:pos x="96" y="222"/>
                    </a:cxn>
                    <a:cxn ang="0">
                      <a:pos x="126" y="222"/>
                    </a:cxn>
                    <a:cxn ang="0">
                      <a:pos x="155" y="210"/>
                    </a:cxn>
                    <a:cxn ang="0">
                      <a:pos x="227" y="138"/>
                    </a:cxn>
                    <a:cxn ang="0">
                      <a:pos x="227" y="134"/>
                    </a:cxn>
                  </a:cxnLst>
                  <a:rect l="0" t="0" r="r" b="b"/>
                  <a:pathLst>
                    <a:path w="226" h="221">
                      <a:moveTo>
                        <a:pt x="227" y="134"/>
                      </a:moveTo>
                      <a:lnTo>
                        <a:pt x="203" y="144"/>
                      </a:lnTo>
                      <a:lnTo>
                        <a:pt x="179" y="138"/>
                      </a:lnTo>
                      <a:lnTo>
                        <a:pt x="149" y="126"/>
                      </a:lnTo>
                      <a:lnTo>
                        <a:pt x="126" y="102"/>
                      </a:lnTo>
                      <a:lnTo>
                        <a:pt x="102" y="72"/>
                      </a:lnTo>
                      <a:lnTo>
                        <a:pt x="84" y="48"/>
                      </a:lnTo>
                      <a:lnTo>
                        <a:pt x="78" y="24"/>
                      </a:lnTo>
                      <a:lnTo>
                        <a:pt x="84" y="0"/>
                      </a:lnTo>
                      <a:lnTo>
                        <a:pt x="84" y="0"/>
                      </a:lnTo>
                      <a:lnTo>
                        <a:pt x="78" y="0"/>
                      </a:lnTo>
                      <a:lnTo>
                        <a:pt x="18" y="60"/>
                      </a:lnTo>
                      <a:lnTo>
                        <a:pt x="0" y="90"/>
                      </a:lnTo>
                      <a:lnTo>
                        <a:pt x="0" y="120"/>
                      </a:lnTo>
                      <a:lnTo>
                        <a:pt x="12" y="156"/>
                      </a:lnTo>
                      <a:lnTo>
                        <a:pt x="36" y="192"/>
                      </a:lnTo>
                      <a:lnTo>
                        <a:pt x="66" y="216"/>
                      </a:lnTo>
                      <a:lnTo>
                        <a:pt x="96" y="222"/>
                      </a:lnTo>
                      <a:lnTo>
                        <a:pt x="126" y="222"/>
                      </a:lnTo>
                      <a:lnTo>
                        <a:pt x="155" y="210"/>
                      </a:lnTo>
                      <a:lnTo>
                        <a:pt x="227" y="138"/>
                      </a:lnTo>
                      <a:lnTo>
                        <a:pt x="227" y="134"/>
                      </a:lnTo>
                      <a:close/>
                    </a:path>
                  </a:pathLst>
                </a:custGeom>
                <a:gradFill rotWithShape="0">
                  <a:gsLst>
                    <a:gs pos="0">
                      <a:schemeClr val="accent2"/>
                    </a:gs>
                    <a:gs pos="100000">
                      <a:schemeClr val="accent2">
                        <a:gamma/>
                        <a:tint val="84706"/>
                        <a:invGamma/>
                      </a:schemeClr>
                    </a:gs>
                  </a:gsLst>
                  <a:lin ang="5400000" scaled="1"/>
                </a:gradFill>
                <a:ln w="9525">
                  <a:noFill/>
                  <a:round/>
                </a:ln>
              </p:spPr>
              <p:txBody>
                <a:bodyPr/>
                <a:lstStyle/>
                <a:p>
                  <a:pPr fontAlgn="auto">
                    <a:spcBef>
                      <a:spcPct val="0"/>
                    </a:spcBef>
                    <a:spcAft>
                      <a:spcPct val="0"/>
                    </a:spcAft>
                    <a:defRPr/>
                  </a:pPr>
                  <a:endParaRPr lang="uk-UA">
                    <a:latin typeface="+mn-lt"/>
                    <a:cs typeface="+mn-cs"/>
                  </a:endParaRPr>
                </a:p>
              </p:txBody>
            </p:sp>
            <p:sp>
              <p:nvSpPr>
                <p:cNvPr id="16" name="Freeform 123"/>
                <p:cNvSpPr>
                  <a:spLocks noChangeAspect="1"/>
                </p:cNvSpPr>
                <p:nvPr userDrawn="1"/>
              </p:nvSpPr>
              <p:spPr bwMode="hidden">
                <a:xfrm>
                  <a:off x="3145" y="1365"/>
                  <a:ext cx="161" cy="156"/>
                </a:xfrm>
                <a:custGeom>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ln>
              </p:spPr>
              <p:txBody>
                <a:bodyPr/>
                <a:lstStyle/>
                <a:p>
                  <a:pPr fontAlgn="auto">
                    <a:spcBef>
                      <a:spcPct val="0"/>
                    </a:spcBef>
                    <a:spcAft>
                      <a:spcPct val="0"/>
                    </a:spcAft>
                    <a:defRPr/>
                  </a:pPr>
                  <a:endParaRPr lang="uk-UA">
                    <a:latin typeface="+mn-lt"/>
                    <a:cs typeface="+mn-cs"/>
                  </a:endParaRPr>
                </a:p>
              </p:txBody>
            </p:sp>
            <p:sp>
              <p:nvSpPr>
                <p:cNvPr id="17" name="Freeform 124"/>
                <p:cNvSpPr>
                  <a:spLocks noChangeAspect="1"/>
                </p:cNvSpPr>
                <p:nvPr userDrawn="1"/>
              </p:nvSpPr>
              <p:spPr bwMode="hidden">
                <a:xfrm>
                  <a:off x="3201" y="1272"/>
                  <a:ext cx="202" cy="198"/>
                </a:xfrm>
                <a:custGeom>
                  <a:cxnLst>
                    <a:cxn ang="0">
                      <a:pos x="179" y="18"/>
                    </a:cxn>
                    <a:cxn ang="0">
                      <a:pos x="197" y="48"/>
                    </a:cxn>
                    <a:cxn ang="0">
                      <a:pos x="203" y="60"/>
                    </a:cxn>
                    <a:cxn ang="0">
                      <a:pos x="197" y="66"/>
                    </a:cxn>
                    <a:cxn ang="0">
                      <a:pos x="65" y="192"/>
                    </a:cxn>
                    <a:cxn ang="0">
                      <a:pos x="59" y="198"/>
                    </a:cxn>
                    <a:cxn ang="0">
                      <a:pos x="47" y="192"/>
                    </a:cxn>
                    <a:cxn ang="0">
                      <a:pos x="17" y="174"/>
                    </a:cxn>
                    <a:cxn ang="0">
                      <a:pos x="0" y="150"/>
                    </a:cxn>
                    <a:cxn ang="0">
                      <a:pos x="0" y="126"/>
                    </a:cxn>
                    <a:cxn ang="0">
                      <a:pos x="131" y="0"/>
                    </a:cxn>
                    <a:cxn ang="0">
                      <a:pos x="155" y="0"/>
                    </a:cxn>
                    <a:cxn ang="0">
                      <a:pos x="179" y="18"/>
                    </a:cxn>
                    <a:cxn ang="0">
                      <a:pos x="179" y="18"/>
                    </a:cxn>
                  </a:cxnLst>
                  <a:rect l="0" t="0" r="r" b="b"/>
                  <a:pathLst>
                    <a:path w="203" h="198">
                      <a:moveTo>
                        <a:pt x="179" y="18"/>
                      </a:moveTo>
                      <a:lnTo>
                        <a:pt x="197" y="48"/>
                      </a:lnTo>
                      <a:lnTo>
                        <a:pt x="203" y="60"/>
                      </a:lnTo>
                      <a:lnTo>
                        <a:pt x="197" y="66"/>
                      </a:lnTo>
                      <a:lnTo>
                        <a:pt x="65" y="192"/>
                      </a:lnTo>
                      <a:lnTo>
                        <a:pt x="59" y="198"/>
                      </a:lnTo>
                      <a:lnTo>
                        <a:pt x="47" y="192"/>
                      </a:lnTo>
                      <a:lnTo>
                        <a:pt x="17" y="174"/>
                      </a:lnTo>
                      <a:lnTo>
                        <a:pt x="0" y="150"/>
                      </a:lnTo>
                      <a:lnTo>
                        <a:pt x="0" y="126"/>
                      </a:lnTo>
                      <a:lnTo>
                        <a:pt x="131" y="0"/>
                      </a:lnTo>
                      <a:lnTo>
                        <a:pt x="155" y="0"/>
                      </a:lnTo>
                      <a:lnTo>
                        <a:pt x="179" y="18"/>
                      </a:lnTo>
                      <a:lnTo>
                        <a:pt x="179" y="18"/>
                      </a:lnTo>
                      <a:close/>
                    </a:path>
                  </a:pathLst>
                </a:custGeom>
                <a:gradFill rotWithShape="0">
                  <a:gsLst>
                    <a:gs pos="0">
                      <a:schemeClr val="accent2"/>
                    </a:gs>
                    <a:gs pos="100000">
                      <a:schemeClr val="accent2">
                        <a:gamma/>
                        <a:tint val="84706"/>
                        <a:invGamma/>
                      </a:schemeClr>
                    </a:gs>
                  </a:gsLst>
                  <a:lin ang="5400000" scaled="1"/>
                </a:gradFill>
                <a:ln w="9525">
                  <a:noFill/>
                  <a:round/>
                </a:ln>
              </p:spPr>
              <p:txBody>
                <a:bodyPr/>
                <a:lstStyle/>
                <a:p>
                  <a:pPr fontAlgn="auto">
                    <a:spcBef>
                      <a:spcPct val="0"/>
                    </a:spcBef>
                    <a:spcAft>
                      <a:spcPct val="0"/>
                    </a:spcAft>
                    <a:defRPr/>
                  </a:pPr>
                  <a:endParaRPr lang="uk-UA">
                    <a:latin typeface="+mn-lt"/>
                    <a:cs typeface="+mn-cs"/>
                  </a:endParaRPr>
                </a:p>
              </p:txBody>
            </p:sp>
            <p:sp>
              <p:nvSpPr>
                <p:cNvPr id="18" name="Freeform 125"/>
                <p:cNvSpPr>
                  <a:spLocks noChangeAspect="1"/>
                </p:cNvSpPr>
                <p:nvPr userDrawn="1"/>
              </p:nvSpPr>
              <p:spPr bwMode="hidden">
                <a:xfrm>
                  <a:off x="3330" y="1265"/>
                  <a:ext cx="79" cy="74"/>
                </a:xfrm>
                <a:custGeom>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ln>
              </p:spPr>
              <p:txBody>
                <a:bodyPr/>
                <a:lstStyle/>
                <a:p>
                  <a:pPr fontAlgn="auto">
                    <a:spcBef>
                      <a:spcPct val="0"/>
                    </a:spcBef>
                    <a:spcAft>
                      <a:spcPct val="0"/>
                    </a:spcAft>
                    <a:defRPr/>
                  </a:pPr>
                  <a:endParaRPr lang="uk-UA">
                    <a:latin typeface="+mn-lt"/>
                    <a:cs typeface="+mn-cs"/>
                  </a:endParaRPr>
                </a:p>
              </p:txBody>
            </p:sp>
          </p:grpSp>
        </p:grpSp>
      </p:grpSp>
      <p:sp>
        <p:nvSpPr>
          <p:cNvPr id="35966" name="Rectangle 126"/>
          <p:cNvSpPr>
            <a:spLocks noGrp="1" noChangeArrowheads="1"/>
          </p:cNvSpPr>
          <p:nvPr>
            <p:ph type="ctrTitle" sz="quarter"/>
          </p:nvPr>
        </p:nvSpPr>
        <p:spPr>
          <a:xfrm>
            <a:off x="685800" y="1600200"/>
            <a:ext cx="7772400" cy="1973263"/>
          </a:xfrm>
        </p:spPr>
        <p:txBody>
          <a:bodyPr/>
          <a:lstStyle>
            <a:lvl1pPr>
              <a:defRPr sz="5100"/>
            </a:lvl1pPr>
          </a:lstStyle>
          <a:p>
            <a:r>
              <a:rPr lang="ru-RU" smtClean="0"/>
              <a:t>Образец заголовка</a:t>
            </a:r>
            <a:endParaRPr lang="ru-RU"/>
          </a:p>
        </p:txBody>
      </p:sp>
      <p:sp>
        <p:nvSpPr>
          <p:cNvPr id="35967" name="Rectangle 12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smtClean="0"/>
              <a:t>Образец подзаголовка</a:t>
            </a:r>
            <a:endParaRPr lang="ru-RU"/>
          </a:p>
        </p:txBody>
      </p:sp>
      <p:sp>
        <p:nvSpPr>
          <p:cNvPr id="128" name="Rectangle 128"/>
          <p:cNvSpPr>
            <a:spLocks noGrp="1" noChangeArrowheads="1"/>
          </p:cNvSpPr>
          <p:nvPr>
            <p:ph type="dt" sz="quarter" idx="10"/>
          </p:nvPr>
        </p:nvSpPr>
        <p:spPr/>
        <p:txBody>
          <a:bodyPr/>
          <a:lstStyle>
            <a:lvl1pPr>
              <a:defRPr>
                <a:effectLst/>
              </a:defRPr>
            </a:lvl1pPr>
          </a:lstStyle>
          <a:p>
            <a:pPr>
              <a:defRPr/>
            </a:pPr>
            <a:endParaRPr lang="ru-RU"/>
          </a:p>
        </p:txBody>
      </p:sp>
      <p:sp>
        <p:nvSpPr>
          <p:cNvPr id="129" name="Rectangle 129"/>
          <p:cNvSpPr>
            <a:spLocks noGrp="1" noChangeArrowheads="1"/>
          </p:cNvSpPr>
          <p:nvPr>
            <p:ph type="ftr" sz="quarter" idx="11"/>
          </p:nvPr>
        </p:nvSpPr>
        <p:spPr/>
        <p:txBody>
          <a:bodyPr/>
          <a:lstStyle>
            <a:lvl1pPr>
              <a:defRPr smtClean="0">
                <a:effectLst/>
              </a:defRPr>
            </a:lvl1pPr>
          </a:lstStyle>
          <a:p>
            <a:pPr>
              <a:defRPr/>
            </a:pPr>
            <a:r>
              <a:rPr lang="ru-RU"/>
              <a:t>За матеріалами сайту Svit PPT</a:t>
            </a:r>
          </a:p>
        </p:txBody>
      </p:sp>
      <p:sp>
        <p:nvSpPr>
          <p:cNvPr id="130" name="Rectangle 130"/>
          <p:cNvSpPr>
            <a:spLocks noGrp="1" noChangeArrowheads="1"/>
          </p:cNvSpPr>
          <p:nvPr>
            <p:ph type="sldNum" sz="quarter" idx="12"/>
          </p:nvPr>
        </p:nvSpPr>
        <p:spPr/>
        <p:txBody>
          <a:bodyPr/>
          <a:lstStyle>
            <a:lvl1pPr>
              <a:defRPr>
                <a:effectLst/>
              </a:defRPr>
            </a:lvl1pPr>
          </a:lstStyle>
          <a:p>
            <a:pPr>
              <a:defRPr/>
            </a:pPr>
            <a:fld id="{A19B2FEA-A55C-4692-B3DB-E293A4FD6343}" type="slidenum">
              <a:rPr lang="ru-RU"/>
              <a:pPr>
                <a:defRPr/>
              </a:pPr>
              <a:t>‹#›</a:t>
            </a:fld>
            <a:endParaRPr lang="ru-RU"/>
          </a:p>
        </p:txBody>
      </p:sp>
    </p:spTree>
  </p:cSld>
  <p:clrMapOvr>
    <a:masterClrMapping/>
  </p:clrMapOvr>
  <p:transition spd="slow">
    <p:randomBar dir="vert"/>
  </p:transition>
  <p:timing/>
</p:sldLayout>
</file>

<file path=ppt/slideLayouts/slideLayout1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Rectangle 11"/>
          <p:cNvSpPr>
            <a:spLocks noGrp="1" noChangeArrowheads="1"/>
          </p:cNvSpPr>
          <p:nvPr>
            <p:ph type="dt" sz="half" idx="10"/>
          </p:nvPr>
        </p:nvSpPr>
        <p:spPr/>
        <p:txBody>
          <a:bodyPr/>
          <a:lstStyle>
            <a:lvl1pPr>
              <a:defRPr/>
            </a:lvl1pPr>
          </a:lstStyle>
          <a:p>
            <a:pPr>
              <a:defRPr/>
            </a:pPr>
            <a:endParaRPr lang="ru-RU"/>
          </a:p>
        </p:txBody>
      </p:sp>
      <p:sp>
        <p:nvSpPr>
          <p:cNvPr id="4" name="Rectangle 12"/>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5" name="Rectangle 13"/>
          <p:cNvSpPr>
            <a:spLocks noGrp="1" noChangeArrowheads="1"/>
          </p:cNvSpPr>
          <p:nvPr>
            <p:ph type="sldNum" sz="quarter" idx="12"/>
          </p:nvPr>
        </p:nvSpPr>
        <p:spPr/>
        <p:txBody>
          <a:bodyPr/>
          <a:lstStyle>
            <a:lvl1pPr>
              <a:defRPr/>
            </a:lvl1pPr>
          </a:lstStyle>
          <a:p>
            <a:pPr>
              <a:defRPr/>
            </a:pPr>
            <a:fld id="{E5B5FD56-5D9F-4E37-B007-BD87CF2F5B62}" type="slidenum">
              <a:rPr lang="ru-RU"/>
              <a:pPr>
                <a:defRPr/>
              </a:pPr>
              <a:t>‹#›</a:t>
            </a:fld>
            <a:endParaRPr lang="ru-RU"/>
          </a:p>
        </p:txBody>
      </p:sp>
    </p:spTree>
  </p:cSld>
  <p:clrMapOvr>
    <a:masterClrMapping/>
  </p:clrMapOvr>
  <p:transition spd="slow">
    <p:randomBar dir="vert"/>
  </p:transition>
  <p:timing/>
</p:sldLayout>
</file>

<file path=ppt/slideLayouts/slideLayout1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Пустой слайд">
    <p:spTree>
      <p:nvGrpSpPr>
        <p:cNvPr id="1" name=""/>
        <p:cNvGrpSpPr/>
        <p:nvPr/>
      </p:nvGrpSpPr>
      <p:grpSpPr>
        <a:xfrm>
          <a:off x="0" y="0"/>
          <a:ext cx="0" cy="0"/>
        </a:xfrm>
      </p:grpSpPr>
      <p:sp>
        <p:nvSpPr>
          <p:cNvPr id="2" name="Rectangle 11"/>
          <p:cNvSpPr>
            <a:spLocks noGrp="1" noChangeArrowheads="1"/>
          </p:cNvSpPr>
          <p:nvPr>
            <p:ph type="dt" sz="half" idx="10"/>
          </p:nvPr>
        </p:nvSpPr>
        <p:spPr/>
        <p:txBody>
          <a:bodyPr/>
          <a:lstStyle>
            <a:lvl1pPr>
              <a:defRPr/>
            </a:lvl1pPr>
          </a:lstStyle>
          <a:p>
            <a:pPr>
              <a:defRPr/>
            </a:pPr>
            <a:endParaRPr lang="ru-RU"/>
          </a:p>
        </p:txBody>
      </p:sp>
      <p:sp>
        <p:nvSpPr>
          <p:cNvPr id="3" name="Rectangle 12"/>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4" name="Rectangle 13"/>
          <p:cNvSpPr>
            <a:spLocks noGrp="1" noChangeArrowheads="1"/>
          </p:cNvSpPr>
          <p:nvPr>
            <p:ph type="sldNum" sz="quarter" idx="12"/>
          </p:nvPr>
        </p:nvSpPr>
        <p:spPr/>
        <p:txBody>
          <a:bodyPr/>
          <a:lstStyle>
            <a:lvl1pPr>
              <a:defRPr/>
            </a:lvl1pPr>
          </a:lstStyle>
          <a:p>
            <a:pPr>
              <a:defRPr/>
            </a:pPr>
            <a:fld id="{C7D4EE96-D0E1-473B-91AA-E65B3F17CE77}" type="slidenum">
              <a:rPr lang="ru-RU"/>
              <a:pPr>
                <a:defRPr/>
              </a:pPr>
              <a:t>‹#›</a:t>
            </a:fld>
            <a:endParaRPr lang="ru-RU"/>
          </a:p>
        </p:txBody>
      </p:sp>
    </p:spTree>
  </p:cSld>
  <p:clrMapOvr>
    <a:masterClrMapping/>
  </p:clrMapOvr>
  <p:transition spd="slow">
    <p:randomBar dir="vert"/>
  </p:transition>
  <p:timing/>
</p:sldLayout>
</file>

<file path=ppt/slideLayouts/slideLayout1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dt" sz="half" idx="10"/>
          </p:nvPr>
        </p:nvSpPr>
        <p:spPr/>
        <p:txBody>
          <a:bodyPr/>
          <a:lstStyle>
            <a:lvl1pPr>
              <a:defRPr/>
            </a:lvl1pPr>
          </a:lstStyle>
          <a:p>
            <a:pPr>
              <a:defRPr/>
            </a:pPr>
            <a:endParaRPr lang="ru-RU"/>
          </a:p>
        </p:txBody>
      </p:sp>
      <p:sp>
        <p:nvSpPr>
          <p:cNvPr id="6" name="Rectangle 12"/>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7" name="Rectangle 13"/>
          <p:cNvSpPr>
            <a:spLocks noGrp="1" noChangeArrowheads="1"/>
          </p:cNvSpPr>
          <p:nvPr>
            <p:ph type="sldNum" sz="quarter" idx="12"/>
          </p:nvPr>
        </p:nvSpPr>
        <p:spPr/>
        <p:txBody>
          <a:bodyPr/>
          <a:lstStyle>
            <a:lvl1pPr>
              <a:defRPr/>
            </a:lvl1pPr>
          </a:lstStyle>
          <a:p>
            <a:pPr>
              <a:defRPr/>
            </a:pPr>
            <a:fld id="{16320998-1921-4C91-8CE3-A258D95E274C}" type="slidenum">
              <a:rPr lang="ru-RU"/>
              <a:pPr>
                <a:defRPr/>
              </a:pPr>
              <a:t>‹#›</a:t>
            </a:fld>
            <a:endParaRPr lang="ru-RU"/>
          </a:p>
        </p:txBody>
      </p:sp>
    </p:spTree>
  </p:cSld>
  <p:clrMapOvr>
    <a:masterClrMapping/>
  </p:clrMapOvr>
  <p:transition spd="slow">
    <p:randomBar dir="vert"/>
  </p:transition>
  <p:timing/>
</p:sldLayout>
</file>

<file path=ppt/slideLayouts/slideLayout1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uk-UA"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dt" sz="half" idx="10"/>
          </p:nvPr>
        </p:nvSpPr>
        <p:spPr/>
        <p:txBody>
          <a:bodyPr/>
          <a:lstStyle>
            <a:lvl1pPr>
              <a:defRPr/>
            </a:lvl1pPr>
          </a:lstStyle>
          <a:p>
            <a:pPr>
              <a:defRPr/>
            </a:pPr>
            <a:endParaRPr lang="ru-RU"/>
          </a:p>
        </p:txBody>
      </p:sp>
      <p:sp>
        <p:nvSpPr>
          <p:cNvPr id="6" name="Rectangle 12"/>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7" name="Rectangle 13"/>
          <p:cNvSpPr>
            <a:spLocks noGrp="1" noChangeArrowheads="1"/>
          </p:cNvSpPr>
          <p:nvPr>
            <p:ph type="sldNum" sz="quarter" idx="12"/>
          </p:nvPr>
        </p:nvSpPr>
        <p:spPr/>
        <p:txBody>
          <a:bodyPr/>
          <a:lstStyle>
            <a:lvl1pPr>
              <a:defRPr/>
            </a:lvl1pPr>
          </a:lstStyle>
          <a:p>
            <a:pPr>
              <a:defRPr/>
            </a:pPr>
            <a:fld id="{4F217784-A934-4076-A2EE-A5F3A8EE3B7E}" type="slidenum">
              <a:rPr lang="ru-RU"/>
              <a:pPr>
                <a:defRPr/>
              </a:pPr>
              <a:t>‹#›</a:t>
            </a:fld>
            <a:endParaRPr lang="ru-RU"/>
          </a:p>
        </p:txBody>
      </p:sp>
    </p:spTree>
  </p:cSld>
  <p:clrMapOvr>
    <a:masterClrMapping/>
  </p:clrMapOvr>
  <p:transition spd="slow">
    <p:randomBar dir="vert"/>
  </p:transition>
  <p:timing/>
</p:sldLayout>
</file>

<file path=ppt/slideLayouts/slideLayout1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11"/>
          <p:cNvSpPr>
            <a:spLocks noGrp="1" noChangeArrowheads="1"/>
          </p:cNvSpPr>
          <p:nvPr>
            <p:ph type="dt" sz="half" idx="10"/>
          </p:nvPr>
        </p:nvSpPr>
        <p:spPr/>
        <p:txBody>
          <a:bodyPr/>
          <a:lstStyle>
            <a:lvl1pPr>
              <a:defRPr/>
            </a:lvl1pPr>
          </a:lstStyle>
          <a:p>
            <a:pPr>
              <a:defRPr/>
            </a:pPr>
            <a:endParaRPr lang="ru-RU"/>
          </a:p>
        </p:txBody>
      </p:sp>
      <p:sp>
        <p:nvSpPr>
          <p:cNvPr id="5" name="Rectangle 12"/>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6" name="Rectangle 13"/>
          <p:cNvSpPr>
            <a:spLocks noGrp="1" noChangeArrowheads="1"/>
          </p:cNvSpPr>
          <p:nvPr>
            <p:ph type="sldNum" sz="quarter" idx="12"/>
          </p:nvPr>
        </p:nvSpPr>
        <p:spPr/>
        <p:txBody>
          <a:bodyPr/>
          <a:lstStyle>
            <a:lvl1pPr>
              <a:defRPr/>
            </a:lvl1pPr>
          </a:lstStyle>
          <a:p>
            <a:pPr>
              <a:defRPr/>
            </a:pPr>
            <a:fld id="{A3715B2C-A8F2-4F24-9320-B5CADEE6457B}" type="slidenum">
              <a:rPr lang="ru-RU"/>
              <a:pPr>
                <a:defRPr/>
              </a:pPr>
              <a:t>‹#›</a:t>
            </a:fld>
            <a:endParaRPr lang="ru-RU"/>
          </a:p>
        </p:txBody>
      </p:sp>
    </p:spTree>
  </p:cSld>
  <p:clrMapOvr>
    <a:masterClrMapping/>
  </p:clrMapOvr>
  <p:transition spd="slow">
    <p:randomBar dir="vert"/>
  </p:transition>
  <p:timing/>
</p:sldLayout>
</file>

<file path=ppt/slideLayouts/slideLayout1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p:cNvSpPr>
            <a:spLocks noGrp="1"/>
          </p:cNvSpPr>
          <p:nvPr>
            <p:ph type="title" orient="vert"/>
          </p:nvPr>
        </p:nvSpPr>
        <p:spPr>
          <a:xfrm>
            <a:off x="6748463" y="244475"/>
            <a:ext cx="2097087"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44475"/>
            <a:ext cx="6138863"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11"/>
          <p:cNvSpPr>
            <a:spLocks noGrp="1" noChangeArrowheads="1"/>
          </p:cNvSpPr>
          <p:nvPr>
            <p:ph type="dt" sz="half" idx="10"/>
          </p:nvPr>
        </p:nvSpPr>
        <p:spPr/>
        <p:txBody>
          <a:bodyPr/>
          <a:lstStyle>
            <a:lvl1pPr>
              <a:defRPr/>
            </a:lvl1pPr>
          </a:lstStyle>
          <a:p>
            <a:pPr>
              <a:defRPr/>
            </a:pPr>
            <a:endParaRPr lang="ru-RU"/>
          </a:p>
        </p:txBody>
      </p:sp>
      <p:sp>
        <p:nvSpPr>
          <p:cNvPr id="5" name="Rectangle 12"/>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6" name="Rectangle 13"/>
          <p:cNvSpPr>
            <a:spLocks noGrp="1" noChangeArrowheads="1"/>
          </p:cNvSpPr>
          <p:nvPr>
            <p:ph type="sldNum" sz="quarter" idx="12"/>
          </p:nvPr>
        </p:nvSpPr>
        <p:spPr/>
        <p:txBody>
          <a:bodyPr/>
          <a:lstStyle>
            <a:lvl1pPr>
              <a:defRPr/>
            </a:lvl1pPr>
          </a:lstStyle>
          <a:p>
            <a:pPr>
              <a:defRPr/>
            </a:pPr>
            <a:fld id="{7B401A31-850D-4E4D-B632-68BD075B7213}" type="slidenum">
              <a:rPr lang="ru-RU"/>
              <a:pPr>
                <a:defRPr/>
              </a:pPr>
              <a:t>‹#›</a:t>
            </a:fld>
            <a:endParaRPr lang="ru-RU"/>
          </a:p>
        </p:txBody>
      </p:sp>
    </p:spTree>
  </p:cSld>
  <p:clrMapOvr>
    <a:masterClrMapping/>
  </p:clrMapOvr>
  <p:transition spd="slow">
    <p:randomBar dir="vert"/>
  </p:transition>
  <p:timing/>
</p:sldLayout>
</file>

<file path=ppt/slideLayouts/slideLayout1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itle" preserve="1">
  <p:cSld name="Титульный слайд">
    <p:spTree>
      <p:nvGrpSpPr>
        <p:cNvPr id="1" name=""/>
        <p:cNvGrpSpPr/>
        <p:nvPr/>
      </p:nvGrpSpPr>
      <p:grpSpPr>
        <a:xfrm>
          <a:off x="0" y="0"/>
          <a:ext cx="0" cy="0"/>
        </a:xfrm>
      </p:grpSpPr>
      <p:sp>
        <p:nvSpPr>
          <p:cNvPr id="4" name="Freeform 2"/>
          <p:cNvSpPr/>
          <p:nvPr/>
        </p:nvSpPr>
        <p:spPr bwMode="blackWhite">
          <a:xfrm>
            <a:off x="20638" y="12700"/>
            <a:ext cx="8896350" cy="6780213"/>
          </a:xfrm>
          <a:custGeom>
            <a:cxnLst>
              <a:cxn ang="0">
                <a:pos x="2822" y="0"/>
              </a:cxn>
              <a:cxn ang="0">
                <a:pos x="0" y="975"/>
              </a:cxn>
              <a:cxn ang="0">
                <a:pos x="2169" y="3619"/>
              </a:cxn>
              <a:cxn ang="0">
                <a:pos x="3985" y="1125"/>
              </a:cxn>
              <a:cxn ang="0">
                <a:pos x="2822" y="0"/>
              </a:cxn>
              <a:cxn ang="0">
                <a:pos x="2822" y="0"/>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w="9525">
            <a:noFill/>
            <a:round/>
          </a:ln>
        </p:spPr>
        <p:txBody>
          <a:bodyPr/>
          <a:lstStyle/>
          <a:p>
            <a:pPr fontAlgn="auto">
              <a:spcBef>
                <a:spcPct val="0"/>
              </a:spcBef>
              <a:spcAft>
                <a:spcPct val="0"/>
              </a:spcAft>
              <a:defRPr/>
            </a:pPr>
            <a:endParaRPr lang="uk-UA">
              <a:latin typeface="+mn-lt"/>
              <a:cs typeface="+mn-cs"/>
            </a:endParaRPr>
          </a:p>
        </p:txBody>
      </p:sp>
      <p:grpSp>
        <p:nvGrpSpPr>
          <p:cNvPr id="5" name="Group 8"/>
          <p:cNvGrpSpPr/>
          <p:nvPr/>
        </p:nvGrpSpPr>
        <p:grpSpPr>
          <a:xfrm>
            <a:off x="195263" y="234950"/>
            <a:ext cx="3787775" cy="1778000"/>
            <a:chOff x="123" y="148"/>
            <a:chExt cx="2386" cy="1120"/>
          </a:xfrm>
        </p:grpSpPr>
        <p:sp>
          <p:nvSpPr>
            <p:cNvPr id="6" name="Freeform 9"/>
            <p:cNvSpPr/>
            <p:nvPr userDrawn="1"/>
          </p:nvSpPr>
          <p:spPr bwMode="auto">
            <a:xfrm>
              <a:off x="177" y="177"/>
              <a:ext cx="2250" cy="1017"/>
            </a:xfrm>
            <a:custGeom>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3">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ln>
          </p:spPr>
          <p:txBody>
            <a:bodyPr/>
            <a:lstStyle/>
            <a:p>
              <a:pPr fontAlgn="auto">
                <a:spcBef>
                  <a:spcPct val="0"/>
                </a:spcBef>
                <a:spcAft>
                  <a:spcPct val="0"/>
                </a:spcAft>
                <a:defRPr/>
              </a:pPr>
              <a:endParaRPr lang="uk-UA">
                <a:latin typeface="+mn-lt"/>
                <a:cs typeface="+mn-cs"/>
              </a:endParaRPr>
            </a:p>
          </p:txBody>
        </p:sp>
        <p:sp>
          <p:nvSpPr>
            <p:cNvPr id="7" name="Freeform 10"/>
            <p:cNvSpPr/>
            <p:nvPr userDrawn="1"/>
          </p:nvSpPr>
          <p:spPr bwMode="auto">
            <a:xfrm>
              <a:off x="166" y="261"/>
              <a:ext cx="2244" cy="1007"/>
            </a:xfrm>
            <a:custGeom>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ln>
          </p:spPr>
          <p:txBody>
            <a:bodyPr/>
            <a:lstStyle/>
            <a:p>
              <a:pPr fontAlgn="auto">
                <a:spcBef>
                  <a:spcPct val="0"/>
                </a:spcBef>
                <a:spcAft>
                  <a:spcPct val="0"/>
                </a:spcAft>
                <a:defRPr/>
              </a:pPr>
              <a:endParaRPr lang="uk-UA">
                <a:latin typeface="+mn-lt"/>
                <a:cs typeface="+mn-cs"/>
              </a:endParaRPr>
            </a:p>
          </p:txBody>
        </p:sp>
        <p:sp>
          <p:nvSpPr>
            <p:cNvPr id="8" name="Freeform 11"/>
            <p:cNvSpPr/>
            <p:nvPr userDrawn="1"/>
          </p:nvSpPr>
          <p:spPr bwMode="auto">
            <a:xfrm>
              <a:off x="474" y="344"/>
              <a:ext cx="1488" cy="919"/>
            </a:xfrm>
            <a:custGeom>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ln>
          </p:spPr>
          <p:txBody>
            <a:bodyPr/>
            <a:lstStyle/>
            <a:p>
              <a:pPr fontAlgn="auto">
                <a:spcBef>
                  <a:spcPct val="0"/>
                </a:spcBef>
                <a:spcAft>
                  <a:spcPct val="0"/>
                </a:spcAft>
                <a:defRPr/>
              </a:pPr>
              <a:endParaRPr lang="uk-UA">
                <a:latin typeface="+mn-lt"/>
                <a:cs typeface="+mn-cs"/>
              </a:endParaRPr>
            </a:p>
          </p:txBody>
        </p:sp>
        <p:grpSp>
          <p:nvGrpSpPr>
            <p:cNvPr id="9" name="Group 12"/>
            <p:cNvGrpSpPr/>
            <p:nvPr userDrawn="1"/>
          </p:nvGrpSpPr>
          <p:grpSpPr>
            <a:xfrm>
              <a:off x="123" y="148"/>
              <a:ext cx="2386" cy="1081"/>
              <a:chOff x="123" y="148"/>
              <a:chExt cx="2386" cy="1081"/>
            </a:xfrm>
          </p:grpSpPr>
          <p:sp>
            <p:nvSpPr>
              <p:cNvPr id="10" name="Freeform 13"/>
              <p:cNvSpPr/>
              <p:nvPr userDrawn="1"/>
            </p:nvSpPr>
            <p:spPr bwMode="auto">
              <a:xfrm>
                <a:off x="2005" y="934"/>
                <a:ext cx="212" cy="214"/>
              </a:xfrm>
              <a:custGeom>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ln>
            </p:spPr>
            <p:txBody>
              <a:bodyPr/>
              <a:lstStyle/>
              <a:p>
                <a:pPr fontAlgn="auto">
                  <a:spcBef>
                    <a:spcPct val="0"/>
                  </a:spcBef>
                  <a:spcAft>
                    <a:spcPct val="0"/>
                  </a:spcAft>
                  <a:defRPr/>
                </a:pPr>
                <a:endParaRPr lang="uk-UA">
                  <a:latin typeface="+mn-lt"/>
                  <a:cs typeface="+mn-cs"/>
                </a:endParaRPr>
              </a:p>
            </p:txBody>
          </p:sp>
          <p:sp>
            <p:nvSpPr>
              <p:cNvPr id="11" name="Freeform 14"/>
              <p:cNvSpPr/>
              <p:nvPr userDrawn="1"/>
            </p:nvSpPr>
            <p:spPr bwMode="auto">
              <a:xfrm>
                <a:off x="123" y="148"/>
                <a:ext cx="2386" cy="1081"/>
              </a:xfrm>
              <a:custGeom>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ln>
            </p:spPr>
            <p:txBody>
              <a:bodyPr/>
              <a:lstStyle/>
              <a:p>
                <a:pPr fontAlgn="auto">
                  <a:spcBef>
                    <a:spcPct val="0"/>
                  </a:spcBef>
                  <a:spcAft>
                    <a:spcPct val="0"/>
                  </a:spcAft>
                  <a:defRPr/>
                </a:pPr>
                <a:endParaRPr lang="uk-UA">
                  <a:latin typeface="+mn-lt"/>
                  <a:cs typeface="+mn-cs"/>
                </a:endParaRPr>
              </a:p>
            </p:txBody>
          </p:sp>
          <p:sp>
            <p:nvSpPr>
              <p:cNvPr id="12" name="Freeform 15"/>
              <p:cNvSpPr/>
              <p:nvPr userDrawn="1"/>
            </p:nvSpPr>
            <p:spPr bwMode="auto">
              <a:xfrm>
                <a:off x="324" y="158"/>
                <a:ext cx="1686" cy="614"/>
              </a:xfrm>
              <a:custGeom>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ln>
            </p:spPr>
            <p:txBody>
              <a:bodyPr/>
              <a:lstStyle/>
              <a:p>
                <a:pPr fontAlgn="auto">
                  <a:spcBef>
                    <a:spcPct val="0"/>
                  </a:spcBef>
                  <a:spcAft>
                    <a:spcPct val="0"/>
                  </a:spcAft>
                  <a:defRPr/>
                </a:pPr>
                <a:endParaRPr lang="uk-UA">
                  <a:latin typeface="+mn-lt"/>
                  <a:cs typeface="+mn-cs"/>
                </a:endParaRPr>
              </a:p>
            </p:txBody>
          </p:sp>
          <p:sp>
            <p:nvSpPr>
              <p:cNvPr id="13" name="Freeform 16"/>
              <p:cNvSpPr/>
              <p:nvPr userDrawn="1"/>
            </p:nvSpPr>
            <p:spPr bwMode="auto">
              <a:xfrm>
                <a:off x="409" y="251"/>
                <a:ext cx="227" cy="410"/>
              </a:xfrm>
              <a:custGeom>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ln>
            </p:spPr>
            <p:txBody>
              <a:bodyPr/>
              <a:lstStyle/>
              <a:p>
                <a:pPr fontAlgn="auto">
                  <a:spcBef>
                    <a:spcPct val="0"/>
                  </a:spcBef>
                  <a:spcAft>
                    <a:spcPct val="0"/>
                  </a:spcAft>
                  <a:defRPr/>
                </a:pPr>
                <a:endParaRPr lang="uk-UA">
                  <a:latin typeface="+mn-lt"/>
                  <a:cs typeface="+mn-cs"/>
                </a:endParaRPr>
              </a:p>
            </p:txBody>
          </p:sp>
          <p:sp>
            <p:nvSpPr>
              <p:cNvPr id="14" name="Freeform 17"/>
              <p:cNvSpPr/>
              <p:nvPr userDrawn="1"/>
            </p:nvSpPr>
            <p:spPr bwMode="auto">
              <a:xfrm>
                <a:off x="846" y="536"/>
                <a:ext cx="691" cy="364"/>
              </a:xfrm>
              <a:custGeom>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ln>
            </p:spPr>
            <p:txBody>
              <a:bodyPr/>
              <a:lstStyle/>
              <a:p>
                <a:pPr fontAlgn="auto">
                  <a:spcBef>
                    <a:spcPct val="0"/>
                  </a:spcBef>
                  <a:spcAft>
                    <a:spcPct val="0"/>
                  </a:spcAft>
                  <a:defRPr/>
                </a:pPr>
                <a:endParaRPr lang="uk-UA">
                  <a:latin typeface="+mn-lt"/>
                  <a:cs typeface="+mn-cs"/>
                </a:endParaRPr>
              </a:p>
            </p:txBody>
          </p:sp>
        </p:grpSp>
      </p:grpSp>
      <p:grpSp>
        <p:nvGrpSpPr>
          <p:cNvPr id="15" name="Group 18"/>
          <p:cNvGrpSpPr/>
          <p:nvPr/>
        </p:nvGrpSpPr>
        <p:grpSpPr>
          <a:xfrm>
            <a:off x="7915275" y="4368800"/>
            <a:ext cx="742950" cy="1058863"/>
            <a:chOff x="4986" y="2752"/>
            <a:chExt cx="468" cy="667"/>
          </a:xfrm>
        </p:grpSpPr>
        <p:sp>
          <p:nvSpPr>
            <p:cNvPr id="16" name="Freeform 19"/>
            <p:cNvSpPr/>
            <p:nvPr userDrawn="1"/>
          </p:nvSpPr>
          <p:spPr bwMode="auto">
            <a:xfrm rot="7320404">
              <a:off x="4909" y="2936"/>
              <a:ext cx="629" cy="293"/>
            </a:xfrm>
            <a:custGeom>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3">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ln>
          </p:spPr>
          <p:txBody>
            <a:bodyPr/>
            <a:lstStyle/>
            <a:p>
              <a:pPr fontAlgn="auto">
                <a:spcBef>
                  <a:spcPct val="0"/>
                </a:spcBef>
                <a:spcAft>
                  <a:spcPct val="0"/>
                </a:spcAft>
                <a:defRPr/>
              </a:pPr>
              <a:endParaRPr lang="uk-UA">
                <a:latin typeface="+mn-lt"/>
                <a:cs typeface="+mn-cs"/>
              </a:endParaRPr>
            </a:p>
          </p:txBody>
        </p:sp>
        <p:sp>
          <p:nvSpPr>
            <p:cNvPr id="17" name="Freeform 20"/>
            <p:cNvSpPr/>
            <p:nvPr userDrawn="1"/>
          </p:nvSpPr>
          <p:spPr bwMode="auto">
            <a:xfrm rot="7320404">
              <a:off x="4893" y="2923"/>
              <a:ext cx="627" cy="290"/>
            </a:xfrm>
            <a:custGeom>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w="9525">
              <a:noFill/>
              <a:round/>
            </a:ln>
          </p:spPr>
          <p:txBody>
            <a:bodyPr/>
            <a:lstStyle/>
            <a:p>
              <a:pPr fontAlgn="auto">
                <a:spcBef>
                  <a:spcPct val="0"/>
                </a:spcBef>
                <a:spcAft>
                  <a:spcPct val="0"/>
                </a:spcAft>
                <a:defRPr/>
              </a:pPr>
              <a:endParaRPr lang="uk-UA">
                <a:latin typeface="+mn-lt"/>
                <a:cs typeface="+mn-cs"/>
              </a:endParaRPr>
            </a:p>
          </p:txBody>
        </p:sp>
        <p:sp>
          <p:nvSpPr>
            <p:cNvPr id="18" name="Freeform 21"/>
            <p:cNvSpPr/>
            <p:nvPr userDrawn="1"/>
          </p:nvSpPr>
          <p:spPr bwMode="auto">
            <a:xfrm rot="7320404">
              <a:off x="5000" y="2913"/>
              <a:ext cx="416" cy="265"/>
            </a:xfrm>
            <a:custGeom>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ln>
          </p:spPr>
          <p:txBody>
            <a:bodyPr/>
            <a:lstStyle/>
            <a:p>
              <a:pPr fontAlgn="auto">
                <a:spcBef>
                  <a:spcPct val="0"/>
                </a:spcBef>
                <a:spcAft>
                  <a:spcPct val="0"/>
                </a:spcAft>
                <a:defRPr/>
              </a:pPr>
              <a:endParaRPr lang="uk-UA">
                <a:latin typeface="+mn-lt"/>
                <a:cs typeface="+mn-cs"/>
              </a:endParaRPr>
            </a:p>
          </p:txBody>
        </p:sp>
        <p:grpSp>
          <p:nvGrpSpPr>
            <p:cNvPr id="19" name="Group 22"/>
            <p:cNvGrpSpPr/>
            <p:nvPr userDrawn="1"/>
          </p:nvGrpSpPr>
          <p:grpSpPr>
            <a:xfrm>
              <a:off x="4986" y="2752"/>
              <a:ext cx="469" cy="667"/>
              <a:chOff x="4986" y="2752"/>
              <a:chExt cx="469" cy="667"/>
            </a:xfrm>
          </p:grpSpPr>
          <p:sp>
            <p:nvSpPr>
              <p:cNvPr id="20" name="Freeform 23"/>
              <p:cNvSpPr/>
              <p:nvPr userDrawn="1"/>
            </p:nvSpPr>
            <p:spPr bwMode="auto">
              <a:xfrm rot="7320404">
                <a:off x="4987" y="3190"/>
                <a:ext cx="59" cy="61"/>
              </a:xfrm>
              <a:custGeom>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ln>
            </p:spPr>
            <p:txBody>
              <a:bodyPr/>
              <a:lstStyle/>
              <a:p>
                <a:pPr fontAlgn="auto">
                  <a:spcBef>
                    <a:spcPct val="0"/>
                  </a:spcBef>
                  <a:spcAft>
                    <a:spcPct val="0"/>
                  </a:spcAft>
                  <a:defRPr/>
                </a:pPr>
                <a:endParaRPr lang="uk-UA">
                  <a:latin typeface="+mn-lt"/>
                  <a:cs typeface="+mn-cs"/>
                </a:endParaRPr>
              </a:p>
            </p:txBody>
          </p:sp>
          <p:sp>
            <p:nvSpPr>
              <p:cNvPr id="21" name="Freeform 24"/>
              <p:cNvSpPr/>
              <p:nvPr userDrawn="1"/>
            </p:nvSpPr>
            <p:spPr bwMode="auto">
              <a:xfrm rot="7320404">
                <a:off x="4887" y="2930"/>
                <a:ext cx="667" cy="311"/>
              </a:xfrm>
              <a:custGeom>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ln>
            </p:spPr>
            <p:txBody>
              <a:bodyPr/>
              <a:lstStyle/>
              <a:p>
                <a:pPr fontAlgn="auto">
                  <a:spcBef>
                    <a:spcPct val="0"/>
                  </a:spcBef>
                  <a:spcAft>
                    <a:spcPct val="0"/>
                  </a:spcAft>
                  <a:defRPr/>
                </a:pPr>
                <a:endParaRPr lang="uk-UA">
                  <a:latin typeface="+mn-lt"/>
                  <a:cs typeface="+mn-cs"/>
                </a:endParaRPr>
              </a:p>
            </p:txBody>
          </p:sp>
          <p:sp>
            <p:nvSpPr>
              <p:cNvPr id="22" name="Freeform 25"/>
              <p:cNvSpPr/>
              <p:nvPr userDrawn="1"/>
            </p:nvSpPr>
            <p:spPr bwMode="auto">
              <a:xfrm rot="7320404">
                <a:off x="5062" y="2997"/>
                <a:ext cx="472" cy="176"/>
              </a:xfrm>
              <a:custGeom>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ln>
            </p:spPr>
            <p:txBody>
              <a:bodyPr/>
              <a:lstStyle/>
              <a:p>
                <a:pPr fontAlgn="auto">
                  <a:spcBef>
                    <a:spcPct val="0"/>
                  </a:spcBef>
                  <a:spcAft>
                    <a:spcPct val="0"/>
                  </a:spcAft>
                  <a:defRPr/>
                </a:pPr>
                <a:endParaRPr lang="uk-UA">
                  <a:latin typeface="+mn-lt"/>
                  <a:cs typeface="+mn-cs"/>
                </a:endParaRPr>
              </a:p>
            </p:txBody>
          </p:sp>
          <p:sp>
            <p:nvSpPr>
              <p:cNvPr id="23" name="Freeform 26"/>
              <p:cNvSpPr/>
              <p:nvPr userDrawn="1"/>
            </p:nvSpPr>
            <p:spPr bwMode="auto">
              <a:xfrm rot="7320404">
                <a:off x="5364" y="2873"/>
                <a:ext cx="63" cy="118"/>
              </a:xfrm>
              <a:custGeom>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ln>
            </p:spPr>
            <p:txBody>
              <a:bodyPr/>
              <a:lstStyle/>
              <a:p>
                <a:pPr fontAlgn="auto">
                  <a:spcBef>
                    <a:spcPct val="0"/>
                  </a:spcBef>
                  <a:spcAft>
                    <a:spcPct val="0"/>
                  </a:spcAft>
                  <a:defRPr/>
                </a:pPr>
                <a:endParaRPr lang="uk-UA">
                  <a:latin typeface="+mn-lt"/>
                  <a:cs typeface="+mn-cs"/>
                </a:endParaRPr>
              </a:p>
            </p:txBody>
          </p:sp>
          <p:sp>
            <p:nvSpPr>
              <p:cNvPr id="24" name="Freeform 27"/>
              <p:cNvSpPr/>
              <p:nvPr userDrawn="1"/>
            </p:nvSpPr>
            <p:spPr bwMode="auto">
              <a:xfrm rot="7320404">
                <a:off x="5137" y="3000"/>
                <a:ext cx="193" cy="104"/>
              </a:xfrm>
              <a:custGeom>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ln>
            </p:spPr>
            <p:txBody>
              <a:bodyPr/>
              <a:lstStyle/>
              <a:p>
                <a:pPr fontAlgn="auto">
                  <a:spcBef>
                    <a:spcPct val="0"/>
                  </a:spcBef>
                  <a:spcAft>
                    <a:spcPct val="0"/>
                  </a:spcAft>
                  <a:defRPr/>
                </a:pPr>
                <a:endParaRPr lang="uk-UA">
                  <a:latin typeface="+mn-lt"/>
                  <a:cs typeface="+mn-cs"/>
                </a:endParaRPr>
              </a:p>
            </p:txBody>
          </p:sp>
        </p:grpSp>
      </p:grpSp>
      <p:sp>
        <p:nvSpPr>
          <p:cNvPr id="25" name="Freeform 28"/>
          <p:cNvSpPr/>
          <p:nvPr/>
        </p:nvSpPr>
        <p:spPr bwMode="auto">
          <a:xfrm>
            <a:off x="901700" y="5054600"/>
            <a:ext cx="6807200" cy="728663"/>
          </a:xfrm>
          <a:custGeom>
            <a:cxnLst>
              <a:cxn ang="0">
                <a:pos x="0" y="0"/>
              </a:cxn>
              <a:cxn ang="0">
                <a:pos x="816" y="256"/>
              </a:cxn>
              <a:cxn ang="0">
                <a:pos x="1560" y="144"/>
              </a:cxn>
              <a:cxn ang="0">
                <a:pos x="1856" y="376"/>
              </a:cxn>
              <a:cxn ang="0">
                <a:pos x="2344" y="152"/>
              </a:cxn>
              <a:cxn ang="0">
                <a:pos x="3536" y="456"/>
              </a:cxn>
              <a:cxn ang="0">
                <a:pos x="4288" y="136"/>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ln>
          <a:effectLst/>
        </p:spPr>
        <p:txBody>
          <a:bodyPr/>
          <a:lstStyle/>
          <a:p>
            <a:pPr fontAlgn="auto">
              <a:spcBef>
                <a:spcPct val="0"/>
              </a:spcBef>
              <a:spcAft>
                <a:spcPct val="0"/>
              </a:spcAft>
              <a:defRPr/>
            </a:pPr>
            <a:endParaRPr lang="uk-UA">
              <a:latin typeface="+mn-lt"/>
              <a:cs typeface="+mn-cs"/>
            </a:endParaRPr>
          </a:p>
        </p:txBody>
      </p:sp>
      <p:sp>
        <p:nvSpPr>
          <p:cNvPr id="26" name="Freeform 29"/>
          <p:cNvSpPr/>
          <p:nvPr/>
        </p:nvSpPr>
        <p:spPr bwMode="auto">
          <a:xfrm>
            <a:off x="4076700" y="1930400"/>
            <a:ext cx="889000" cy="381000"/>
          </a:xfrm>
          <a:custGeom>
            <a:cxnLst>
              <a:cxn ang="0">
                <a:pos x="0" y="32"/>
              </a:cxn>
              <a:cxn ang="0">
                <a:pos x="280" y="144"/>
              </a:cxn>
              <a:cxn ang="0">
                <a:pos x="448" y="16"/>
              </a:cxn>
              <a:cxn ang="0">
                <a:pos x="560" y="240"/>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ln>
          <a:effectLst/>
        </p:spPr>
        <p:txBody>
          <a:bodyPr/>
          <a:lstStyle/>
          <a:p>
            <a:pPr fontAlgn="auto">
              <a:spcBef>
                <a:spcPct val="0"/>
              </a:spcBef>
              <a:spcAft>
                <a:spcPct val="0"/>
              </a:spcAft>
              <a:defRPr/>
            </a:pPr>
            <a:endParaRPr lang="uk-UA">
              <a:latin typeface="+mn-lt"/>
              <a:cs typeface="+mn-cs"/>
            </a:endParaRPr>
          </a:p>
        </p:txBody>
      </p:sp>
      <p:sp>
        <p:nvSpPr>
          <p:cNvPr id="77827"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ru-RU" smtClean="0"/>
              <a:t>Образец заголовка</a:t>
            </a:r>
            <a:endParaRPr lang="ru-RU"/>
          </a:p>
        </p:txBody>
      </p:sp>
      <p:sp>
        <p:nvSpPr>
          <p:cNvPr id="77828"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ru-RU" smtClean="0"/>
              <a:t>Образец подзаголовка</a:t>
            </a:r>
            <a:endParaRPr lang="ru-RU"/>
          </a:p>
        </p:txBody>
      </p:sp>
      <p:sp>
        <p:nvSpPr>
          <p:cNvPr id="27" name="Rectangle 5"/>
          <p:cNvSpPr>
            <a:spLocks noGrp="1" noChangeArrowheads="1"/>
          </p:cNvSpPr>
          <p:nvPr>
            <p:ph type="dt" sz="half" idx="10"/>
          </p:nvPr>
        </p:nvSpPr>
        <p:spPr>
          <a:xfrm>
            <a:off x="685800" y="6248400"/>
            <a:ext cx="1905000" cy="457200"/>
          </a:xfrm>
        </p:spPr>
        <p:txBody>
          <a:bodyPr/>
          <a:lstStyle>
            <a:lvl1pPr>
              <a:defRPr/>
            </a:lvl1pPr>
          </a:lstStyle>
          <a:p>
            <a:pPr>
              <a:defRPr/>
            </a:pPr>
            <a:endParaRPr lang="ru-RU"/>
          </a:p>
        </p:txBody>
      </p:sp>
      <p:sp>
        <p:nvSpPr>
          <p:cNvPr id="28" name="Rectangle 6"/>
          <p:cNvSpPr>
            <a:spLocks noGrp="1" noChangeArrowheads="1"/>
          </p:cNvSpPr>
          <p:nvPr>
            <p:ph type="ftr" sz="quarter" idx="11"/>
          </p:nvPr>
        </p:nvSpPr>
        <p:spPr>
          <a:xfrm>
            <a:off x="3124200" y="6248400"/>
            <a:ext cx="2895600" cy="457200"/>
          </a:xfrm>
        </p:spPr>
        <p:txBody>
          <a:bodyPr/>
          <a:lstStyle>
            <a:lvl1pPr>
              <a:defRPr smtClean="0"/>
            </a:lvl1pPr>
          </a:lstStyle>
          <a:p>
            <a:pPr>
              <a:defRPr/>
            </a:pPr>
            <a:r>
              <a:rPr lang="ru-RU"/>
              <a:t>За матеріалами сайту Svit PPT</a:t>
            </a:r>
          </a:p>
        </p:txBody>
      </p:sp>
      <p:sp>
        <p:nvSpPr>
          <p:cNvPr id="29" name="Rectangle 7"/>
          <p:cNvSpPr>
            <a:spLocks noGrp="1" noChangeArrowheads="1"/>
          </p:cNvSpPr>
          <p:nvPr>
            <p:ph type="sldNum" sz="quarter" idx="12"/>
          </p:nvPr>
        </p:nvSpPr>
        <p:spPr>
          <a:xfrm>
            <a:off x="6553200" y="6248400"/>
            <a:ext cx="1905000" cy="457200"/>
          </a:xfrm>
        </p:spPr>
        <p:txBody>
          <a:bodyPr/>
          <a:lstStyle>
            <a:lvl1pPr>
              <a:defRPr/>
            </a:lvl1pPr>
          </a:lstStyle>
          <a:p>
            <a:pPr>
              <a:defRPr/>
            </a:pPr>
            <a:fld id="{C1A80683-5EB4-4377-B07E-CB75B208D12E}" type="slidenum">
              <a:rPr lang="ru-RU"/>
              <a:pPr>
                <a:defRPr/>
              </a:pPr>
              <a:t>‹#›</a:t>
            </a:fld>
            <a:endParaRPr lang="ru-RU"/>
          </a:p>
        </p:txBody>
      </p:sp>
    </p:spTree>
  </p:cSld>
  <p:clrMapOvr>
    <a:masterClrMapping/>
  </p:clrMapOvr>
  <p:transition spd="slow">
    <p:randomBar dir="vert"/>
  </p:transition>
  <p:timing/>
</p:sldLayout>
</file>

<file path=ppt/slideLayouts/slideLayout1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5"/>
          <p:cNvSpPr>
            <a:spLocks noGrp="1" noChangeArrowheads="1"/>
          </p:cNvSpPr>
          <p:nvPr>
            <p:ph type="dt" sz="half" idx="10"/>
          </p:nvPr>
        </p:nvSpPr>
        <p:spPr/>
        <p:txBody>
          <a:bodyPr/>
          <a:lstStyle>
            <a:lvl1pPr>
              <a:defRPr/>
            </a:lvl1pPr>
          </a:lstStyle>
          <a:p>
            <a:pPr>
              <a:defRPr/>
            </a:pPr>
            <a:endParaRPr lang="ru-RU"/>
          </a:p>
        </p:txBody>
      </p:sp>
      <p:sp>
        <p:nvSpPr>
          <p:cNvPr id="5" name="Rectangle 6"/>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6" name="Rectangle 7"/>
          <p:cNvSpPr>
            <a:spLocks noGrp="1" noChangeArrowheads="1"/>
          </p:cNvSpPr>
          <p:nvPr>
            <p:ph type="sldNum" sz="quarter" idx="12"/>
          </p:nvPr>
        </p:nvSpPr>
        <p:spPr/>
        <p:txBody>
          <a:bodyPr/>
          <a:lstStyle>
            <a:lvl1pPr>
              <a:defRPr/>
            </a:lvl1pPr>
          </a:lstStyle>
          <a:p>
            <a:pPr>
              <a:defRPr/>
            </a:pPr>
            <a:fld id="{9004D3BF-E0CE-4E3A-A237-D37A4087CE5F}" type="slidenum">
              <a:rPr lang="ru-RU"/>
              <a:pPr>
                <a:defRPr/>
              </a:pPr>
              <a:t>‹#›</a:t>
            </a:fld>
            <a:endParaRPr lang="ru-RU"/>
          </a:p>
        </p:txBody>
      </p:sp>
    </p:spTree>
  </p:cSld>
  <p:clrMapOvr>
    <a:masterClrMapping/>
  </p:clrMapOvr>
  <p:transition spd="slow">
    <p:randomBar dir="vert"/>
  </p:transition>
  <p:timing/>
</p:sldLayout>
</file>

<file path=ppt/slideLayouts/slideLayout1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5"/>
          <p:cNvSpPr>
            <a:spLocks noGrp="1" noChangeArrowheads="1"/>
          </p:cNvSpPr>
          <p:nvPr>
            <p:ph type="dt" sz="half" idx="10"/>
          </p:nvPr>
        </p:nvSpPr>
        <p:spPr/>
        <p:txBody>
          <a:bodyPr/>
          <a:lstStyle>
            <a:lvl1pPr>
              <a:defRPr/>
            </a:lvl1pPr>
          </a:lstStyle>
          <a:p>
            <a:pPr>
              <a:defRPr/>
            </a:pPr>
            <a:endParaRPr lang="ru-RU"/>
          </a:p>
        </p:txBody>
      </p:sp>
      <p:sp>
        <p:nvSpPr>
          <p:cNvPr id="5" name="Rectangle 6"/>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6" name="Rectangle 7"/>
          <p:cNvSpPr>
            <a:spLocks noGrp="1" noChangeArrowheads="1"/>
          </p:cNvSpPr>
          <p:nvPr>
            <p:ph type="sldNum" sz="quarter" idx="12"/>
          </p:nvPr>
        </p:nvSpPr>
        <p:spPr/>
        <p:txBody>
          <a:bodyPr/>
          <a:lstStyle>
            <a:lvl1pPr>
              <a:defRPr/>
            </a:lvl1pPr>
          </a:lstStyle>
          <a:p>
            <a:pPr>
              <a:defRPr/>
            </a:pPr>
            <a:fld id="{9E19AD3F-5F27-4296-AF49-B988EF0FBA6F}" type="slidenum">
              <a:rPr lang="ru-RU"/>
              <a:pPr>
                <a:defRPr/>
              </a:pPr>
              <a:t>‹#›</a:t>
            </a:fld>
            <a:endParaRPr lang="ru-RU"/>
          </a:p>
        </p:txBody>
      </p:sp>
    </p:spTree>
  </p:cSld>
  <p:clrMapOvr>
    <a:masterClrMapping/>
  </p:clrMapOvr>
  <p:transition spd="slow">
    <p:randomBar dir="vert"/>
  </p:transition>
  <p:timing/>
</p:sldLayout>
</file>

<file path=ppt/slideLayouts/slideLayout1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Rectangle 5"/>
          <p:cNvSpPr>
            <a:spLocks noGrp="1" noChangeArrowheads="1"/>
          </p:cNvSpPr>
          <p:nvPr>
            <p:ph type="dt" sz="half" idx="10"/>
          </p:nvPr>
        </p:nvSpPr>
        <p:spPr/>
        <p:txBody>
          <a:bodyPr/>
          <a:lstStyle>
            <a:lvl1pPr>
              <a:defRPr/>
            </a:lvl1pPr>
          </a:lstStyle>
          <a:p>
            <a:pPr>
              <a:defRPr/>
            </a:pPr>
            <a:endParaRPr lang="ru-RU"/>
          </a:p>
        </p:txBody>
      </p:sp>
      <p:sp>
        <p:nvSpPr>
          <p:cNvPr id="6" name="Rectangle 6"/>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7" name="Rectangle 7"/>
          <p:cNvSpPr>
            <a:spLocks noGrp="1" noChangeArrowheads="1"/>
          </p:cNvSpPr>
          <p:nvPr>
            <p:ph type="sldNum" sz="quarter" idx="12"/>
          </p:nvPr>
        </p:nvSpPr>
        <p:spPr/>
        <p:txBody>
          <a:bodyPr/>
          <a:lstStyle>
            <a:lvl1pPr>
              <a:defRPr/>
            </a:lvl1pPr>
          </a:lstStyle>
          <a:p>
            <a:pPr>
              <a:defRPr/>
            </a:pPr>
            <a:fld id="{80896A7F-D637-406A-8520-59F1A36AEB27}" type="slidenum">
              <a:rPr lang="ru-RU"/>
              <a:pPr>
                <a:defRPr/>
              </a:pPr>
              <a:t>‹#›</a:t>
            </a:fld>
            <a:endParaRPr lang="ru-RU"/>
          </a:p>
        </p:txBody>
      </p:sp>
    </p:spTree>
  </p:cSld>
  <p:clrMapOvr>
    <a:masterClrMapping/>
  </p:clrMapOvr>
  <p:transition spd="slow">
    <p:randomBar dir="vert"/>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126"/>
          <p:cNvSpPr>
            <a:spLocks noGrp="1" noChangeArrowheads="1"/>
          </p:cNvSpPr>
          <p:nvPr>
            <p:ph type="dt" sz="half" idx="10"/>
          </p:nvPr>
        </p:nvSpPr>
        <p:spPr/>
        <p:txBody>
          <a:bodyPr/>
          <a:lstStyle>
            <a:lvl1pPr>
              <a:defRPr/>
            </a:lvl1pPr>
          </a:lstStyle>
          <a:p>
            <a:pPr>
              <a:defRPr/>
            </a:pPr>
            <a:endParaRPr lang="ru-RU"/>
          </a:p>
        </p:txBody>
      </p:sp>
      <p:sp>
        <p:nvSpPr>
          <p:cNvPr id="5" name="Rectangle 127"/>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6" name="Rectangle 128"/>
          <p:cNvSpPr>
            <a:spLocks noGrp="1" noChangeArrowheads="1"/>
          </p:cNvSpPr>
          <p:nvPr>
            <p:ph type="sldNum" sz="quarter" idx="12"/>
          </p:nvPr>
        </p:nvSpPr>
        <p:spPr/>
        <p:txBody>
          <a:bodyPr/>
          <a:lstStyle>
            <a:lvl1pPr>
              <a:defRPr/>
            </a:lvl1pPr>
          </a:lstStyle>
          <a:p>
            <a:pPr>
              <a:defRPr/>
            </a:pPr>
            <a:fld id="{3E69B85B-4DE5-433F-B566-49FC1DD60D31}" type="slidenum">
              <a:rPr lang="ru-RU"/>
              <a:pPr>
                <a:defRPr/>
              </a:pPr>
              <a:t>‹#›</a:t>
            </a:fld>
            <a:endParaRPr lang="ru-RU"/>
          </a:p>
        </p:txBody>
      </p:sp>
    </p:spTree>
  </p:cSld>
  <p:clrMapOvr>
    <a:masterClrMapping/>
  </p:clrMapOvr>
  <p:transition spd="slow">
    <p:randomBar dir="vert"/>
  </p:transition>
  <p:timing/>
</p:sldLayout>
</file>

<file path=ppt/slideLayouts/slideLayout1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Rectangle 5"/>
          <p:cNvSpPr>
            <a:spLocks noGrp="1" noChangeArrowheads="1"/>
          </p:cNvSpPr>
          <p:nvPr>
            <p:ph type="dt" sz="half" idx="10"/>
          </p:nvPr>
        </p:nvSpPr>
        <p:spPr/>
        <p:txBody>
          <a:bodyPr/>
          <a:lstStyle>
            <a:lvl1pPr>
              <a:defRPr/>
            </a:lvl1pPr>
          </a:lstStyle>
          <a:p>
            <a:pPr>
              <a:defRPr/>
            </a:pPr>
            <a:endParaRPr lang="ru-RU"/>
          </a:p>
        </p:txBody>
      </p:sp>
      <p:sp>
        <p:nvSpPr>
          <p:cNvPr id="8" name="Rectangle 6"/>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9" name="Rectangle 7"/>
          <p:cNvSpPr>
            <a:spLocks noGrp="1" noChangeArrowheads="1"/>
          </p:cNvSpPr>
          <p:nvPr>
            <p:ph type="sldNum" sz="quarter" idx="12"/>
          </p:nvPr>
        </p:nvSpPr>
        <p:spPr/>
        <p:txBody>
          <a:bodyPr/>
          <a:lstStyle>
            <a:lvl1pPr>
              <a:defRPr/>
            </a:lvl1pPr>
          </a:lstStyle>
          <a:p>
            <a:pPr>
              <a:defRPr/>
            </a:pPr>
            <a:fld id="{23F38289-8B38-41A3-AFC7-A28E777C9B19}" type="slidenum">
              <a:rPr lang="ru-RU"/>
              <a:pPr>
                <a:defRPr/>
              </a:pPr>
              <a:t>‹#›</a:t>
            </a:fld>
            <a:endParaRPr lang="ru-RU"/>
          </a:p>
        </p:txBody>
      </p:sp>
    </p:spTree>
  </p:cSld>
  <p:clrMapOvr>
    <a:masterClrMapping/>
  </p:clrMapOvr>
  <p:transition spd="slow">
    <p:randomBar dir="vert"/>
  </p:transition>
  <p:timing/>
</p:sldLayout>
</file>

<file path=ppt/slideLayouts/slideLayout1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Rectangle 5"/>
          <p:cNvSpPr>
            <a:spLocks noGrp="1" noChangeArrowheads="1"/>
          </p:cNvSpPr>
          <p:nvPr>
            <p:ph type="dt" sz="half" idx="10"/>
          </p:nvPr>
        </p:nvSpPr>
        <p:spPr/>
        <p:txBody>
          <a:bodyPr/>
          <a:lstStyle>
            <a:lvl1pPr>
              <a:defRPr/>
            </a:lvl1pPr>
          </a:lstStyle>
          <a:p>
            <a:pPr>
              <a:defRPr/>
            </a:pPr>
            <a:endParaRPr lang="ru-RU"/>
          </a:p>
        </p:txBody>
      </p:sp>
      <p:sp>
        <p:nvSpPr>
          <p:cNvPr id="4" name="Rectangle 6"/>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5" name="Rectangle 7"/>
          <p:cNvSpPr>
            <a:spLocks noGrp="1" noChangeArrowheads="1"/>
          </p:cNvSpPr>
          <p:nvPr>
            <p:ph type="sldNum" sz="quarter" idx="12"/>
          </p:nvPr>
        </p:nvSpPr>
        <p:spPr/>
        <p:txBody>
          <a:bodyPr/>
          <a:lstStyle>
            <a:lvl1pPr>
              <a:defRPr/>
            </a:lvl1pPr>
          </a:lstStyle>
          <a:p>
            <a:pPr>
              <a:defRPr/>
            </a:pPr>
            <a:fld id="{AA58F611-BD05-4B49-9C8A-4E4EB59D7649}" type="slidenum">
              <a:rPr lang="ru-RU"/>
              <a:pPr>
                <a:defRPr/>
              </a:pPr>
              <a:t>‹#›</a:t>
            </a:fld>
            <a:endParaRPr lang="ru-RU"/>
          </a:p>
        </p:txBody>
      </p:sp>
    </p:spTree>
  </p:cSld>
  <p:clrMapOvr>
    <a:masterClrMapping/>
  </p:clrMapOvr>
  <p:transition spd="slow">
    <p:randomBar dir="vert"/>
  </p:transition>
  <p:timing/>
</p:sldLayout>
</file>

<file path=ppt/slideLayouts/slideLayout1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Пустой слайд">
    <p:spTree>
      <p:nvGrpSpPr>
        <p:cNvPr id="1" name=""/>
        <p:cNvGrpSpPr/>
        <p:nvPr/>
      </p:nvGrpSpPr>
      <p:grpSpPr>
        <a:xfrm>
          <a:off x="0" y="0"/>
          <a:ext cx="0" cy="0"/>
        </a:xfrm>
      </p:grpSpPr>
      <p:sp>
        <p:nvSpPr>
          <p:cNvPr id="2" name="Rectangle 5"/>
          <p:cNvSpPr>
            <a:spLocks noGrp="1" noChangeArrowheads="1"/>
          </p:cNvSpPr>
          <p:nvPr>
            <p:ph type="dt" sz="half" idx="10"/>
          </p:nvPr>
        </p:nvSpPr>
        <p:spPr/>
        <p:txBody>
          <a:bodyPr/>
          <a:lstStyle>
            <a:lvl1pPr>
              <a:defRPr/>
            </a:lvl1pPr>
          </a:lstStyle>
          <a:p>
            <a:pPr>
              <a:defRPr/>
            </a:pPr>
            <a:endParaRPr lang="ru-RU"/>
          </a:p>
        </p:txBody>
      </p:sp>
      <p:sp>
        <p:nvSpPr>
          <p:cNvPr id="3" name="Rectangle 6"/>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4" name="Rectangle 7"/>
          <p:cNvSpPr>
            <a:spLocks noGrp="1" noChangeArrowheads="1"/>
          </p:cNvSpPr>
          <p:nvPr>
            <p:ph type="sldNum" sz="quarter" idx="12"/>
          </p:nvPr>
        </p:nvSpPr>
        <p:spPr/>
        <p:txBody>
          <a:bodyPr/>
          <a:lstStyle>
            <a:lvl1pPr>
              <a:defRPr/>
            </a:lvl1pPr>
          </a:lstStyle>
          <a:p>
            <a:pPr>
              <a:defRPr/>
            </a:pPr>
            <a:fld id="{4A40519D-6392-4D60-92A9-0B5572D668DD}" type="slidenum">
              <a:rPr lang="ru-RU"/>
              <a:pPr>
                <a:defRPr/>
              </a:pPr>
              <a:t>‹#›</a:t>
            </a:fld>
            <a:endParaRPr lang="ru-RU"/>
          </a:p>
        </p:txBody>
      </p:sp>
    </p:spTree>
  </p:cSld>
  <p:clrMapOvr>
    <a:masterClrMapping/>
  </p:clrMapOvr>
  <p:transition spd="slow">
    <p:randomBar dir="vert"/>
  </p:transition>
  <p:timing/>
</p:sldLayout>
</file>

<file path=ppt/slideLayouts/slideLayout1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dt" sz="half" idx="10"/>
          </p:nvPr>
        </p:nvSpPr>
        <p:spPr/>
        <p:txBody>
          <a:bodyPr/>
          <a:lstStyle>
            <a:lvl1pPr>
              <a:defRPr/>
            </a:lvl1pPr>
          </a:lstStyle>
          <a:p>
            <a:pPr>
              <a:defRPr/>
            </a:pPr>
            <a:endParaRPr lang="ru-RU"/>
          </a:p>
        </p:txBody>
      </p:sp>
      <p:sp>
        <p:nvSpPr>
          <p:cNvPr id="6" name="Rectangle 6"/>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7" name="Rectangle 7"/>
          <p:cNvSpPr>
            <a:spLocks noGrp="1" noChangeArrowheads="1"/>
          </p:cNvSpPr>
          <p:nvPr>
            <p:ph type="sldNum" sz="quarter" idx="12"/>
          </p:nvPr>
        </p:nvSpPr>
        <p:spPr/>
        <p:txBody>
          <a:bodyPr/>
          <a:lstStyle>
            <a:lvl1pPr>
              <a:defRPr/>
            </a:lvl1pPr>
          </a:lstStyle>
          <a:p>
            <a:pPr>
              <a:defRPr/>
            </a:pPr>
            <a:fld id="{116DEC73-839A-4904-B37D-8D6E944A9671}" type="slidenum">
              <a:rPr lang="ru-RU"/>
              <a:pPr>
                <a:defRPr/>
              </a:pPr>
              <a:t>‹#›</a:t>
            </a:fld>
            <a:endParaRPr lang="ru-RU"/>
          </a:p>
        </p:txBody>
      </p:sp>
    </p:spTree>
  </p:cSld>
  <p:clrMapOvr>
    <a:masterClrMapping/>
  </p:clrMapOvr>
  <p:transition spd="slow">
    <p:randomBar dir="vert"/>
  </p:transition>
  <p:timing/>
</p:sldLayout>
</file>

<file path=ppt/slideLayouts/slideLayout1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uk-UA"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dt" sz="half" idx="10"/>
          </p:nvPr>
        </p:nvSpPr>
        <p:spPr/>
        <p:txBody>
          <a:bodyPr/>
          <a:lstStyle>
            <a:lvl1pPr>
              <a:defRPr/>
            </a:lvl1pPr>
          </a:lstStyle>
          <a:p>
            <a:pPr>
              <a:defRPr/>
            </a:pPr>
            <a:endParaRPr lang="ru-RU"/>
          </a:p>
        </p:txBody>
      </p:sp>
      <p:sp>
        <p:nvSpPr>
          <p:cNvPr id="6" name="Rectangle 6"/>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7" name="Rectangle 7"/>
          <p:cNvSpPr>
            <a:spLocks noGrp="1" noChangeArrowheads="1"/>
          </p:cNvSpPr>
          <p:nvPr>
            <p:ph type="sldNum" sz="quarter" idx="12"/>
          </p:nvPr>
        </p:nvSpPr>
        <p:spPr/>
        <p:txBody>
          <a:bodyPr/>
          <a:lstStyle>
            <a:lvl1pPr>
              <a:defRPr/>
            </a:lvl1pPr>
          </a:lstStyle>
          <a:p>
            <a:pPr>
              <a:defRPr/>
            </a:pPr>
            <a:fld id="{A8356872-EB41-4775-A92D-78B638CF5D66}" type="slidenum">
              <a:rPr lang="ru-RU"/>
              <a:pPr>
                <a:defRPr/>
              </a:pPr>
              <a:t>‹#›</a:t>
            </a:fld>
            <a:endParaRPr lang="ru-RU"/>
          </a:p>
        </p:txBody>
      </p:sp>
    </p:spTree>
  </p:cSld>
  <p:clrMapOvr>
    <a:masterClrMapping/>
  </p:clrMapOvr>
  <p:transition spd="slow">
    <p:randomBar dir="vert"/>
  </p:transition>
  <p:timing/>
</p:sldLayout>
</file>

<file path=ppt/slideLayouts/slideLayout1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5"/>
          <p:cNvSpPr>
            <a:spLocks noGrp="1" noChangeArrowheads="1"/>
          </p:cNvSpPr>
          <p:nvPr>
            <p:ph type="dt" sz="half" idx="10"/>
          </p:nvPr>
        </p:nvSpPr>
        <p:spPr/>
        <p:txBody>
          <a:bodyPr/>
          <a:lstStyle>
            <a:lvl1pPr>
              <a:defRPr/>
            </a:lvl1pPr>
          </a:lstStyle>
          <a:p>
            <a:pPr>
              <a:defRPr/>
            </a:pPr>
            <a:endParaRPr lang="ru-RU"/>
          </a:p>
        </p:txBody>
      </p:sp>
      <p:sp>
        <p:nvSpPr>
          <p:cNvPr id="5" name="Rectangle 6"/>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6" name="Rectangle 7"/>
          <p:cNvSpPr>
            <a:spLocks noGrp="1" noChangeArrowheads="1"/>
          </p:cNvSpPr>
          <p:nvPr>
            <p:ph type="sldNum" sz="quarter" idx="12"/>
          </p:nvPr>
        </p:nvSpPr>
        <p:spPr/>
        <p:txBody>
          <a:bodyPr/>
          <a:lstStyle>
            <a:lvl1pPr>
              <a:defRPr/>
            </a:lvl1pPr>
          </a:lstStyle>
          <a:p>
            <a:pPr>
              <a:defRPr/>
            </a:pPr>
            <a:fld id="{85CC7960-8480-49A8-B4AE-A0CA89D46E06}" type="slidenum">
              <a:rPr lang="ru-RU"/>
              <a:pPr>
                <a:defRPr/>
              </a:pPr>
              <a:t>‹#›</a:t>
            </a:fld>
            <a:endParaRPr lang="ru-RU"/>
          </a:p>
        </p:txBody>
      </p:sp>
    </p:spTree>
  </p:cSld>
  <p:clrMapOvr>
    <a:masterClrMapping/>
  </p:clrMapOvr>
  <p:transition spd="slow">
    <p:randomBar dir="vert"/>
  </p:transition>
  <p:timing/>
</p:sldLayout>
</file>

<file path=ppt/slideLayouts/slideLayout1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p:cNvSpPr>
            <a:spLocks noGrp="1"/>
          </p:cNvSpPr>
          <p:nvPr>
            <p:ph type="title" orient="vert"/>
          </p:nvPr>
        </p:nvSpPr>
        <p:spPr>
          <a:xfrm>
            <a:off x="6457950" y="152400"/>
            <a:ext cx="1924050" cy="5334000"/>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685800" y="152400"/>
            <a:ext cx="5619750" cy="5334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5"/>
          <p:cNvSpPr>
            <a:spLocks noGrp="1" noChangeArrowheads="1"/>
          </p:cNvSpPr>
          <p:nvPr>
            <p:ph type="dt" sz="half" idx="10"/>
          </p:nvPr>
        </p:nvSpPr>
        <p:spPr/>
        <p:txBody>
          <a:bodyPr/>
          <a:lstStyle>
            <a:lvl1pPr>
              <a:defRPr/>
            </a:lvl1pPr>
          </a:lstStyle>
          <a:p>
            <a:pPr>
              <a:defRPr/>
            </a:pPr>
            <a:endParaRPr lang="ru-RU"/>
          </a:p>
        </p:txBody>
      </p:sp>
      <p:sp>
        <p:nvSpPr>
          <p:cNvPr id="5" name="Rectangle 6"/>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6" name="Rectangle 7"/>
          <p:cNvSpPr>
            <a:spLocks noGrp="1" noChangeArrowheads="1"/>
          </p:cNvSpPr>
          <p:nvPr>
            <p:ph type="sldNum" sz="quarter" idx="12"/>
          </p:nvPr>
        </p:nvSpPr>
        <p:spPr/>
        <p:txBody>
          <a:bodyPr/>
          <a:lstStyle>
            <a:lvl1pPr>
              <a:defRPr/>
            </a:lvl1pPr>
          </a:lstStyle>
          <a:p>
            <a:pPr>
              <a:defRPr/>
            </a:pPr>
            <a:fld id="{DFB3408C-1363-4B99-932B-4FD71C7BD805}" type="slidenum">
              <a:rPr lang="ru-RU"/>
              <a:pPr>
                <a:defRPr/>
              </a:pPr>
              <a:t>‹#›</a:t>
            </a:fld>
            <a:endParaRPr lang="ru-RU"/>
          </a:p>
        </p:txBody>
      </p:sp>
    </p:spTree>
  </p:cSld>
  <p:clrMapOvr>
    <a:masterClrMapping/>
  </p:clrMapOvr>
  <p:transition spd="slow">
    <p:randomBar dir="vert"/>
  </p:transition>
  <p:timing/>
</p:sldLayout>
</file>

<file path=ppt/slideLayouts/slideLayout1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itle" preserve="1">
  <p:cSld name="Титульный слайд">
    <p:spTree>
      <p:nvGrpSpPr>
        <p:cNvPr id="1" name=""/>
        <p:cNvGrpSpPr/>
        <p:nvPr/>
      </p:nvGrpSpPr>
      <p:grpSpPr>
        <a:xfrm>
          <a:off x="0" y="0"/>
          <a:ext cx="0" cy="0"/>
        </a:xfrm>
      </p:grpSpPr>
      <p:pic>
        <p:nvPicPr>
          <p:cNvPr id="4" name="Picture 2" descr="titlemaster_med"/>
          <p:cNvPicPr>
            <a:picLocks noChangeAspect="1" noChangeArrowheads="1"/>
          </p:cNvPicPr>
          <p:nvPr/>
        </p:nvPicPr>
        <p:blipFill>
          <a:blip r:embed="rId1"/>
          <a:stretch>
            <a:fillRect/>
          </a:stretch>
        </p:blipFill>
        <p:spPr bwMode="ltGray">
          <a:xfrm>
            <a:off x="0" y="0"/>
            <a:ext cx="9144000" cy="6862763"/>
          </a:xfrm>
          <a:prstGeom prst="rect">
            <a:avLst/>
          </a:prstGeom>
          <a:noFill/>
          <a:ln w="9525">
            <a:noFill/>
            <a:miter lim="800000"/>
          </a:ln>
        </p:spPr>
      </p:pic>
      <p:sp>
        <p:nvSpPr>
          <p:cNvPr id="80902" name="Rectangle 6"/>
          <p:cNvSpPr>
            <a:spLocks noGrp="1" noChangeArrowheads="1"/>
          </p:cNvSpPr>
          <p:nvPr>
            <p:ph type="subTitle" sz="quarter" idx="1"/>
          </p:nvPr>
        </p:nvSpPr>
        <p:spPr>
          <a:xfrm>
            <a:off x="2362200" y="3429000"/>
            <a:ext cx="6400800" cy="1447800"/>
          </a:xfrm>
          <a:solidFill>
            <a:schemeClr val="bg1">
              <a:alpha val="50000"/>
            </a:schemeClr>
          </a:solidFill>
          <a:ln w="76200">
            <a:solidFill>
              <a:schemeClr val="tx1"/>
            </a:solidFill>
          </a:ln>
        </p:spPr>
        <p:txBody>
          <a:bodyPr anchor="ctr"/>
          <a:lstStyle>
            <a:lvl1pPr marL="0" indent="0" algn="ctr">
              <a:buFont typeface="Wingdings" pitchFamily="2" charset="2"/>
              <a:buNone/>
              <a:defRPr/>
            </a:lvl1pPr>
          </a:lstStyle>
          <a:p>
            <a:r>
              <a:rPr lang="ru-RU" smtClean="0"/>
              <a:t>Образец подзаголовка</a:t>
            </a:r>
            <a:endParaRPr lang="ru-RU"/>
          </a:p>
        </p:txBody>
      </p:sp>
      <p:sp>
        <p:nvSpPr>
          <p:cNvPr id="80903" name="Rectangle 7"/>
          <p:cNvSpPr>
            <a:spLocks noGrp="1" noChangeArrowheads="1"/>
          </p:cNvSpPr>
          <p:nvPr>
            <p:ph type="ctrTitle" sz="quarter"/>
          </p:nvPr>
        </p:nvSpPr>
        <p:spPr>
          <a:xfrm>
            <a:off x="838200" y="1371600"/>
            <a:ext cx="7620000" cy="2057400"/>
          </a:xfrm>
          <a:solidFill>
            <a:schemeClr val="bg1">
              <a:alpha val="50000"/>
            </a:schemeClr>
          </a:solidFill>
          <a:ln w="76200">
            <a:solidFill>
              <a:schemeClr val="tx1"/>
            </a:solidFill>
          </a:ln>
        </p:spPr>
        <p:txBody>
          <a:bodyPr/>
          <a:lstStyle>
            <a:lvl1pPr algn="ctr">
              <a:defRPr sz="5400">
                <a:solidFill>
                  <a:schemeClr val="tx1"/>
                </a:solidFill>
              </a:defRPr>
            </a:lvl1pPr>
          </a:lstStyle>
          <a:p>
            <a:r>
              <a:rPr lang="ru-RU" smtClean="0"/>
              <a:t>Образец заголовка</a:t>
            </a:r>
            <a:endParaRPr lang="ru-RU"/>
          </a:p>
        </p:txBody>
      </p:sp>
      <p:sp>
        <p:nvSpPr>
          <p:cNvPr id="5" name="Rectangle 3"/>
          <p:cNvSpPr>
            <a:spLocks noGrp="1" noChangeArrowheads="1"/>
          </p:cNvSpPr>
          <p:nvPr>
            <p:ph type="dt" sz="half" idx="10"/>
          </p:nvPr>
        </p:nvSpPr>
        <p:spPr>
          <a:xfrm>
            <a:off x="304800" y="6248400"/>
            <a:ext cx="1905000" cy="457200"/>
          </a:xfrm>
        </p:spPr>
        <p:txBody>
          <a:bodyPr/>
          <a:lstStyle>
            <a:lvl1pPr>
              <a:defRPr/>
            </a:lvl1pPr>
          </a:lstStyle>
          <a:p>
            <a:pPr>
              <a:defRPr/>
            </a:pPr>
            <a:endParaRPr lang="ru-RU"/>
          </a:p>
        </p:txBody>
      </p:sp>
      <p:sp>
        <p:nvSpPr>
          <p:cNvPr id="6" name="Rectangle 4"/>
          <p:cNvSpPr>
            <a:spLocks noGrp="1" noChangeArrowheads="1"/>
          </p:cNvSpPr>
          <p:nvPr>
            <p:ph type="ftr" sz="quarter" idx="11"/>
          </p:nvPr>
        </p:nvSpPr>
        <p:spPr/>
        <p:txBody>
          <a:bodyPr/>
          <a:lstStyle>
            <a:lvl1pPr>
              <a:defRPr smtClean="0"/>
            </a:lvl1pPr>
          </a:lstStyle>
          <a:p>
            <a:pPr>
              <a:defRPr/>
            </a:pPr>
            <a:r>
              <a:rPr lang="ru-RU"/>
              <a:t>За матеріалами сайту Svit PPT</a:t>
            </a:r>
          </a:p>
        </p:txBody>
      </p:sp>
      <p:sp>
        <p:nvSpPr>
          <p:cNvPr id="7" name="Rectangle 5"/>
          <p:cNvSpPr>
            <a:spLocks noGrp="1" noChangeArrowheads="1"/>
          </p:cNvSpPr>
          <p:nvPr>
            <p:ph type="sldNum" sz="quarter" idx="12"/>
          </p:nvPr>
        </p:nvSpPr>
        <p:spPr>
          <a:xfrm>
            <a:off x="7010400" y="6248400"/>
            <a:ext cx="1905000" cy="457200"/>
          </a:xfrm>
        </p:spPr>
        <p:txBody>
          <a:bodyPr/>
          <a:lstStyle>
            <a:lvl1pPr>
              <a:defRPr/>
            </a:lvl1pPr>
          </a:lstStyle>
          <a:p>
            <a:pPr>
              <a:defRPr/>
            </a:pPr>
            <a:fld id="{A483C23C-FF9F-419E-9B89-E8CB524A029F}" type="slidenum">
              <a:rPr lang="ru-RU"/>
              <a:pPr>
                <a:defRPr/>
              </a:pPr>
              <a:t>‹#›</a:t>
            </a:fld>
            <a:endParaRPr lang="ru-RU"/>
          </a:p>
        </p:txBody>
      </p:sp>
    </p:spTree>
  </p:cSld>
  <p:clrMapOvr>
    <a:masterClrMapping/>
  </p:clrMapOvr>
  <p:transition spd="slow">
    <p:randomBar dir="vert"/>
  </p:transition>
  <p:timing/>
</p:sldLayout>
</file>

<file path=ppt/slideLayouts/slideLayout1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7"/>
          <p:cNvSpPr>
            <a:spLocks noGrp="1" noChangeArrowheads="1"/>
          </p:cNvSpPr>
          <p:nvPr>
            <p:ph type="dt" sz="half" idx="10"/>
          </p:nvPr>
        </p:nvSpPr>
        <p:spPr/>
        <p:txBody>
          <a:bodyPr/>
          <a:lstStyle>
            <a:lvl1pPr>
              <a:defRPr/>
            </a:lvl1pPr>
          </a:lstStyle>
          <a:p>
            <a:pPr>
              <a:defRPr/>
            </a:pPr>
            <a:endParaRPr lang="ru-RU"/>
          </a:p>
        </p:txBody>
      </p:sp>
      <p:sp>
        <p:nvSpPr>
          <p:cNvPr id="5" name="Rectangle 8"/>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6" name="Rectangle 9"/>
          <p:cNvSpPr>
            <a:spLocks noGrp="1" noChangeArrowheads="1"/>
          </p:cNvSpPr>
          <p:nvPr>
            <p:ph type="sldNum" sz="quarter" idx="12"/>
          </p:nvPr>
        </p:nvSpPr>
        <p:spPr/>
        <p:txBody>
          <a:bodyPr/>
          <a:lstStyle>
            <a:lvl1pPr>
              <a:defRPr/>
            </a:lvl1pPr>
          </a:lstStyle>
          <a:p>
            <a:pPr>
              <a:defRPr/>
            </a:pPr>
            <a:fld id="{2866730F-D8B0-4D07-9C97-A691D02973F4}" type="slidenum">
              <a:rPr lang="ru-RU"/>
              <a:pPr>
                <a:defRPr/>
              </a:pPr>
              <a:t>‹#›</a:t>
            </a:fld>
            <a:endParaRPr lang="ru-RU"/>
          </a:p>
        </p:txBody>
      </p:sp>
    </p:spTree>
  </p:cSld>
  <p:clrMapOvr>
    <a:masterClrMapping/>
  </p:clrMapOvr>
  <p:transition spd="slow">
    <p:randomBar dir="vert"/>
  </p:transition>
  <p:timing/>
</p:sldLayout>
</file>

<file path=ppt/slideLayouts/slideLayout1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7"/>
          <p:cNvSpPr>
            <a:spLocks noGrp="1" noChangeArrowheads="1"/>
          </p:cNvSpPr>
          <p:nvPr>
            <p:ph type="dt" sz="half" idx="10"/>
          </p:nvPr>
        </p:nvSpPr>
        <p:spPr/>
        <p:txBody>
          <a:bodyPr/>
          <a:lstStyle>
            <a:lvl1pPr>
              <a:defRPr/>
            </a:lvl1pPr>
          </a:lstStyle>
          <a:p>
            <a:pPr>
              <a:defRPr/>
            </a:pPr>
            <a:endParaRPr lang="ru-RU"/>
          </a:p>
        </p:txBody>
      </p:sp>
      <p:sp>
        <p:nvSpPr>
          <p:cNvPr id="5" name="Rectangle 8"/>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6" name="Rectangle 9"/>
          <p:cNvSpPr>
            <a:spLocks noGrp="1" noChangeArrowheads="1"/>
          </p:cNvSpPr>
          <p:nvPr>
            <p:ph type="sldNum" sz="quarter" idx="12"/>
          </p:nvPr>
        </p:nvSpPr>
        <p:spPr/>
        <p:txBody>
          <a:bodyPr/>
          <a:lstStyle>
            <a:lvl1pPr>
              <a:defRPr/>
            </a:lvl1pPr>
          </a:lstStyle>
          <a:p>
            <a:pPr>
              <a:defRPr/>
            </a:pPr>
            <a:fld id="{EBCAE3E1-C11D-4C9D-BC44-A863485C0953}" type="slidenum">
              <a:rPr lang="ru-RU"/>
              <a:pPr>
                <a:defRPr/>
              </a:pPr>
              <a:t>‹#›</a:t>
            </a:fld>
            <a:endParaRPr lang="ru-RU"/>
          </a:p>
        </p:txBody>
      </p:sp>
    </p:spTree>
  </p:cSld>
  <p:clrMapOvr>
    <a:masterClrMapping/>
  </p:clrMapOvr>
  <p:transition spd="slow">
    <p:randomBar dir="vert"/>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26"/>
          <p:cNvSpPr>
            <a:spLocks noGrp="1" noChangeArrowheads="1"/>
          </p:cNvSpPr>
          <p:nvPr>
            <p:ph type="dt" sz="half" idx="10"/>
          </p:nvPr>
        </p:nvSpPr>
        <p:spPr/>
        <p:txBody>
          <a:bodyPr/>
          <a:lstStyle>
            <a:lvl1pPr>
              <a:defRPr/>
            </a:lvl1pPr>
          </a:lstStyle>
          <a:p>
            <a:pPr>
              <a:defRPr/>
            </a:pPr>
            <a:endParaRPr lang="ru-RU"/>
          </a:p>
        </p:txBody>
      </p:sp>
      <p:sp>
        <p:nvSpPr>
          <p:cNvPr id="5" name="Rectangle 127"/>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6" name="Rectangle 128"/>
          <p:cNvSpPr>
            <a:spLocks noGrp="1" noChangeArrowheads="1"/>
          </p:cNvSpPr>
          <p:nvPr>
            <p:ph type="sldNum" sz="quarter" idx="12"/>
          </p:nvPr>
        </p:nvSpPr>
        <p:spPr/>
        <p:txBody>
          <a:bodyPr/>
          <a:lstStyle>
            <a:lvl1pPr>
              <a:defRPr/>
            </a:lvl1pPr>
          </a:lstStyle>
          <a:p>
            <a:pPr>
              <a:defRPr/>
            </a:pPr>
            <a:fld id="{8B05327E-6DCA-47E0-8EA4-EF0D80D21356}" type="slidenum">
              <a:rPr lang="ru-RU"/>
              <a:pPr>
                <a:defRPr/>
              </a:pPr>
              <a:t>‹#›</a:t>
            </a:fld>
            <a:endParaRPr lang="ru-RU"/>
          </a:p>
        </p:txBody>
      </p:sp>
    </p:spTree>
  </p:cSld>
  <p:clrMapOvr>
    <a:masterClrMapping/>
  </p:clrMapOvr>
  <p:transition spd="slow">
    <p:randomBar dir="vert"/>
  </p:transition>
  <p:timing/>
</p:sldLayout>
</file>

<file path=ppt/slideLayouts/slideLayout1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24384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57150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Rectangle 7"/>
          <p:cNvSpPr>
            <a:spLocks noGrp="1" noChangeArrowheads="1"/>
          </p:cNvSpPr>
          <p:nvPr>
            <p:ph type="dt" sz="half" idx="10"/>
          </p:nvPr>
        </p:nvSpPr>
        <p:spPr/>
        <p:txBody>
          <a:bodyPr/>
          <a:lstStyle>
            <a:lvl1pPr>
              <a:defRPr/>
            </a:lvl1pPr>
          </a:lstStyle>
          <a:p>
            <a:pPr>
              <a:defRPr/>
            </a:pPr>
            <a:endParaRPr lang="ru-RU"/>
          </a:p>
        </p:txBody>
      </p:sp>
      <p:sp>
        <p:nvSpPr>
          <p:cNvPr id="6" name="Rectangle 8"/>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7" name="Rectangle 9"/>
          <p:cNvSpPr>
            <a:spLocks noGrp="1" noChangeArrowheads="1"/>
          </p:cNvSpPr>
          <p:nvPr>
            <p:ph type="sldNum" sz="quarter" idx="12"/>
          </p:nvPr>
        </p:nvSpPr>
        <p:spPr/>
        <p:txBody>
          <a:bodyPr/>
          <a:lstStyle>
            <a:lvl1pPr>
              <a:defRPr/>
            </a:lvl1pPr>
          </a:lstStyle>
          <a:p>
            <a:pPr>
              <a:defRPr/>
            </a:pPr>
            <a:fld id="{737AE675-658D-4CA0-A5F3-ACEC391CDD5F}" type="slidenum">
              <a:rPr lang="ru-RU"/>
              <a:pPr>
                <a:defRPr/>
              </a:pPr>
              <a:t>‹#›</a:t>
            </a:fld>
            <a:endParaRPr lang="ru-RU"/>
          </a:p>
        </p:txBody>
      </p:sp>
    </p:spTree>
  </p:cSld>
  <p:clrMapOvr>
    <a:masterClrMapping/>
  </p:clrMapOvr>
  <p:transition spd="slow">
    <p:randomBar dir="vert"/>
  </p:transition>
  <p:timing/>
</p:sldLayout>
</file>

<file path=ppt/slideLayouts/slideLayout1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Rectangle 7"/>
          <p:cNvSpPr>
            <a:spLocks noGrp="1" noChangeArrowheads="1"/>
          </p:cNvSpPr>
          <p:nvPr>
            <p:ph type="dt" sz="half" idx="10"/>
          </p:nvPr>
        </p:nvSpPr>
        <p:spPr/>
        <p:txBody>
          <a:bodyPr/>
          <a:lstStyle>
            <a:lvl1pPr>
              <a:defRPr/>
            </a:lvl1pPr>
          </a:lstStyle>
          <a:p>
            <a:pPr>
              <a:defRPr/>
            </a:pPr>
            <a:endParaRPr lang="ru-RU"/>
          </a:p>
        </p:txBody>
      </p:sp>
      <p:sp>
        <p:nvSpPr>
          <p:cNvPr id="8" name="Rectangle 8"/>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9" name="Rectangle 9"/>
          <p:cNvSpPr>
            <a:spLocks noGrp="1" noChangeArrowheads="1"/>
          </p:cNvSpPr>
          <p:nvPr>
            <p:ph type="sldNum" sz="quarter" idx="12"/>
          </p:nvPr>
        </p:nvSpPr>
        <p:spPr/>
        <p:txBody>
          <a:bodyPr/>
          <a:lstStyle>
            <a:lvl1pPr>
              <a:defRPr/>
            </a:lvl1pPr>
          </a:lstStyle>
          <a:p>
            <a:pPr>
              <a:defRPr/>
            </a:pPr>
            <a:fld id="{1511C327-9118-4EFB-9FCE-9506B454A5AF}" type="slidenum">
              <a:rPr lang="ru-RU"/>
              <a:pPr>
                <a:defRPr/>
              </a:pPr>
              <a:t>‹#›</a:t>
            </a:fld>
            <a:endParaRPr lang="ru-RU"/>
          </a:p>
        </p:txBody>
      </p:sp>
    </p:spTree>
  </p:cSld>
  <p:clrMapOvr>
    <a:masterClrMapping/>
  </p:clrMapOvr>
  <p:transition spd="slow">
    <p:randomBar dir="vert"/>
  </p:transition>
  <p:timing/>
</p:sldLayout>
</file>

<file path=ppt/slideLayouts/slideLayout1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Rectangle 7"/>
          <p:cNvSpPr>
            <a:spLocks noGrp="1" noChangeArrowheads="1"/>
          </p:cNvSpPr>
          <p:nvPr>
            <p:ph type="dt" sz="half" idx="10"/>
          </p:nvPr>
        </p:nvSpPr>
        <p:spPr/>
        <p:txBody>
          <a:bodyPr/>
          <a:lstStyle>
            <a:lvl1pPr>
              <a:defRPr/>
            </a:lvl1pPr>
          </a:lstStyle>
          <a:p>
            <a:pPr>
              <a:defRPr/>
            </a:pPr>
            <a:endParaRPr lang="ru-RU"/>
          </a:p>
        </p:txBody>
      </p:sp>
      <p:sp>
        <p:nvSpPr>
          <p:cNvPr id="4" name="Rectangle 8"/>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5" name="Rectangle 9"/>
          <p:cNvSpPr>
            <a:spLocks noGrp="1" noChangeArrowheads="1"/>
          </p:cNvSpPr>
          <p:nvPr>
            <p:ph type="sldNum" sz="quarter" idx="12"/>
          </p:nvPr>
        </p:nvSpPr>
        <p:spPr/>
        <p:txBody>
          <a:bodyPr/>
          <a:lstStyle>
            <a:lvl1pPr>
              <a:defRPr/>
            </a:lvl1pPr>
          </a:lstStyle>
          <a:p>
            <a:pPr>
              <a:defRPr/>
            </a:pPr>
            <a:fld id="{758A2208-CBDD-4CB6-B9C1-9DE0197E4ADF}" type="slidenum">
              <a:rPr lang="ru-RU"/>
              <a:pPr>
                <a:defRPr/>
              </a:pPr>
              <a:t>‹#›</a:t>
            </a:fld>
            <a:endParaRPr lang="ru-RU"/>
          </a:p>
        </p:txBody>
      </p:sp>
    </p:spTree>
  </p:cSld>
  <p:clrMapOvr>
    <a:masterClrMapping/>
  </p:clrMapOvr>
  <p:transition spd="slow">
    <p:randomBar dir="vert"/>
  </p:transition>
  <p:timing/>
</p:sldLayout>
</file>

<file path=ppt/slideLayouts/slideLayout1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Пустой слайд">
    <p:spTree>
      <p:nvGrpSpPr>
        <p:cNvPr id="1" name=""/>
        <p:cNvGrpSpPr/>
        <p:nvPr/>
      </p:nvGrpSpPr>
      <p:grpSpPr>
        <a:xfrm>
          <a:off x="0" y="0"/>
          <a:ext cx="0" cy="0"/>
        </a:xfrm>
      </p:grpSpPr>
      <p:sp>
        <p:nvSpPr>
          <p:cNvPr id="2" name="Rectangle 7"/>
          <p:cNvSpPr>
            <a:spLocks noGrp="1" noChangeArrowheads="1"/>
          </p:cNvSpPr>
          <p:nvPr>
            <p:ph type="dt" sz="half" idx="10"/>
          </p:nvPr>
        </p:nvSpPr>
        <p:spPr/>
        <p:txBody>
          <a:bodyPr/>
          <a:lstStyle>
            <a:lvl1pPr>
              <a:defRPr/>
            </a:lvl1pPr>
          </a:lstStyle>
          <a:p>
            <a:pPr>
              <a:defRPr/>
            </a:pPr>
            <a:endParaRPr lang="ru-RU"/>
          </a:p>
        </p:txBody>
      </p:sp>
      <p:sp>
        <p:nvSpPr>
          <p:cNvPr id="3" name="Rectangle 8"/>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4" name="Rectangle 9"/>
          <p:cNvSpPr>
            <a:spLocks noGrp="1" noChangeArrowheads="1"/>
          </p:cNvSpPr>
          <p:nvPr>
            <p:ph type="sldNum" sz="quarter" idx="12"/>
          </p:nvPr>
        </p:nvSpPr>
        <p:spPr/>
        <p:txBody>
          <a:bodyPr/>
          <a:lstStyle>
            <a:lvl1pPr>
              <a:defRPr/>
            </a:lvl1pPr>
          </a:lstStyle>
          <a:p>
            <a:pPr>
              <a:defRPr/>
            </a:pPr>
            <a:fld id="{A7DB0D2C-254A-4378-BF6C-38A1FC807891}" type="slidenum">
              <a:rPr lang="ru-RU"/>
              <a:pPr>
                <a:defRPr/>
              </a:pPr>
              <a:t>‹#›</a:t>
            </a:fld>
            <a:endParaRPr lang="ru-RU"/>
          </a:p>
        </p:txBody>
      </p:sp>
    </p:spTree>
  </p:cSld>
  <p:clrMapOvr>
    <a:masterClrMapping/>
  </p:clrMapOvr>
  <p:transition spd="slow">
    <p:randomBar dir="vert"/>
  </p:transition>
  <p:timing/>
</p:sldLayout>
</file>

<file path=ppt/slideLayouts/slideLayout1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7"/>
          <p:cNvSpPr>
            <a:spLocks noGrp="1" noChangeArrowheads="1"/>
          </p:cNvSpPr>
          <p:nvPr>
            <p:ph type="dt" sz="half" idx="10"/>
          </p:nvPr>
        </p:nvSpPr>
        <p:spPr/>
        <p:txBody>
          <a:bodyPr/>
          <a:lstStyle>
            <a:lvl1pPr>
              <a:defRPr/>
            </a:lvl1pPr>
          </a:lstStyle>
          <a:p>
            <a:pPr>
              <a:defRPr/>
            </a:pPr>
            <a:endParaRPr lang="ru-RU"/>
          </a:p>
        </p:txBody>
      </p:sp>
      <p:sp>
        <p:nvSpPr>
          <p:cNvPr id="6" name="Rectangle 8"/>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7" name="Rectangle 9"/>
          <p:cNvSpPr>
            <a:spLocks noGrp="1" noChangeArrowheads="1"/>
          </p:cNvSpPr>
          <p:nvPr>
            <p:ph type="sldNum" sz="quarter" idx="12"/>
          </p:nvPr>
        </p:nvSpPr>
        <p:spPr/>
        <p:txBody>
          <a:bodyPr/>
          <a:lstStyle>
            <a:lvl1pPr>
              <a:defRPr/>
            </a:lvl1pPr>
          </a:lstStyle>
          <a:p>
            <a:pPr>
              <a:defRPr/>
            </a:pPr>
            <a:fld id="{505C82A6-F3BF-4737-9FD0-CD1255BC18A3}" type="slidenum">
              <a:rPr lang="ru-RU"/>
              <a:pPr>
                <a:defRPr/>
              </a:pPr>
              <a:t>‹#›</a:t>
            </a:fld>
            <a:endParaRPr lang="ru-RU"/>
          </a:p>
        </p:txBody>
      </p:sp>
    </p:spTree>
  </p:cSld>
  <p:clrMapOvr>
    <a:masterClrMapping/>
  </p:clrMapOvr>
  <p:transition spd="slow">
    <p:randomBar dir="vert"/>
  </p:transition>
  <p:timing/>
</p:sldLayout>
</file>

<file path=ppt/slideLayouts/slideLayout1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uk-UA"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7"/>
          <p:cNvSpPr>
            <a:spLocks noGrp="1" noChangeArrowheads="1"/>
          </p:cNvSpPr>
          <p:nvPr>
            <p:ph type="dt" sz="half" idx="10"/>
          </p:nvPr>
        </p:nvSpPr>
        <p:spPr/>
        <p:txBody>
          <a:bodyPr/>
          <a:lstStyle>
            <a:lvl1pPr>
              <a:defRPr/>
            </a:lvl1pPr>
          </a:lstStyle>
          <a:p>
            <a:pPr>
              <a:defRPr/>
            </a:pPr>
            <a:endParaRPr lang="ru-RU"/>
          </a:p>
        </p:txBody>
      </p:sp>
      <p:sp>
        <p:nvSpPr>
          <p:cNvPr id="6" name="Rectangle 8"/>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7" name="Rectangle 9"/>
          <p:cNvSpPr>
            <a:spLocks noGrp="1" noChangeArrowheads="1"/>
          </p:cNvSpPr>
          <p:nvPr>
            <p:ph type="sldNum" sz="quarter" idx="12"/>
          </p:nvPr>
        </p:nvSpPr>
        <p:spPr/>
        <p:txBody>
          <a:bodyPr/>
          <a:lstStyle>
            <a:lvl1pPr>
              <a:defRPr/>
            </a:lvl1pPr>
          </a:lstStyle>
          <a:p>
            <a:pPr>
              <a:defRPr/>
            </a:pPr>
            <a:fld id="{0FEDBD63-37BD-4D59-8663-5CB9C0DFC391}" type="slidenum">
              <a:rPr lang="ru-RU"/>
              <a:pPr>
                <a:defRPr/>
              </a:pPr>
              <a:t>‹#›</a:t>
            </a:fld>
            <a:endParaRPr lang="ru-RU"/>
          </a:p>
        </p:txBody>
      </p:sp>
    </p:spTree>
  </p:cSld>
  <p:clrMapOvr>
    <a:masterClrMapping/>
  </p:clrMapOvr>
  <p:transition spd="slow">
    <p:randomBar dir="vert"/>
  </p:transition>
  <p:timing/>
</p:sldLayout>
</file>

<file path=ppt/slideLayouts/slideLayout1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7"/>
          <p:cNvSpPr>
            <a:spLocks noGrp="1" noChangeArrowheads="1"/>
          </p:cNvSpPr>
          <p:nvPr>
            <p:ph type="dt" sz="half" idx="10"/>
          </p:nvPr>
        </p:nvSpPr>
        <p:spPr/>
        <p:txBody>
          <a:bodyPr/>
          <a:lstStyle>
            <a:lvl1pPr>
              <a:defRPr/>
            </a:lvl1pPr>
          </a:lstStyle>
          <a:p>
            <a:pPr>
              <a:defRPr/>
            </a:pPr>
            <a:endParaRPr lang="ru-RU"/>
          </a:p>
        </p:txBody>
      </p:sp>
      <p:sp>
        <p:nvSpPr>
          <p:cNvPr id="5" name="Rectangle 8"/>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6" name="Rectangle 9"/>
          <p:cNvSpPr>
            <a:spLocks noGrp="1" noChangeArrowheads="1"/>
          </p:cNvSpPr>
          <p:nvPr>
            <p:ph type="sldNum" sz="quarter" idx="12"/>
          </p:nvPr>
        </p:nvSpPr>
        <p:spPr/>
        <p:txBody>
          <a:bodyPr/>
          <a:lstStyle>
            <a:lvl1pPr>
              <a:defRPr/>
            </a:lvl1pPr>
          </a:lstStyle>
          <a:p>
            <a:pPr>
              <a:defRPr/>
            </a:pPr>
            <a:fld id="{CF41E14B-5A9C-4060-A0E4-7EB94B06353B}" type="slidenum">
              <a:rPr lang="ru-RU"/>
              <a:pPr>
                <a:defRPr/>
              </a:pPr>
              <a:t>‹#›</a:t>
            </a:fld>
            <a:endParaRPr lang="ru-RU"/>
          </a:p>
        </p:txBody>
      </p:sp>
    </p:spTree>
  </p:cSld>
  <p:clrMapOvr>
    <a:masterClrMapping/>
  </p:clrMapOvr>
  <p:transition spd="slow">
    <p:randomBar dir="vert"/>
  </p:transition>
  <p:timing/>
</p:sldLayout>
</file>

<file path=ppt/slideLayouts/slideLayout1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p:cNvSpPr>
            <a:spLocks noGrp="1"/>
          </p:cNvSpPr>
          <p:nvPr>
            <p:ph type="title" orient="vert"/>
          </p:nvPr>
        </p:nvSpPr>
        <p:spPr>
          <a:xfrm>
            <a:off x="7239000" y="228600"/>
            <a:ext cx="1600200" cy="5867400"/>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2438400" y="228600"/>
            <a:ext cx="4648200" cy="5867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7"/>
          <p:cNvSpPr>
            <a:spLocks noGrp="1" noChangeArrowheads="1"/>
          </p:cNvSpPr>
          <p:nvPr>
            <p:ph type="dt" sz="half" idx="10"/>
          </p:nvPr>
        </p:nvSpPr>
        <p:spPr/>
        <p:txBody>
          <a:bodyPr/>
          <a:lstStyle>
            <a:lvl1pPr>
              <a:defRPr/>
            </a:lvl1pPr>
          </a:lstStyle>
          <a:p>
            <a:pPr>
              <a:defRPr/>
            </a:pPr>
            <a:endParaRPr lang="ru-RU"/>
          </a:p>
        </p:txBody>
      </p:sp>
      <p:sp>
        <p:nvSpPr>
          <p:cNvPr id="5" name="Rectangle 8"/>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6" name="Rectangle 9"/>
          <p:cNvSpPr>
            <a:spLocks noGrp="1" noChangeArrowheads="1"/>
          </p:cNvSpPr>
          <p:nvPr>
            <p:ph type="sldNum" sz="quarter" idx="12"/>
          </p:nvPr>
        </p:nvSpPr>
        <p:spPr/>
        <p:txBody>
          <a:bodyPr/>
          <a:lstStyle>
            <a:lvl1pPr>
              <a:defRPr/>
            </a:lvl1pPr>
          </a:lstStyle>
          <a:p>
            <a:pPr>
              <a:defRPr/>
            </a:pPr>
            <a:fld id="{D5C515FC-2EE8-4E9A-B99F-0BFD50ACC565}" type="slidenum">
              <a:rPr lang="ru-RU"/>
              <a:pPr>
                <a:defRPr/>
              </a:pPr>
              <a:t>‹#›</a:t>
            </a:fld>
            <a:endParaRPr lang="ru-RU"/>
          </a:p>
        </p:txBody>
      </p:sp>
    </p:spTree>
  </p:cSld>
  <p:clrMapOvr>
    <a:masterClrMapping/>
  </p:clrMapOvr>
  <p:transition spd="slow">
    <p:randomBar dir="vert"/>
  </p:transition>
  <p:timing/>
</p:sldLayout>
</file>

<file path=ppt/slideLayouts/slideLayout1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itle" preserve="1">
  <p:cSld name="Титульный слайд">
    <p:spTree>
      <p:nvGrpSpPr>
        <p:cNvPr id="1" name=""/>
        <p:cNvGrpSpPr/>
        <p:nvPr/>
      </p:nvGrpSpPr>
      <p:grpSpPr>
        <a:xfrm>
          <a:off x="0" y="0"/>
          <a:ext cx="0" cy="0"/>
        </a:xfrm>
      </p:grpSpPr>
      <p:sp>
        <p:nvSpPr>
          <p:cNvPr id="4" name="Rectangle 2"/>
          <p:cNvSpPr>
            <a:spLocks noChangeArrowheads="1"/>
          </p:cNvSpPr>
          <p:nvPr/>
        </p:nvSpPr>
        <p:spPr bwMode="auto">
          <a:xfrm>
            <a:off x="381000" y="990600"/>
            <a:ext cx="76200" cy="5105400"/>
          </a:xfrm>
          <a:prstGeom prst="rect">
            <a:avLst/>
          </a:prstGeom>
          <a:solidFill>
            <a:schemeClr val="bg2"/>
          </a:solidFill>
          <a:ln w="12700">
            <a:noFill/>
            <a:miter lim="800000"/>
          </a:ln>
          <a:effectLst/>
        </p:spPr>
        <p:txBody>
          <a:bodyPr wrap="none" anchor="ctr"/>
          <a:lstStyle/>
          <a:p>
            <a:pPr algn="ctr" fontAlgn="auto">
              <a:spcBef>
                <a:spcPct val="0"/>
              </a:spcBef>
              <a:spcAft>
                <a:spcPct val="0"/>
              </a:spcAft>
              <a:defRPr/>
            </a:pPr>
            <a:endParaRPr lang="uk-UA" sz="2400">
              <a:latin typeface="Times New Roman"/>
              <a:cs typeface="+mn-cs"/>
            </a:endParaRPr>
          </a:p>
        </p:txBody>
      </p:sp>
      <p:grpSp>
        <p:nvGrpSpPr>
          <p:cNvPr id="5" name="Group 8"/>
          <p:cNvGrpSpPr/>
          <p:nvPr/>
        </p:nvGrpSpPr>
        <p:grpSpPr>
          <a:xfrm>
            <a:off x="381000" y="304800"/>
            <a:ext cx="8391525" cy="5791200"/>
            <a:chOff x="240" y="192"/>
            <a:chExt cx="5286" cy="3648"/>
          </a:xfrm>
        </p:grpSpPr>
        <p:sp>
          <p:nvSpPr>
            <p:cNvPr id="6" name="Rectangle 9"/>
            <p:cNvSpPr>
              <a:spLocks noChangeArrowheads="1"/>
            </p:cNvSpPr>
            <p:nvPr/>
          </p:nvSpPr>
          <p:spPr bwMode="auto">
            <a:xfrm flipV="1">
              <a:off x="5236" y="192"/>
              <a:ext cx="288" cy="288"/>
            </a:xfrm>
            <a:prstGeom prst="rect">
              <a:avLst/>
            </a:prstGeom>
            <a:solidFill>
              <a:schemeClr val="bg2"/>
            </a:solidFill>
            <a:ln w="12700">
              <a:solidFill>
                <a:schemeClr val="tx1"/>
              </a:solidFill>
              <a:miter lim="800000"/>
            </a:ln>
            <a:effectLst/>
          </p:spPr>
          <p:txBody>
            <a:bodyPr rot="10800000" wrap="none" anchor="ctr"/>
            <a:lstStyle/>
            <a:p>
              <a:pPr algn="ctr" fontAlgn="auto">
                <a:spcBef>
                  <a:spcPct val="0"/>
                </a:spcBef>
                <a:spcAft>
                  <a:spcPct val="0"/>
                </a:spcAft>
                <a:defRPr/>
              </a:pPr>
              <a:endParaRPr lang="uk-UA" sz="2400">
                <a:latin typeface="Times New Roman"/>
                <a:cs typeface="+mn-cs"/>
              </a:endParaRPr>
            </a:p>
          </p:txBody>
        </p:sp>
        <p:sp>
          <p:nvSpPr>
            <p:cNvPr id="7" name="Rectangle 10"/>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ln>
            <a:effectLst/>
          </p:spPr>
          <p:txBody>
            <a:bodyPr wrap="none" anchor="ctr"/>
            <a:lstStyle/>
            <a:p>
              <a:pPr algn="ctr" fontAlgn="auto">
                <a:spcBef>
                  <a:spcPct val="0"/>
                </a:spcBef>
                <a:spcAft>
                  <a:spcPct val="0"/>
                </a:spcAft>
                <a:defRPr/>
              </a:pPr>
              <a:endParaRPr lang="uk-UA" sz="2400">
                <a:latin typeface="Times New Roman"/>
                <a:cs typeface="+mn-cs"/>
              </a:endParaRPr>
            </a:p>
          </p:txBody>
        </p:sp>
        <p:sp>
          <p:nvSpPr>
            <p:cNvPr id="8" name="Rectangle 11"/>
            <p:cNvSpPr>
              <a:spLocks noChangeArrowheads="1"/>
            </p:cNvSpPr>
            <p:nvPr/>
          </p:nvSpPr>
          <p:spPr bwMode="auto">
            <a:xfrm flipV="1">
              <a:off x="240" y="480"/>
              <a:ext cx="5004" cy="144"/>
            </a:xfrm>
            <a:prstGeom prst="rect">
              <a:avLst/>
            </a:prstGeom>
            <a:solidFill>
              <a:schemeClr val="bg2"/>
            </a:solidFill>
            <a:ln w="12700">
              <a:solidFill>
                <a:schemeClr val="tx1"/>
              </a:solidFill>
              <a:miter lim="800000"/>
            </a:ln>
            <a:effectLst/>
          </p:spPr>
          <p:txBody>
            <a:bodyPr rot="10800000" wrap="none" anchor="ctr"/>
            <a:lstStyle/>
            <a:p>
              <a:pPr algn="ctr" fontAlgn="auto">
                <a:spcBef>
                  <a:spcPct val="0"/>
                </a:spcBef>
                <a:spcAft>
                  <a:spcPct val="0"/>
                </a:spcAft>
                <a:defRPr/>
              </a:pPr>
              <a:endParaRPr lang="uk-UA" sz="2400">
                <a:latin typeface="Times New Roman"/>
                <a:cs typeface="+mn-cs"/>
              </a:endParaRPr>
            </a:p>
          </p:txBody>
        </p:sp>
        <p:sp>
          <p:nvSpPr>
            <p:cNvPr id="9" name="Rectangle 12"/>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ln>
            <a:effectLst/>
          </p:spPr>
          <p:txBody>
            <a:bodyPr wrap="none" anchor="ctr"/>
            <a:lstStyle/>
            <a:p>
              <a:pPr algn="ctr" fontAlgn="auto">
                <a:spcBef>
                  <a:spcPct val="0"/>
                </a:spcBef>
                <a:spcAft>
                  <a:spcPct val="0"/>
                </a:spcAft>
                <a:defRPr/>
              </a:pPr>
              <a:endParaRPr lang="uk-UA" sz="2400">
                <a:latin typeface="Times New Roman"/>
                <a:cs typeface="+mn-cs"/>
              </a:endParaRPr>
            </a:p>
          </p:txBody>
        </p:sp>
        <p:sp>
          <p:nvSpPr>
            <p:cNvPr id="10" name="Line 13"/>
            <p:cNvSpPr>
              <a:spLocks noChangeShapeType="1"/>
            </p:cNvSpPr>
            <p:nvPr/>
          </p:nvSpPr>
          <p:spPr bwMode="auto">
            <a:xfrm flipH="1">
              <a:off x="480" y="2256"/>
              <a:ext cx="4848" cy="0"/>
            </a:xfrm>
            <a:prstGeom prst="line">
              <a:avLst/>
            </a:prstGeom>
            <a:noFill/>
            <a:ln w="12700">
              <a:solidFill>
                <a:schemeClr val="tx1"/>
              </a:solidFill>
              <a:round/>
            </a:ln>
            <a:effectLst/>
          </p:spPr>
          <p:txBody>
            <a:bodyPr/>
            <a:lstStyle/>
            <a:p>
              <a:pPr fontAlgn="auto">
                <a:spcBef>
                  <a:spcPct val="0"/>
                </a:spcBef>
                <a:spcAft>
                  <a:spcPct val="0"/>
                </a:spcAft>
                <a:defRPr/>
              </a:pPr>
              <a:endParaRPr lang="uk-UA">
                <a:latin typeface="+mn-lt"/>
                <a:cs typeface="+mn-cs"/>
              </a:endParaRPr>
            </a:p>
          </p:txBody>
        </p:sp>
        <p:sp>
          <p:nvSpPr>
            <p:cNvPr id="11" name="Rectangle 14"/>
            <p:cNvSpPr>
              <a:spLocks noChangeArrowheads="1"/>
            </p:cNvSpPr>
            <p:nvPr/>
          </p:nvSpPr>
          <p:spPr bwMode="auto">
            <a:xfrm>
              <a:off x="240" y="192"/>
              <a:ext cx="5286" cy="3648"/>
            </a:xfrm>
            <a:prstGeom prst="rect">
              <a:avLst/>
            </a:prstGeom>
            <a:noFill/>
            <a:ln w="12700">
              <a:solidFill>
                <a:schemeClr val="tx1"/>
              </a:solidFill>
              <a:miter lim="800000"/>
            </a:ln>
            <a:effectLst/>
          </p:spPr>
          <p:txBody>
            <a:bodyPr wrap="none" anchor="ctr"/>
            <a:lstStyle/>
            <a:p>
              <a:pPr algn="ctr" fontAlgn="auto">
                <a:spcBef>
                  <a:spcPct val="0"/>
                </a:spcBef>
                <a:spcAft>
                  <a:spcPct val="0"/>
                </a:spcAft>
                <a:defRPr/>
              </a:pPr>
              <a:endParaRPr lang="uk-UA" sz="2400">
                <a:latin typeface="Times New Roman"/>
                <a:cs typeface="+mn-cs"/>
              </a:endParaRPr>
            </a:p>
          </p:txBody>
        </p:sp>
      </p:grpSp>
      <p:sp>
        <p:nvSpPr>
          <p:cNvPr id="93187" name="Rectangle 3"/>
          <p:cNvSpPr>
            <a:spLocks noGrp="1" noChangeArrowheads="1"/>
          </p:cNvSpPr>
          <p:nvPr>
            <p:ph type="ctrTitle"/>
          </p:nvPr>
        </p:nvSpPr>
        <p:spPr>
          <a:xfrm>
            <a:off x="762000" y="1371600"/>
            <a:ext cx="7696200" cy="2057400"/>
          </a:xfrm>
        </p:spPr>
        <p:txBody>
          <a:bodyPr/>
          <a:lstStyle>
            <a:lvl1pPr>
              <a:defRPr sz="5400"/>
            </a:lvl1pPr>
          </a:lstStyle>
          <a:p>
            <a:r>
              <a:rPr lang="ru-RU" smtClean="0"/>
              <a:t>Образец заголовка</a:t>
            </a:r>
            <a:endParaRPr lang="ru-RU"/>
          </a:p>
        </p:txBody>
      </p:sp>
      <p:sp>
        <p:nvSpPr>
          <p:cNvPr id="93188" name="Rectangle 4"/>
          <p:cNvSpPr>
            <a:spLocks noGrp="1" noChangeArrowheads="1"/>
          </p:cNvSpPr>
          <p:nvPr>
            <p:ph type="subTitle" idx="1"/>
          </p:nvPr>
        </p:nvSpPr>
        <p:spPr>
          <a:xfrm>
            <a:off x="762000" y="3765550"/>
            <a:ext cx="7696200" cy="2057400"/>
          </a:xfrm>
        </p:spPr>
        <p:txBody>
          <a:bodyPr/>
          <a:lstStyle>
            <a:lvl1pPr marL="0" indent="0">
              <a:buFont typeface="Wingdings" pitchFamily="2" charset="2"/>
              <a:buNone/>
              <a:defRPr sz="2800">
                <a:latin typeface="Arial"/>
              </a:defRPr>
            </a:lvl1pPr>
          </a:lstStyle>
          <a:p>
            <a:r>
              <a:rPr lang="ru-RU" smtClean="0"/>
              <a:t>Образец подзаголовка</a:t>
            </a:r>
            <a:endParaRPr lang="ru-RU"/>
          </a:p>
        </p:txBody>
      </p:sp>
      <p:sp>
        <p:nvSpPr>
          <p:cNvPr id="12" name="Rectangle 5"/>
          <p:cNvSpPr>
            <a:spLocks noGrp="1" noChangeArrowheads="1"/>
          </p:cNvSpPr>
          <p:nvPr>
            <p:ph type="dt" sz="half" idx="10"/>
          </p:nvPr>
        </p:nvSpPr>
        <p:spPr>
          <a:xfrm>
            <a:off x="457200" y="6248400"/>
            <a:ext cx="2133600" cy="457200"/>
          </a:xfrm>
        </p:spPr>
        <p:txBody>
          <a:bodyPr/>
          <a:lstStyle>
            <a:lvl1pPr>
              <a:defRPr/>
            </a:lvl1pPr>
          </a:lstStyle>
          <a:p>
            <a:pPr>
              <a:defRPr/>
            </a:pPr>
            <a:endParaRPr lang="ru-RU"/>
          </a:p>
        </p:txBody>
      </p:sp>
      <p:sp>
        <p:nvSpPr>
          <p:cNvPr id="13" name="Rectangle 6"/>
          <p:cNvSpPr>
            <a:spLocks noGrp="1" noChangeArrowheads="1"/>
          </p:cNvSpPr>
          <p:nvPr>
            <p:ph type="ftr" sz="quarter" idx="11"/>
          </p:nvPr>
        </p:nvSpPr>
        <p:spPr/>
        <p:txBody>
          <a:bodyPr/>
          <a:lstStyle>
            <a:lvl1pPr>
              <a:defRPr smtClean="0"/>
            </a:lvl1pPr>
          </a:lstStyle>
          <a:p>
            <a:pPr>
              <a:defRPr/>
            </a:pPr>
            <a:r>
              <a:rPr lang="ru-RU"/>
              <a:t>За матеріалами сайту Svit PPT</a:t>
            </a:r>
          </a:p>
        </p:txBody>
      </p:sp>
      <p:sp>
        <p:nvSpPr>
          <p:cNvPr id="14" name="Rectangle 7"/>
          <p:cNvSpPr>
            <a:spLocks noGrp="1" noChangeArrowheads="1"/>
          </p:cNvSpPr>
          <p:nvPr>
            <p:ph type="sldNum" sz="quarter" idx="12"/>
          </p:nvPr>
        </p:nvSpPr>
        <p:spPr>
          <a:xfrm>
            <a:off x="6553200" y="6248400"/>
            <a:ext cx="2133600" cy="457200"/>
          </a:xfrm>
        </p:spPr>
        <p:txBody>
          <a:bodyPr/>
          <a:lstStyle>
            <a:lvl1pPr>
              <a:defRPr b="1"/>
            </a:lvl1pPr>
          </a:lstStyle>
          <a:p>
            <a:pPr>
              <a:defRPr/>
            </a:pPr>
            <a:fld id="{F9E52327-DBA5-4437-943E-C8AF37AF2B12}" type="slidenum">
              <a:rPr lang="ru-RU"/>
              <a:pPr>
                <a:defRPr/>
              </a:pPr>
              <a:t>‹#›</a:t>
            </a:fld>
            <a:endParaRPr lang="ru-RU"/>
          </a:p>
        </p:txBody>
      </p:sp>
    </p:spTree>
  </p:cSld>
  <p:clrMapOvr>
    <a:masterClrMapping/>
  </p:clrMapOvr>
  <p:transition spd="slow">
    <p:randomBar dir="vert"/>
  </p:transition>
  <p:timing/>
</p:sldLayout>
</file>

<file path=ppt/slideLayouts/slideLayout1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4"/>
          <p:cNvSpPr>
            <a:spLocks noGrp="1" noChangeArrowheads="1"/>
          </p:cNvSpPr>
          <p:nvPr>
            <p:ph type="dt" sz="half" idx="10"/>
          </p:nvPr>
        </p:nvSpPr>
        <p:spPr/>
        <p:txBody>
          <a:bodyPr/>
          <a:lstStyle>
            <a:lvl1pPr>
              <a:defRPr/>
            </a:lvl1pPr>
          </a:lstStyle>
          <a:p>
            <a:pPr>
              <a:defRPr/>
            </a:pPr>
            <a:endParaRPr lang="ru-RU"/>
          </a:p>
        </p:txBody>
      </p:sp>
      <p:sp>
        <p:nvSpPr>
          <p:cNvPr id="5" name="Rectangle 5"/>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6" name="Rectangle 6"/>
          <p:cNvSpPr>
            <a:spLocks noGrp="1" noChangeArrowheads="1"/>
          </p:cNvSpPr>
          <p:nvPr>
            <p:ph type="sldNum" sz="quarter" idx="12"/>
          </p:nvPr>
        </p:nvSpPr>
        <p:spPr/>
        <p:txBody>
          <a:bodyPr/>
          <a:lstStyle>
            <a:lvl1pPr>
              <a:defRPr/>
            </a:lvl1pPr>
          </a:lstStyle>
          <a:p>
            <a:pPr>
              <a:defRPr/>
            </a:pPr>
            <a:fld id="{C6CE384F-710C-4C2C-B7F9-ADE2BC0FE993}" type="slidenum">
              <a:rPr lang="ru-RU"/>
              <a:pPr>
                <a:defRPr/>
              </a:pPr>
              <a:t>‹#›</a:t>
            </a:fld>
            <a:endParaRPr lang="ru-RU"/>
          </a:p>
        </p:txBody>
      </p:sp>
    </p:spTree>
  </p:cSld>
  <p:clrMapOvr>
    <a:masterClrMapping/>
  </p:clrMapOvr>
  <p:transition spd="slow">
    <p:randomBar dir="vert"/>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Rectangle 126"/>
          <p:cNvSpPr>
            <a:spLocks noGrp="1" noChangeArrowheads="1"/>
          </p:cNvSpPr>
          <p:nvPr>
            <p:ph type="dt" sz="half" idx="10"/>
          </p:nvPr>
        </p:nvSpPr>
        <p:spPr/>
        <p:txBody>
          <a:bodyPr/>
          <a:lstStyle>
            <a:lvl1pPr>
              <a:defRPr/>
            </a:lvl1pPr>
          </a:lstStyle>
          <a:p>
            <a:pPr>
              <a:defRPr/>
            </a:pPr>
            <a:endParaRPr lang="ru-RU"/>
          </a:p>
        </p:txBody>
      </p:sp>
      <p:sp>
        <p:nvSpPr>
          <p:cNvPr id="6" name="Rectangle 127"/>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7" name="Rectangle 128"/>
          <p:cNvSpPr>
            <a:spLocks noGrp="1" noChangeArrowheads="1"/>
          </p:cNvSpPr>
          <p:nvPr>
            <p:ph type="sldNum" sz="quarter" idx="12"/>
          </p:nvPr>
        </p:nvSpPr>
        <p:spPr/>
        <p:txBody>
          <a:bodyPr/>
          <a:lstStyle>
            <a:lvl1pPr>
              <a:defRPr/>
            </a:lvl1pPr>
          </a:lstStyle>
          <a:p>
            <a:pPr>
              <a:defRPr/>
            </a:pPr>
            <a:fld id="{9E5845EE-0ACD-4364-847B-36DA6FCC6E1E}" type="slidenum">
              <a:rPr lang="ru-RU"/>
              <a:pPr>
                <a:defRPr/>
              </a:pPr>
              <a:t>‹#›</a:t>
            </a:fld>
            <a:endParaRPr lang="ru-RU"/>
          </a:p>
        </p:txBody>
      </p:sp>
    </p:spTree>
  </p:cSld>
  <p:clrMapOvr>
    <a:masterClrMapping/>
  </p:clrMapOvr>
  <p:transition spd="slow">
    <p:randomBar dir="vert"/>
  </p:transition>
  <p:timing/>
</p:sldLayout>
</file>

<file path=ppt/slideLayouts/slideLayout15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p:txBody>
          <a:bodyPr/>
          <a:lstStyle>
            <a:lvl1pPr>
              <a:defRPr/>
            </a:lvl1pPr>
          </a:lstStyle>
          <a:p>
            <a:pPr>
              <a:defRPr/>
            </a:pPr>
            <a:endParaRPr lang="ru-RU"/>
          </a:p>
        </p:txBody>
      </p:sp>
      <p:sp>
        <p:nvSpPr>
          <p:cNvPr id="5" name="Rectangle 5"/>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6" name="Rectangle 6"/>
          <p:cNvSpPr>
            <a:spLocks noGrp="1" noChangeArrowheads="1"/>
          </p:cNvSpPr>
          <p:nvPr>
            <p:ph type="sldNum" sz="quarter" idx="12"/>
          </p:nvPr>
        </p:nvSpPr>
        <p:spPr/>
        <p:txBody>
          <a:bodyPr/>
          <a:lstStyle>
            <a:lvl1pPr>
              <a:defRPr/>
            </a:lvl1pPr>
          </a:lstStyle>
          <a:p>
            <a:pPr>
              <a:defRPr/>
            </a:pPr>
            <a:fld id="{4BC93CA3-608B-4FAD-B617-7502A3E87492}" type="slidenum">
              <a:rPr lang="ru-RU"/>
              <a:pPr>
                <a:defRPr/>
              </a:pPr>
              <a:t>‹#›</a:t>
            </a:fld>
            <a:endParaRPr lang="ru-RU"/>
          </a:p>
        </p:txBody>
      </p:sp>
    </p:spTree>
  </p:cSld>
  <p:clrMapOvr>
    <a:masterClrMapping/>
  </p:clrMapOvr>
  <p:transition spd="slow">
    <p:randomBar dir="vert"/>
  </p:transition>
  <p:timing/>
</p:sldLayout>
</file>

<file path=ppt/slideLayouts/slideLayout15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Rectangle 4"/>
          <p:cNvSpPr>
            <a:spLocks noGrp="1" noChangeArrowheads="1"/>
          </p:cNvSpPr>
          <p:nvPr>
            <p:ph type="dt" sz="half" idx="10"/>
          </p:nvPr>
        </p:nvSpPr>
        <p:spPr/>
        <p:txBody>
          <a:bodyPr/>
          <a:lstStyle>
            <a:lvl1pPr>
              <a:defRPr/>
            </a:lvl1pPr>
          </a:lstStyle>
          <a:p>
            <a:pPr>
              <a:defRPr/>
            </a:pPr>
            <a:endParaRPr lang="ru-RU"/>
          </a:p>
        </p:txBody>
      </p:sp>
      <p:sp>
        <p:nvSpPr>
          <p:cNvPr id="6" name="Rectangle 5"/>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7" name="Rectangle 6"/>
          <p:cNvSpPr>
            <a:spLocks noGrp="1" noChangeArrowheads="1"/>
          </p:cNvSpPr>
          <p:nvPr>
            <p:ph type="sldNum" sz="quarter" idx="12"/>
          </p:nvPr>
        </p:nvSpPr>
        <p:spPr/>
        <p:txBody>
          <a:bodyPr/>
          <a:lstStyle>
            <a:lvl1pPr>
              <a:defRPr/>
            </a:lvl1pPr>
          </a:lstStyle>
          <a:p>
            <a:pPr>
              <a:defRPr/>
            </a:pPr>
            <a:fld id="{A082D579-B8ED-4DF6-90AF-DBA83366FAA6}" type="slidenum">
              <a:rPr lang="ru-RU"/>
              <a:pPr>
                <a:defRPr/>
              </a:pPr>
              <a:t>‹#›</a:t>
            </a:fld>
            <a:endParaRPr lang="ru-RU"/>
          </a:p>
        </p:txBody>
      </p:sp>
    </p:spTree>
  </p:cSld>
  <p:clrMapOvr>
    <a:masterClrMapping/>
  </p:clrMapOvr>
  <p:transition spd="slow">
    <p:randomBar dir="vert"/>
  </p:transition>
  <p:timing/>
</p:sldLayout>
</file>

<file path=ppt/slideLayouts/slideLayout15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Rectangle 4"/>
          <p:cNvSpPr>
            <a:spLocks noGrp="1" noChangeArrowheads="1"/>
          </p:cNvSpPr>
          <p:nvPr>
            <p:ph type="dt" sz="half" idx="10"/>
          </p:nvPr>
        </p:nvSpPr>
        <p:spPr/>
        <p:txBody>
          <a:bodyPr/>
          <a:lstStyle>
            <a:lvl1pPr>
              <a:defRPr/>
            </a:lvl1pPr>
          </a:lstStyle>
          <a:p>
            <a:pPr>
              <a:defRPr/>
            </a:pPr>
            <a:endParaRPr lang="ru-RU"/>
          </a:p>
        </p:txBody>
      </p:sp>
      <p:sp>
        <p:nvSpPr>
          <p:cNvPr id="8" name="Rectangle 5"/>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9" name="Rectangle 6"/>
          <p:cNvSpPr>
            <a:spLocks noGrp="1" noChangeArrowheads="1"/>
          </p:cNvSpPr>
          <p:nvPr>
            <p:ph type="sldNum" sz="quarter" idx="12"/>
          </p:nvPr>
        </p:nvSpPr>
        <p:spPr/>
        <p:txBody>
          <a:bodyPr/>
          <a:lstStyle>
            <a:lvl1pPr>
              <a:defRPr/>
            </a:lvl1pPr>
          </a:lstStyle>
          <a:p>
            <a:pPr>
              <a:defRPr/>
            </a:pPr>
            <a:fld id="{7E896F5B-238B-42D4-A868-97442858E543}" type="slidenum">
              <a:rPr lang="ru-RU"/>
              <a:pPr>
                <a:defRPr/>
              </a:pPr>
              <a:t>‹#›</a:t>
            </a:fld>
            <a:endParaRPr lang="ru-RU"/>
          </a:p>
        </p:txBody>
      </p:sp>
    </p:spTree>
  </p:cSld>
  <p:clrMapOvr>
    <a:masterClrMapping/>
  </p:clrMapOvr>
  <p:transition spd="slow">
    <p:randomBar dir="vert"/>
  </p:transition>
  <p:timing/>
</p:sldLayout>
</file>

<file path=ppt/slideLayouts/slideLayout15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Rectangle 4"/>
          <p:cNvSpPr>
            <a:spLocks noGrp="1" noChangeArrowheads="1"/>
          </p:cNvSpPr>
          <p:nvPr>
            <p:ph type="dt" sz="half" idx="10"/>
          </p:nvPr>
        </p:nvSpPr>
        <p:spPr/>
        <p:txBody>
          <a:bodyPr/>
          <a:lstStyle>
            <a:lvl1pPr>
              <a:defRPr/>
            </a:lvl1pPr>
          </a:lstStyle>
          <a:p>
            <a:pPr>
              <a:defRPr/>
            </a:pPr>
            <a:endParaRPr lang="ru-RU"/>
          </a:p>
        </p:txBody>
      </p:sp>
      <p:sp>
        <p:nvSpPr>
          <p:cNvPr id="4" name="Rectangle 5"/>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5" name="Rectangle 6"/>
          <p:cNvSpPr>
            <a:spLocks noGrp="1" noChangeArrowheads="1"/>
          </p:cNvSpPr>
          <p:nvPr>
            <p:ph type="sldNum" sz="quarter" idx="12"/>
          </p:nvPr>
        </p:nvSpPr>
        <p:spPr/>
        <p:txBody>
          <a:bodyPr/>
          <a:lstStyle>
            <a:lvl1pPr>
              <a:defRPr/>
            </a:lvl1pPr>
          </a:lstStyle>
          <a:p>
            <a:pPr>
              <a:defRPr/>
            </a:pPr>
            <a:fld id="{8865CE4F-B494-4976-8F7E-B92EEDD9C5F1}" type="slidenum">
              <a:rPr lang="ru-RU"/>
              <a:pPr>
                <a:defRPr/>
              </a:pPr>
              <a:t>‹#›</a:t>
            </a:fld>
            <a:endParaRPr lang="ru-RU"/>
          </a:p>
        </p:txBody>
      </p:sp>
    </p:spTree>
  </p:cSld>
  <p:clrMapOvr>
    <a:masterClrMapping/>
  </p:clrMapOvr>
  <p:transition spd="slow">
    <p:randomBar dir="vert"/>
  </p:transition>
  <p:timing/>
</p:sldLayout>
</file>

<file path=ppt/slideLayouts/slideLayout15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Пустой слайд">
    <p:spTree>
      <p:nvGrpSpPr>
        <p:cNvPr id="1" name=""/>
        <p:cNvGrpSpPr/>
        <p:nvPr/>
      </p:nvGrpSpPr>
      <p:grpSpPr>
        <a:xfrm>
          <a:off x="0" y="0"/>
          <a:ext cx="0" cy="0"/>
        </a:xfrm>
      </p:grpSpPr>
      <p:sp>
        <p:nvSpPr>
          <p:cNvPr id="2" name="Rectangle 4"/>
          <p:cNvSpPr>
            <a:spLocks noGrp="1" noChangeArrowheads="1"/>
          </p:cNvSpPr>
          <p:nvPr>
            <p:ph type="dt" sz="half" idx="10"/>
          </p:nvPr>
        </p:nvSpPr>
        <p:spPr/>
        <p:txBody>
          <a:bodyPr/>
          <a:lstStyle>
            <a:lvl1pPr>
              <a:defRPr/>
            </a:lvl1pPr>
          </a:lstStyle>
          <a:p>
            <a:pPr>
              <a:defRPr/>
            </a:pPr>
            <a:endParaRPr lang="ru-RU"/>
          </a:p>
        </p:txBody>
      </p:sp>
      <p:sp>
        <p:nvSpPr>
          <p:cNvPr id="3" name="Rectangle 5"/>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4" name="Rectangle 6"/>
          <p:cNvSpPr>
            <a:spLocks noGrp="1" noChangeArrowheads="1"/>
          </p:cNvSpPr>
          <p:nvPr>
            <p:ph type="sldNum" sz="quarter" idx="12"/>
          </p:nvPr>
        </p:nvSpPr>
        <p:spPr/>
        <p:txBody>
          <a:bodyPr/>
          <a:lstStyle>
            <a:lvl1pPr>
              <a:defRPr/>
            </a:lvl1pPr>
          </a:lstStyle>
          <a:p>
            <a:pPr>
              <a:defRPr/>
            </a:pPr>
            <a:fld id="{0A945B8E-0F48-475D-85F1-03A9D8A80DE4}" type="slidenum">
              <a:rPr lang="ru-RU"/>
              <a:pPr>
                <a:defRPr/>
              </a:pPr>
              <a:t>‹#›</a:t>
            </a:fld>
            <a:endParaRPr lang="ru-RU"/>
          </a:p>
        </p:txBody>
      </p:sp>
    </p:spTree>
  </p:cSld>
  <p:clrMapOvr>
    <a:masterClrMapping/>
  </p:clrMapOvr>
  <p:transition spd="slow">
    <p:randomBar dir="vert"/>
  </p:transition>
  <p:timing/>
</p:sldLayout>
</file>

<file path=ppt/slideLayouts/slideLayout15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a:defRPr/>
            </a:lvl1pPr>
          </a:lstStyle>
          <a:p>
            <a:pPr>
              <a:defRPr/>
            </a:pPr>
            <a:endParaRPr lang="ru-RU"/>
          </a:p>
        </p:txBody>
      </p:sp>
      <p:sp>
        <p:nvSpPr>
          <p:cNvPr id="6" name="Rectangle 5"/>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7" name="Rectangle 6"/>
          <p:cNvSpPr>
            <a:spLocks noGrp="1" noChangeArrowheads="1"/>
          </p:cNvSpPr>
          <p:nvPr>
            <p:ph type="sldNum" sz="quarter" idx="12"/>
          </p:nvPr>
        </p:nvSpPr>
        <p:spPr/>
        <p:txBody>
          <a:bodyPr/>
          <a:lstStyle>
            <a:lvl1pPr>
              <a:defRPr/>
            </a:lvl1pPr>
          </a:lstStyle>
          <a:p>
            <a:pPr>
              <a:defRPr/>
            </a:pPr>
            <a:fld id="{7790C54B-E6D1-4BCA-A68C-A02E65085EBB}" type="slidenum">
              <a:rPr lang="ru-RU"/>
              <a:pPr>
                <a:defRPr/>
              </a:pPr>
              <a:t>‹#›</a:t>
            </a:fld>
            <a:endParaRPr lang="ru-RU"/>
          </a:p>
        </p:txBody>
      </p:sp>
    </p:spTree>
  </p:cSld>
  <p:clrMapOvr>
    <a:masterClrMapping/>
  </p:clrMapOvr>
  <p:transition spd="slow">
    <p:randomBar dir="vert"/>
  </p:transition>
  <p:timing/>
</p:sldLayout>
</file>

<file path=ppt/slideLayouts/slideLayout15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uk-UA"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a:defRPr/>
            </a:lvl1pPr>
          </a:lstStyle>
          <a:p>
            <a:pPr>
              <a:defRPr/>
            </a:pPr>
            <a:endParaRPr lang="ru-RU"/>
          </a:p>
        </p:txBody>
      </p:sp>
      <p:sp>
        <p:nvSpPr>
          <p:cNvPr id="6" name="Rectangle 5"/>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7" name="Rectangle 6"/>
          <p:cNvSpPr>
            <a:spLocks noGrp="1" noChangeArrowheads="1"/>
          </p:cNvSpPr>
          <p:nvPr>
            <p:ph type="sldNum" sz="quarter" idx="12"/>
          </p:nvPr>
        </p:nvSpPr>
        <p:spPr/>
        <p:txBody>
          <a:bodyPr/>
          <a:lstStyle>
            <a:lvl1pPr>
              <a:defRPr/>
            </a:lvl1pPr>
          </a:lstStyle>
          <a:p>
            <a:pPr>
              <a:defRPr/>
            </a:pPr>
            <a:fld id="{F0F241E4-0B46-473F-8534-78D5B50AB3DB}" type="slidenum">
              <a:rPr lang="ru-RU"/>
              <a:pPr>
                <a:defRPr/>
              </a:pPr>
              <a:t>‹#›</a:t>
            </a:fld>
            <a:endParaRPr lang="ru-RU"/>
          </a:p>
        </p:txBody>
      </p:sp>
    </p:spTree>
  </p:cSld>
  <p:clrMapOvr>
    <a:masterClrMapping/>
  </p:clrMapOvr>
  <p:transition spd="slow">
    <p:randomBar dir="vert"/>
  </p:transition>
  <p:timing/>
</p:sldLayout>
</file>

<file path=ppt/slideLayouts/slideLayout15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4"/>
          <p:cNvSpPr>
            <a:spLocks noGrp="1" noChangeArrowheads="1"/>
          </p:cNvSpPr>
          <p:nvPr>
            <p:ph type="dt" sz="half" idx="10"/>
          </p:nvPr>
        </p:nvSpPr>
        <p:spPr/>
        <p:txBody>
          <a:bodyPr/>
          <a:lstStyle>
            <a:lvl1pPr>
              <a:defRPr/>
            </a:lvl1pPr>
          </a:lstStyle>
          <a:p>
            <a:pPr>
              <a:defRPr/>
            </a:pPr>
            <a:endParaRPr lang="ru-RU"/>
          </a:p>
        </p:txBody>
      </p:sp>
      <p:sp>
        <p:nvSpPr>
          <p:cNvPr id="5" name="Rectangle 5"/>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6" name="Rectangle 6"/>
          <p:cNvSpPr>
            <a:spLocks noGrp="1" noChangeArrowheads="1"/>
          </p:cNvSpPr>
          <p:nvPr>
            <p:ph type="sldNum" sz="quarter" idx="12"/>
          </p:nvPr>
        </p:nvSpPr>
        <p:spPr/>
        <p:txBody>
          <a:bodyPr/>
          <a:lstStyle>
            <a:lvl1pPr>
              <a:defRPr/>
            </a:lvl1pPr>
          </a:lstStyle>
          <a:p>
            <a:pPr>
              <a:defRPr/>
            </a:pPr>
            <a:fld id="{5F1C5B55-8A52-410A-B572-6A27D2FAB769}" type="slidenum">
              <a:rPr lang="ru-RU"/>
              <a:pPr>
                <a:defRPr/>
              </a:pPr>
              <a:t>‹#›</a:t>
            </a:fld>
            <a:endParaRPr lang="ru-RU"/>
          </a:p>
        </p:txBody>
      </p:sp>
    </p:spTree>
  </p:cSld>
  <p:clrMapOvr>
    <a:masterClrMapping/>
  </p:clrMapOvr>
  <p:transition spd="slow">
    <p:randomBar dir="vert"/>
  </p:transition>
  <p:timing/>
</p:sldLayout>
</file>

<file path=ppt/slideLayouts/slideLayout15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p:cNvSpPr>
            <a:spLocks noGrp="1"/>
          </p:cNvSpPr>
          <p:nvPr>
            <p:ph type="title" orient="vert"/>
          </p:nvPr>
        </p:nvSpPr>
        <p:spPr>
          <a:xfrm>
            <a:off x="6629400" y="533400"/>
            <a:ext cx="2057400" cy="5597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533400"/>
            <a:ext cx="6019800" cy="5597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4"/>
          <p:cNvSpPr>
            <a:spLocks noGrp="1" noChangeArrowheads="1"/>
          </p:cNvSpPr>
          <p:nvPr>
            <p:ph type="dt" sz="half" idx="10"/>
          </p:nvPr>
        </p:nvSpPr>
        <p:spPr/>
        <p:txBody>
          <a:bodyPr/>
          <a:lstStyle>
            <a:lvl1pPr>
              <a:defRPr/>
            </a:lvl1pPr>
          </a:lstStyle>
          <a:p>
            <a:pPr>
              <a:defRPr/>
            </a:pPr>
            <a:endParaRPr lang="ru-RU"/>
          </a:p>
        </p:txBody>
      </p:sp>
      <p:sp>
        <p:nvSpPr>
          <p:cNvPr id="5" name="Rectangle 5"/>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6" name="Rectangle 6"/>
          <p:cNvSpPr>
            <a:spLocks noGrp="1" noChangeArrowheads="1"/>
          </p:cNvSpPr>
          <p:nvPr>
            <p:ph type="sldNum" sz="quarter" idx="12"/>
          </p:nvPr>
        </p:nvSpPr>
        <p:spPr/>
        <p:txBody>
          <a:bodyPr/>
          <a:lstStyle>
            <a:lvl1pPr>
              <a:defRPr/>
            </a:lvl1pPr>
          </a:lstStyle>
          <a:p>
            <a:pPr>
              <a:defRPr/>
            </a:pPr>
            <a:fld id="{9B5CE70A-2944-4B66-A495-98C5A8C437D7}" type="slidenum">
              <a:rPr lang="ru-RU"/>
              <a:pPr>
                <a:defRPr/>
              </a:pPr>
              <a:t>‹#›</a:t>
            </a:fld>
            <a:endParaRPr lang="ru-RU"/>
          </a:p>
        </p:txBody>
      </p:sp>
    </p:spTree>
  </p:cSld>
  <p:clrMapOvr>
    <a:masterClrMapping/>
  </p:clrMapOvr>
  <p:transition spd="slow">
    <p:randomBar dir="vert"/>
  </p:transition>
  <p:timing/>
</p:sldLayout>
</file>

<file path=ppt/slideLayouts/slideLayout15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itle" preserve="1">
  <p:cSld name="Титульный слайд">
    <p:spTree>
      <p:nvGrpSpPr>
        <p:cNvPr id="1" name=""/>
        <p:cNvGrpSpPr/>
        <p:nvPr/>
      </p:nvGrpSpPr>
      <p:grpSpPr>
        <a:xfrm>
          <a:off x="0" y="0"/>
          <a:ext cx="0" cy="0"/>
        </a:xfrm>
      </p:grpSpPr>
      <p:grpSp>
        <p:nvGrpSpPr>
          <p:cNvPr id="4" name="Group 2"/>
          <p:cNvGrpSpPr/>
          <p:nvPr/>
        </p:nvGrpSpPr>
        <p:grpSpPr>
          <a:xfrm>
            <a:off x="-6350" y="20638"/>
            <a:ext cx="9144000" cy="6858000"/>
            <a:chExt cx="5760" cy="4320"/>
          </a:xfrm>
        </p:grpSpPr>
        <p:sp>
          <p:nvSpPr>
            <p:cNvPr id="5" name="Freeform 3"/>
            <p:cNvSpPr/>
            <p:nvPr/>
          </p:nvSpPr>
          <p:spPr bwMode="hidden">
            <a:xfrm>
              <a:off x="0" y="3072"/>
              <a:ext cx="5760" cy="1248"/>
            </a:xfrm>
            <a:custGeom>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ln>
          </p:spPr>
          <p:txBody>
            <a:bodyPr/>
            <a:lstStyle/>
            <a:p>
              <a:pPr fontAlgn="auto">
                <a:spcBef>
                  <a:spcPct val="0"/>
                </a:spcBef>
                <a:spcAft>
                  <a:spcPct val="0"/>
                </a:spcAft>
                <a:defRPr/>
              </a:pPr>
              <a:endParaRPr lang="uk-UA">
                <a:latin typeface="+mn-lt"/>
                <a:cs typeface="+mn-cs"/>
              </a:endParaRPr>
            </a:p>
          </p:txBody>
        </p:sp>
        <p:sp>
          <p:nvSpPr>
            <p:cNvPr id="6" name="Freeform 4"/>
            <p:cNvSpPr/>
            <p:nvPr/>
          </p:nvSpPr>
          <p:spPr bwMode="hidden">
            <a:xfrm>
              <a:off x="0" y="0"/>
              <a:ext cx="5760" cy="3072"/>
            </a:xfrm>
            <a:custGeom>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ln>
          </p:spPr>
          <p:txBody>
            <a:bodyPr/>
            <a:lstStyle/>
            <a:p>
              <a:pPr fontAlgn="auto">
                <a:spcBef>
                  <a:spcPct val="0"/>
                </a:spcBef>
                <a:spcAft>
                  <a:spcPct val="0"/>
                </a:spcAft>
                <a:defRPr/>
              </a:pPr>
              <a:endParaRPr lang="uk-UA">
                <a:latin typeface="+mn-lt"/>
                <a:cs typeface="+mn-cs"/>
              </a:endParaRPr>
            </a:p>
          </p:txBody>
        </p:sp>
      </p:grpSp>
      <p:sp>
        <p:nvSpPr>
          <p:cNvPr id="7" name="Freeform 5"/>
          <p:cNvSpPr/>
          <p:nvPr/>
        </p:nvSpPr>
        <p:spPr bwMode="hidden">
          <a:xfrm>
            <a:off x="6242050" y="6269038"/>
            <a:ext cx="2895600" cy="609600"/>
          </a:xfrm>
          <a:custGeom>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ln>
        </p:spPr>
        <p:txBody>
          <a:bodyPr/>
          <a:lstStyle/>
          <a:p>
            <a:pPr fontAlgn="auto">
              <a:spcBef>
                <a:spcPct val="0"/>
              </a:spcBef>
              <a:spcAft>
                <a:spcPct val="0"/>
              </a:spcAft>
              <a:defRPr/>
            </a:pPr>
            <a:endParaRPr lang="uk-UA">
              <a:latin typeface="+mn-lt"/>
              <a:cs typeface="+mn-cs"/>
            </a:endParaRPr>
          </a:p>
        </p:txBody>
      </p:sp>
      <p:grpSp>
        <p:nvGrpSpPr>
          <p:cNvPr id="8" name="Group 6"/>
          <p:cNvGrpSpPr/>
          <p:nvPr/>
        </p:nvGrpSpPr>
        <p:grpSpPr>
          <a:xfrm>
            <a:off x="-1588" y="6034088"/>
            <a:ext cx="7845426" cy="850900"/>
            <a:chOff x="0" y="3792"/>
            <a:chExt cx="4942" cy="536"/>
          </a:xfrm>
        </p:grpSpPr>
        <p:sp>
          <p:nvSpPr>
            <p:cNvPr id="9" name="Freeform 7"/>
            <p:cNvSpPr/>
            <p:nvPr userDrawn="1"/>
          </p:nvSpPr>
          <p:spPr bwMode="ltGray">
            <a:xfrm>
              <a:off x="1488" y="3792"/>
              <a:ext cx="3240" cy="536"/>
            </a:xfrm>
            <a:custGeom>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ln>
          </p:spPr>
          <p:txBody>
            <a:bodyPr/>
            <a:lstStyle/>
            <a:p>
              <a:pPr fontAlgn="auto">
                <a:spcBef>
                  <a:spcPct val="0"/>
                </a:spcBef>
                <a:spcAft>
                  <a:spcPct val="0"/>
                </a:spcAft>
                <a:defRPr/>
              </a:pPr>
              <a:endParaRPr lang="uk-UA">
                <a:latin typeface="+mn-lt"/>
                <a:cs typeface="+mn-cs"/>
              </a:endParaRPr>
            </a:p>
          </p:txBody>
        </p:sp>
        <p:grpSp>
          <p:nvGrpSpPr>
            <p:cNvPr id="10" name="Group 8"/>
            <p:cNvGrpSpPr/>
            <p:nvPr userDrawn="1"/>
          </p:nvGrpSpPr>
          <p:grpSpPr>
            <a:xfrm>
              <a:off x="2486" y="3792"/>
              <a:ext cx="2456" cy="536"/>
              <a:chOff x="2486" y="3792"/>
              <a:chExt cx="2456" cy="536"/>
            </a:xfrm>
          </p:grpSpPr>
          <p:sp>
            <p:nvSpPr>
              <p:cNvPr id="12" name="Freeform 9"/>
              <p:cNvSpPr/>
              <p:nvPr userDrawn="1"/>
            </p:nvSpPr>
            <p:spPr bwMode="ltGray">
              <a:xfrm>
                <a:off x="3948" y="3799"/>
                <a:ext cx="994" cy="529"/>
              </a:xfrm>
              <a:custGeom>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ln>
            </p:spPr>
            <p:txBody>
              <a:bodyPr/>
              <a:lstStyle/>
              <a:p>
                <a:pPr fontAlgn="auto">
                  <a:spcBef>
                    <a:spcPct val="0"/>
                  </a:spcBef>
                  <a:spcAft>
                    <a:spcPct val="0"/>
                  </a:spcAft>
                  <a:defRPr/>
                </a:pPr>
                <a:endParaRPr lang="uk-UA">
                  <a:latin typeface="+mn-lt"/>
                  <a:cs typeface="+mn-cs"/>
                </a:endParaRPr>
              </a:p>
            </p:txBody>
          </p:sp>
          <p:sp>
            <p:nvSpPr>
              <p:cNvPr id="13" name="Freeform 10"/>
              <p:cNvSpPr/>
              <p:nvPr userDrawn="1"/>
            </p:nvSpPr>
            <p:spPr bwMode="ltGray">
              <a:xfrm>
                <a:off x="2677" y="3792"/>
                <a:ext cx="186" cy="395"/>
              </a:xfrm>
              <a:custGeom>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ln>
            </p:spPr>
            <p:txBody>
              <a:bodyPr/>
              <a:lstStyle/>
              <a:p>
                <a:pPr fontAlgn="auto">
                  <a:spcBef>
                    <a:spcPct val="0"/>
                  </a:spcBef>
                  <a:spcAft>
                    <a:spcPct val="0"/>
                  </a:spcAft>
                  <a:defRPr/>
                </a:pPr>
                <a:endParaRPr lang="uk-UA">
                  <a:latin typeface="+mn-lt"/>
                  <a:cs typeface="+mn-cs"/>
                </a:endParaRPr>
              </a:p>
            </p:txBody>
          </p:sp>
          <p:sp>
            <p:nvSpPr>
              <p:cNvPr id="14" name="Freeform 11"/>
              <p:cNvSpPr/>
              <p:nvPr userDrawn="1"/>
            </p:nvSpPr>
            <p:spPr bwMode="ltGray">
              <a:xfrm>
                <a:off x="3030" y="3893"/>
                <a:ext cx="378" cy="271"/>
              </a:xfrm>
              <a:custGeom>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ln>
            </p:spPr>
            <p:txBody>
              <a:bodyPr/>
              <a:lstStyle/>
              <a:p>
                <a:pPr fontAlgn="auto">
                  <a:spcBef>
                    <a:spcPct val="0"/>
                  </a:spcBef>
                  <a:spcAft>
                    <a:spcPct val="0"/>
                  </a:spcAft>
                  <a:defRPr/>
                </a:pPr>
                <a:endParaRPr lang="uk-UA">
                  <a:latin typeface="+mn-lt"/>
                  <a:cs typeface="+mn-cs"/>
                </a:endParaRPr>
              </a:p>
            </p:txBody>
          </p:sp>
          <p:sp>
            <p:nvSpPr>
              <p:cNvPr id="15" name="Freeform 12"/>
              <p:cNvSpPr/>
              <p:nvPr userDrawn="1"/>
            </p:nvSpPr>
            <p:spPr bwMode="ltGray">
              <a:xfrm>
                <a:off x="3628" y="3866"/>
                <a:ext cx="155" cy="74"/>
              </a:xfrm>
              <a:custGeom>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ln>
            </p:spPr>
            <p:txBody>
              <a:bodyPr/>
              <a:lstStyle/>
              <a:p>
                <a:pPr fontAlgn="auto">
                  <a:spcBef>
                    <a:spcPct val="0"/>
                  </a:spcBef>
                  <a:spcAft>
                    <a:spcPct val="0"/>
                  </a:spcAft>
                  <a:defRPr/>
                </a:pPr>
                <a:endParaRPr lang="uk-UA">
                  <a:latin typeface="+mn-lt"/>
                  <a:cs typeface="+mn-cs"/>
                </a:endParaRPr>
              </a:p>
            </p:txBody>
          </p:sp>
          <p:sp>
            <p:nvSpPr>
              <p:cNvPr id="16" name="Freeform 13"/>
              <p:cNvSpPr/>
              <p:nvPr userDrawn="1"/>
            </p:nvSpPr>
            <p:spPr bwMode="ltGray">
              <a:xfrm>
                <a:off x="2486" y="3859"/>
                <a:ext cx="42" cy="81"/>
              </a:xfrm>
              <a:custGeom>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ln>
            </p:spPr>
            <p:txBody>
              <a:bodyPr/>
              <a:lstStyle/>
              <a:p>
                <a:pPr fontAlgn="auto">
                  <a:spcBef>
                    <a:spcPct val="0"/>
                  </a:spcBef>
                  <a:spcAft>
                    <a:spcPct val="0"/>
                  </a:spcAft>
                  <a:defRPr/>
                </a:pPr>
                <a:endParaRPr lang="uk-UA">
                  <a:latin typeface="+mn-lt"/>
                  <a:cs typeface="+mn-cs"/>
                </a:endParaRPr>
              </a:p>
            </p:txBody>
          </p:sp>
        </p:grpSp>
        <p:sp>
          <p:nvSpPr>
            <p:cNvPr id="11" name="Freeform 14"/>
            <p:cNvSpPr/>
            <p:nvPr userDrawn="1"/>
          </p:nvSpPr>
          <p:spPr bwMode="ltGray">
            <a:xfrm>
              <a:off x="0" y="3792"/>
              <a:ext cx="3976" cy="535"/>
            </a:xfrm>
            <a:custGeom>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ln>
          </p:spPr>
          <p:txBody>
            <a:bodyPr/>
            <a:lstStyle/>
            <a:p>
              <a:pPr fontAlgn="auto">
                <a:spcBef>
                  <a:spcPct val="0"/>
                </a:spcBef>
                <a:spcAft>
                  <a:spcPct val="0"/>
                </a:spcAft>
                <a:defRPr/>
              </a:pPr>
              <a:endParaRPr lang="uk-UA">
                <a:latin typeface="+mn-lt"/>
                <a:cs typeface="+mn-cs"/>
              </a:endParaRPr>
            </a:p>
          </p:txBody>
        </p:sp>
      </p:grpSp>
      <p:grpSp>
        <p:nvGrpSpPr>
          <p:cNvPr id="17" name="Group 15"/>
          <p:cNvGrpSpPr/>
          <p:nvPr/>
        </p:nvGrpSpPr>
        <p:grpSpPr>
          <a:xfrm>
            <a:off x="627063" y="6021388"/>
            <a:ext cx="5684837" cy="849312"/>
            <a:chOff x="395" y="3793"/>
            <a:chExt cx="3581" cy="535"/>
          </a:xfrm>
        </p:grpSpPr>
        <p:sp>
          <p:nvSpPr>
            <p:cNvPr id="18" name="Freeform 16"/>
            <p:cNvSpPr/>
            <p:nvPr userDrawn="1"/>
          </p:nvSpPr>
          <p:spPr bwMode="auto">
            <a:xfrm>
              <a:off x="1196" y="3793"/>
              <a:ext cx="365" cy="291"/>
            </a:xfrm>
            <a:custGeom>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ln>
          </p:spPr>
          <p:txBody>
            <a:bodyPr/>
            <a:lstStyle/>
            <a:p>
              <a:pPr fontAlgn="auto">
                <a:spcBef>
                  <a:spcPct val="0"/>
                </a:spcBef>
                <a:spcAft>
                  <a:spcPct val="0"/>
                </a:spcAft>
                <a:defRPr/>
              </a:pPr>
              <a:endParaRPr lang="uk-UA">
                <a:latin typeface="+mn-lt"/>
                <a:cs typeface="+mn-cs"/>
              </a:endParaRPr>
            </a:p>
          </p:txBody>
        </p:sp>
        <p:sp>
          <p:nvSpPr>
            <p:cNvPr id="19" name="Freeform 17"/>
            <p:cNvSpPr/>
            <p:nvPr userDrawn="1"/>
          </p:nvSpPr>
          <p:spPr bwMode="auto">
            <a:xfrm>
              <a:off x="1943" y="3829"/>
              <a:ext cx="2033" cy="499"/>
            </a:xfrm>
            <a:custGeom>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2"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ln>
          </p:spPr>
          <p:txBody>
            <a:bodyPr/>
            <a:lstStyle/>
            <a:p>
              <a:pPr fontAlgn="auto">
                <a:spcBef>
                  <a:spcPct val="0"/>
                </a:spcBef>
                <a:spcAft>
                  <a:spcPct val="0"/>
                </a:spcAft>
                <a:defRPr/>
              </a:pPr>
              <a:endParaRPr lang="uk-UA">
                <a:latin typeface="+mn-lt"/>
                <a:cs typeface="+mn-cs"/>
              </a:endParaRPr>
            </a:p>
          </p:txBody>
        </p:sp>
        <p:sp>
          <p:nvSpPr>
            <p:cNvPr id="20" name="Freeform 18"/>
            <p:cNvSpPr/>
            <p:nvPr userDrawn="1"/>
          </p:nvSpPr>
          <p:spPr bwMode="auto">
            <a:xfrm>
              <a:off x="1830" y="3823"/>
              <a:ext cx="71" cy="61"/>
            </a:xfrm>
            <a:custGeom>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ln>
          </p:spPr>
          <p:txBody>
            <a:bodyPr/>
            <a:lstStyle/>
            <a:p>
              <a:pPr fontAlgn="auto">
                <a:spcBef>
                  <a:spcPct val="0"/>
                </a:spcBef>
                <a:spcAft>
                  <a:spcPct val="0"/>
                </a:spcAft>
                <a:defRPr/>
              </a:pPr>
              <a:endParaRPr lang="uk-UA">
                <a:latin typeface="+mn-lt"/>
                <a:cs typeface="+mn-cs"/>
              </a:endParaRPr>
            </a:p>
          </p:txBody>
        </p:sp>
        <p:sp>
          <p:nvSpPr>
            <p:cNvPr id="21" name="Freeform 19"/>
            <p:cNvSpPr/>
            <p:nvPr userDrawn="1"/>
          </p:nvSpPr>
          <p:spPr bwMode="auto">
            <a:xfrm>
              <a:off x="855" y="3842"/>
              <a:ext cx="161" cy="164"/>
            </a:xfrm>
            <a:custGeom>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ln>
          </p:spPr>
          <p:txBody>
            <a:bodyPr/>
            <a:lstStyle/>
            <a:p>
              <a:pPr fontAlgn="auto">
                <a:spcBef>
                  <a:spcPct val="0"/>
                </a:spcBef>
                <a:spcAft>
                  <a:spcPct val="0"/>
                </a:spcAft>
                <a:defRPr/>
              </a:pPr>
              <a:endParaRPr lang="uk-UA">
                <a:latin typeface="+mn-lt"/>
                <a:cs typeface="+mn-cs"/>
              </a:endParaRPr>
            </a:p>
          </p:txBody>
        </p:sp>
        <p:sp>
          <p:nvSpPr>
            <p:cNvPr id="22" name="Freeform 20"/>
            <p:cNvSpPr/>
            <p:nvPr userDrawn="1"/>
          </p:nvSpPr>
          <p:spPr bwMode="auto">
            <a:xfrm>
              <a:off x="706" y="3854"/>
              <a:ext cx="59" cy="61"/>
            </a:xfrm>
            <a:custGeom>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ln>
          </p:spPr>
          <p:txBody>
            <a:bodyPr/>
            <a:lstStyle/>
            <a:p>
              <a:pPr fontAlgn="auto">
                <a:spcBef>
                  <a:spcPct val="0"/>
                </a:spcBef>
                <a:spcAft>
                  <a:spcPct val="0"/>
                </a:spcAft>
                <a:defRPr/>
              </a:pPr>
              <a:endParaRPr lang="uk-UA">
                <a:latin typeface="+mn-lt"/>
                <a:cs typeface="+mn-cs"/>
              </a:endParaRPr>
            </a:p>
          </p:txBody>
        </p:sp>
        <p:sp>
          <p:nvSpPr>
            <p:cNvPr id="23" name="Freeform 21"/>
            <p:cNvSpPr/>
            <p:nvPr userDrawn="1"/>
          </p:nvSpPr>
          <p:spPr bwMode="auto">
            <a:xfrm>
              <a:off x="395" y="3811"/>
              <a:ext cx="245" cy="207"/>
            </a:xfrm>
            <a:custGeom>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ln>
          </p:spPr>
          <p:txBody>
            <a:bodyPr/>
            <a:lstStyle/>
            <a:p>
              <a:pPr fontAlgn="auto">
                <a:spcBef>
                  <a:spcPct val="0"/>
                </a:spcBef>
                <a:spcAft>
                  <a:spcPct val="0"/>
                </a:spcAft>
                <a:defRPr/>
              </a:pPr>
              <a:endParaRPr lang="uk-UA">
                <a:latin typeface="+mn-lt"/>
                <a:cs typeface="+mn-cs"/>
              </a:endParaRPr>
            </a:p>
          </p:txBody>
        </p:sp>
      </p:grpSp>
      <p:sp>
        <p:nvSpPr>
          <p:cNvPr id="123926" name="Rectangle 22"/>
          <p:cNvSpPr>
            <a:spLocks noGrp="1" noChangeArrowheads="1"/>
          </p:cNvSpPr>
          <p:nvPr>
            <p:ph type="ctrTitle" sz="quarter"/>
          </p:nvPr>
        </p:nvSpPr>
        <p:spPr>
          <a:xfrm>
            <a:off x="457200" y="1447800"/>
            <a:ext cx="8229600" cy="1736725"/>
          </a:xfrm>
        </p:spPr>
        <p:txBody>
          <a:bodyPr/>
          <a:lstStyle>
            <a:lvl1pPr>
              <a:defRPr sz="5400"/>
            </a:lvl1pPr>
          </a:lstStyle>
          <a:p>
            <a:r>
              <a:rPr lang="ru-RU" smtClean="0"/>
              <a:t>Образец заголовка</a:t>
            </a:r>
            <a:endParaRPr lang="ru-RU"/>
          </a:p>
        </p:txBody>
      </p:sp>
      <p:sp>
        <p:nvSpPr>
          <p:cNvPr id="123927"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ru-RU" smtClean="0"/>
              <a:t>Образец подзаголовка</a:t>
            </a:r>
            <a:endParaRPr lang="ru-RU"/>
          </a:p>
        </p:txBody>
      </p:sp>
      <p:sp>
        <p:nvSpPr>
          <p:cNvPr id="24" name="Rectangle 24"/>
          <p:cNvSpPr>
            <a:spLocks noGrp="1" noChangeArrowheads="1"/>
          </p:cNvSpPr>
          <p:nvPr>
            <p:ph type="dt" sz="quarter" idx="10"/>
          </p:nvPr>
        </p:nvSpPr>
        <p:spPr/>
        <p:txBody>
          <a:bodyPr/>
          <a:lstStyle>
            <a:lvl1pPr>
              <a:defRPr/>
            </a:lvl1pPr>
          </a:lstStyle>
          <a:p>
            <a:pPr>
              <a:defRPr/>
            </a:pPr>
            <a:endParaRPr lang="ru-RU"/>
          </a:p>
        </p:txBody>
      </p:sp>
      <p:sp>
        <p:nvSpPr>
          <p:cNvPr id="25" name="Rectangle 25"/>
          <p:cNvSpPr>
            <a:spLocks noGrp="1" noChangeArrowheads="1"/>
          </p:cNvSpPr>
          <p:nvPr>
            <p:ph type="sldNum" sz="quarter" idx="11"/>
          </p:nvPr>
        </p:nvSpPr>
        <p:spPr/>
        <p:txBody>
          <a:bodyPr/>
          <a:lstStyle>
            <a:lvl1pPr>
              <a:defRPr/>
            </a:lvl1pPr>
          </a:lstStyle>
          <a:p>
            <a:pPr>
              <a:defRPr/>
            </a:pPr>
            <a:fld id="{3F377FC8-F613-4096-8A9D-83AC46D1B57D}" type="slidenum">
              <a:rPr lang="ru-RU"/>
              <a:pPr>
                <a:defRPr/>
              </a:pPr>
              <a:t>‹#›</a:t>
            </a:fld>
            <a:endParaRPr lang="ru-RU"/>
          </a:p>
        </p:txBody>
      </p:sp>
      <p:sp>
        <p:nvSpPr>
          <p:cNvPr id="26" name="Rectangle 26"/>
          <p:cNvSpPr>
            <a:spLocks noGrp="1" noChangeArrowheads="1"/>
          </p:cNvSpPr>
          <p:nvPr>
            <p:ph type="ftr" sz="quarter" idx="12"/>
          </p:nvPr>
        </p:nvSpPr>
        <p:spPr/>
        <p:txBody>
          <a:bodyPr/>
          <a:lstStyle>
            <a:lvl1pPr>
              <a:defRPr smtClean="0"/>
            </a:lvl1pPr>
          </a:lstStyle>
          <a:p>
            <a:pPr>
              <a:defRPr/>
            </a:pPr>
            <a:r>
              <a:rPr lang="ru-RU"/>
              <a:t>За матеріалами сайту Svit PPT</a:t>
            </a:r>
          </a:p>
        </p:txBody>
      </p:sp>
    </p:spTree>
  </p:cSld>
  <p:clrMapOvr>
    <a:masterClrMapping/>
  </p:clrMapOvr>
  <p:transition spd="slow">
    <p:randomBar dir="vert"/>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Rectangle 126"/>
          <p:cNvSpPr>
            <a:spLocks noGrp="1" noChangeArrowheads="1"/>
          </p:cNvSpPr>
          <p:nvPr>
            <p:ph type="dt" sz="half" idx="10"/>
          </p:nvPr>
        </p:nvSpPr>
        <p:spPr/>
        <p:txBody>
          <a:bodyPr/>
          <a:lstStyle>
            <a:lvl1pPr>
              <a:defRPr/>
            </a:lvl1pPr>
          </a:lstStyle>
          <a:p>
            <a:pPr>
              <a:defRPr/>
            </a:pPr>
            <a:endParaRPr lang="ru-RU"/>
          </a:p>
        </p:txBody>
      </p:sp>
      <p:sp>
        <p:nvSpPr>
          <p:cNvPr id="8" name="Rectangle 127"/>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9" name="Rectangle 128"/>
          <p:cNvSpPr>
            <a:spLocks noGrp="1" noChangeArrowheads="1"/>
          </p:cNvSpPr>
          <p:nvPr>
            <p:ph type="sldNum" sz="quarter" idx="12"/>
          </p:nvPr>
        </p:nvSpPr>
        <p:spPr/>
        <p:txBody>
          <a:bodyPr/>
          <a:lstStyle>
            <a:lvl1pPr>
              <a:defRPr/>
            </a:lvl1pPr>
          </a:lstStyle>
          <a:p>
            <a:pPr>
              <a:defRPr/>
            </a:pPr>
            <a:fld id="{21D8033F-ABE4-49B7-B304-1D504BFB632B}" type="slidenum">
              <a:rPr lang="ru-RU"/>
              <a:pPr>
                <a:defRPr/>
              </a:pPr>
              <a:t>‹#›</a:t>
            </a:fld>
            <a:endParaRPr lang="ru-RU"/>
          </a:p>
        </p:txBody>
      </p:sp>
    </p:spTree>
  </p:cSld>
  <p:clrMapOvr>
    <a:masterClrMapping/>
  </p:clrMapOvr>
  <p:transition spd="slow">
    <p:randomBar dir="vert"/>
  </p:transition>
  <p:timing/>
</p:sldLayout>
</file>

<file path=ppt/slideLayouts/slideLayout16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24"/>
          <p:cNvSpPr>
            <a:spLocks noGrp="1" noChangeArrowheads="1"/>
          </p:cNvSpPr>
          <p:nvPr>
            <p:ph type="dt" sz="half" idx="10"/>
          </p:nvPr>
        </p:nvSpPr>
        <p:spPr/>
        <p:txBody>
          <a:bodyPr/>
          <a:lstStyle>
            <a:lvl1pPr>
              <a:defRPr/>
            </a:lvl1pPr>
          </a:lstStyle>
          <a:p>
            <a:pPr>
              <a:defRPr/>
            </a:pPr>
            <a:endParaRPr lang="ru-RU"/>
          </a:p>
        </p:txBody>
      </p:sp>
      <p:sp>
        <p:nvSpPr>
          <p:cNvPr id="5" name="Rectangle 25"/>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6" name="Rectangle 26"/>
          <p:cNvSpPr>
            <a:spLocks noGrp="1" noChangeArrowheads="1"/>
          </p:cNvSpPr>
          <p:nvPr>
            <p:ph type="sldNum" sz="quarter" idx="12"/>
          </p:nvPr>
        </p:nvSpPr>
        <p:spPr/>
        <p:txBody>
          <a:bodyPr/>
          <a:lstStyle>
            <a:lvl1pPr>
              <a:defRPr/>
            </a:lvl1pPr>
          </a:lstStyle>
          <a:p>
            <a:pPr>
              <a:defRPr/>
            </a:pPr>
            <a:fld id="{FC82A70D-3B8E-42C3-A95D-055FFAF4AF0E}" type="slidenum">
              <a:rPr lang="ru-RU"/>
              <a:pPr>
                <a:defRPr/>
              </a:pPr>
              <a:t>‹#›</a:t>
            </a:fld>
            <a:endParaRPr lang="ru-RU"/>
          </a:p>
        </p:txBody>
      </p:sp>
    </p:spTree>
  </p:cSld>
  <p:clrMapOvr>
    <a:masterClrMapping/>
  </p:clrMapOvr>
  <p:transition spd="slow">
    <p:randomBar dir="vert"/>
  </p:transition>
  <p:timing/>
</p:sldLayout>
</file>

<file path=ppt/slideLayouts/slideLayout16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4"/>
          <p:cNvSpPr>
            <a:spLocks noGrp="1" noChangeArrowheads="1"/>
          </p:cNvSpPr>
          <p:nvPr>
            <p:ph type="dt" sz="half" idx="10"/>
          </p:nvPr>
        </p:nvSpPr>
        <p:spPr/>
        <p:txBody>
          <a:bodyPr/>
          <a:lstStyle>
            <a:lvl1pPr>
              <a:defRPr/>
            </a:lvl1pPr>
          </a:lstStyle>
          <a:p>
            <a:pPr>
              <a:defRPr/>
            </a:pPr>
            <a:endParaRPr lang="ru-RU"/>
          </a:p>
        </p:txBody>
      </p:sp>
      <p:sp>
        <p:nvSpPr>
          <p:cNvPr id="5" name="Rectangle 25"/>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6" name="Rectangle 26"/>
          <p:cNvSpPr>
            <a:spLocks noGrp="1" noChangeArrowheads="1"/>
          </p:cNvSpPr>
          <p:nvPr>
            <p:ph type="sldNum" sz="quarter" idx="12"/>
          </p:nvPr>
        </p:nvSpPr>
        <p:spPr/>
        <p:txBody>
          <a:bodyPr/>
          <a:lstStyle>
            <a:lvl1pPr>
              <a:defRPr/>
            </a:lvl1pPr>
          </a:lstStyle>
          <a:p>
            <a:pPr>
              <a:defRPr/>
            </a:pPr>
            <a:fld id="{870D8236-3000-4BAB-AB94-738864FB7236}" type="slidenum">
              <a:rPr lang="ru-RU"/>
              <a:pPr>
                <a:defRPr/>
              </a:pPr>
              <a:t>‹#›</a:t>
            </a:fld>
            <a:endParaRPr lang="ru-RU"/>
          </a:p>
        </p:txBody>
      </p:sp>
    </p:spTree>
  </p:cSld>
  <p:clrMapOvr>
    <a:masterClrMapping/>
  </p:clrMapOvr>
  <p:transition spd="slow">
    <p:randomBar dir="vert"/>
  </p:transition>
  <p:timing/>
</p:sldLayout>
</file>

<file path=ppt/slideLayouts/slideLayout16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Rectangle 24"/>
          <p:cNvSpPr>
            <a:spLocks noGrp="1" noChangeArrowheads="1"/>
          </p:cNvSpPr>
          <p:nvPr>
            <p:ph type="dt" sz="half" idx="10"/>
          </p:nvPr>
        </p:nvSpPr>
        <p:spPr/>
        <p:txBody>
          <a:bodyPr/>
          <a:lstStyle>
            <a:lvl1pPr>
              <a:defRPr/>
            </a:lvl1pPr>
          </a:lstStyle>
          <a:p>
            <a:pPr>
              <a:defRPr/>
            </a:pPr>
            <a:endParaRPr lang="ru-RU"/>
          </a:p>
        </p:txBody>
      </p:sp>
      <p:sp>
        <p:nvSpPr>
          <p:cNvPr id="6" name="Rectangle 25"/>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7" name="Rectangle 26"/>
          <p:cNvSpPr>
            <a:spLocks noGrp="1" noChangeArrowheads="1"/>
          </p:cNvSpPr>
          <p:nvPr>
            <p:ph type="sldNum" sz="quarter" idx="12"/>
          </p:nvPr>
        </p:nvSpPr>
        <p:spPr/>
        <p:txBody>
          <a:bodyPr/>
          <a:lstStyle>
            <a:lvl1pPr>
              <a:defRPr/>
            </a:lvl1pPr>
          </a:lstStyle>
          <a:p>
            <a:pPr>
              <a:defRPr/>
            </a:pPr>
            <a:fld id="{A0E343D6-EFBD-4E8F-AB96-6CD2E73F9E12}" type="slidenum">
              <a:rPr lang="ru-RU"/>
              <a:pPr>
                <a:defRPr/>
              </a:pPr>
              <a:t>‹#›</a:t>
            </a:fld>
            <a:endParaRPr lang="ru-RU"/>
          </a:p>
        </p:txBody>
      </p:sp>
    </p:spTree>
  </p:cSld>
  <p:clrMapOvr>
    <a:masterClrMapping/>
  </p:clrMapOvr>
  <p:transition spd="slow">
    <p:randomBar dir="vert"/>
  </p:transition>
  <p:timing/>
</p:sldLayout>
</file>

<file path=ppt/slideLayouts/slideLayout16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Rectangle 24"/>
          <p:cNvSpPr>
            <a:spLocks noGrp="1" noChangeArrowheads="1"/>
          </p:cNvSpPr>
          <p:nvPr>
            <p:ph type="dt" sz="half" idx="10"/>
          </p:nvPr>
        </p:nvSpPr>
        <p:spPr/>
        <p:txBody>
          <a:bodyPr/>
          <a:lstStyle>
            <a:lvl1pPr>
              <a:defRPr/>
            </a:lvl1pPr>
          </a:lstStyle>
          <a:p>
            <a:pPr>
              <a:defRPr/>
            </a:pPr>
            <a:endParaRPr lang="ru-RU"/>
          </a:p>
        </p:txBody>
      </p:sp>
      <p:sp>
        <p:nvSpPr>
          <p:cNvPr id="8" name="Rectangle 25"/>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9" name="Rectangle 26"/>
          <p:cNvSpPr>
            <a:spLocks noGrp="1" noChangeArrowheads="1"/>
          </p:cNvSpPr>
          <p:nvPr>
            <p:ph type="sldNum" sz="quarter" idx="12"/>
          </p:nvPr>
        </p:nvSpPr>
        <p:spPr/>
        <p:txBody>
          <a:bodyPr/>
          <a:lstStyle>
            <a:lvl1pPr>
              <a:defRPr/>
            </a:lvl1pPr>
          </a:lstStyle>
          <a:p>
            <a:pPr>
              <a:defRPr/>
            </a:pPr>
            <a:fld id="{B98DFD28-03C2-403C-90E3-AA8CD27EAC52}" type="slidenum">
              <a:rPr lang="ru-RU"/>
              <a:pPr>
                <a:defRPr/>
              </a:pPr>
              <a:t>‹#›</a:t>
            </a:fld>
            <a:endParaRPr lang="ru-RU"/>
          </a:p>
        </p:txBody>
      </p:sp>
    </p:spTree>
  </p:cSld>
  <p:clrMapOvr>
    <a:masterClrMapping/>
  </p:clrMapOvr>
  <p:transition spd="slow">
    <p:randomBar dir="vert"/>
  </p:transition>
  <p:timing/>
</p:sldLayout>
</file>

<file path=ppt/slideLayouts/slideLayout16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Rectangle 24"/>
          <p:cNvSpPr>
            <a:spLocks noGrp="1" noChangeArrowheads="1"/>
          </p:cNvSpPr>
          <p:nvPr>
            <p:ph type="dt" sz="half" idx="10"/>
          </p:nvPr>
        </p:nvSpPr>
        <p:spPr/>
        <p:txBody>
          <a:bodyPr/>
          <a:lstStyle>
            <a:lvl1pPr>
              <a:defRPr/>
            </a:lvl1pPr>
          </a:lstStyle>
          <a:p>
            <a:pPr>
              <a:defRPr/>
            </a:pPr>
            <a:endParaRPr lang="ru-RU"/>
          </a:p>
        </p:txBody>
      </p:sp>
      <p:sp>
        <p:nvSpPr>
          <p:cNvPr id="4" name="Rectangle 25"/>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5" name="Rectangle 26"/>
          <p:cNvSpPr>
            <a:spLocks noGrp="1" noChangeArrowheads="1"/>
          </p:cNvSpPr>
          <p:nvPr>
            <p:ph type="sldNum" sz="quarter" idx="12"/>
          </p:nvPr>
        </p:nvSpPr>
        <p:spPr/>
        <p:txBody>
          <a:bodyPr/>
          <a:lstStyle>
            <a:lvl1pPr>
              <a:defRPr/>
            </a:lvl1pPr>
          </a:lstStyle>
          <a:p>
            <a:pPr>
              <a:defRPr/>
            </a:pPr>
            <a:fld id="{206C5872-8200-422D-90F7-AC1FF3B70650}" type="slidenum">
              <a:rPr lang="ru-RU"/>
              <a:pPr>
                <a:defRPr/>
              </a:pPr>
              <a:t>‹#›</a:t>
            </a:fld>
            <a:endParaRPr lang="ru-RU"/>
          </a:p>
        </p:txBody>
      </p:sp>
    </p:spTree>
  </p:cSld>
  <p:clrMapOvr>
    <a:masterClrMapping/>
  </p:clrMapOvr>
  <p:transition spd="slow">
    <p:randomBar dir="vert"/>
  </p:transition>
  <p:timing/>
</p:sldLayout>
</file>

<file path=ppt/slideLayouts/slideLayout16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Пустой слайд">
    <p:spTree>
      <p:nvGrpSpPr>
        <p:cNvPr id="1" name=""/>
        <p:cNvGrpSpPr/>
        <p:nvPr/>
      </p:nvGrpSpPr>
      <p:grpSpPr>
        <a:xfrm>
          <a:off x="0" y="0"/>
          <a:ext cx="0" cy="0"/>
        </a:xfrm>
      </p:grpSpPr>
      <p:sp>
        <p:nvSpPr>
          <p:cNvPr id="2" name="Rectangle 24"/>
          <p:cNvSpPr>
            <a:spLocks noGrp="1" noChangeArrowheads="1"/>
          </p:cNvSpPr>
          <p:nvPr>
            <p:ph type="dt" sz="half" idx="10"/>
          </p:nvPr>
        </p:nvSpPr>
        <p:spPr/>
        <p:txBody>
          <a:bodyPr/>
          <a:lstStyle>
            <a:lvl1pPr>
              <a:defRPr/>
            </a:lvl1pPr>
          </a:lstStyle>
          <a:p>
            <a:pPr>
              <a:defRPr/>
            </a:pPr>
            <a:endParaRPr lang="ru-RU"/>
          </a:p>
        </p:txBody>
      </p:sp>
      <p:sp>
        <p:nvSpPr>
          <p:cNvPr id="3" name="Rectangle 25"/>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4" name="Rectangle 26"/>
          <p:cNvSpPr>
            <a:spLocks noGrp="1" noChangeArrowheads="1"/>
          </p:cNvSpPr>
          <p:nvPr>
            <p:ph type="sldNum" sz="quarter" idx="12"/>
          </p:nvPr>
        </p:nvSpPr>
        <p:spPr/>
        <p:txBody>
          <a:bodyPr/>
          <a:lstStyle>
            <a:lvl1pPr>
              <a:defRPr/>
            </a:lvl1pPr>
          </a:lstStyle>
          <a:p>
            <a:pPr>
              <a:defRPr/>
            </a:pPr>
            <a:fld id="{2E430A8B-3A81-4893-A320-7D70348B8454}" type="slidenum">
              <a:rPr lang="ru-RU"/>
              <a:pPr>
                <a:defRPr/>
              </a:pPr>
              <a:t>‹#›</a:t>
            </a:fld>
            <a:endParaRPr lang="ru-RU"/>
          </a:p>
        </p:txBody>
      </p:sp>
    </p:spTree>
  </p:cSld>
  <p:clrMapOvr>
    <a:masterClrMapping/>
  </p:clrMapOvr>
  <p:transition spd="slow">
    <p:randomBar dir="vert"/>
  </p:transition>
  <p:timing/>
</p:sldLayout>
</file>

<file path=ppt/slideLayouts/slideLayout16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4"/>
          <p:cNvSpPr>
            <a:spLocks noGrp="1" noChangeArrowheads="1"/>
          </p:cNvSpPr>
          <p:nvPr>
            <p:ph type="dt" sz="half" idx="10"/>
          </p:nvPr>
        </p:nvSpPr>
        <p:spPr/>
        <p:txBody>
          <a:bodyPr/>
          <a:lstStyle>
            <a:lvl1pPr>
              <a:defRPr/>
            </a:lvl1pPr>
          </a:lstStyle>
          <a:p>
            <a:pPr>
              <a:defRPr/>
            </a:pPr>
            <a:endParaRPr lang="ru-RU"/>
          </a:p>
        </p:txBody>
      </p:sp>
      <p:sp>
        <p:nvSpPr>
          <p:cNvPr id="6" name="Rectangle 25"/>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7" name="Rectangle 26"/>
          <p:cNvSpPr>
            <a:spLocks noGrp="1" noChangeArrowheads="1"/>
          </p:cNvSpPr>
          <p:nvPr>
            <p:ph type="sldNum" sz="quarter" idx="12"/>
          </p:nvPr>
        </p:nvSpPr>
        <p:spPr/>
        <p:txBody>
          <a:bodyPr/>
          <a:lstStyle>
            <a:lvl1pPr>
              <a:defRPr/>
            </a:lvl1pPr>
          </a:lstStyle>
          <a:p>
            <a:pPr>
              <a:defRPr/>
            </a:pPr>
            <a:fld id="{AD4A8DFB-EFD2-4364-9DDA-7BCCD4492294}" type="slidenum">
              <a:rPr lang="ru-RU"/>
              <a:pPr>
                <a:defRPr/>
              </a:pPr>
              <a:t>‹#›</a:t>
            </a:fld>
            <a:endParaRPr lang="ru-RU"/>
          </a:p>
        </p:txBody>
      </p:sp>
    </p:spTree>
  </p:cSld>
  <p:clrMapOvr>
    <a:masterClrMapping/>
  </p:clrMapOvr>
  <p:transition spd="slow">
    <p:randomBar dir="vert"/>
  </p:transition>
  <p:timing/>
</p:sldLayout>
</file>

<file path=ppt/slideLayouts/slideLayout16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uk-UA"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4"/>
          <p:cNvSpPr>
            <a:spLocks noGrp="1" noChangeArrowheads="1"/>
          </p:cNvSpPr>
          <p:nvPr>
            <p:ph type="dt" sz="half" idx="10"/>
          </p:nvPr>
        </p:nvSpPr>
        <p:spPr/>
        <p:txBody>
          <a:bodyPr/>
          <a:lstStyle>
            <a:lvl1pPr>
              <a:defRPr/>
            </a:lvl1pPr>
          </a:lstStyle>
          <a:p>
            <a:pPr>
              <a:defRPr/>
            </a:pPr>
            <a:endParaRPr lang="ru-RU"/>
          </a:p>
        </p:txBody>
      </p:sp>
      <p:sp>
        <p:nvSpPr>
          <p:cNvPr id="6" name="Rectangle 25"/>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7" name="Rectangle 26"/>
          <p:cNvSpPr>
            <a:spLocks noGrp="1" noChangeArrowheads="1"/>
          </p:cNvSpPr>
          <p:nvPr>
            <p:ph type="sldNum" sz="quarter" idx="12"/>
          </p:nvPr>
        </p:nvSpPr>
        <p:spPr/>
        <p:txBody>
          <a:bodyPr/>
          <a:lstStyle>
            <a:lvl1pPr>
              <a:defRPr/>
            </a:lvl1pPr>
          </a:lstStyle>
          <a:p>
            <a:pPr>
              <a:defRPr/>
            </a:pPr>
            <a:fld id="{8DB898AD-B1F8-43AB-A75B-2327B38FB53F}" type="slidenum">
              <a:rPr lang="ru-RU"/>
              <a:pPr>
                <a:defRPr/>
              </a:pPr>
              <a:t>‹#›</a:t>
            </a:fld>
            <a:endParaRPr lang="ru-RU"/>
          </a:p>
        </p:txBody>
      </p:sp>
    </p:spTree>
  </p:cSld>
  <p:clrMapOvr>
    <a:masterClrMapping/>
  </p:clrMapOvr>
  <p:transition spd="slow">
    <p:randomBar dir="vert"/>
  </p:transition>
  <p:timing/>
</p:sldLayout>
</file>

<file path=ppt/slideLayouts/slideLayout16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24"/>
          <p:cNvSpPr>
            <a:spLocks noGrp="1" noChangeArrowheads="1"/>
          </p:cNvSpPr>
          <p:nvPr>
            <p:ph type="dt" sz="half" idx="10"/>
          </p:nvPr>
        </p:nvSpPr>
        <p:spPr/>
        <p:txBody>
          <a:bodyPr/>
          <a:lstStyle>
            <a:lvl1pPr>
              <a:defRPr/>
            </a:lvl1pPr>
          </a:lstStyle>
          <a:p>
            <a:pPr>
              <a:defRPr/>
            </a:pPr>
            <a:endParaRPr lang="ru-RU"/>
          </a:p>
        </p:txBody>
      </p:sp>
      <p:sp>
        <p:nvSpPr>
          <p:cNvPr id="5" name="Rectangle 25"/>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6" name="Rectangle 26"/>
          <p:cNvSpPr>
            <a:spLocks noGrp="1" noChangeArrowheads="1"/>
          </p:cNvSpPr>
          <p:nvPr>
            <p:ph type="sldNum" sz="quarter" idx="12"/>
          </p:nvPr>
        </p:nvSpPr>
        <p:spPr/>
        <p:txBody>
          <a:bodyPr/>
          <a:lstStyle>
            <a:lvl1pPr>
              <a:defRPr/>
            </a:lvl1pPr>
          </a:lstStyle>
          <a:p>
            <a:pPr>
              <a:defRPr/>
            </a:pPr>
            <a:fld id="{93639486-9A37-4ABE-9836-A1E2EC9B5304}" type="slidenum">
              <a:rPr lang="ru-RU"/>
              <a:pPr>
                <a:defRPr/>
              </a:pPr>
              <a:t>‹#›</a:t>
            </a:fld>
            <a:endParaRPr lang="ru-RU"/>
          </a:p>
        </p:txBody>
      </p:sp>
    </p:spTree>
  </p:cSld>
  <p:clrMapOvr>
    <a:masterClrMapping/>
  </p:clrMapOvr>
  <p:transition spd="slow">
    <p:randomBar dir="vert"/>
  </p:transition>
  <p:timing/>
</p:sldLayout>
</file>

<file path=ppt/slideLayouts/slideLayout16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p:cNvSpPr>
            <a:spLocks noGrp="1"/>
          </p:cNvSpPr>
          <p:nvPr>
            <p:ph type="title" orient="vert"/>
          </p:nvPr>
        </p:nvSpPr>
        <p:spPr>
          <a:xfrm>
            <a:off x="6629400" y="228600"/>
            <a:ext cx="2057400" cy="5867400"/>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28600"/>
            <a:ext cx="6019800" cy="5867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24"/>
          <p:cNvSpPr>
            <a:spLocks noGrp="1" noChangeArrowheads="1"/>
          </p:cNvSpPr>
          <p:nvPr>
            <p:ph type="dt" sz="half" idx="10"/>
          </p:nvPr>
        </p:nvSpPr>
        <p:spPr/>
        <p:txBody>
          <a:bodyPr/>
          <a:lstStyle>
            <a:lvl1pPr>
              <a:defRPr/>
            </a:lvl1pPr>
          </a:lstStyle>
          <a:p>
            <a:pPr>
              <a:defRPr/>
            </a:pPr>
            <a:endParaRPr lang="ru-RU"/>
          </a:p>
        </p:txBody>
      </p:sp>
      <p:sp>
        <p:nvSpPr>
          <p:cNvPr id="5" name="Rectangle 25"/>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6" name="Rectangle 26"/>
          <p:cNvSpPr>
            <a:spLocks noGrp="1" noChangeArrowheads="1"/>
          </p:cNvSpPr>
          <p:nvPr>
            <p:ph type="sldNum" sz="quarter" idx="12"/>
          </p:nvPr>
        </p:nvSpPr>
        <p:spPr/>
        <p:txBody>
          <a:bodyPr/>
          <a:lstStyle>
            <a:lvl1pPr>
              <a:defRPr/>
            </a:lvl1pPr>
          </a:lstStyle>
          <a:p>
            <a:pPr>
              <a:defRPr/>
            </a:pPr>
            <a:fld id="{F30511C9-128E-4263-9107-08C4B3099937}" type="slidenum">
              <a:rPr lang="ru-RU"/>
              <a:pPr>
                <a:defRPr/>
              </a:pPr>
              <a:t>‹#›</a:t>
            </a:fld>
            <a:endParaRPr lang="ru-RU"/>
          </a:p>
        </p:txBody>
      </p:sp>
    </p:spTree>
  </p:cSld>
  <p:clrMapOvr>
    <a:masterClrMapping/>
  </p:clrMapOvr>
  <p:transition spd="slow">
    <p:randomBar dir="vert"/>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Rectangle 126"/>
          <p:cNvSpPr>
            <a:spLocks noGrp="1" noChangeArrowheads="1"/>
          </p:cNvSpPr>
          <p:nvPr>
            <p:ph type="dt" sz="half" idx="10"/>
          </p:nvPr>
        </p:nvSpPr>
        <p:spPr/>
        <p:txBody>
          <a:bodyPr/>
          <a:lstStyle>
            <a:lvl1pPr>
              <a:defRPr/>
            </a:lvl1pPr>
          </a:lstStyle>
          <a:p>
            <a:pPr>
              <a:defRPr/>
            </a:pPr>
            <a:endParaRPr lang="ru-RU"/>
          </a:p>
        </p:txBody>
      </p:sp>
      <p:sp>
        <p:nvSpPr>
          <p:cNvPr id="4" name="Rectangle 127"/>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5" name="Rectangle 128"/>
          <p:cNvSpPr>
            <a:spLocks noGrp="1" noChangeArrowheads="1"/>
          </p:cNvSpPr>
          <p:nvPr>
            <p:ph type="sldNum" sz="quarter" idx="12"/>
          </p:nvPr>
        </p:nvSpPr>
        <p:spPr/>
        <p:txBody>
          <a:bodyPr/>
          <a:lstStyle>
            <a:lvl1pPr>
              <a:defRPr/>
            </a:lvl1pPr>
          </a:lstStyle>
          <a:p>
            <a:pPr>
              <a:defRPr/>
            </a:pPr>
            <a:fld id="{A56497CA-94CB-4CCB-8213-13EA3C26D884}" type="slidenum">
              <a:rPr lang="ru-RU"/>
              <a:pPr>
                <a:defRPr/>
              </a:pPr>
              <a:t>‹#›</a:t>
            </a:fld>
            <a:endParaRPr lang="ru-RU"/>
          </a:p>
        </p:txBody>
      </p:sp>
    </p:spTree>
  </p:cSld>
  <p:clrMapOvr>
    <a:masterClrMapping/>
  </p:clrMapOvr>
  <p:transition spd="slow">
    <p:randomBar dir="vert"/>
  </p:transition>
  <p:timing/>
</p:sldLayout>
</file>

<file path=ppt/slideLayouts/slideLayout17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xAndObj" preserve="1">
  <p:cSld name="Заголовок, текст и объект">
    <p:spTree>
      <p:nvGrpSpPr>
        <p:cNvPr id="1" name=""/>
        <p:cNvGrpSpPr/>
        <p:nvPr/>
      </p:nvGrpSpPr>
      <p:grpSpPr>
        <a:xfrm>
          <a:off x="0" y="0"/>
          <a:ext cx="0" cy="0"/>
        </a:xfrm>
      </p:grpSpPr>
      <p:sp>
        <p:nvSpPr>
          <p:cNvPr id="2" name="Заголовок 1"/>
          <p:cNvSpPr>
            <a:spLocks noGrp="1"/>
          </p:cNvSpPr>
          <p:nvPr>
            <p:ph type="title"/>
          </p:nvPr>
        </p:nvSpPr>
        <p:spPr>
          <a:xfrm>
            <a:off x="457200" y="228600"/>
            <a:ext cx="8229600" cy="1143000"/>
          </a:xfrm>
        </p:spPr>
        <p:txBody>
          <a:bodyPr/>
          <a:lstStyle/>
          <a:p>
            <a:r>
              <a:rPr lang="ru-RU" smtClean="0"/>
              <a:t>Образец заголовка</a:t>
            </a:r>
            <a:endParaRPr lang="uk-UA"/>
          </a:p>
        </p:txBody>
      </p:sp>
      <p:sp>
        <p:nvSpPr>
          <p:cNvPr id="3" name="Текст 2"/>
          <p:cNvSpPr>
            <a:spLocks noGrp="1"/>
          </p:cNvSpPr>
          <p:nvPr>
            <p:ph type="body" sz="half" idx="1"/>
          </p:nvPr>
        </p:nvSpPr>
        <p:spPr>
          <a:xfrm>
            <a:off x="457200" y="1600200"/>
            <a:ext cx="40386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600200"/>
            <a:ext cx="40386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Rectangle 24"/>
          <p:cNvSpPr>
            <a:spLocks noGrp="1" noChangeArrowheads="1"/>
          </p:cNvSpPr>
          <p:nvPr>
            <p:ph type="dt" sz="half" idx="10"/>
          </p:nvPr>
        </p:nvSpPr>
        <p:spPr/>
        <p:txBody>
          <a:bodyPr/>
          <a:lstStyle>
            <a:lvl1pPr>
              <a:defRPr/>
            </a:lvl1pPr>
          </a:lstStyle>
          <a:p>
            <a:pPr>
              <a:defRPr/>
            </a:pPr>
            <a:endParaRPr lang="ru-RU"/>
          </a:p>
        </p:txBody>
      </p:sp>
      <p:sp>
        <p:nvSpPr>
          <p:cNvPr id="6" name="Rectangle 25"/>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7" name="Rectangle 26"/>
          <p:cNvSpPr>
            <a:spLocks noGrp="1" noChangeArrowheads="1"/>
          </p:cNvSpPr>
          <p:nvPr>
            <p:ph type="sldNum" sz="quarter" idx="12"/>
          </p:nvPr>
        </p:nvSpPr>
        <p:spPr/>
        <p:txBody>
          <a:bodyPr/>
          <a:lstStyle>
            <a:lvl1pPr>
              <a:defRPr/>
            </a:lvl1pPr>
          </a:lstStyle>
          <a:p>
            <a:pPr>
              <a:defRPr/>
            </a:pPr>
            <a:fld id="{1F0EAE4A-8F9F-4E09-A433-C3DACD571603}" type="slidenum">
              <a:rPr lang="ru-RU"/>
              <a:pPr>
                <a:defRPr/>
              </a:pPr>
              <a:t>‹#›</a:t>
            </a:fld>
            <a:endParaRPr lang="ru-RU"/>
          </a:p>
        </p:txBody>
      </p:sp>
    </p:spTree>
  </p:cSld>
  <p:clrMapOvr>
    <a:masterClrMapping/>
  </p:clrMapOvr>
  <p:transition spd="slow">
    <p:randomBar dir="vert"/>
  </p:transition>
  <p:timing/>
</p:sldLayout>
</file>

<file path=ppt/slideLayouts/slideLayout17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itle" preserve="1">
  <p:cSld name="Титульный слайд">
    <p:spTree>
      <p:nvGrpSpPr>
        <p:cNvPr id="1" name=""/>
        <p:cNvGrpSpPr/>
        <p:nvPr/>
      </p:nvGrpSpPr>
      <p:grpSpPr>
        <a:xfrm>
          <a:off x="0" y="0"/>
          <a:ext cx="0" cy="0"/>
        </a:xfrm>
      </p:grpSpPr>
      <p:grpSp>
        <p:nvGrpSpPr>
          <p:cNvPr id="4" name="Group 2"/>
          <p:cNvGrpSpPr/>
          <p:nvPr/>
        </p:nvGrpSpPr>
        <p:grpSpPr>
          <a:xfrm>
            <a:off x="0" y="0"/>
            <a:ext cx="9144000" cy="6858000"/>
            <a:chExt cx="5760" cy="4320"/>
          </a:xfrm>
        </p:grpSpPr>
        <p:sp>
          <p:nvSpPr>
            <p:cNvPr id="5" name="Rectangle 3"/>
            <p:cNvSpPr>
              <a:spLocks noChangeArrowheads="1"/>
            </p:cNvSpPr>
            <p:nvPr/>
          </p:nvSpPr>
          <p:spPr bwMode="hidden">
            <a:xfrm>
              <a:off x="0" y="0"/>
              <a:ext cx="5760" cy="535"/>
            </a:xfrm>
            <a:prstGeom prst="rect">
              <a:avLst/>
            </a:prstGeom>
            <a:gradFill rotWithShape="0">
              <a:gsLst>
                <a:gs pos="0">
                  <a:schemeClr val="folHlink"/>
                </a:gs>
                <a:gs pos="100000">
                  <a:schemeClr val="bg1"/>
                </a:gs>
              </a:gsLst>
              <a:lin ang="5400000" scaled="1"/>
            </a:gradFill>
            <a:ln>
              <a:noFill/>
            </a:ln>
            <a:effectLst/>
            <a:extLst/>
          </p:spPr>
          <p:txBody>
            <a:bodyPr wrap="none" anchor="ctr"/>
            <a:lstStyle/>
            <a:p>
              <a:pPr>
                <a:defRPr/>
              </a:pPr>
              <a:endParaRPr kumimoji="1" lang="ru-RU">
                <a:solidFill>
                  <a:srgbClr val="FFFFFF"/>
                </a:solidFill>
              </a:endParaRPr>
            </a:p>
          </p:txBody>
        </p:sp>
        <p:sp>
          <p:nvSpPr>
            <p:cNvPr id="6" name="Rectangle 4"/>
            <p:cNvSpPr>
              <a:spLocks noChangeArrowheads="1"/>
            </p:cNvSpPr>
            <p:nvPr/>
          </p:nvSpPr>
          <p:spPr bwMode="hidden">
            <a:xfrm>
              <a:off x="0" y="3147"/>
              <a:ext cx="5760" cy="1173"/>
            </a:xfrm>
            <a:prstGeom prst="rect">
              <a:avLst/>
            </a:prstGeom>
            <a:gradFill rotWithShape="0">
              <a:gsLst>
                <a:gs pos="0">
                  <a:schemeClr val="bg1"/>
                </a:gs>
                <a:gs pos="100000">
                  <a:schemeClr val="folHlink"/>
                </a:gs>
              </a:gsLst>
              <a:lin ang="5400000" scaled="1"/>
            </a:gradFill>
            <a:ln>
              <a:noFill/>
            </a:ln>
            <a:extLst/>
          </p:spPr>
          <p:txBody>
            <a:bodyPr wrap="none" anchor="ctr"/>
            <a:lstStyle/>
            <a:p>
              <a:pPr>
                <a:defRPr/>
              </a:pPr>
              <a:endParaRPr kumimoji="1" lang="ru-RU">
                <a:solidFill>
                  <a:srgbClr val="FFFFFF"/>
                </a:solidFill>
              </a:endParaRPr>
            </a:p>
          </p:txBody>
        </p:sp>
      </p:grpSp>
      <p:grpSp>
        <p:nvGrpSpPr>
          <p:cNvPr id="7" name="Group 10"/>
          <p:cNvGrpSpPr/>
          <p:nvPr/>
        </p:nvGrpSpPr>
        <p:grpSpPr>
          <a:xfrm>
            <a:off x="152400" y="314325"/>
            <a:ext cx="847725" cy="6543675"/>
            <a:chOff x="96" y="198"/>
            <a:chExt cx="534" cy="4122"/>
          </a:xfrm>
        </p:grpSpPr>
        <p:sp>
          <p:nvSpPr>
            <p:cNvPr id="8" name="AutoShape 11"/>
            <p:cNvSpPr>
              <a:spLocks noChangeArrowheads="1"/>
            </p:cNvSpPr>
            <p:nvPr/>
          </p:nvSpPr>
          <p:spPr bwMode="auto">
            <a:xfrm rot="5400000" flipH="1">
              <a:off x="82" y="1995"/>
              <a:ext cx="564" cy="533"/>
            </a:xfrm>
            <a:prstGeom prst="parallelogram">
              <a:avLst>
                <a:gd name="adj" fmla="val 56034"/>
              </a:avLst>
            </a:prstGeom>
            <a:gradFill rotWithShape="0">
              <a:gsLst>
                <a:gs pos="0">
                  <a:schemeClr val="accent1"/>
                </a:gs>
                <a:gs pos="100000">
                  <a:schemeClr val="accent2"/>
                </a:gs>
              </a:gsLst>
              <a:lin ang="0" scaled="1"/>
            </a:gradFill>
            <a:ln>
              <a:noFill/>
            </a:ln>
            <a:effectLst/>
            <a:extLst/>
          </p:spPr>
          <p:txBody>
            <a:bodyPr wrap="none" anchor="ctr"/>
            <a:lstStyle/>
            <a:p>
              <a:pPr>
                <a:defRPr/>
              </a:pPr>
              <a:endParaRPr kumimoji="1" lang="ru-RU">
                <a:solidFill>
                  <a:srgbClr val="FFFFFF"/>
                </a:solidFill>
              </a:endParaRPr>
            </a:p>
          </p:txBody>
        </p:sp>
        <p:sp>
          <p:nvSpPr>
            <p:cNvPr id="9" name="AutoShape 12"/>
            <p:cNvSpPr>
              <a:spLocks noChangeArrowheads="1"/>
            </p:cNvSpPr>
            <p:nvPr/>
          </p:nvSpPr>
          <p:spPr bwMode="auto">
            <a:xfrm rot="5400000" flipH="1">
              <a:off x="82" y="2589"/>
              <a:ext cx="564" cy="533"/>
            </a:xfrm>
            <a:prstGeom prst="parallelogram">
              <a:avLst>
                <a:gd name="adj" fmla="val 56034"/>
              </a:avLst>
            </a:prstGeom>
            <a:gradFill rotWithShape="0">
              <a:gsLst>
                <a:gs pos="0">
                  <a:schemeClr val="accent1"/>
                </a:gs>
                <a:gs pos="100000">
                  <a:schemeClr val="accent2"/>
                </a:gs>
              </a:gsLst>
              <a:lin ang="0" scaled="1"/>
            </a:gradFill>
            <a:ln>
              <a:noFill/>
            </a:ln>
            <a:effectLst/>
            <a:extLst/>
          </p:spPr>
          <p:txBody>
            <a:bodyPr wrap="none" anchor="ctr"/>
            <a:lstStyle/>
            <a:p>
              <a:pPr>
                <a:defRPr/>
              </a:pPr>
              <a:endParaRPr kumimoji="1" lang="ru-RU">
                <a:solidFill>
                  <a:srgbClr val="FFFFFF"/>
                </a:solidFill>
              </a:endParaRPr>
            </a:p>
          </p:txBody>
        </p:sp>
        <p:sp>
          <p:nvSpPr>
            <p:cNvPr id="10" name="AutoShape 13"/>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a:effectLst/>
            <a:extLst/>
          </p:spPr>
          <p:txBody>
            <a:bodyPr wrap="none" anchor="ctr"/>
            <a:lstStyle/>
            <a:p>
              <a:pPr>
                <a:defRPr/>
              </a:pPr>
              <a:endParaRPr kumimoji="1" lang="ru-RU">
                <a:solidFill>
                  <a:srgbClr val="FFFFFF"/>
                </a:solidFill>
              </a:endParaRPr>
            </a:p>
          </p:txBody>
        </p:sp>
        <p:sp>
          <p:nvSpPr>
            <p:cNvPr id="11" name="AutoShape 14"/>
            <p:cNvSpPr>
              <a:spLocks noChangeArrowheads="1"/>
            </p:cNvSpPr>
            <p:nvPr/>
          </p:nvSpPr>
          <p:spPr bwMode="auto">
            <a:xfrm rot="5400000" flipH="1">
              <a:off x="83" y="3776"/>
              <a:ext cx="558" cy="533"/>
            </a:xfrm>
            <a:prstGeom prst="parallelogram">
              <a:avLst>
                <a:gd name="adj" fmla="val 55437"/>
              </a:avLst>
            </a:prstGeom>
            <a:gradFill rotWithShape="0">
              <a:gsLst>
                <a:gs pos="0">
                  <a:schemeClr val="accent1"/>
                </a:gs>
                <a:gs pos="100000">
                  <a:schemeClr val="accent2"/>
                </a:gs>
              </a:gsLst>
              <a:lin ang="0" scaled="1"/>
            </a:gradFill>
            <a:ln>
              <a:noFill/>
            </a:ln>
            <a:effectLst/>
            <a:extLst/>
          </p:spPr>
          <p:txBody>
            <a:bodyPr wrap="none" anchor="ctr"/>
            <a:lstStyle/>
            <a:p>
              <a:pPr>
                <a:defRPr/>
              </a:pPr>
              <a:endParaRPr kumimoji="1" lang="ru-RU">
                <a:solidFill>
                  <a:srgbClr val="FFFFFF"/>
                </a:solidFill>
              </a:endParaRPr>
            </a:p>
          </p:txBody>
        </p:sp>
        <p:sp>
          <p:nvSpPr>
            <p:cNvPr id="12" name="AutoShape 15"/>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a:effectLst/>
            <a:extLst/>
          </p:spPr>
          <p:txBody>
            <a:bodyPr wrap="none" anchor="ctr"/>
            <a:lstStyle/>
            <a:p>
              <a:pPr>
                <a:defRPr/>
              </a:pPr>
              <a:endParaRPr kumimoji="1" lang="ru-RU">
                <a:solidFill>
                  <a:srgbClr val="FFFFFF"/>
                </a:solidFill>
              </a:endParaRPr>
            </a:p>
          </p:txBody>
        </p:sp>
        <p:sp>
          <p:nvSpPr>
            <p:cNvPr id="13" name="AutoShape 16"/>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a:effectLst/>
            <a:extLst/>
          </p:spPr>
          <p:txBody>
            <a:bodyPr wrap="none" anchor="ctr"/>
            <a:lstStyle/>
            <a:p>
              <a:pPr>
                <a:defRPr/>
              </a:pPr>
              <a:endParaRPr kumimoji="1" lang="ru-RU">
                <a:solidFill>
                  <a:srgbClr val="FFFFFF"/>
                </a:solidFill>
              </a:endParaRPr>
            </a:p>
          </p:txBody>
        </p:sp>
        <p:sp>
          <p:nvSpPr>
            <p:cNvPr id="14" name="AutoShape 17"/>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a:effectLst/>
            <a:extLst/>
          </p:spPr>
          <p:txBody>
            <a:bodyPr wrap="none" anchor="ctr"/>
            <a:lstStyle/>
            <a:p>
              <a:pPr>
                <a:defRPr/>
              </a:pPr>
              <a:endParaRPr kumimoji="1" lang="ru-RU">
                <a:solidFill>
                  <a:srgbClr val="FFFFFF"/>
                </a:solidFill>
              </a:endParaRPr>
            </a:p>
          </p:txBody>
        </p:sp>
      </p:grpSp>
      <p:sp>
        <p:nvSpPr>
          <p:cNvPr id="15" name="Rectangle 18"/>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a:noFill/>
          </a:ln>
          <a:extLst/>
        </p:spPr>
        <p:txBody>
          <a:bodyPr wrap="none" anchor="ctr"/>
          <a:lstStyle/>
          <a:p>
            <a:pPr>
              <a:defRPr/>
            </a:pPr>
            <a:endParaRPr kumimoji="1" lang="ru-RU">
              <a:solidFill>
                <a:srgbClr val="FFFFFF"/>
              </a:solidFill>
            </a:endParaRPr>
          </a:p>
        </p:txBody>
      </p:sp>
      <p:sp>
        <p:nvSpPr>
          <p:cNvPr id="16" name="AutoShape 19"/>
          <p:cNvSpPr>
            <a:spLocks noChangeArrowheads="1"/>
          </p:cNvSpPr>
          <p:nvPr/>
        </p:nvSpPr>
        <p:spPr bwMode="auto">
          <a:xfrm flipH="1">
            <a:off x="547688" y="2717800"/>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a:noFill/>
          </a:ln>
          <a:effectLst/>
          <a:extLst/>
        </p:spPr>
        <p:txBody>
          <a:bodyPr wrap="none" anchor="ctr"/>
          <a:lstStyle/>
          <a:p>
            <a:pPr>
              <a:defRPr/>
            </a:pPr>
            <a:endParaRPr kumimoji="1" lang="ru-RU">
              <a:solidFill>
                <a:srgbClr val="FFFFFF"/>
              </a:solidFill>
            </a:endParaRPr>
          </a:p>
        </p:txBody>
      </p:sp>
      <p:sp>
        <p:nvSpPr>
          <p:cNvPr id="17" name="Oval 20"/>
          <p:cNvSpPr>
            <a:spLocks noChangeArrowheads="1"/>
          </p:cNvSpPr>
          <p:nvPr/>
        </p:nvSpPr>
        <p:spPr bwMode="auto">
          <a:xfrm>
            <a:off x="433388" y="2697163"/>
            <a:ext cx="295275" cy="274637"/>
          </a:xfrm>
          <a:prstGeom prst="ellipse">
            <a:avLst/>
          </a:prstGeom>
          <a:gradFill rotWithShape="0">
            <a:gsLst>
              <a:gs pos="0">
                <a:srgbClr val="FEFFFF"/>
              </a:gs>
              <a:gs pos="100000">
                <a:schemeClr val="folHlink"/>
              </a:gs>
            </a:gsLst>
            <a:path path="shape">
              <a:fillToRect l="50000" t="50000" r="50000" b="50000"/>
            </a:path>
          </a:gradFill>
          <a:ln>
            <a:noFill/>
          </a:ln>
          <a:extLst/>
        </p:spPr>
        <p:txBody>
          <a:bodyPr wrap="none" anchor="ctr"/>
          <a:lstStyle/>
          <a:p>
            <a:pPr>
              <a:defRPr/>
            </a:pPr>
            <a:endParaRPr kumimoji="1" lang="ru-RU">
              <a:solidFill>
                <a:srgbClr val="FFFFFF"/>
              </a:solidFill>
            </a:endParaRPr>
          </a:p>
        </p:txBody>
      </p:sp>
      <p:sp>
        <p:nvSpPr>
          <p:cNvPr id="18" name="Rectangle 21"/>
          <p:cNvSpPr>
            <a:spLocks noChangeArrowheads="1"/>
          </p:cNvSpPr>
          <p:nvPr/>
        </p:nvSpPr>
        <p:spPr bwMode="auto">
          <a:xfrm>
            <a:off x="463550" y="2700338"/>
            <a:ext cx="161925" cy="4157662"/>
          </a:xfrm>
          <a:prstGeom prst="rect">
            <a:avLst/>
          </a:prstGeom>
          <a:noFill/>
          <a:ln>
            <a:noFill/>
          </a:ln>
          <a:extLst/>
        </p:spPr>
        <p:txBody>
          <a:bodyPr wrap="none" anchor="ctr"/>
          <a:lstStyle/>
          <a:p>
            <a:pPr>
              <a:defRPr/>
            </a:pPr>
            <a:endParaRPr kumimoji="1" lang="ru-RU">
              <a:solidFill>
                <a:srgbClr val="FFFFFF"/>
              </a:solidFill>
            </a:endParaRPr>
          </a:p>
        </p:txBody>
      </p:sp>
      <p:sp>
        <p:nvSpPr>
          <p:cNvPr id="19" name="Oval 22"/>
          <p:cNvSpPr>
            <a:spLocks noChangeArrowheads="1"/>
          </p:cNvSpPr>
          <p:nvPr/>
        </p:nvSpPr>
        <p:spPr bwMode="auto">
          <a:xfrm>
            <a:off x="9236075" y="2697163"/>
            <a:ext cx="304800" cy="274637"/>
          </a:xfrm>
          <a:prstGeom prst="ellipse">
            <a:avLst/>
          </a:prstGeom>
          <a:gradFill rotWithShape="0">
            <a:gsLst>
              <a:gs pos="0">
                <a:srgbClr val="FEFFFF"/>
              </a:gs>
              <a:gs pos="100000">
                <a:schemeClr val="folHlink"/>
              </a:gs>
            </a:gsLst>
            <a:path path="shape">
              <a:fillToRect l="50000" t="50000" r="50000" b="50000"/>
            </a:path>
          </a:gradFill>
          <a:ln>
            <a:noFill/>
          </a:ln>
          <a:extLst/>
        </p:spPr>
        <p:txBody>
          <a:bodyPr wrap="none" anchor="ctr"/>
          <a:lstStyle/>
          <a:p>
            <a:pPr>
              <a:defRPr/>
            </a:pPr>
            <a:endParaRPr kumimoji="1" lang="ru-RU">
              <a:solidFill>
                <a:srgbClr val="FFFFFF"/>
              </a:solidFill>
            </a:endParaRPr>
          </a:p>
        </p:txBody>
      </p:sp>
      <p:sp>
        <p:nvSpPr>
          <p:cNvPr id="20" name="Rectangle 23"/>
          <p:cNvSpPr>
            <a:spLocks noChangeArrowheads="1"/>
          </p:cNvSpPr>
          <p:nvPr/>
        </p:nvSpPr>
        <p:spPr bwMode="auto">
          <a:xfrm>
            <a:off x="484188" y="2760663"/>
            <a:ext cx="8751887" cy="190500"/>
          </a:xfrm>
          <a:prstGeom prst="rect">
            <a:avLst/>
          </a:prstGeom>
          <a:noFill/>
          <a:ln>
            <a:noFill/>
          </a:ln>
          <a:extLst/>
        </p:spPr>
        <p:txBody>
          <a:bodyPr wrap="none" anchor="ctr"/>
          <a:lstStyle/>
          <a:p>
            <a:pPr>
              <a:defRPr/>
            </a:pPr>
            <a:endParaRPr kumimoji="1" lang="ru-RU">
              <a:solidFill>
                <a:srgbClr val="FFFFFF"/>
              </a:solidFill>
            </a:endParaRPr>
          </a:p>
        </p:txBody>
      </p:sp>
      <p:grpSp>
        <p:nvGrpSpPr>
          <p:cNvPr id="21" name="Group 24"/>
          <p:cNvGrpSpPr/>
          <p:nvPr/>
        </p:nvGrpSpPr>
        <p:grpSpPr>
          <a:xfrm>
            <a:off x="150813" y="0"/>
            <a:ext cx="849312" cy="6858000"/>
            <a:chOff x="95" y="0"/>
            <a:chExt cx="535" cy="4320"/>
          </a:xfrm>
        </p:grpSpPr>
        <p:sp>
          <p:nvSpPr>
            <p:cNvPr id="22" name="AutoShape 25"/>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a:effectLst/>
            <a:extLst/>
          </p:spPr>
          <p:txBody>
            <a:bodyPr wrap="none" anchor="ctr"/>
            <a:lstStyle/>
            <a:p>
              <a:pPr>
                <a:defRPr/>
              </a:pPr>
              <a:endParaRPr kumimoji="1" lang="ru-RU">
                <a:solidFill>
                  <a:srgbClr val="FFFFFF"/>
                </a:solidFill>
              </a:endParaRPr>
            </a:p>
          </p:txBody>
        </p:sp>
        <p:sp>
          <p:nvSpPr>
            <p:cNvPr id="23" name="AutoShape 26"/>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a:effectLst/>
            <a:extLst/>
          </p:spPr>
          <p:txBody>
            <a:bodyPr wrap="none" anchor="ctr"/>
            <a:lstStyle/>
            <a:p>
              <a:pPr>
                <a:defRPr/>
              </a:pPr>
              <a:endParaRPr kumimoji="1" lang="ru-RU">
                <a:solidFill>
                  <a:srgbClr val="FFFFFF"/>
                </a:solidFill>
              </a:endParaRPr>
            </a:p>
          </p:txBody>
        </p:sp>
        <p:sp>
          <p:nvSpPr>
            <p:cNvPr id="24" name="AutoShape 27"/>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a:effectLst/>
            <a:extLst/>
          </p:spPr>
          <p:txBody>
            <a:bodyPr wrap="none" anchor="ctr"/>
            <a:lstStyle/>
            <a:p>
              <a:pPr>
                <a:defRPr/>
              </a:pPr>
              <a:endParaRPr kumimoji="1" lang="ru-RU">
                <a:solidFill>
                  <a:srgbClr val="FFFFFF"/>
                </a:solidFill>
              </a:endParaRPr>
            </a:p>
          </p:txBody>
        </p:sp>
        <p:sp>
          <p:nvSpPr>
            <p:cNvPr id="25" name="AutoShape 28"/>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a:effectLst/>
            <a:extLst/>
          </p:spPr>
          <p:txBody>
            <a:bodyPr wrap="none" anchor="ctr"/>
            <a:lstStyle/>
            <a:p>
              <a:pPr>
                <a:defRPr/>
              </a:pPr>
              <a:endParaRPr kumimoji="1" lang="ru-RU">
                <a:solidFill>
                  <a:srgbClr val="FFFFFF"/>
                </a:solidFill>
              </a:endParaRPr>
            </a:p>
          </p:txBody>
        </p:sp>
        <p:sp>
          <p:nvSpPr>
            <p:cNvPr id="26" name="AutoShape 29"/>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a:effectLst/>
            <a:extLst/>
          </p:spPr>
          <p:txBody>
            <a:bodyPr wrap="none" anchor="ctr"/>
            <a:lstStyle/>
            <a:p>
              <a:pPr>
                <a:defRPr/>
              </a:pPr>
              <a:endParaRPr kumimoji="1" lang="ru-RU">
                <a:solidFill>
                  <a:srgbClr val="FFFFFF"/>
                </a:solidFill>
              </a:endParaRPr>
            </a:p>
          </p:txBody>
        </p:sp>
        <p:sp>
          <p:nvSpPr>
            <p:cNvPr id="27" name="AutoShape 30"/>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a:effectLst/>
            <a:extLst/>
          </p:spPr>
          <p:txBody>
            <a:bodyPr wrap="none" anchor="ctr"/>
            <a:lstStyle/>
            <a:p>
              <a:pPr>
                <a:defRPr/>
              </a:pPr>
              <a:endParaRPr kumimoji="1" lang="ru-RU">
                <a:solidFill>
                  <a:srgbClr val="FFFFFF"/>
                </a:solidFill>
              </a:endParaRPr>
            </a:p>
          </p:txBody>
        </p:sp>
        <p:sp>
          <p:nvSpPr>
            <p:cNvPr id="28" name="Freeform 31"/>
            <p:cNvSpPr/>
            <p:nvPr/>
          </p:nvSpPr>
          <p:spPr bwMode="auto">
            <a:xfrm>
              <a:off x="98" y="0"/>
              <a:ext cx="532" cy="465"/>
            </a:xfrm>
            <a:custGeom>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Lst>
              <a:cxnLst>
                <a:cxn ang="0">
                  <a:pos x="T0" y="T1"/>
                </a:cxn>
                <a:cxn ang="0">
                  <a:pos x="T2" y="T3"/>
                </a:cxn>
                <a:cxn ang="0">
                  <a:pos x="T4" y="T5"/>
                </a:cxn>
                <a:cxn ang="0">
                  <a:pos x="T6" y="T7"/>
                </a:cxn>
                <a:cxn ang="0">
                  <a:pos x="T8" y="T9"/>
                </a:cxn>
                <a:cxn ang="0">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ffectLst/>
            <a:extLst/>
          </p:spPr>
          <p:txBody>
            <a:bodyPr wrap="none" anchor="ctr"/>
            <a:lstStyle/>
            <a:p>
              <a:pPr>
                <a:defRPr/>
              </a:pPr>
              <a:endParaRPr kumimoji="1" lang="ru-RU">
                <a:solidFill>
                  <a:srgbClr val="FFFFFF"/>
                </a:solidFill>
              </a:endParaRPr>
            </a:p>
          </p:txBody>
        </p:sp>
        <p:sp>
          <p:nvSpPr>
            <p:cNvPr id="29" name="Freeform 32"/>
            <p:cNvSpPr/>
            <p:nvPr/>
          </p:nvSpPr>
          <p:spPr bwMode="auto">
            <a:xfrm>
              <a:off x="95" y="4060"/>
              <a:ext cx="457" cy="260"/>
            </a:xfrm>
            <a:custGeom>
              <a:gdLst>
                <a:gd name="T0" fmla="*/ 457 w 457"/>
                <a:gd name="T1" fmla="*/ 260 h 264"/>
                <a:gd name="T2" fmla="*/ 1 w 457"/>
                <a:gd name="T3" fmla="*/ 0 h 264"/>
                <a:gd name="T4" fmla="*/ 0 w 457"/>
                <a:gd name="T5" fmla="*/ 264 h 264"/>
                <a:gd name="T6" fmla="*/ 457 w 457"/>
                <a:gd name="T7" fmla="*/ 260 h 264"/>
              </a:gdLst>
              <a:cxnLst>
                <a:cxn ang="0">
                  <a:pos x="T0" y="T1"/>
                </a:cxn>
                <a:cxn ang="0">
                  <a:pos x="T2" y="T3"/>
                </a:cxn>
                <a:cxn ang="0">
                  <a:pos x="T4" y="T5"/>
                </a:cxn>
                <a:cxn ang="0">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ffectLst/>
            <a:extLst/>
          </p:spPr>
          <p:txBody>
            <a:bodyPr wrap="none" anchor="ctr"/>
            <a:lstStyle/>
            <a:p>
              <a:pPr>
                <a:defRPr/>
              </a:pPr>
              <a:endParaRPr kumimoji="1" lang="ru-RU">
                <a:solidFill>
                  <a:srgbClr val="FFFFFF"/>
                </a:solidFill>
              </a:endParaRPr>
            </a:p>
          </p:txBody>
        </p:sp>
      </p:grpSp>
      <p:sp>
        <p:nvSpPr>
          <p:cNvPr id="103429" name="Rectangle 5"/>
          <p:cNvSpPr>
            <a:spLocks noGrp="1" noChangeArrowheads="1"/>
          </p:cNvSpPr>
          <p:nvPr>
            <p:ph type="ctrTitle"/>
          </p:nvPr>
        </p:nvSpPr>
        <p:spPr>
          <a:xfrm>
            <a:off x="1295400" y="1524000"/>
            <a:ext cx="7772400" cy="1143000"/>
          </a:xfrm>
        </p:spPr>
        <p:txBody>
          <a:bodyPr/>
          <a:lstStyle>
            <a:lvl1pPr>
              <a:defRPr/>
            </a:lvl1pPr>
          </a:lstStyle>
          <a:p>
            <a:pPr lvl="0"/>
            <a:r>
              <a:rPr lang="ru-RU" noProof="0" smtClean="0"/>
              <a:t>Образец заголовка</a:t>
            </a:r>
          </a:p>
        </p:txBody>
      </p:sp>
      <p:sp>
        <p:nvSpPr>
          <p:cNvPr id="103430" name="Rectangle 6"/>
          <p:cNvSpPr>
            <a:spLocks noGrp="1" noChangeArrowheads="1"/>
          </p:cNvSpPr>
          <p:nvPr>
            <p:ph type="subTitle" idx="1"/>
          </p:nvPr>
        </p:nvSpPr>
        <p:spPr>
          <a:xfrm>
            <a:off x="1371600" y="3886200"/>
            <a:ext cx="6400800" cy="1752600"/>
          </a:xfrm>
        </p:spPr>
        <p:txBody>
          <a:bodyPr/>
          <a:lstStyle>
            <a:lvl1pPr marL="0" indent="0">
              <a:buFont typeface="Monotype Sorts" pitchFamily="2" charset="2"/>
              <a:buNone/>
              <a:defRPr/>
            </a:lvl1pPr>
          </a:lstStyle>
          <a:p>
            <a:pPr lvl="0"/>
            <a:r>
              <a:rPr lang="ru-RU" noProof="0" smtClean="0"/>
              <a:t>Образец подзаголовка</a:t>
            </a:r>
          </a:p>
        </p:txBody>
      </p:sp>
      <p:sp>
        <p:nvSpPr>
          <p:cNvPr id="30" name="Rectangle 7"/>
          <p:cNvSpPr>
            <a:spLocks noGrp="1" noChangeArrowheads="1"/>
          </p:cNvSpPr>
          <p:nvPr>
            <p:ph type="dt" sz="half" idx="10"/>
          </p:nvPr>
        </p:nvSpPr>
        <p:spPr>
          <a:xfrm>
            <a:off x="1295400" y="6248400"/>
            <a:ext cx="1905000" cy="457200"/>
          </a:xfrm>
        </p:spPr>
        <p:txBody>
          <a:bodyPr/>
          <a:lstStyle>
            <a:lvl1pPr>
              <a:defRPr>
                <a:solidFill>
                  <a:srgbClr val="FFFFFF"/>
                </a:solidFill>
              </a:defRPr>
            </a:lvl1pPr>
          </a:lstStyle>
          <a:p>
            <a:pPr>
              <a:defRPr/>
            </a:pPr>
            <a:endParaRPr lang="ru-RU"/>
          </a:p>
        </p:txBody>
      </p:sp>
      <p:sp>
        <p:nvSpPr>
          <p:cNvPr id="31" name="Rectangle 8"/>
          <p:cNvSpPr>
            <a:spLocks noGrp="1" noChangeArrowheads="1"/>
          </p:cNvSpPr>
          <p:nvPr>
            <p:ph type="ftr" sz="quarter" idx="11"/>
          </p:nvPr>
        </p:nvSpPr>
        <p:spPr>
          <a:xfrm>
            <a:off x="3733800" y="6248400"/>
            <a:ext cx="2895600" cy="457200"/>
          </a:xfrm>
        </p:spPr>
        <p:txBody>
          <a:bodyPr/>
          <a:lstStyle>
            <a:lvl1pPr>
              <a:defRPr smtClean="0">
                <a:solidFill>
                  <a:srgbClr val="FFFFFF"/>
                </a:solidFill>
              </a:defRPr>
            </a:lvl1pPr>
          </a:lstStyle>
          <a:p>
            <a:pPr>
              <a:defRPr/>
            </a:pPr>
            <a:r>
              <a:rPr lang="ru-RU"/>
              <a:t>За матеріалами сайту Svit PPT</a:t>
            </a:r>
          </a:p>
        </p:txBody>
      </p:sp>
      <p:sp>
        <p:nvSpPr>
          <p:cNvPr id="32" name="Rectangle 9"/>
          <p:cNvSpPr>
            <a:spLocks noGrp="1" noChangeArrowheads="1"/>
          </p:cNvSpPr>
          <p:nvPr>
            <p:ph type="sldNum" sz="quarter" idx="12"/>
          </p:nvPr>
        </p:nvSpPr>
        <p:spPr>
          <a:xfrm>
            <a:off x="7162800" y="6248400"/>
            <a:ext cx="1905000" cy="457200"/>
          </a:xfrm>
        </p:spPr>
        <p:txBody>
          <a:bodyPr/>
          <a:lstStyle>
            <a:lvl1pPr>
              <a:defRPr>
                <a:solidFill>
                  <a:srgbClr val="FFFFFF"/>
                </a:solidFill>
              </a:defRPr>
            </a:lvl1pPr>
          </a:lstStyle>
          <a:p>
            <a:pPr>
              <a:defRPr/>
            </a:pPr>
            <a:fld id="{9594C9B5-891E-4469-8392-770CE3F7DDD4}" type="slidenum">
              <a:rPr lang="ru-RU"/>
              <a:pPr>
                <a:defRPr/>
              </a:pPr>
              <a:t>‹#›</a:t>
            </a:fld>
            <a:endParaRPr lang="ru-RU"/>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dur="50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17"/>
                                        </p:tgtEl>
                                        <p:attrNameLst>
                                          <p:attrName>style.visibility</p:attrName>
                                        </p:attrNameLst>
                                      </p:cBhvr>
                                      <p:to>
                                        <p:strVal val="hidden"/>
                                      </p:to>
                                    </p:set>
                                  </p:subTnLst>
                                </p:cTn>
                              </p:par>
                            </p:childTnLst>
                          </p:cTn>
                        </p:par>
                        <p:par>
                          <p:cTn id="9" fill="hold" nodeType="afterGroup">
                            <p:stCondLst>
                              <p:cond delay="500"/>
                            </p:stCondLst>
                            <p:childTnLst>
                              <p:par>
                                <p:cTn id="10" presetID="2" presetClass="entr" presetSubtype="8" dur="500"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Layout>
</file>

<file path=ppt/slideLayouts/slideLayout17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a:defRPr/>
            </a:lvl1pPr>
          </a:lstStyle>
          <a:p>
            <a:pPr>
              <a:defRPr/>
            </a:pPr>
            <a:endParaRPr lang="ru-RU"/>
          </a:p>
        </p:txBody>
      </p:sp>
      <p:sp>
        <p:nvSpPr>
          <p:cNvPr id="5" name="Rectangle 5"/>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6" name="Rectangle 6"/>
          <p:cNvSpPr>
            <a:spLocks noGrp="1" noChangeArrowheads="1"/>
          </p:cNvSpPr>
          <p:nvPr>
            <p:ph type="sldNum" sz="quarter" idx="12"/>
          </p:nvPr>
        </p:nvSpPr>
        <p:spPr/>
        <p:txBody>
          <a:bodyPr/>
          <a:lstStyle>
            <a:lvl1pPr>
              <a:defRPr/>
            </a:lvl1pPr>
          </a:lstStyle>
          <a:p>
            <a:pPr>
              <a:defRPr/>
            </a:pPr>
            <a:fld id="{985CE9E2-BA71-4236-886D-75FFE9D4A475}" type="slidenum">
              <a:rPr lang="ru-RU"/>
              <a:pPr>
                <a:defRPr/>
              </a:pPr>
              <a:t>‹#›</a:t>
            </a:fld>
            <a:endParaRPr lang="ru-RU"/>
          </a:p>
        </p:txBody>
      </p:sp>
    </p:spTree>
  </p:cSld>
  <p:clrMapOvr>
    <a:masterClrMapping/>
  </p:clrMapOvr>
  <p:transition spd="slow">
    <p:randomBar dir="vert"/>
  </p:transition>
  <p:timing/>
</p:sldLayout>
</file>

<file path=ppt/slideLayouts/slideLayout17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p:txBody>
          <a:bodyPr/>
          <a:lstStyle>
            <a:lvl1pPr>
              <a:defRPr/>
            </a:lvl1pPr>
          </a:lstStyle>
          <a:p>
            <a:pPr>
              <a:defRPr/>
            </a:pPr>
            <a:endParaRPr lang="ru-RU"/>
          </a:p>
        </p:txBody>
      </p:sp>
      <p:sp>
        <p:nvSpPr>
          <p:cNvPr id="5" name="Rectangle 5"/>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6" name="Rectangle 6"/>
          <p:cNvSpPr>
            <a:spLocks noGrp="1" noChangeArrowheads="1"/>
          </p:cNvSpPr>
          <p:nvPr>
            <p:ph type="sldNum" sz="quarter" idx="12"/>
          </p:nvPr>
        </p:nvSpPr>
        <p:spPr/>
        <p:txBody>
          <a:bodyPr/>
          <a:lstStyle>
            <a:lvl1pPr>
              <a:defRPr/>
            </a:lvl1pPr>
          </a:lstStyle>
          <a:p>
            <a:pPr>
              <a:defRPr/>
            </a:pPr>
            <a:fld id="{749E8B74-1FFA-477C-AE77-B7594BAEC31E}" type="slidenum">
              <a:rPr lang="ru-RU"/>
              <a:pPr>
                <a:defRPr/>
              </a:pPr>
              <a:t>‹#›</a:t>
            </a:fld>
            <a:endParaRPr lang="ru-RU"/>
          </a:p>
        </p:txBody>
      </p:sp>
    </p:spTree>
  </p:cSld>
  <p:clrMapOvr>
    <a:masterClrMapping/>
  </p:clrMapOvr>
  <p:transition spd="slow">
    <p:randomBar dir="vert"/>
  </p:transition>
  <p:timing/>
</p:sldLayout>
</file>

<file path=ppt/slideLayouts/slideLayout17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12192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1816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p:txBody>
          <a:bodyPr/>
          <a:lstStyle>
            <a:lvl1pPr>
              <a:defRPr/>
            </a:lvl1pPr>
          </a:lstStyle>
          <a:p>
            <a:pPr>
              <a:defRPr/>
            </a:pPr>
            <a:endParaRPr lang="ru-RU"/>
          </a:p>
        </p:txBody>
      </p:sp>
      <p:sp>
        <p:nvSpPr>
          <p:cNvPr id="6" name="Rectangle 5"/>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7" name="Rectangle 6"/>
          <p:cNvSpPr>
            <a:spLocks noGrp="1" noChangeArrowheads="1"/>
          </p:cNvSpPr>
          <p:nvPr>
            <p:ph type="sldNum" sz="quarter" idx="12"/>
          </p:nvPr>
        </p:nvSpPr>
        <p:spPr/>
        <p:txBody>
          <a:bodyPr/>
          <a:lstStyle>
            <a:lvl1pPr>
              <a:defRPr/>
            </a:lvl1pPr>
          </a:lstStyle>
          <a:p>
            <a:pPr>
              <a:defRPr/>
            </a:pPr>
            <a:fld id="{6C318082-8261-4781-A2E4-0DFF3DA2BC8D}" type="slidenum">
              <a:rPr lang="ru-RU"/>
              <a:pPr>
                <a:defRPr/>
              </a:pPr>
              <a:t>‹#›</a:t>
            </a:fld>
            <a:endParaRPr lang="ru-RU"/>
          </a:p>
        </p:txBody>
      </p:sp>
    </p:spTree>
  </p:cSld>
  <p:clrMapOvr>
    <a:masterClrMapping/>
  </p:clrMapOvr>
  <p:transition spd="slow">
    <p:randomBar dir="vert"/>
  </p:transition>
  <p:timing/>
</p:sldLayout>
</file>

<file path=ppt/slideLayouts/slideLayout17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p:txBody>
          <a:bodyPr/>
          <a:lstStyle>
            <a:lvl1pPr>
              <a:defRPr/>
            </a:lvl1pPr>
          </a:lstStyle>
          <a:p>
            <a:pPr>
              <a:defRPr/>
            </a:pPr>
            <a:endParaRPr lang="ru-RU"/>
          </a:p>
        </p:txBody>
      </p:sp>
      <p:sp>
        <p:nvSpPr>
          <p:cNvPr id="8" name="Rectangle 5"/>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9" name="Rectangle 6"/>
          <p:cNvSpPr>
            <a:spLocks noGrp="1" noChangeArrowheads="1"/>
          </p:cNvSpPr>
          <p:nvPr>
            <p:ph type="sldNum" sz="quarter" idx="12"/>
          </p:nvPr>
        </p:nvSpPr>
        <p:spPr/>
        <p:txBody>
          <a:bodyPr/>
          <a:lstStyle>
            <a:lvl1pPr>
              <a:defRPr/>
            </a:lvl1pPr>
          </a:lstStyle>
          <a:p>
            <a:pPr>
              <a:defRPr/>
            </a:pPr>
            <a:fld id="{543C0B32-58E4-4079-B48D-130EA4DE820C}" type="slidenum">
              <a:rPr lang="ru-RU"/>
              <a:pPr>
                <a:defRPr/>
              </a:pPr>
              <a:t>‹#›</a:t>
            </a:fld>
            <a:endParaRPr lang="ru-RU"/>
          </a:p>
        </p:txBody>
      </p:sp>
    </p:spTree>
  </p:cSld>
  <p:clrMapOvr>
    <a:masterClrMapping/>
  </p:clrMapOvr>
  <p:transition spd="slow">
    <p:randomBar dir="vert"/>
  </p:transition>
  <p:timing/>
</p:sldLayout>
</file>

<file path=ppt/slideLayouts/slideLayout17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p:txBody>
          <a:bodyPr/>
          <a:lstStyle>
            <a:lvl1pPr>
              <a:defRPr/>
            </a:lvl1pPr>
          </a:lstStyle>
          <a:p>
            <a:pPr>
              <a:defRPr/>
            </a:pPr>
            <a:endParaRPr lang="ru-RU"/>
          </a:p>
        </p:txBody>
      </p:sp>
      <p:sp>
        <p:nvSpPr>
          <p:cNvPr id="4" name="Rectangle 5"/>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5" name="Rectangle 6"/>
          <p:cNvSpPr>
            <a:spLocks noGrp="1" noChangeArrowheads="1"/>
          </p:cNvSpPr>
          <p:nvPr>
            <p:ph type="sldNum" sz="quarter" idx="12"/>
          </p:nvPr>
        </p:nvSpPr>
        <p:spPr/>
        <p:txBody>
          <a:bodyPr/>
          <a:lstStyle>
            <a:lvl1pPr>
              <a:defRPr/>
            </a:lvl1pPr>
          </a:lstStyle>
          <a:p>
            <a:pPr>
              <a:defRPr/>
            </a:pPr>
            <a:fld id="{EC89BD59-134C-497F-929F-35DEE2A2F36D}" type="slidenum">
              <a:rPr lang="ru-RU"/>
              <a:pPr>
                <a:defRPr/>
              </a:pPr>
              <a:t>‹#›</a:t>
            </a:fld>
            <a:endParaRPr lang="ru-RU"/>
          </a:p>
        </p:txBody>
      </p:sp>
    </p:spTree>
  </p:cSld>
  <p:clrMapOvr>
    <a:masterClrMapping/>
  </p:clrMapOvr>
  <p:transition spd="slow">
    <p:randomBar dir="vert"/>
  </p:transition>
  <p:timing/>
</p:sldLayout>
</file>

<file path=ppt/slideLayouts/slideLayout17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Пустой слайд">
    <p:spTree>
      <p:nvGrpSpPr>
        <p:cNvPr id="1" name=""/>
        <p:cNvGrpSpPr/>
        <p:nvPr/>
      </p:nvGrpSpPr>
      <p:grpSpPr>
        <a:xfrm>
          <a:off x="0" y="0"/>
          <a:ext cx="0" cy="0"/>
        </a:xfrm>
      </p:grpSpPr>
      <p:sp>
        <p:nvSpPr>
          <p:cNvPr id="2" name="Rectangle 4"/>
          <p:cNvSpPr>
            <a:spLocks noGrp="1" noChangeArrowheads="1"/>
          </p:cNvSpPr>
          <p:nvPr>
            <p:ph type="dt" sz="half" idx="10"/>
          </p:nvPr>
        </p:nvSpPr>
        <p:spPr/>
        <p:txBody>
          <a:bodyPr/>
          <a:lstStyle>
            <a:lvl1pPr>
              <a:defRPr/>
            </a:lvl1pPr>
          </a:lstStyle>
          <a:p>
            <a:pPr>
              <a:defRPr/>
            </a:pPr>
            <a:endParaRPr lang="ru-RU"/>
          </a:p>
        </p:txBody>
      </p:sp>
      <p:sp>
        <p:nvSpPr>
          <p:cNvPr id="3" name="Rectangle 5"/>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4" name="Rectangle 6"/>
          <p:cNvSpPr>
            <a:spLocks noGrp="1" noChangeArrowheads="1"/>
          </p:cNvSpPr>
          <p:nvPr>
            <p:ph type="sldNum" sz="quarter" idx="12"/>
          </p:nvPr>
        </p:nvSpPr>
        <p:spPr/>
        <p:txBody>
          <a:bodyPr/>
          <a:lstStyle>
            <a:lvl1pPr>
              <a:defRPr/>
            </a:lvl1pPr>
          </a:lstStyle>
          <a:p>
            <a:pPr>
              <a:defRPr/>
            </a:pPr>
            <a:fld id="{C0B412A5-FF49-4030-A45C-5F2A063F7FD1}" type="slidenum">
              <a:rPr lang="ru-RU"/>
              <a:pPr>
                <a:defRPr/>
              </a:pPr>
              <a:t>‹#›</a:t>
            </a:fld>
            <a:endParaRPr lang="ru-RU"/>
          </a:p>
        </p:txBody>
      </p:sp>
    </p:spTree>
  </p:cSld>
  <p:clrMapOvr>
    <a:masterClrMapping/>
  </p:clrMapOvr>
  <p:transition spd="slow">
    <p:randomBar dir="vert"/>
  </p:transition>
  <p:timing/>
</p:sldLayout>
</file>

<file path=ppt/slideLayouts/slideLayout17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a:defRPr/>
            </a:lvl1pPr>
          </a:lstStyle>
          <a:p>
            <a:pPr>
              <a:defRPr/>
            </a:pPr>
            <a:endParaRPr lang="ru-RU"/>
          </a:p>
        </p:txBody>
      </p:sp>
      <p:sp>
        <p:nvSpPr>
          <p:cNvPr id="6" name="Rectangle 5"/>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7" name="Rectangle 6"/>
          <p:cNvSpPr>
            <a:spLocks noGrp="1" noChangeArrowheads="1"/>
          </p:cNvSpPr>
          <p:nvPr>
            <p:ph type="sldNum" sz="quarter" idx="12"/>
          </p:nvPr>
        </p:nvSpPr>
        <p:spPr/>
        <p:txBody>
          <a:bodyPr/>
          <a:lstStyle>
            <a:lvl1pPr>
              <a:defRPr/>
            </a:lvl1pPr>
          </a:lstStyle>
          <a:p>
            <a:pPr>
              <a:defRPr/>
            </a:pPr>
            <a:fld id="{DA52D290-1B14-43D4-AE03-8E7DF4905A89}" type="slidenum">
              <a:rPr lang="ru-RU"/>
              <a:pPr>
                <a:defRPr/>
              </a:pPr>
              <a:t>‹#›</a:t>
            </a:fld>
            <a:endParaRPr lang="ru-RU"/>
          </a:p>
        </p:txBody>
      </p:sp>
    </p:spTree>
  </p:cSld>
  <p:clrMapOvr>
    <a:masterClrMapping/>
  </p:clrMapOvr>
  <p:transition spd="slow">
    <p:randomBar dir="vert"/>
  </p:transition>
  <p:timing/>
</p:sldLayout>
</file>

<file path=ppt/slideLayouts/slideLayout17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a:defRPr/>
            </a:lvl1pPr>
          </a:lstStyle>
          <a:p>
            <a:pPr>
              <a:defRPr/>
            </a:pPr>
            <a:endParaRPr lang="ru-RU"/>
          </a:p>
        </p:txBody>
      </p:sp>
      <p:sp>
        <p:nvSpPr>
          <p:cNvPr id="6" name="Rectangle 5"/>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7" name="Rectangle 6"/>
          <p:cNvSpPr>
            <a:spLocks noGrp="1" noChangeArrowheads="1"/>
          </p:cNvSpPr>
          <p:nvPr>
            <p:ph type="sldNum" sz="quarter" idx="12"/>
          </p:nvPr>
        </p:nvSpPr>
        <p:spPr/>
        <p:txBody>
          <a:bodyPr/>
          <a:lstStyle>
            <a:lvl1pPr>
              <a:defRPr/>
            </a:lvl1pPr>
          </a:lstStyle>
          <a:p>
            <a:pPr>
              <a:defRPr/>
            </a:pPr>
            <a:fld id="{D108B54F-6AAD-4C00-8A7E-6229E66A5A09}" type="slidenum">
              <a:rPr lang="ru-RU"/>
              <a:pPr>
                <a:defRPr/>
              </a:pPr>
              <a:t>‹#›</a:t>
            </a:fld>
            <a:endParaRPr lang="ru-RU"/>
          </a:p>
        </p:txBody>
      </p:sp>
    </p:spTree>
  </p:cSld>
  <p:clrMapOvr>
    <a:masterClrMapping/>
  </p:clrMapOvr>
  <p:transition spd="slow">
    <p:randomBar dir="vert"/>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Пустой слайд">
    <p:spTree>
      <p:nvGrpSpPr>
        <p:cNvPr id="1" name=""/>
        <p:cNvGrpSpPr/>
        <p:nvPr/>
      </p:nvGrpSpPr>
      <p:grpSpPr>
        <a:xfrm>
          <a:off x="0" y="0"/>
          <a:ext cx="0" cy="0"/>
        </a:xfrm>
      </p:grpSpPr>
      <p:sp>
        <p:nvSpPr>
          <p:cNvPr id="2" name="Rectangle 126"/>
          <p:cNvSpPr>
            <a:spLocks noGrp="1" noChangeArrowheads="1"/>
          </p:cNvSpPr>
          <p:nvPr>
            <p:ph type="dt" sz="half" idx="10"/>
          </p:nvPr>
        </p:nvSpPr>
        <p:spPr/>
        <p:txBody>
          <a:bodyPr/>
          <a:lstStyle>
            <a:lvl1pPr>
              <a:defRPr/>
            </a:lvl1pPr>
          </a:lstStyle>
          <a:p>
            <a:pPr>
              <a:defRPr/>
            </a:pPr>
            <a:endParaRPr lang="ru-RU"/>
          </a:p>
        </p:txBody>
      </p:sp>
      <p:sp>
        <p:nvSpPr>
          <p:cNvPr id="3" name="Rectangle 127"/>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4" name="Rectangle 128"/>
          <p:cNvSpPr>
            <a:spLocks noGrp="1" noChangeArrowheads="1"/>
          </p:cNvSpPr>
          <p:nvPr>
            <p:ph type="sldNum" sz="quarter" idx="12"/>
          </p:nvPr>
        </p:nvSpPr>
        <p:spPr/>
        <p:txBody>
          <a:bodyPr/>
          <a:lstStyle>
            <a:lvl1pPr>
              <a:defRPr/>
            </a:lvl1pPr>
          </a:lstStyle>
          <a:p>
            <a:pPr>
              <a:defRPr/>
            </a:pPr>
            <a:fld id="{DA6788B2-D215-4834-A905-467404FE4D51}" type="slidenum">
              <a:rPr lang="ru-RU"/>
              <a:pPr>
                <a:defRPr/>
              </a:pPr>
              <a:t>‹#›</a:t>
            </a:fld>
            <a:endParaRPr lang="ru-RU"/>
          </a:p>
        </p:txBody>
      </p:sp>
    </p:spTree>
  </p:cSld>
  <p:clrMapOvr>
    <a:masterClrMapping/>
  </p:clrMapOvr>
  <p:transition spd="slow">
    <p:randomBar dir="vert"/>
  </p:transition>
  <p:timing/>
</p:sldLayout>
</file>

<file path=ppt/slideLayouts/slideLayout18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a:defRPr/>
            </a:lvl1pPr>
          </a:lstStyle>
          <a:p>
            <a:pPr>
              <a:defRPr/>
            </a:pPr>
            <a:endParaRPr lang="ru-RU"/>
          </a:p>
        </p:txBody>
      </p:sp>
      <p:sp>
        <p:nvSpPr>
          <p:cNvPr id="5" name="Rectangle 5"/>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6" name="Rectangle 6"/>
          <p:cNvSpPr>
            <a:spLocks noGrp="1" noChangeArrowheads="1"/>
          </p:cNvSpPr>
          <p:nvPr>
            <p:ph type="sldNum" sz="quarter" idx="12"/>
          </p:nvPr>
        </p:nvSpPr>
        <p:spPr/>
        <p:txBody>
          <a:bodyPr/>
          <a:lstStyle>
            <a:lvl1pPr>
              <a:defRPr/>
            </a:lvl1pPr>
          </a:lstStyle>
          <a:p>
            <a:pPr>
              <a:defRPr/>
            </a:pPr>
            <a:fld id="{C6CD7F1D-CA86-4F4A-A5F0-C6B1E33DC4C0}" type="slidenum">
              <a:rPr lang="ru-RU"/>
              <a:pPr>
                <a:defRPr/>
              </a:pPr>
              <a:t>‹#›</a:t>
            </a:fld>
            <a:endParaRPr lang="ru-RU"/>
          </a:p>
        </p:txBody>
      </p:sp>
    </p:spTree>
  </p:cSld>
  <p:clrMapOvr>
    <a:masterClrMapping/>
  </p:clrMapOvr>
  <p:transition spd="slow">
    <p:randomBar dir="vert"/>
  </p:transition>
  <p:timing/>
</p:sldLayout>
</file>

<file path=ppt/slideLayouts/slideLayout18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p:cNvSpPr>
            <a:spLocks noGrp="1"/>
          </p:cNvSpPr>
          <p:nvPr>
            <p:ph type="title" orient="vert"/>
          </p:nvPr>
        </p:nvSpPr>
        <p:spPr>
          <a:xfrm>
            <a:off x="7048500" y="419100"/>
            <a:ext cx="1943100" cy="57404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219200" y="419100"/>
            <a:ext cx="5676900" cy="5740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a:defRPr/>
            </a:lvl1pPr>
          </a:lstStyle>
          <a:p>
            <a:pPr>
              <a:defRPr/>
            </a:pPr>
            <a:endParaRPr lang="ru-RU"/>
          </a:p>
        </p:txBody>
      </p:sp>
      <p:sp>
        <p:nvSpPr>
          <p:cNvPr id="5" name="Rectangle 5"/>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6" name="Rectangle 6"/>
          <p:cNvSpPr>
            <a:spLocks noGrp="1" noChangeArrowheads="1"/>
          </p:cNvSpPr>
          <p:nvPr>
            <p:ph type="sldNum" sz="quarter" idx="12"/>
          </p:nvPr>
        </p:nvSpPr>
        <p:spPr/>
        <p:txBody>
          <a:bodyPr/>
          <a:lstStyle>
            <a:lvl1pPr>
              <a:defRPr/>
            </a:lvl1pPr>
          </a:lstStyle>
          <a:p>
            <a:pPr>
              <a:defRPr/>
            </a:pPr>
            <a:fld id="{45F4426A-34D4-42E5-AEAF-A37C508EE336}" type="slidenum">
              <a:rPr lang="ru-RU"/>
              <a:pPr>
                <a:defRPr/>
              </a:pPr>
              <a:t>‹#›</a:t>
            </a:fld>
            <a:endParaRPr lang="ru-RU"/>
          </a:p>
        </p:txBody>
      </p:sp>
    </p:spTree>
  </p:cSld>
  <p:clrMapOvr>
    <a:masterClrMapping/>
  </p:clrMapOvr>
  <p:transition spd="slow">
    <p:randomBar dir="vert"/>
  </p:transition>
  <p:timing/>
</p:sldLayout>
</file>

<file path=ppt/slideLayouts/slideLayout18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AndTx" preserve="1">
  <p:cSld name="Заголовок, два объекта и текст">
    <p:spTree>
      <p:nvGrpSpPr>
        <p:cNvPr id="1" name=""/>
        <p:cNvGrpSpPr/>
        <p:nvPr/>
      </p:nvGrpSpPr>
      <p:grpSpPr>
        <a:xfrm>
          <a:off x="0" y="0"/>
          <a:ext cx="0" cy="0"/>
        </a:xfrm>
      </p:grpSpPr>
      <p:sp>
        <p:nvSpPr>
          <p:cNvPr id="2" name="Заголовок 1"/>
          <p:cNvSpPr>
            <a:spLocks noGrp="1"/>
          </p:cNvSpPr>
          <p:nvPr>
            <p:ph type="title"/>
          </p:nvPr>
        </p:nvSpPr>
        <p:spPr>
          <a:xfrm>
            <a:off x="1219200" y="419100"/>
            <a:ext cx="7772400" cy="1143000"/>
          </a:xfrm>
        </p:spPr>
        <p:txBody>
          <a:bodyPr/>
          <a:lstStyle/>
          <a:p>
            <a:r>
              <a:rPr lang="ru-RU" smtClean="0"/>
              <a:t>Образец заголовка</a:t>
            </a:r>
            <a:endParaRPr lang="ru-RU"/>
          </a:p>
        </p:txBody>
      </p:sp>
      <p:sp>
        <p:nvSpPr>
          <p:cNvPr id="3" name="Объект 2"/>
          <p:cNvSpPr>
            <a:spLocks noGrp="1"/>
          </p:cNvSpPr>
          <p:nvPr>
            <p:ph sz="quarter" idx="1"/>
          </p:nvPr>
        </p:nvSpPr>
        <p:spPr>
          <a:xfrm>
            <a:off x="1219200" y="2044700"/>
            <a:ext cx="38100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1219200" y="4178300"/>
            <a:ext cx="38100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5181600" y="2044700"/>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p:txBody>
          <a:bodyPr/>
          <a:lstStyle>
            <a:lvl1pPr>
              <a:defRPr/>
            </a:lvl1pPr>
          </a:lstStyle>
          <a:p>
            <a:pPr>
              <a:defRPr/>
            </a:pPr>
            <a:endParaRPr lang="ru-RU"/>
          </a:p>
        </p:txBody>
      </p:sp>
      <p:sp>
        <p:nvSpPr>
          <p:cNvPr id="7" name="Rectangle 5"/>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8" name="Rectangle 6"/>
          <p:cNvSpPr>
            <a:spLocks noGrp="1" noChangeArrowheads="1"/>
          </p:cNvSpPr>
          <p:nvPr>
            <p:ph type="sldNum" sz="quarter" idx="12"/>
          </p:nvPr>
        </p:nvSpPr>
        <p:spPr/>
        <p:txBody>
          <a:bodyPr/>
          <a:lstStyle>
            <a:lvl1pPr>
              <a:defRPr/>
            </a:lvl1pPr>
          </a:lstStyle>
          <a:p>
            <a:pPr>
              <a:defRPr/>
            </a:pPr>
            <a:fld id="{116F0A79-B61E-4702-8289-C0815343BBA0}" type="slidenum">
              <a:rPr lang="ru-RU"/>
              <a:pPr>
                <a:defRPr/>
              </a:pPr>
              <a:t>‹#›</a:t>
            </a:fld>
            <a:endParaRPr lang="ru-RU"/>
          </a:p>
        </p:txBody>
      </p:sp>
    </p:spTree>
  </p:cSld>
  <p:clrMapOvr>
    <a:masterClrMapping/>
  </p:clrMapOvr>
  <p:transition spd="slow">
    <p:randomBar dir="vert"/>
  </p:transition>
  <p:timing/>
</p:sldLayout>
</file>

<file path=ppt/slideLayouts/slideLayout18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xfrm>
      </p:grpSpPr>
      <p:sp>
        <p:nvSpPr>
          <p:cNvPr id="2" name="Заголовок 1"/>
          <p:cNvSpPr>
            <a:spLocks noGrp="1"/>
          </p:cNvSpPr>
          <p:nvPr>
            <p:ph type="title"/>
          </p:nvPr>
        </p:nvSpPr>
        <p:spPr>
          <a:xfrm>
            <a:off x="1219200" y="419100"/>
            <a:ext cx="7772400" cy="1143000"/>
          </a:xfrm>
        </p:spPr>
        <p:txBody>
          <a:bodyPr/>
          <a:lstStyle/>
          <a:p>
            <a:r>
              <a:rPr lang="ru-RU" smtClean="0"/>
              <a:t>Образец заголовка</a:t>
            </a:r>
            <a:endParaRPr lang="ru-RU"/>
          </a:p>
        </p:txBody>
      </p:sp>
      <p:sp>
        <p:nvSpPr>
          <p:cNvPr id="3" name="Объект 2"/>
          <p:cNvSpPr>
            <a:spLocks noGrp="1"/>
          </p:cNvSpPr>
          <p:nvPr>
            <p:ph sz="half" idx="1"/>
          </p:nvPr>
        </p:nvSpPr>
        <p:spPr>
          <a:xfrm>
            <a:off x="1219200" y="2044700"/>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5181600" y="2044700"/>
            <a:ext cx="38100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5181600" y="4178300"/>
            <a:ext cx="38100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p:txBody>
          <a:bodyPr/>
          <a:lstStyle>
            <a:lvl1pPr>
              <a:defRPr/>
            </a:lvl1pPr>
          </a:lstStyle>
          <a:p>
            <a:pPr>
              <a:defRPr/>
            </a:pPr>
            <a:endParaRPr lang="ru-RU"/>
          </a:p>
        </p:txBody>
      </p:sp>
      <p:sp>
        <p:nvSpPr>
          <p:cNvPr id="7" name="Rectangle 5"/>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8" name="Rectangle 6"/>
          <p:cNvSpPr>
            <a:spLocks noGrp="1" noChangeArrowheads="1"/>
          </p:cNvSpPr>
          <p:nvPr>
            <p:ph type="sldNum" sz="quarter" idx="12"/>
          </p:nvPr>
        </p:nvSpPr>
        <p:spPr/>
        <p:txBody>
          <a:bodyPr/>
          <a:lstStyle>
            <a:lvl1pPr>
              <a:defRPr/>
            </a:lvl1pPr>
          </a:lstStyle>
          <a:p>
            <a:pPr>
              <a:defRPr/>
            </a:pPr>
            <a:fld id="{587DC00F-4F82-4449-90FC-A12522044DAA}" type="slidenum">
              <a:rPr lang="ru-RU"/>
              <a:pPr>
                <a:defRPr/>
              </a:pPr>
              <a:t>‹#›</a:t>
            </a:fld>
            <a:endParaRPr lang="ru-RU"/>
          </a:p>
        </p:txBody>
      </p:sp>
    </p:spTree>
  </p:cSld>
  <p:clrMapOvr>
    <a:masterClrMapping/>
  </p:clrMapOvr>
  <p:transition spd="slow">
    <p:randomBar dir="vert"/>
  </p:transition>
  <p:timing/>
</p:sldLayout>
</file>

<file path=ppt/slideLayouts/slideLayout18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OverTx" preserve="1">
  <p:cSld name="Заголовок и объект над текстом">
    <p:spTree>
      <p:nvGrpSpPr>
        <p:cNvPr id="1" name=""/>
        <p:cNvGrpSpPr/>
        <p:nvPr/>
      </p:nvGrpSpPr>
      <p:grpSpPr>
        <a:xfrm>
          <a:off x="0" y="0"/>
          <a:ext cx="0" cy="0"/>
        </a:xfrm>
      </p:grpSpPr>
      <p:sp>
        <p:nvSpPr>
          <p:cNvPr id="2" name="Заголовок 1"/>
          <p:cNvSpPr>
            <a:spLocks noGrp="1"/>
          </p:cNvSpPr>
          <p:nvPr>
            <p:ph type="title"/>
          </p:nvPr>
        </p:nvSpPr>
        <p:spPr>
          <a:xfrm>
            <a:off x="1219200" y="419100"/>
            <a:ext cx="7772400" cy="1143000"/>
          </a:xfrm>
        </p:spPr>
        <p:txBody>
          <a:bodyPr/>
          <a:lstStyle/>
          <a:p>
            <a:r>
              <a:rPr lang="ru-RU" smtClean="0"/>
              <a:t>Образец заголовка</a:t>
            </a:r>
            <a:endParaRPr lang="ru-RU"/>
          </a:p>
        </p:txBody>
      </p:sp>
      <p:sp>
        <p:nvSpPr>
          <p:cNvPr id="3" name="Объект 2"/>
          <p:cNvSpPr>
            <a:spLocks noGrp="1"/>
          </p:cNvSpPr>
          <p:nvPr>
            <p:ph sz="half" idx="1"/>
          </p:nvPr>
        </p:nvSpPr>
        <p:spPr>
          <a:xfrm>
            <a:off x="1219200" y="2044700"/>
            <a:ext cx="77724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1219200" y="4178300"/>
            <a:ext cx="77724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p:txBody>
          <a:bodyPr/>
          <a:lstStyle>
            <a:lvl1pPr>
              <a:defRPr/>
            </a:lvl1pPr>
          </a:lstStyle>
          <a:p>
            <a:pPr>
              <a:defRPr/>
            </a:pPr>
            <a:endParaRPr lang="ru-RU"/>
          </a:p>
        </p:txBody>
      </p:sp>
      <p:sp>
        <p:nvSpPr>
          <p:cNvPr id="6" name="Rectangle 5"/>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7" name="Rectangle 6"/>
          <p:cNvSpPr>
            <a:spLocks noGrp="1" noChangeArrowheads="1"/>
          </p:cNvSpPr>
          <p:nvPr>
            <p:ph type="sldNum" sz="quarter" idx="12"/>
          </p:nvPr>
        </p:nvSpPr>
        <p:spPr/>
        <p:txBody>
          <a:bodyPr/>
          <a:lstStyle>
            <a:lvl1pPr>
              <a:defRPr/>
            </a:lvl1pPr>
          </a:lstStyle>
          <a:p>
            <a:pPr>
              <a:defRPr/>
            </a:pPr>
            <a:fld id="{3AEBB407-6F78-42BA-B521-B08E771E3639}" type="slidenum">
              <a:rPr lang="ru-RU"/>
              <a:pPr>
                <a:defRPr/>
              </a:pPr>
              <a:t>‹#›</a:t>
            </a:fld>
            <a:endParaRPr lang="ru-RU"/>
          </a:p>
        </p:txBody>
      </p:sp>
    </p:spTree>
  </p:cSld>
  <p:clrMapOvr>
    <a:masterClrMapping/>
  </p:clrMapOvr>
  <p:transition spd="slow">
    <p:randomBar dir="vert"/>
  </p:transition>
  <p:timing/>
</p:sldLayout>
</file>

<file path=ppt/slideLayouts/slideLayout18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itle" preserve="1">
  <p:cSld name="Титульный слайд">
    <p:bg>
      <p:bgPr>
        <a:gradFill rotWithShape="0">
          <a:gsLst>
            <a:gs pos="0">
              <a:schemeClr val="bg1"/>
            </a:gs>
            <a:gs pos="100000">
              <a:srgbClr val="32324A"/>
            </a:gs>
          </a:gsLst>
          <a:lin ang="2700000" scaled="1"/>
        </a:gradFill>
        <a:effectLst/>
      </p:bgPr>
    </p:bg>
    <p:spTree>
      <p:nvGrpSpPr>
        <p:cNvPr id="1" name=""/>
        <p:cNvGrpSpPr/>
        <p:nvPr/>
      </p:nvGrpSpPr>
      <p:grpSpPr>
        <a:xfrm>
          <a:off x="0" y="0"/>
          <a:ext cx="0" cy="0"/>
        </a:xfrm>
      </p:grpSpPr>
      <p:grpSp>
        <p:nvGrpSpPr>
          <p:cNvPr id="4" name="Group 2"/>
          <p:cNvGrpSpPr/>
          <p:nvPr/>
        </p:nvGrpSpPr>
        <p:grpSpPr>
          <a:xfrm>
            <a:off x="-498475" y="1311275"/>
            <a:ext cx="10429875" cy="5908675"/>
            <a:chOff x="-313" y="824"/>
            <a:chExt cx="6570" cy="3722"/>
          </a:xfrm>
        </p:grpSpPr>
        <p:sp>
          <p:nvSpPr>
            <p:cNvPr id="5"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a:noFill/>
            </a:ln>
            <a:effectLst/>
            <a:extLst/>
          </p:spPr>
          <p:txBody>
            <a:bodyPr rot="10800000"/>
            <a:lstStyle/>
            <a:p>
              <a:pPr algn="ctr">
                <a:defRPr/>
              </a:pPr>
              <a:endParaRPr lang="ru-RU">
                <a:solidFill>
                  <a:srgbClr val="FFFFFF"/>
                </a:solidFill>
                <a:latin typeface="+mn-lt"/>
                <a:cs typeface="+mn-cs"/>
              </a:endParaRPr>
            </a:p>
          </p:txBody>
        </p:sp>
        <p:sp>
          <p:nvSpPr>
            <p:cNvPr id="6"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a:noFill/>
            </a:ln>
            <a:effectLst/>
            <a:extLst/>
          </p:spPr>
          <p:txBody>
            <a:bodyPr rot="10800000"/>
            <a:lstStyle/>
            <a:p>
              <a:pPr algn="ctr">
                <a:defRPr/>
              </a:pPr>
              <a:endParaRPr lang="ru-RU">
                <a:solidFill>
                  <a:srgbClr val="FFFFFF"/>
                </a:solidFill>
                <a:latin typeface="+mn-lt"/>
                <a:cs typeface="+mn-cs"/>
              </a:endParaRPr>
            </a:p>
          </p:txBody>
        </p:sp>
        <p:sp>
          <p:nvSpPr>
            <p:cNvPr id="7" name="Rectangle 5"/>
            <p:cNvSpPr>
              <a:spLocks noChangeArrowheads="1"/>
            </p:cNvSpPr>
            <p:nvPr userDrawn="1"/>
          </p:nvSpPr>
          <p:spPr bwMode="hidden">
            <a:xfrm rot="20757420" flipV="1">
              <a:off x="-27" y="1198"/>
              <a:ext cx="2246" cy="6"/>
            </a:xfrm>
            <a:prstGeom prst="rect">
              <a:avLst/>
            </a:prstGeom>
            <a:gradFill rotWithShape="0">
              <a:gsLst>
                <a:gs pos="0">
                  <a:schemeClr val="bg1">
                    <a:gamma/>
                    <a:shade val="90980"/>
                    <a:invGamma/>
                  </a:schemeClr>
                </a:gs>
                <a:gs pos="100000">
                  <a:schemeClr val="bg1"/>
                </a:gs>
              </a:gsLst>
              <a:lin ang="2700000" scaled="1"/>
            </a:gradFill>
            <a:ln>
              <a:noFill/>
            </a:ln>
            <a:effectLst/>
            <a:extLst/>
          </p:spPr>
          <p:txBody>
            <a:bodyPr rot="10800000"/>
            <a:lstStyle/>
            <a:p>
              <a:pPr algn="ctr">
                <a:defRPr/>
              </a:pPr>
              <a:endParaRPr lang="ru-RU">
                <a:solidFill>
                  <a:srgbClr val="FFFFFF"/>
                </a:solidFill>
                <a:latin typeface="+mn-lt"/>
                <a:cs typeface="+mn-cs"/>
              </a:endParaRPr>
            </a:p>
          </p:txBody>
        </p:sp>
        <p:sp>
          <p:nvSpPr>
            <p:cNvPr id="8"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a:noFill/>
            </a:ln>
            <a:effectLst/>
            <a:extLst/>
          </p:spPr>
          <p:txBody>
            <a:bodyPr rot="10800000"/>
            <a:lstStyle/>
            <a:p>
              <a:pPr algn="ctr">
                <a:defRPr/>
              </a:pPr>
              <a:endParaRPr lang="ru-RU">
                <a:solidFill>
                  <a:srgbClr val="FFFFFF"/>
                </a:solidFill>
                <a:latin typeface="+mn-lt"/>
                <a:cs typeface="+mn-cs"/>
              </a:endParaRPr>
            </a:p>
          </p:txBody>
        </p:sp>
        <p:sp>
          <p:nvSpPr>
            <p:cNvPr id="9"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a:noFill/>
            </a:ln>
            <a:effectLst/>
            <a:extLst/>
          </p:spPr>
          <p:txBody>
            <a:bodyPr rot="10800000"/>
            <a:lstStyle/>
            <a:p>
              <a:pPr algn="ctr">
                <a:defRPr/>
              </a:pPr>
              <a:endParaRPr lang="ru-RU">
                <a:solidFill>
                  <a:srgbClr val="FFFFFF"/>
                </a:solidFill>
                <a:latin typeface="+mn-lt"/>
                <a:cs typeface="+mn-cs"/>
              </a:endParaRPr>
            </a:p>
          </p:txBody>
        </p:sp>
        <p:sp>
          <p:nvSpPr>
            <p:cNvPr id="10" name="Rectangle 8"/>
            <p:cNvSpPr>
              <a:spLocks noChangeArrowheads="1"/>
            </p:cNvSpPr>
            <p:nvPr userDrawn="1"/>
          </p:nvSpPr>
          <p:spPr bwMode="hidden">
            <a:xfrm rot="20554236" flipV="1">
              <a:off x="-65" y="1523"/>
              <a:ext cx="3058" cy="6"/>
            </a:xfrm>
            <a:prstGeom prst="rect">
              <a:avLst/>
            </a:prstGeom>
            <a:gradFill rotWithShape="0">
              <a:gsLst>
                <a:gs pos="0">
                  <a:schemeClr val="bg1">
                    <a:gamma/>
                    <a:shade val="90980"/>
                    <a:invGamma/>
                  </a:schemeClr>
                </a:gs>
                <a:gs pos="100000">
                  <a:schemeClr val="bg1"/>
                </a:gs>
              </a:gsLst>
              <a:lin ang="2700000" scaled="1"/>
            </a:gradFill>
            <a:ln>
              <a:noFill/>
            </a:ln>
            <a:effectLst/>
            <a:extLst/>
          </p:spPr>
          <p:txBody>
            <a:bodyPr rot="10800000"/>
            <a:lstStyle/>
            <a:p>
              <a:pPr algn="ctr">
                <a:defRPr/>
              </a:pPr>
              <a:endParaRPr lang="ru-RU">
                <a:solidFill>
                  <a:srgbClr val="FFFFFF"/>
                </a:solidFill>
                <a:latin typeface="+mn-lt"/>
                <a:cs typeface="+mn-cs"/>
              </a:endParaRPr>
            </a:p>
          </p:txBody>
        </p:sp>
        <p:sp>
          <p:nvSpPr>
            <p:cNvPr id="11" name="Rectangle 9"/>
            <p:cNvSpPr>
              <a:spLocks noChangeArrowheads="1"/>
            </p:cNvSpPr>
            <p:nvPr userDrawn="1"/>
          </p:nvSpPr>
          <p:spPr bwMode="hidden">
            <a:xfrm rot="20466592" flipV="1">
              <a:off x="-93" y="1694"/>
              <a:ext cx="3403" cy="6"/>
            </a:xfrm>
            <a:prstGeom prst="rect">
              <a:avLst/>
            </a:prstGeom>
            <a:gradFill rotWithShape="0">
              <a:gsLst>
                <a:gs pos="0">
                  <a:schemeClr val="bg1">
                    <a:gamma/>
                    <a:shade val="90980"/>
                    <a:invGamma/>
                  </a:schemeClr>
                </a:gs>
                <a:gs pos="100000">
                  <a:schemeClr val="bg1"/>
                </a:gs>
              </a:gsLst>
              <a:lin ang="2700000" scaled="1"/>
            </a:gradFill>
            <a:ln>
              <a:noFill/>
            </a:ln>
            <a:effectLst/>
            <a:extLst/>
          </p:spPr>
          <p:txBody>
            <a:bodyPr rot="10800000"/>
            <a:lstStyle/>
            <a:p>
              <a:pPr algn="ctr">
                <a:defRPr/>
              </a:pPr>
              <a:endParaRPr lang="ru-RU">
                <a:solidFill>
                  <a:srgbClr val="FFFFFF"/>
                </a:solidFill>
                <a:latin typeface="+mn-lt"/>
                <a:cs typeface="+mn-cs"/>
              </a:endParaRPr>
            </a:p>
          </p:txBody>
        </p:sp>
        <p:sp>
          <p:nvSpPr>
            <p:cNvPr id="12" name="Rectangle 10"/>
            <p:cNvSpPr>
              <a:spLocks noChangeArrowheads="1"/>
            </p:cNvSpPr>
            <p:nvPr userDrawn="1"/>
          </p:nvSpPr>
          <p:spPr bwMode="hidden">
            <a:xfrm rot="20343220" flipV="1">
              <a:off x="-99" y="1863"/>
              <a:ext cx="3749" cy="6"/>
            </a:xfrm>
            <a:prstGeom prst="rect">
              <a:avLst/>
            </a:prstGeom>
            <a:gradFill rotWithShape="0">
              <a:gsLst>
                <a:gs pos="0">
                  <a:schemeClr val="bg1"/>
                </a:gs>
                <a:gs pos="100000">
                  <a:schemeClr val="bg1">
                    <a:gamma/>
                    <a:shade val="84706"/>
                    <a:invGamma/>
                  </a:schemeClr>
                </a:gs>
              </a:gsLst>
              <a:lin ang="2700000" scaled="1"/>
            </a:gradFill>
            <a:ln>
              <a:noFill/>
            </a:ln>
            <a:effectLst/>
            <a:extLst/>
          </p:spPr>
          <p:txBody>
            <a:bodyPr rot="10800000"/>
            <a:lstStyle/>
            <a:p>
              <a:pPr algn="ctr">
                <a:defRPr/>
              </a:pPr>
              <a:endParaRPr lang="ru-RU">
                <a:solidFill>
                  <a:srgbClr val="FFFFFF"/>
                </a:solidFill>
                <a:latin typeface="+mn-lt"/>
                <a:cs typeface="+mn-cs"/>
              </a:endParaRPr>
            </a:p>
          </p:txBody>
        </p:sp>
        <p:sp>
          <p:nvSpPr>
            <p:cNvPr id="13" name="Rectangle 11"/>
            <p:cNvSpPr>
              <a:spLocks noChangeArrowheads="1"/>
            </p:cNvSpPr>
            <p:nvPr userDrawn="1"/>
          </p:nvSpPr>
          <p:spPr bwMode="hidden">
            <a:xfrm rot="20211064" flipV="1">
              <a:off x="-165" y="2053"/>
              <a:ext cx="4209" cy="6"/>
            </a:xfrm>
            <a:prstGeom prst="rect">
              <a:avLst/>
            </a:prstGeom>
            <a:gradFill rotWithShape="0">
              <a:gsLst>
                <a:gs pos="0">
                  <a:schemeClr val="bg1"/>
                </a:gs>
                <a:gs pos="100000">
                  <a:schemeClr val="bg1">
                    <a:gamma/>
                    <a:shade val="75686"/>
                    <a:invGamma/>
                  </a:schemeClr>
                </a:gs>
              </a:gsLst>
              <a:lin ang="2700000" scaled="1"/>
            </a:gradFill>
            <a:ln>
              <a:noFill/>
            </a:ln>
            <a:effectLst/>
            <a:extLst/>
          </p:spPr>
          <p:txBody>
            <a:bodyPr rot="10800000"/>
            <a:lstStyle/>
            <a:p>
              <a:pPr algn="ctr">
                <a:defRPr/>
              </a:pPr>
              <a:endParaRPr lang="ru-RU">
                <a:solidFill>
                  <a:srgbClr val="FFFFFF"/>
                </a:solidFill>
                <a:latin typeface="+mn-lt"/>
                <a:cs typeface="+mn-cs"/>
              </a:endParaRPr>
            </a:p>
          </p:txBody>
        </p:sp>
        <p:sp>
          <p:nvSpPr>
            <p:cNvPr id="14"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a:noFill/>
            </a:ln>
            <a:effectLst/>
            <a:extLst/>
          </p:spPr>
          <p:txBody>
            <a:bodyPr rot="10800000"/>
            <a:lstStyle/>
            <a:p>
              <a:pPr algn="ctr">
                <a:defRPr/>
              </a:pPr>
              <a:endParaRPr lang="ru-RU">
                <a:solidFill>
                  <a:srgbClr val="FFFFFF"/>
                </a:solidFill>
                <a:latin typeface="+mn-lt"/>
                <a:cs typeface="+mn-cs"/>
              </a:endParaRPr>
            </a:p>
          </p:txBody>
        </p:sp>
        <p:sp>
          <p:nvSpPr>
            <p:cNvPr id="15" name="Rectangle 13"/>
            <p:cNvSpPr>
              <a:spLocks noChangeArrowheads="1"/>
            </p:cNvSpPr>
            <p:nvPr userDrawn="1"/>
          </p:nvSpPr>
          <p:spPr bwMode="hidden">
            <a:xfrm rot="19923404" flipV="1">
              <a:off x="-313" y="2617"/>
              <a:ext cx="5200" cy="6"/>
            </a:xfrm>
            <a:prstGeom prst="rect">
              <a:avLst/>
            </a:prstGeom>
            <a:gradFill rotWithShape="0">
              <a:gsLst>
                <a:gs pos="0">
                  <a:schemeClr val="bg1"/>
                </a:gs>
                <a:gs pos="100000">
                  <a:schemeClr val="bg1">
                    <a:gamma/>
                    <a:shade val="60784"/>
                    <a:invGamma/>
                  </a:schemeClr>
                </a:gs>
              </a:gsLst>
              <a:lin ang="2700000" scaled="1"/>
            </a:gradFill>
            <a:ln>
              <a:noFill/>
            </a:ln>
            <a:effectLst/>
            <a:extLst/>
          </p:spPr>
          <p:txBody>
            <a:bodyPr rot="10800000"/>
            <a:lstStyle/>
            <a:p>
              <a:pPr algn="ctr">
                <a:defRPr/>
              </a:pPr>
              <a:endParaRPr lang="ru-RU">
                <a:solidFill>
                  <a:srgbClr val="FFFFFF"/>
                </a:solidFill>
                <a:latin typeface="+mn-lt"/>
                <a:cs typeface="+mn-cs"/>
              </a:endParaRPr>
            </a:p>
          </p:txBody>
        </p:sp>
        <p:sp>
          <p:nvSpPr>
            <p:cNvPr id="16"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a:noFill/>
            </a:ln>
            <a:effectLst/>
            <a:extLst/>
          </p:spPr>
          <p:txBody>
            <a:bodyPr rot="10800000"/>
            <a:lstStyle/>
            <a:p>
              <a:pPr algn="ctr">
                <a:defRPr/>
              </a:pPr>
              <a:endParaRPr lang="ru-RU">
                <a:solidFill>
                  <a:srgbClr val="FFFFFF"/>
                </a:solidFill>
                <a:latin typeface="+mn-lt"/>
                <a:cs typeface="+mn-cs"/>
              </a:endParaRPr>
            </a:p>
          </p:txBody>
        </p:sp>
        <p:sp>
          <p:nvSpPr>
            <p:cNvPr id="17"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a:noFill/>
            </a:ln>
            <a:effectLst/>
            <a:extLst/>
          </p:spPr>
          <p:txBody>
            <a:bodyPr rot="10800000"/>
            <a:lstStyle/>
            <a:p>
              <a:pPr algn="ctr">
                <a:defRPr/>
              </a:pPr>
              <a:endParaRPr lang="ru-RU">
                <a:solidFill>
                  <a:srgbClr val="FFFFFF"/>
                </a:solidFill>
                <a:latin typeface="+mn-lt"/>
                <a:cs typeface="+mn-cs"/>
              </a:endParaRPr>
            </a:p>
          </p:txBody>
        </p:sp>
        <p:sp>
          <p:nvSpPr>
            <p:cNvPr id="18"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a:noFill/>
            </a:ln>
            <a:effectLst/>
            <a:extLst/>
          </p:spPr>
          <p:txBody>
            <a:bodyPr rot="10800000"/>
            <a:lstStyle/>
            <a:p>
              <a:pPr algn="ctr">
                <a:defRPr/>
              </a:pPr>
              <a:endParaRPr lang="ru-RU">
                <a:solidFill>
                  <a:srgbClr val="FFFFFF"/>
                </a:solidFill>
                <a:latin typeface="+mn-lt"/>
                <a:cs typeface="+mn-cs"/>
              </a:endParaRPr>
            </a:p>
          </p:txBody>
        </p:sp>
        <p:sp>
          <p:nvSpPr>
            <p:cNvPr id="19" name="Rectangle 17"/>
            <p:cNvSpPr>
              <a:spLocks noChangeArrowheads="1"/>
            </p:cNvSpPr>
            <p:nvPr userDrawn="1"/>
          </p:nvSpPr>
          <p:spPr bwMode="hidden">
            <a:xfrm rot="18603244" flipV="1">
              <a:off x="4054" y="3503"/>
              <a:ext cx="2079" cy="6"/>
            </a:xfrm>
            <a:prstGeom prst="rect">
              <a:avLst/>
            </a:prstGeom>
            <a:gradFill rotWithShape="0">
              <a:gsLst>
                <a:gs pos="0">
                  <a:schemeClr val="bg1"/>
                </a:gs>
                <a:gs pos="100000">
                  <a:schemeClr val="bg1">
                    <a:gamma/>
                    <a:shade val="0"/>
                    <a:invGamma/>
                  </a:schemeClr>
                </a:gs>
              </a:gsLst>
              <a:lin ang="2700000" scaled="1"/>
            </a:gradFill>
            <a:ln>
              <a:noFill/>
            </a:ln>
            <a:effectLst/>
            <a:extLst/>
          </p:spPr>
          <p:txBody>
            <a:bodyPr rot="10800000" vert="eaVert"/>
            <a:lstStyle/>
            <a:p>
              <a:pPr algn="ctr">
                <a:defRPr/>
              </a:pPr>
              <a:endParaRPr lang="ru-RU">
                <a:solidFill>
                  <a:srgbClr val="FFFFFF"/>
                </a:solidFill>
                <a:latin typeface="+mn-lt"/>
                <a:cs typeface="+mn-cs"/>
              </a:endParaRPr>
            </a:p>
          </p:txBody>
        </p:sp>
        <p:sp>
          <p:nvSpPr>
            <p:cNvPr id="20" name="Rectangle 18"/>
            <p:cNvSpPr>
              <a:spLocks noChangeArrowheads="1"/>
            </p:cNvSpPr>
            <p:nvPr userDrawn="1"/>
          </p:nvSpPr>
          <p:spPr bwMode="hidden">
            <a:xfrm rot="39991576" flipH="1" flipV="1">
              <a:off x="5370" y="4167"/>
              <a:ext cx="501" cy="6"/>
            </a:xfrm>
            <a:prstGeom prst="rect">
              <a:avLst/>
            </a:prstGeom>
            <a:gradFill rotWithShape="0">
              <a:gsLst>
                <a:gs pos="0">
                  <a:schemeClr val="bg1"/>
                </a:gs>
                <a:gs pos="100000">
                  <a:schemeClr val="bg1">
                    <a:gamma/>
                    <a:shade val="0"/>
                    <a:invGamma/>
                  </a:schemeClr>
                </a:gs>
              </a:gsLst>
              <a:lin ang="2700000" scaled="1"/>
            </a:gradFill>
            <a:ln>
              <a:noFill/>
            </a:ln>
            <a:effectLst/>
            <a:extLst/>
          </p:spPr>
          <p:txBody>
            <a:bodyPr rot="10800000" vert="eaVert"/>
            <a:lstStyle/>
            <a:p>
              <a:pPr algn="ctr">
                <a:defRPr/>
              </a:pPr>
              <a:endParaRPr lang="ru-RU">
                <a:solidFill>
                  <a:srgbClr val="FFFFFF"/>
                </a:solidFill>
                <a:latin typeface="+mn-lt"/>
                <a:cs typeface="+mn-cs"/>
              </a:endParaRPr>
            </a:p>
          </p:txBody>
        </p:sp>
        <p:sp>
          <p:nvSpPr>
            <p:cNvPr id="21" name="Rectangle 19"/>
            <p:cNvSpPr>
              <a:spLocks noChangeArrowheads="1"/>
            </p:cNvSpPr>
            <p:nvPr userDrawn="1"/>
          </p:nvSpPr>
          <p:spPr bwMode="hidden">
            <a:xfrm rot="-20541360">
              <a:off x="-146" y="2360"/>
              <a:ext cx="6046" cy="6"/>
            </a:xfrm>
            <a:prstGeom prst="rect">
              <a:avLst/>
            </a:prstGeom>
            <a:gradFill rotWithShape="0">
              <a:gsLst>
                <a:gs pos="0">
                  <a:schemeClr val="bg1"/>
                </a:gs>
                <a:gs pos="100000">
                  <a:schemeClr val="bg1">
                    <a:gamma/>
                    <a:shade val="54510"/>
                    <a:invGamma/>
                  </a:schemeClr>
                </a:gs>
              </a:gsLst>
              <a:lin ang="2700000" scaled="1"/>
            </a:gradFill>
            <a:ln>
              <a:noFill/>
            </a:ln>
            <a:effectLst/>
            <a:extLst/>
          </p:spPr>
          <p:txBody>
            <a:bodyPr/>
            <a:lstStyle/>
            <a:p>
              <a:pPr algn="ctr">
                <a:defRPr/>
              </a:pPr>
              <a:endParaRPr lang="ru-RU">
                <a:solidFill>
                  <a:srgbClr val="FFFFFF"/>
                </a:solidFill>
                <a:latin typeface="+mn-lt"/>
                <a:cs typeface="+mn-cs"/>
              </a:endParaRPr>
            </a:p>
          </p:txBody>
        </p:sp>
        <p:sp>
          <p:nvSpPr>
            <p:cNvPr id="22"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a:noFill/>
            </a:ln>
            <a:effectLst/>
            <a:extLst/>
          </p:spPr>
          <p:txBody>
            <a:bodyPr/>
            <a:lstStyle/>
            <a:p>
              <a:pPr algn="ctr">
                <a:defRPr/>
              </a:pPr>
              <a:endParaRPr lang="ru-RU">
                <a:solidFill>
                  <a:srgbClr val="FFFFFF"/>
                </a:solidFill>
                <a:latin typeface="+mn-lt"/>
                <a:cs typeface="+mn-cs"/>
              </a:endParaRPr>
            </a:p>
          </p:txBody>
        </p:sp>
        <p:sp>
          <p:nvSpPr>
            <p:cNvPr id="23"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a:noFill/>
            </a:ln>
            <a:effectLst/>
            <a:extLst/>
          </p:spPr>
          <p:txBody>
            <a:bodyPr/>
            <a:lstStyle/>
            <a:p>
              <a:pPr algn="ctr">
                <a:defRPr/>
              </a:pPr>
              <a:endParaRPr lang="ru-RU">
                <a:solidFill>
                  <a:srgbClr val="FFFFFF"/>
                </a:solidFill>
                <a:latin typeface="+mn-lt"/>
                <a:cs typeface="+mn-cs"/>
              </a:endParaRPr>
            </a:p>
          </p:txBody>
        </p:sp>
        <p:sp>
          <p:nvSpPr>
            <p:cNvPr id="24"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a:noFill/>
            </a:ln>
            <a:effectLst/>
            <a:extLst/>
          </p:spPr>
          <p:txBody>
            <a:bodyPr/>
            <a:lstStyle/>
            <a:p>
              <a:pPr algn="ctr">
                <a:defRPr/>
              </a:pPr>
              <a:endParaRPr lang="ru-RU">
                <a:solidFill>
                  <a:srgbClr val="FFFFFF"/>
                </a:solidFill>
                <a:latin typeface="+mn-lt"/>
                <a:cs typeface="+mn-cs"/>
              </a:endParaRPr>
            </a:p>
          </p:txBody>
        </p:sp>
        <p:sp>
          <p:nvSpPr>
            <p:cNvPr id="25"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a:noFill/>
            </a:ln>
            <a:effectLst/>
            <a:extLst/>
          </p:spPr>
          <p:txBody>
            <a:bodyPr/>
            <a:lstStyle/>
            <a:p>
              <a:pPr algn="ctr">
                <a:defRPr/>
              </a:pPr>
              <a:endParaRPr lang="ru-RU">
                <a:solidFill>
                  <a:srgbClr val="FFFFFF"/>
                </a:solidFill>
                <a:latin typeface="+mn-lt"/>
                <a:cs typeface="+mn-cs"/>
              </a:endParaRPr>
            </a:p>
          </p:txBody>
        </p:sp>
        <p:sp>
          <p:nvSpPr>
            <p:cNvPr id="26" name="Rectangle 24"/>
            <p:cNvSpPr>
              <a:spLocks noChangeArrowheads="1"/>
            </p:cNvSpPr>
            <p:nvPr userDrawn="1"/>
          </p:nvSpPr>
          <p:spPr bwMode="hidden">
            <a:xfrm rot="22583968">
              <a:off x="-115" y="2129"/>
              <a:ext cx="6016" cy="6"/>
            </a:xfrm>
            <a:prstGeom prst="rect">
              <a:avLst/>
            </a:prstGeom>
            <a:gradFill rotWithShape="0">
              <a:gsLst>
                <a:gs pos="0">
                  <a:schemeClr val="bg1"/>
                </a:gs>
                <a:gs pos="100000">
                  <a:schemeClr val="bg1">
                    <a:gamma/>
                    <a:shade val="57647"/>
                    <a:invGamma/>
                  </a:schemeClr>
                </a:gs>
              </a:gsLst>
              <a:lin ang="0" scaled="1"/>
            </a:gradFill>
            <a:ln>
              <a:noFill/>
            </a:ln>
            <a:effectLst/>
            <a:extLst/>
          </p:spPr>
          <p:txBody>
            <a:bodyPr/>
            <a:lstStyle/>
            <a:p>
              <a:pPr algn="ctr">
                <a:defRPr/>
              </a:pPr>
              <a:endParaRPr lang="ru-RU">
                <a:solidFill>
                  <a:srgbClr val="FFFFFF"/>
                </a:solidFill>
                <a:latin typeface="+mn-lt"/>
                <a:cs typeface="+mn-cs"/>
              </a:endParaRPr>
            </a:p>
          </p:txBody>
        </p:sp>
        <p:sp>
          <p:nvSpPr>
            <p:cNvPr id="27"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a:noFill/>
            </a:ln>
            <a:effectLst/>
            <a:extLst/>
          </p:spPr>
          <p:txBody>
            <a:bodyPr rot="10800000"/>
            <a:lstStyle/>
            <a:p>
              <a:pPr algn="ctr">
                <a:defRPr/>
              </a:pPr>
              <a:endParaRPr lang="ru-RU">
                <a:solidFill>
                  <a:srgbClr val="FFFFFF"/>
                </a:solidFill>
                <a:latin typeface="+mn-lt"/>
                <a:cs typeface="+mn-cs"/>
              </a:endParaRPr>
            </a:p>
          </p:txBody>
        </p:sp>
        <p:sp>
          <p:nvSpPr>
            <p:cNvPr id="28" name="Rectangle 26"/>
            <p:cNvSpPr>
              <a:spLocks noChangeArrowheads="1"/>
            </p:cNvSpPr>
            <p:nvPr userDrawn="1"/>
          </p:nvSpPr>
          <p:spPr bwMode="hidden">
            <a:xfrm rot="-20731988">
              <a:off x="374" y="1802"/>
              <a:ext cx="5475" cy="6"/>
            </a:xfrm>
            <a:prstGeom prst="rect">
              <a:avLst/>
            </a:prstGeom>
            <a:gradFill rotWithShape="0">
              <a:gsLst>
                <a:gs pos="0">
                  <a:schemeClr val="bg1"/>
                </a:gs>
                <a:gs pos="100000">
                  <a:schemeClr val="bg1">
                    <a:gamma/>
                    <a:shade val="60784"/>
                    <a:invGamma/>
                  </a:schemeClr>
                </a:gs>
              </a:gsLst>
              <a:lin ang="2700000" scaled="1"/>
            </a:gradFill>
            <a:ln>
              <a:noFill/>
            </a:ln>
            <a:effectLst/>
            <a:extLst/>
          </p:spPr>
          <p:txBody>
            <a:bodyPr/>
            <a:lstStyle/>
            <a:p>
              <a:pPr algn="ctr">
                <a:defRPr/>
              </a:pPr>
              <a:endParaRPr lang="ru-RU">
                <a:solidFill>
                  <a:srgbClr val="FFFFFF"/>
                </a:solidFill>
                <a:latin typeface="+mn-lt"/>
                <a:cs typeface="+mn-cs"/>
              </a:endParaRPr>
            </a:p>
          </p:txBody>
        </p:sp>
        <p:sp>
          <p:nvSpPr>
            <p:cNvPr id="29" name="Rectangle 27"/>
            <p:cNvSpPr>
              <a:spLocks noChangeArrowheads="1"/>
            </p:cNvSpPr>
            <p:nvPr userDrawn="1"/>
          </p:nvSpPr>
          <p:spPr bwMode="hidden">
            <a:xfrm rot="-64024400">
              <a:off x="848" y="1582"/>
              <a:ext cx="4976" cy="6"/>
            </a:xfrm>
            <a:prstGeom prst="rect">
              <a:avLst/>
            </a:prstGeom>
            <a:gradFill rotWithShape="0">
              <a:gsLst>
                <a:gs pos="0">
                  <a:schemeClr val="bg1"/>
                </a:gs>
                <a:gs pos="100000">
                  <a:schemeClr val="bg1">
                    <a:gamma/>
                    <a:shade val="60784"/>
                    <a:invGamma/>
                  </a:schemeClr>
                </a:gs>
              </a:gsLst>
              <a:lin ang="2700000" scaled="1"/>
            </a:gradFill>
            <a:ln>
              <a:noFill/>
            </a:ln>
            <a:effectLst/>
            <a:extLst/>
          </p:spPr>
          <p:txBody>
            <a:bodyPr/>
            <a:lstStyle/>
            <a:p>
              <a:pPr algn="ctr">
                <a:defRPr/>
              </a:pPr>
              <a:endParaRPr lang="ru-RU">
                <a:solidFill>
                  <a:srgbClr val="FFFFFF"/>
                </a:solidFill>
                <a:latin typeface="+mn-lt"/>
                <a:cs typeface="+mn-cs"/>
              </a:endParaRPr>
            </a:p>
          </p:txBody>
        </p:sp>
        <p:sp>
          <p:nvSpPr>
            <p:cNvPr id="30"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a:noFill/>
            </a:ln>
            <a:effectLst/>
            <a:extLst/>
          </p:spPr>
          <p:txBody>
            <a:bodyPr/>
            <a:lstStyle/>
            <a:p>
              <a:pPr algn="ctr">
                <a:defRPr/>
              </a:pPr>
              <a:endParaRPr lang="ru-RU">
                <a:solidFill>
                  <a:srgbClr val="FFFFFF"/>
                </a:solidFill>
                <a:latin typeface="+mn-lt"/>
                <a:cs typeface="+mn-cs"/>
              </a:endParaRPr>
            </a:p>
          </p:txBody>
        </p:sp>
        <p:sp>
          <p:nvSpPr>
            <p:cNvPr id="31"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a:noFill/>
            </a:ln>
            <a:effectLst/>
            <a:extLst/>
          </p:spPr>
          <p:txBody>
            <a:bodyPr/>
            <a:lstStyle/>
            <a:p>
              <a:pPr algn="ctr">
                <a:defRPr/>
              </a:pPr>
              <a:endParaRPr lang="ru-RU">
                <a:solidFill>
                  <a:srgbClr val="FFFFFF"/>
                </a:solidFill>
                <a:latin typeface="+mn-lt"/>
                <a:cs typeface="+mn-cs"/>
              </a:endParaRPr>
            </a:p>
          </p:txBody>
        </p:sp>
        <p:sp>
          <p:nvSpPr>
            <p:cNvPr id="32"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a:noFill/>
            </a:ln>
            <a:effectLst/>
            <a:extLst/>
          </p:spPr>
          <p:txBody>
            <a:bodyPr rot="10800000"/>
            <a:lstStyle/>
            <a:p>
              <a:pPr algn="ctr">
                <a:defRPr/>
              </a:pPr>
              <a:endParaRPr lang="ru-RU">
                <a:solidFill>
                  <a:srgbClr val="FFFFFF"/>
                </a:solidFill>
                <a:latin typeface="+mn-lt"/>
                <a:cs typeface="+mn-cs"/>
              </a:endParaRPr>
            </a:p>
          </p:txBody>
        </p:sp>
        <p:sp>
          <p:nvSpPr>
            <p:cNvPr id="33"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a:noFill/>
            </a:ln>
            <a:effectLst/>
            <a:extLst/>
          </p:spPr>
          <p:txBody>
            <a:bodyPr rot="10800000"/>
            <a:lstStyle/>
            <a:p>
              <a:pPr algn="ctr">
                <a:defRPr/>
              </a:pPr>
              <a:endParaRPr lang="ru-RU">
                <a:solidFill>
                  <a:srgbClr val="FFFFFF"/>
                </a:solidFill>
                <a:latin typeface="+mn-lt"/>
                <a:cs typeface="+mn-cs"/>
              </a:endParaRPr>
            </a:p>
          </p:txBody>
        </p:sp>
        <p:sp>
          <p:nvSpPr>
            <p:cNvPr id="34"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a:noFill/>
            </a:ln>
            <a:effectLst/>
            <a:extLst/>
          </p:spPr>
          <p:txBody>
            <a:bodyPr rot="10800000"/>
            <a:lstStyle/>
            <a:p>
              <a:pPr algn="ctr">
                <a:defRPr/>
              </a:pPr>
              <a:endParaRPr lang="ru-RU">
                <a:solidFill>
                  <a:srgbClr val="FFFFFF"/>
                </a:solidFill>
                <a:latin typeface="+mn-lt"/>
                <a:cs typeface="+mn-cs"/>
              </a:endParaRPr>
            </a:p>
          </p:txBody>
        </p:sp>
        <p:sp>
          <p:nvSpPr>
            <p:cNvPr id="35"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a:noFill/>
            </a:ln>
            <a:effectLst/>
            <a:extLst/>
          </p:spPr>
          <p:txBody>
            <a:bodyPr rot="10800000"/>
            <a:lstStyle/>
            <a:p>
              <a:pPr algn="ctr">
                <a:defRPr/>
              </a:pPr>
              <a:endParaRPr lang="ru-RU">
                <a:solidFill>
                  <a:srgbClr val="FFFFFF"/>
                </a:solidFill>
                <a:latin typeface="+mn-lt"/>
                <a:cs typeface="+mn-cs"/>
              </a:endParaRPr>
            </a:p>
          </p:txBody>
        </p:sp>
        <p:sp>
          <p:nvSpPr>
            <p:cNvPr id="36"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a:noFill/>
            </a:ln>
            <a:effectLst/>
            <a:extLst/>
          </p:spPr>
          <p:txBody>
            <a:bodyPr rot="10800000"/>
            <a:lstStyle/>
            <a:p>
              <a:pPr algn="ctr">
                <a:defRPr/>
              </a:pPr>
              <a:endParaRPr lang="ru-RU">
                <a:solidFill>
                  <a:srgbClr val="FFFFFF"/>
                </a:solidFill>
                <a:latin typeface="+mn-lt"/>
                <a:cs typeface="+mn-cs"/>
              </a:endParaRPr>
            </a:p>
          </p:txBody>
        </p:sp>
        <p:sp>
          <p:nvSpPr>
            <p:cNvPr id="37"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38"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39"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0"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1"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3"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4"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5"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6"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7"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8"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9"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50"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51"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52"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53"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54"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55"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56"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57"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58"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59"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60"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61"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62"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63"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64"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65"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66"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67"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68"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69"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70"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71"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72"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73"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74"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75"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76"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77"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78"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79"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80"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81"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82"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83"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84"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85"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86"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87"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88"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89"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90"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91"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92"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93"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94"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95"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96"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97"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98"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99"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00"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01"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02"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03"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04"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05"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06"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07"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08"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09"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10"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11"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12"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13"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14"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15"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16"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17"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18"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19"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20"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21"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22"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23"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24"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25"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26"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27"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28"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29"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30"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31"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32"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33"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34"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35"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36"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37"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38"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39"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40"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41"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42"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43"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44"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45"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46"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47"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48"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49"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50"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51"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52"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53"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54"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55"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56"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57"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58"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59"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60"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61"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62"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63"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64"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65"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66"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67"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68"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69"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70"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71"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72"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73"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74"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75"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76"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77"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78"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79"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80"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81"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82"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83"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84"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85"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86"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87"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88"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89"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90"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91"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92"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93"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94"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95"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96"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97"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98" name="Oval 196"/>
            <p:cNvSpPr>
              <a:spLocks noChangeArrowheads="1"/>
            </p:cNvSpPr>
            <p:nvPr/>
          </p:nvSpPr>
          <p:spPr bwMode="hidden">
            <a:xfrm>
              <a:off x="3255" y="4071"/>
              <a:ext cx="196" cy="106"/>
            </a:xfrm>
            <a:prstGeom prst="ellipse">
              <a:avLst/>
            </a:prstGeom>
            <a:gradFill rotWithShape="0">
              <a:gsLst>
                <a:gs pos="0">
                  <a:schemeClr val="bg1"/>
                </a:gs>
                <a:gs pos="100000">
                  <a:schemeClr val="bg1">
                    <a:gamma/>
                    <a:shade val="5451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199" name="Oval 197"/>
            <p:cNvSpPr>
              <a:spLocks noChangeArrowheads="1"/>
            </p:cNvSpPr>
            <p:nvPr/>
          </p:nvSpPr>
          <p:spPr bwMode="hidden">
            <a:xfrm>
              <a:off x="3651" y="3693"/>
              <a:ext cx="196" cy="111"/>
            </a:xfrm>
            <a:prstGeom prst="ellipse">
              <a:avLst/>
            </a:prstGeom>
            <a:gradFill rotWithShape="0">
              <a:gsLst>
                <a:gs pos="0">
                  <a:schemeClr val="bg1"/>
                </a:gs>
                <a:gs pos="100000">
                  <a:schemeClr val="bg1">
                    <a:gamma/>
                    <a:shade val="5451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200" name="Oval 198"/>
            <p:cNvSpPr>
              <a:spLocks noChangeArrowheads="1"/>
            </p:cNvSpPr>
            <p:nvPr/>
          </p:nvSpPr>
          <p:spPr bwMode="hidden">
            <a:xfrm>
              <a:off x="4773" y="3705"/>
              <a:ext cx="201" cy="106"/>
            </a:xfrm>
            <a:prstGeom prst="ellipse">
              <a:avLst/>
            </a:prstGeom>
            <a:gradFill rotWithShape="0">
              <a:gsLst>
                <a:gs pos="0">
                  <a:schemeClr val="bg1"/>
                </a:gs>
                <a:gs pos="100000">
                  <a:schemeClr val="bg1">
                    <a:gamma/>
                    <a:shade val="39216"/>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201" name="Oval 199"/>
            <p:cNvSpPr>
              <a:spLocks noChangeArrowheads="1"/>
            </p:cNvSpPr>
            <p:nvPr/>
          </p:nvSpPr>
          <p:spPr bwMode="hidden">
            <a:xfrm>
              <a:off x="4491" y="4049"/>
              <a:ext cx="196" cy="105"/>
            </a:xfrm>
            <a:prstGeom prst="ellipse">
              <a:avLst/>
            </a:prstGeom>
            <a:gradFill rotWithShape="0">
              <a:gsLst>
                <a:gs pos="0">
                  <a:schemeClr val="bg1"/>
                </a:gs>
                <a:gs pos="100000">
                  <a:schemeClr val="bg1">
                    <a:gamma/>
                    <a:shade val="39216"/>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202" name="Oval 200"/>
            <p:cNvSpPr>
              <a:spLocks noChangeArrowheads="1"/>
            </p:cNvSpPr>
            <p:nvPr/>
          </p:nvSpPr>
          <p:spPr bwMode="hidden">
            <a:xfrm>
              <a:off x="3989" y="3396"/>
              <a:ext cx="168" cy="96"/>
            </a:xfrm>
            <a:prstGeom prst="ellipse">
              <a:avLst/>
            </a:prstGeom>
            <a:gradFill rotWithShape="0">
              <a:gsLst>
                <a:gs pos="0">
                  <a:schemeClr val="bg1"/>
                </a:gs>
                <a:gs pos="100000">
                  <a:schemeClr val="bg1">
                    <a:gamma/>
                    <a:shade val="5451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203" name="Oval 201"/>
            <p:cNvSpPr>
              <a:spLocks noChangeArrowheads="1"/>
            </p:cNvSpPr>
            <p:nvPr/>
          </p:nvSpPr>
          <p:spPr bwMode="hidden">
            <a:xfrm>
              <a:off x="4263" y="3141"/>
              <a:ext cx="167" cy="95"/>
            </a:xfrm>
            <a:prstGeom prst="ellipse">
              <a:avLst/>
            </a:prstGeom>
            <a:gradFill rotWithShape="0">
              <a:gsLst>
                <a:gs pos="0">
                  <a:schemeClr val="bg1"/>
                </a:gs>
                <a:gs pos="100000">
                  <a:schemeClr val="bg1">
                    <a:gamma/>
                    <a:shade val="5451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204" name="Oval 202"/>
            <p:cNvSpPr>
              <a:spLocks noChangeArrowheads="1"/>
            </p:cNvSpPr>
            <p:nvPr/>
          </p:nvSpPr>
          <p:spPr bwMode="hidden">
            <a:xfrm>
              <a:off x="5044" y="3418"/>
              <a:ext cx="167" cy="95"/>
            </a:xfrm>
            <a:prstGeom prst="ellipse">
              <a:avLst/>
            </a:prstGeom>
            <a:gradFill rotWithShape="0">
              <a:gsLst>
                <a:gs pos="0">
                  <a:schemeClr val="bg1"/>
                </a:gs>
                <a:gs pos="100000">
                  <a:schemeClr val="bg1">
                    <a:gamma/>
                    <a:shade val="39216"/>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205" name="Oval 203"/>
            <p:cNvSpPr>
              <a:spLocks noChangeArrowheads="1"/>
            </p:cNvSpPr>
            <p:nvPr/>
          </p:nvSpPr>
          <p:spPr bwMode="hidden">
            <a:xfrm>
              <a:off x="4553" y="2873"/>
              <a:ext cx="156" cy="83"/>
            </a:xfrm>
            <a:prstGeom prst="ellipse">
              <a:avLst/>
            </a:prstGeom>
            <a:gradFill rotWithShape="0">
              <a:gsLst>
                <a:gs pos="0">
                  <a:schemeClr val="bg1"/>
                </a:gs>
                <a:gs pos="100000">
                  <a:schemeClr val="bg1">
                    <a:gamma/>
                    <a:shade val="5451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206" name="Oval 204"/>
            <p:cNvSpPr>
              <a:spLocks noChangeArrowheads="1"/>
            </p:cNvSpPr>
            <p:nvPr/>
          </p:nvSpPr>
          <p:spPr bwMode="hidden">
            <a:xfrm>
              <a:off x="5293" y="3116"/>
              <a:ext cx="168" cy="95"/>
            </a:xfrm>
            <a:prstGeom prst="ellipse">
              <a:avLst/>
            </a:prstGeom>
            <a:gradFill rotWithShape="0">
              <a:gsLst>
                <a:gs pos="0">
                  <a:schemeClr val="bg1"/>
                </a:gs>
                <a:gs pos="100000">
                  <a:schemeClr val="bg1">
                    <a:gamma/>
                    <a:shade val="5451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207" name="Oval 205"/>
            <p:cNvSpPr>
              <a:spLocks noChangeArrowheads="1"/>
            </p:cNvSpPr>
            <p:nvPr/>
          </p:nvSpPr>
          <p:spPr bwMode="hidden">
            <a:xfrm>
              <a:off x="5497" y="2879"/>
              <a:ext cx="156" cy="89"/>
            </a:xfrm>
            <a:prstGeom prst="ellipse">
              <a:avLst/>
            </a:prstGeom>
            <a:gradFill rotWithShape="0">
              <a:gsLst>
                <a:gs pos="0">
                  <a:schemeClr val="bg1"/>
                </a:gs>
                <a:gs pos="100000">
                  <a:schemeClr val="bg1">
                    <a:gamma/>
                    <a:shade val="39216"/>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208" name="Oval 206"/>
            <p:cNvSpPr>
              <a:spLocks noChangeArrowheads="1"/>
            </p:cNvSpPr>
            <p:nvPr/>
          </p:nvSpPr>
          <p:spPr bwMode="hidden">
            <a:xfrm>
              <a:off x="4772" y="2673"/>
              <a:ext cx="156" cy="83"/>
            </a:xfrm>
            <a:prstGeom prst="ellipse">
              <a:avLst/>
            </a:prstGeom>
            <a:gradFill rotWithShape="0">
              <a:gsLst>
                <a:gs pos="0">
                  <a:schemeClr val="bg1"/>
                </a:gs>
                <a:gs pos="100000">
                  <a:schemeClr val="bg1">
                    <a:gamma/>
                    <a:shade val="5451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209" name="Oval 207"/>
            <p:cNvSpPr>
              <a:spLocks noChangeArrowheads="1"/>
            </p:cNvSpPr>
            <p:nvPr/>
          </p:nvSpPr>
          <p:spPr bwMode="hidden">
            <a:xfrm>
              <a:off x="4966" y="2488"/>
              <a:ext cx="156" cy="84"/>
            </a:xfrm>
            <a:prstGeom prst="ellipse">
              <a:avLst/>
            </a:prstGeom>
            <a:gradFill rotWithShape="0">
              <a:gsLst>
                <a:gs pos="0">
                  <a:schemeClr val="bg1"/>
                </a:gs>
                <a:gs pos="100000">
                  <a:schemeClr val="bg1">
                    <a:gamma/>
                    <a:shade val="5451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210" name="Oval 208"/>
            <p:cNvSpPr>
              <a:spLocks noChangeArrowheads="1"/>
            </p:cNvSpPr>
            <p:nvPr/>
          </p:nvSpPr>
          <p:spPr bwMode="hidden">
            <a:xfrm>
              <a:off x="5444" y="2052"/>
              <a:ext cx="134" cy="73"/>
            </a:xfrm>
            <a:prstGeom prst="ellipse">
              <a:avLst/>
            </a:prstGeom>
            <a:gradFill rotWithShape="0">
              <a:gsLst>
                <a:gs pos="0">
                  <a:schemeClr val="bg1"/>
                </a:gs>
                <a:gs pos="100000">
                  <a:schemeClr val="bg1">
                    <a:gamma/>
                    <a:shade val="5451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211" name="Oval 209"/>
            <p:cNvSpPr>
              <a:spLocks noChangeArrowheads="1"/>
            </p:cNvSpPr>
            <p:nvPr/>
          </p:nvSpPr>
          <p:spPr bwMode="hidden">
            <a:xfrm>
              <a:off x="5161" y="2314"/>
              <a:ext cx="140" cy="73"/>
            </a:xfrm>
            <a:prstGeom prst="ellipse">
              <a:avLst/>
            </a:prstGeom>
            <a:gradFill rotWithShape="0">
              <a:gsLst>
                <a:gs pos="0">
                  <a:schemeClr val="bg1"/>
                </a:gs>
                <a:gs pos="100000">
                  <a:schemeClr val="bg1">
                    <a:gamma/>
                    <a:shade val="5451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212" name="Oval 210"/>
            <p:cNvSpPr>
              <a:spLocks noChangeArrowheads="1"/>
            </p:cNvSpPr>
            <p:nvPr/>
          </p:nvSpPr>
          <p:spPr bwMode="hidden">
            <a:xfrm>
              <a:off x="5318" y="2176"/>
              <a:ext cx="134" cy="61"/>
            </a:xfrm>
            <a:prstGeom prst="ellipse">
              <a:avLst/>
            </a:prstGeom>
            <a:gradFill rotWithShape="0">
              <a:gsLst>
                <a:gs pos="0">
                  <a:schemeClr val="bg1"/>
                </a:gs>
                <a:gs pos="100000">
                  <a:schemeClr val="bg1">
                    <a:gamma/>
                    <a:shade val="5451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213" name="Oval 211"/>
            <p:cNvSpPr>
              <a:spLocks noChangeArrowheads="1"/>
            </p:cNvSpPr>
            <p:nvPr/>
          </p:nvSpPr>
          <p:spPr bwMode="hidden">
            <a:xfrm>
              <a:off x="5581" y="1933"/>
              <a:ext cx="128" cy="61"/>
            </a:xfrm>
            <a:prstGeom prst="ellipse">
              <a:avLst/>
            </a:prstGeom>
            <a:gradFill rotWithShape="0">
              <a:gsLst>
                <a:gs pos="0">
                  <a:schemeClr val="bg1"/>
                </a:gs>
                <a:gs pos="100000">
                  <a:schemeClr val="bg1">
                    <a:gamma/>
                    <a:shade val="57647"/>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214" name="Oval 212"/>
            <p:cNvSpPr>
              <a:spLocks noChangeArrowheads="1"/>
            </p:cNvSpPr>
            <p:nvPr/>
          </p:nvSpPr>
          <p:spPr bwMode="hidden">
            <a:xfrm>
              <a:off x="5689" y="1811"/>
              <a:ext cx="128" cy="61"/>
            </a:xfrm>
            <a:prstGeom prst="ellipse">
              <a:avLst/>
            </a:prstGeom>
            <a:gradFill rotWithShape="0">
              <a:gsLst>
                <a:gs pos="0">
                  <a:schemeClr val="bg1"/>
                </a:gs>
                <a:gs pos="100000">
                  <a:schemeClr val="bg1">
                    <a:gamma/>
                    <a:shade val="57647"/>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215" name="Oval 213"/>
            <p:cNvSpPr>
              <a:spLocks noChangeArrowheads="1"/>
            </p:cNvSpPr>
            <p:nvPr/>
          </p:nvSpPr>
          <p:spPr bwMode="hidden">
            <a:xfrm>
              <a:off x="5663" y="2680"/>
              <a:ext cx="156" cy="83"/>
            </a:xfrm>
            <a:prstGeom prst="ellipse">
              <a:avLst/>
            </a:prstGeom>
            <a:gradFill rotWithShape="0">
              <a:gsLst>
                <a:gs pos="0">
                  <a:schemeClr val="bg1"/>
                </a:gs>
                <a:gs pos="100000">
                  <a:schemeClr val="bg1">
                    <a:gamma/>
                    <a:shade val="5451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216"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217"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218"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219" name="Oval 217"/>
            <p:cNvSpPr>
              <a:spLocks noChangeArrowheads="1"/>
            </p:cNvSpPr>
            <p:nvPr/>
          </p:nvSpPr>
          <p:spPr bwMode="hidden">
            <a:xfrm>
              <a:off x="5624" y="4010"/>
              <a:ext cx="201" cy="106"/>
            </a:xfrm>
            <a:prstGeom prst="ellipse">
              <a:avLst/>
            </a:prstGeom>
            <a:gradFill rotWithShape="0">
              <a:gsLst>
                <a:gs pos="0">
                  <a:schemeClr val="bg1"/>
                </a:gs>
                <a:gs pos="100000">
                  <a:schemeClr val="bg1">
                    <a:gamma/>
                    <a:shade val="39216"/>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grpSp>
      <p:sp>
        <p:nvSpPr>
          <p:cNvPr id="425178" name="Rectangle 218"/>
          <p:cNvSpPr>
            <a:spLocks noGrp="1" noChangeArrowheads="1"/>
          </p:cNvSpPr>
          <p:nvPr>
            <p:ph type="ctrTitle" sz="quarter"/>
          </p:nvPr>
        </p:nvSpPr>
        <p:spPr>
          <a:xfrm>
            <a:off x="685800" y="1844675"/>
            <a:ext cx="7772400" cy="1736725"/>
          </a:xfrm>
        </p:spPr>
        <p:txBody>
          <a:bodyPr anchor="b" anchorCtr="1"/>
          <a:lstStyle>
            <a:lvl1pPr>
              <a:defRPr sz="5400"/>
            </a:lvl1pPr>
          </a:lstStyle>
          <a:p>
            <a:pPr lvl="0"/>
            <a:r>
              <a:rPr lang="ru-RU" noProof="0" smtClean="0"/>
              <a:t>Образец заголовка</a:t>
            </a:r>
          </a:p>
        </p:txBody>
      </p:sp>
      <p:sp>
        <p:nvSpPr>
          <p:cNvPr id="425179" name="Rectangle 219"/>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ru-RU" noProof="0" smtClean="0"/>
              <a:t>Образец подзаголовка</a:t>
            </a:r>
          </a:p>
        </p:txBody>
      </p:sp>
      <p:sp>
        <p:nvSpPr>
          <p:cNvPr id="220" name="Rectangle 220"/>
          <p:cNvSpPr>
            <a:spLocks noGrp="1" noChangeArrowheads="1"/>
          </p:cNvSpPr>
          <p:nvPr>
            <p:ph type="dt" sz="quarter" idx="10"/>
          </p:nvPr>
        </p:nvSpPr>
        <p:spPr/>
        <p:txBody>
          <a:bodyPr/>
          <a:lstStyle>
            <a:lvl1pPr fontAlgn="auto">
              <a:spcBef>
                <a:spcPct val="0"/>
              </a:spcBef>
              <a:spcAft>
                <a:spcPct val="0"/>
              </a:spcAft>
              <a:defRPr/>
            </a:lvl1pPr>
          </a:lstStyle>
          <a:p>
            <a:pPr>
              <a:defRPr/>
            </a:pPr>
            <a:endParaRPr lang="ru-RU"/>
          </a:p>
        </p:txBody>
      </p:sp>
      <p:sp>
        <p:nvSpPr>
          <p:cNvPr id="221" name="Rectangle 221"/>
          <p:cNvSpPr>
            <a:spLocks noGrp="1" noChangeArrowheads="1"/>
          </p:cNvSpPr>
          <p:nvPr>
            <p:ph type="ftr" sz="quarter" idx="11"/>
          </p:nvPr>
        </p:nvSpPr>
        <p:spPr>
          <a:xfrm>
            <a:off x="3124200" y="6248400"/>
            <a:ext cx="2895600" cy="457200"/>
          </a:xfrm>
        </p:spPr>
        <p:txBody>
          <a:bodyPr/>
          <a:lstStyle>
            <a:lvl1pPr fontAlgn="auto">
              <a:spcBef>
                <a:spcPct val="0"/>
              </a:spcBef>
              <a:spcAft>
                <a:spcPct val="0"/>
              </a:spcAft>
              <a:defRPr smtClean="0"/>
            </a:lvl1pPr>
          </a:lstStyle>
          <a:p>
            <a:pPr>
              <a:defRPr/>
            </a:pPr>
            <a:r>
              <a:rPr lang="ru-RU"/>
              <a:t>За матеріалами сайту Svit PPT</a:t>
            </a:r>
          </a:p>
        </p:txBody>
      </p:sp>
      <p:sp>
        <p:nvSpPr>
          <p:cNvPr id="222" name="Rectangle 222"/>
          <p:cNvSpPr>
            <a:spLocks noGrp="1" noChangeArrowheads="1"/>
          </p:cNvSpPr>
          <p:nvPr>
            <p:ph type="sldNum" sz="quarter" idx="12"/>
          </p:nvPr>
        </p:nvSpPr>
        <p:spPr/>
        <p:txBody>
          <a:bodyPr/>
          <a:lstStyle>
            <a:lvl1pPr fontAlgn="auto">
              <a:spcBef>
                <a:spcPct val="0"/>
              </a:spcBef>
              <a:spcAft>
                <a:spcPct val="0"/>
              </a:spcAft>
              <a:defRPr/>
            </a:lvl1pPr>
          </a:lstStyle>
          <a:p>
            <a:pPr>
              <a:defRPr/>
            </a:pPr>
            <a:fld id="{91F8C7B1-BF81-4A50-84E4-760182258805}" type="slidenum">
              <a:rPr lang="ru-RU"/>
              <a:pPr>
                <a:defRPr/>
              </a:pPr>
              <a:t>‹#›</a:t>
            </a:fld>
            <a:endParaRPr lang="ru-RU"/>
          </a:p>
        </p:txBody>
      </p:sp>
    </p:spTree>
  </p:cSld>
  <p:clrMapOvr>
    <a:masterClrMapping/>
  </p:clrMapOvr>
  <p:transition spd="slow">
    <p:randomBar dir="vert"/>
  </p:transition>
  <p:timing/>
</p:sldLayout>
</file>

<file path=ppt/slideLayouts/slideLayout18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омер слайда 3"/>
          <p:cNvSpPr>
            <a:spLocks noGrp="1"/>
          </p:cNvSpPr>
          <p:nvPr>
            <p:ph type="sldNum" sz="quarter" idx="10"/>
          </p:nvPr>
        </p:nvSpPr>
        <p:spPr/>
        <p:txBody>
          <a:bodyPr/>
          <a:lstStyle>
            <a:lvl1pPr fontAlgn="auto">
              <a:spcBef>
                <a:spcPct val="0"/>
              </a:spcBef>
              <a:spcAft>
                <a:spcPct val="0"/>
              </a:spcAft>
              <a:defRPr/>
            </a:lvl1pPr>
          </a:lstStyle>
          <a:p>
            <a:pPr>
              <a:defRPr/>
            </a:pPr>
            <a:fld id="{FFEC807A-C82E-4610-8FA3-959151E0A25D}" type="slidenum">
              <a:rPr lang="ru-RU"/>
              <a:pPr>
                <a:defRPr/>
              </a:pPr>
              <a:t>‹#›</a:t>
            </a:fld>
            <a:endParaRPr lang="ru-RU"/>
          </a:p>
        </p:txBody>
      </p:sp>
      <p:sp>
        <p:nvSpPr>
          <p:cNvPr id="5" name="Дата 4"/>
          <p:cNvSpPr>
            <a:spLocks noGrp="1"/>
          </p:cNvSpPr>
          <p:nvPr>
            <p:ph type="dt" sz="half" idx="11"/>
          </p:nvPr>
        </p:nvSpPr>
        <p:spPr/>
        <p:txBody>
          <a:bodyPr/>
          <a:lstStyle>
            <a:lvl1pPr fontAlgn="auto">
              <a:spcBef>
                <a:spcPct val="0"/>
              </a:spcBef>
              <a:spcAft>
                <a:spcPct val="0"/>
              </a:spcAft>
              <a:defRPr/>
            </a:lvl1pPr>
          </a:lstStyle>
          <a:p>
            <a:pPr>
              <a:defRPr/>
            </a:pPr>
            <a:endParaRPr lang="ru-RU"/>
          </a:p>
        </p:txBody>
      </p:sp>
      <p:sp>
        <p:nvSpPr>
          <p:cNvPr id="6" name="Нижний колонтитул 5"/>
          <p:cNvSpPr>
            <a:spLocks noGrp="1"/>
          </p:cNvSpPr>
          <p:nvPr>
            <p:ph type="ftr" sz="quarter" idx="12"/>
          </p:nvPr>
        </p:nvSpPr>
        <p:spPr/>
        <p:txBody>
          <a:bodyPr/>
          <a:lstStyle>
            <a:lvl1pPr fontAlgn="auto">
              <a:spcBef>
                <a:spcPct val="0"/>
              </a:spcBef>
              <a:spcAft>
                <a:spcPct val="0"/>
              </a:spcAft>
              <a:defRPr smtClean="0"/>
            </a:lvl1pPr>
          </a:lstStyle>
          <a:p>
            <a:pPr>
              <a:defRPr/>
            </a:pPr>
            <a:r>
              <a:rPr lang="ru-RU"/>
              <a:t>За матеріалами сайту Svit PPT</a:t>
            </a:r>
          </a:p>
        </p:txBody>
      </p:sp>
    </p:spTree>
  </p:cSld>
  <p:clrMapOvr>
    <a:masterClrMapping/>
  </p:clrMapOvr>
  <p:transition spd="slow">
    <p:randomBar dir="vert"/>
  </p:transition>
  <p:timing/>
</p:sldLayout>
</file>

<file path=ppt/slideLayouts/slideLayout18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Номер слайда 3"/>
          <p:cNvSpPr>
            <a:spLocks noGrp="1"/>
          </p:cNvSpPr>
          <p:nvPr>
            <p:ph type="sldNum" sz="quarter" idx="10"/>
          </p:nvPr>
        </p:nvSpPr>
        <p:spPr/>
        <p:txBody>
          <a:bodyPr/>
          <a:lstStyle>
            <a:lvl1pPr fontAlgn="auto">
              <a:spcBef>
                <a:spcPct val="0"/>
              </a:spcBef>
              <a:spcAft>
                <a:spcPct val="0"/>
              </a:spcAft>
              <a:defRPr/>
            </a:lvl1pPr>
          </a:lstStyle>
          <a:p>
            <a:pPr>
              <a:defRPr/>
            </a:pPr>
            <a:fld id="{340EC5C1-80AC-4A55-8403-35B2DB34606C}" type="slidenum">
              <a:rPr lang="ru-RU"/>
              <a:pPr>
                <a:defRPr/>
              </a:pPr>
              <a:t>‹#›</a:t>
            </a:fld>
            <a:endParaRPr lang="ru-RU"/>
          </a:p>
        </p:txBody>
      </p:sp>
      <p:sp>
        <p:nvSpPr>
          <p:cNvPr id="5" name="Дата 4"/>
          <p:cNvSpPr>
            <a:spLocks noGrp="1"/>
          </p:cNvSpPr>
          <p:nvPr>
            <p:ph type="dt" sz="half" idx="11"/>
          </p:nvPr>
        </p:nvSpPr>
        <p:spPr/>
        <p:txBody>
          <a:bodyPr/>
          <a:lstStyle>
            <a:lvl1pPr fontAlgn="auto">
              <a:spcBef>
                <a:spcPct val="0"/>
              </a:spcBef>
              <a:spcAft>
                <a:spcPct val="0"/>
              </a:spcAft>
              <a:defRPr/>
            </a:lvl1pPr>
          </a:lstStyle>
          <a:p>
            <a:pPr>
              <a:defRPr/>
            </a:pPr>
            <a:endParaRPr lang="ru-RU"/>
          </a:p>
        </p:txBody>
      </p:sp>
      <p:sp>
        <p:nvSpPr>
          <p:cNvPr id="6" name="Нижний колонтитул 5"/>
          <p:cNvSpPr>
            <a:spLocks noGrp="1"/>
          </p:cNvSpPr>
          <p:nvPr>
            <p:ph type="ftr" sz="quarter" idx="12"/>
          </p:nvPr>
        </p:nvSpPr>
        <p:spPr/>
        <p:txBody>
          <a:bodyPr/>
          <a:lstStyle>
            <a:lvl1pPr fontAlgn="auto">
              <a:spcBef>
                <a:spcPct val="0"/>
              </a:spcBef>
              <a:spcAft>
                <a:spcPct val="0"/>
              </a:spcAft>
              <a:defRPr smtClean="0"/>
            </a:lvl1pPr>
          </a:lstStyle>
          <a:p>
            <a:pPr>
              <a:defRPr/>
            </a:pPr>
            <a:r>
              <a:rPr lang="ru-RU"/>
              <a:t>За матеріалами сайту Svit PPT</a:t>
            </a:r>
          </a:p>
        </p:txBody>
      </p:sp>
    </p:spTree>
  </p:cSld>
  <p:clrMapOvr>
    <a:masterClrMapping/>
  </p:clrMapOvr>
  <p:transition spd="slow">
    <p:randomBar dir="vert"/>
  </p:transition>
  <p:timing/>
</p:sldLayout>
</file>

<file path=ppt/slideLayouts/slideLayout18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Номер слайда 4"/>
          <p:cNvSpPr>
            <a:spLocks noGrp="1"/>
          </p:cNvSpPr>
          <p:nvPr>
            <p:ph type="sldNum" sz="quarter" idx="10"/>
          </p:nvPr>
        </p:nvSpPr>
        <p:spPr/>
        <p:txBody>
          <a:bodyPr/>
          <a:lstStyle>
            <a:lvl1pPr fontAlgn="auto">
              <a:spcBef>
                <a:spcPct val="0"/>
              </a:spcBef>
              <a:spcAft>
                <a:spcPct val="0"/>
              </a:spcAft>
              <a:defRPr/>
            </a:lvl1pPr>
          </a:lstStyle>
          <a:p>
            <a:pPr>
              <a:defRPr/>
            </a:pPr>
            <a:fld id="{4073E4EF-5BDB-4E74-9632-FE5010183309}" type="slidenum">
              <a:rPr lang="ru-RU"/>
              <a:pPr>
                <a:defRPr/>
              </a:pPr>
              <a:t>‹#›</a:t>
            </a:fld>
            <a:endParaRPr lang="ru-RU"/>
          </a:p>
        </p:txBody>
      </p:sp>
      <p:sp>
        <p:nvSpPr>
          <p:cNvPr id="6" name="Дата 5"/>
          <p:cNvSpPr>
            <a:spLocks noGrp="1"/>
          </p:cNvSpPr>
          <p:nvPr>
            <p:ph type="dt" sz="half" idx="11"/>
          </p:nvPr>
        </p:nvSpPr>
        <p:spPr/>
        <p:txBody>
          <a:bodyPr/>
          <a:lstStyle>
            <a:lvl1pPr fontAlgn="auto">
              <a:spcBef>
                <a:spcPct val="0"/>
              </a:spcBef>
              <a:spcAft>
                <a:spcPct val="0"/>
              </a:spcAft>
              <a:defRPr/>
            </a:lvl1pPr>
          </a:lstStyle>
          <a:p>
            <a:pPr>
              <a:defRPr/>
            </a:pPr>
            <a:endParaRPr lang="ru-RU"/>
          </a:p>
        </p:txBody>
      </p:sp>
      <p:sp>
        <p:nvSpPr>
          <p:cNvPr id="7" name="Нижний колонтитул 6"/>
          <p:cNvSpPr>
            <a:spLocks noGrp="1"/>
          </p:cNvSpPr>
          <p:nvPr>
            <p:ph type="ftr" sz="quarter" idx="12"/>
          </p:nvPr>
        </p:nvSpPr>
        <p:spPr/>
        <p:txBody>
          <a:bodyPr/>
          <a:lstStyle>
            <a:lvl1pPr fontAlgn="auto">
              <a:spcBef>
                <a:spcPct val="0"/>
              </a:spcBef>
              <a:spcAft>
                <a:spcPct val="0"/>
              </a:spcAft>
              <a:defRPr smtClean="0"/>
            </a:lvl1pPr>
          </a:lstStyle>
          <a:p>
            <a:pPr>
              <a:defRPr/>
            </a:pPr>
            <a:r>
              <a:rPr lang="ru-RU"/>
              <a:t>За матеріалами сайту Svit PPT</a:t>
            </a:r>
          </a:p>
        </p:txBody>
      </p:sp>
    </p:spTree>
  </p:cSld>
  <p:clrMapOvr>
    <a:masterClrMapping/>
  </p:clrMapOvr>
  <p:transition spd="slow">
    <p:randomBar dir="vert"/>
  </p:transition>
  <p:timing/>
</p:sldLayout>
</file>

<file path=ppt/slideLayouts/slideLayout18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Номер слайда 6"/>
          <p:cNvSpPr>
            <a:spLocks noGrp="1"/>
          </p:cNvSpPr>
          <p:nvPr>
            <p:ph type="sldNum" sz="quarter" idx="10"/>
          </p:nvPr>
        </p:nvSpPr>
        <p:spPr/>
        <p:txBody>
          <a:bodyPr/>
          <a:lstStyle>
            <a:lvl1pPr fontAlgn="auto">
              <a:spcBef>
                <a:spcPct val="0"/>
              </a:spcBef>
              <a:spcAft>
                <a:spcPct val="0"/>
              </a:spcAft>
              <a:defRPr/>
            </a:lvl1pPr>
          </a:lstStyle>
          <a:p>
            <a:pPr>
              <a:defRPr/>
            </a:pPr>
            <a:fld id="{046B2BFE-CA46-48ED-BB08-E212A9D252AF}" type="slidenum">
              <a:rPr lang="ru-RU"/>
              <a:pPr>
                <a:defRPr/>
              </a:pPr>
              <a:t>‹#›</a:t>
            </a:fld>
            <a:endParaRPr lang="ru-RU"/>
          </a:p>
        </p:txBody>
      </p:sp>
      <p:sp>
        <p:nvSpPr>
          <p:cNvPr id="8" name="Дата 7"/>
          <p:cNvSpPr>
            <a:spLocks noGrp="1"/>
          </p:cNvSpPr>
          <p:nvPr>
            <p:ph type="dt" sz="half" idx="11"/>
          </p:nvPr>
        </p:nvSpPr>
        <p:spPr/>
        <p:txBody>
          <a:bodyPr/>
          <a:lstStyle>
            <a:lvl1pPr fontAlgn="auto">
              <a:spcBef>
                <a:spcPct val="0"/>
              </a:spcBef>
              <a:spcAft>
                <a:spcPct val="0"/>
              </a:spcAft>
              <a:defRPr/>
            </a:lvl1pPr>
          </a:lstStyle>
          <a:p>
            <a:pPr>
              <a:defRPr/>
            </a:pPr>
            <a:endParaRPr lang="ru-RU"/>
          </a:p>
        </p:txBody>
      </p:sp>
      <p:sp>
        <p:nvSpPr>
          <p:cNvPr id="9" name="Нижний колонтитул 8"/>
          <p:cNvSpPr>
            <a:spLocks noGrp="1"/>
          </p:cNvSpPr>
          <p:nvPr>
            <p:ph type="ftr" sz="quarter" idx="12"/>
          </p:nvPr>
        </p:nvSpPr>
        <p:spPr/>
        <p:txBody>
          <a:bodyPr/>
          <a:lstStyle>
            <a:lvl1pPr fontAlgn="auto">
              <a:spcBef>
                <a:spcPct val="0"/>
              </a:spcBef>
              <a:spcAft>
                <a:spcPct val="0"/>
              </a:spcAft>
              <a:defRPr smtClean="0"/>
            </a:lvl1pPr>
          </a:lstStyle>
          <a:p>
            <a:pPr>
              <a:defRPr/>
            </a:pPr>
            <a:r>
              <a:rPr lang="ru-RU"/>
              <a:t>За матеріалами сайту Svit PPT</a:t>
            </a:r>
          </a:p>
        </p:txBody>
      </p:sp>
    </p:spTree>
  </p:cSld>
  <p:clrMapOvr>
    <a:masterClrMapping/>
  </p:clrMapOvr>
  <p:transition spd="slow">
    <p:randomBar dir="vert"/>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26"/>
          <p:cNvSpPr>
            <a:spLocks noGrp="1" noChangeArrowheads="1"/>
          </p:cNvSpPr>
          <p:nvPr>
            <p:ph type="dt" sz="half" idx="10"/>
          </p:nvPr>
        </p:nvSpPr>
        <p:spPr/>
        <p:txBody>
          <a:bodyPr/>
          <a:lstStyle>
            <a:lvl1pPr>
              <a:defRPr/>
            </a:lvl1pPr>
          </a:lstStyle>
          <a:p>
            <a:pPr>
              <a:defRPr/>
            </a:pPr>
            <a:endParaRPr lang="ru-RU"/>
          </a:p>
        </p:txBody>
      </p:sp>
      <p:sp>
        <p:nvSpPr>
          <p:cNvPr id="6" name="Rectangle 127"/>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7" name="Rectangle 128"/>
          <p:cNvSpPr>
            <a:spLocks noGrp="1" noChangeArrowheads="1"/>
          </p:cNvSpPr>
          <p:nvPr>
            <p:ph type="sldNum" sz="quarter" idx="12"/>
          </p:nvPr>
        </p:nvSpPr>
        <p:spPr/>
        <p:txBody>
          <a:bodyPr/>
          <a:lstStyle>
            <a:lvl1pPr>
              <a:defRPr/>
            </a:lvl1pPr>
          </a:lstStyle>
          <a:p>
            <a:pPr>
              <a:defRPr/>
            </a:pPr>
            <a:fld id="{A741136B-5741-474E-99A4-0E81E135B68C}" type="slidenum">
              <a:rPr lang="ru-RU"/>
              <a:pPr>
                <a:defRPr/>
              </a:pPr>
              <a:t>‹#›</a:t>
            </a:fld>
            <a:endParaRPr lang="ru-RU"/>
          </a:p>
        </p:txBody>
      </p:sp>
    </p:spTree>
  </p:cSld>
  <p:clrMapOvr>
    <a:masterClrMapping/>
  </p:clrMapOvr>
  <p:transition spd="slow">
    <p:randomBar dir="vert"/>
  </p:transition>
  <p:timing/>
</p:sldLayout>
</file>

<file path=ppt/slideLayouts/slideLayout19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Номер слайда 2"/>
          <p:cNvSpPr>
            <a:spLocks noGrp="1"/>
          </p:cNvSpPr>
          <p:nvPr>
            <p:ph type="sldNum" sz="quarter" idx="10"/>
          </p:nvPr>
        </p:nvSpPr>
        <p:spPr/>
        <p:txBody>
          <a:bodyPr/>
          <a:lstStyle>
            <a:lvl1pPr fontAlgn="auto">
              <a:spcBef>
                <a:spcPct val="0"/>
              </a:spcBef>
              <a:spcAft>
                <a:spcPct val="0"/>
              </a:spcAft>
              <a:defRPr/>
            </a:lvl1pPr>
          </a:lstStyle>
          <a:p>
            <a:pPr>
              <a:defRPr/>
            </a:pPr>
            <a:fld id="{64592CE1-185D-44E8-A707-49DCBCC4B774}" type="slidenum">
              <a:rPr lang="ru-RU"/>
              <a:pPr>
                <a:defRPr/>
              </a:pPr>
              <a:t>‹#›</a:t>
            </a:fld>
            <a:endParaRPr lang="ru-RU"/>
          </a:p>
        </p:txBody>
      </p:sp>
      <p:sp>
        <p:nvSpPr>
          <p:cNvPr id="4" name="Дата 3"/>
          <p:cNvSpPr>
            <a:spLocks noGrp="1"/>
          </p:cNvSpPr>
          <p:nvPr>
            <p:ph type="dt" sz="half" idx="11"/>
          </p:nvPr>
        </p:nvSpPr>
        <p:spPr/>
        <p:txBody>
          <a:bodyPr/>
          <a:lstStyle>
            <a:lvl1pPr fontAlgn="auto">
              <a:spcBef>
                <a:spcPct val="0"/>
              </a:spcBef>
              <a:spcAft>
                <a:spcPct val="0"/>
              </a:spcAft>
              <a:defRPr/>
            </a:lvl1pPr>
          </a:lstStyle>
          <a:p>
            <a:pPr>
              <a:defRPr/>
            </a:pPr>
            <a:endParaRPr lang="ru-RU"/>
          </a:p>
        </p:txBody>
      </p:sp>
      <p:sp>
        <p:nvSpPr>
          <p:cNvPr id="5" name="Нижний колонтитул 4"/>
          <p:cNvSpPr>
            <a:spLocks noGrp="1"/>
          </p:cNvSpPr>
          <p:nvPr>
            <p:ph type="ftr" sz="quarter" idx="12"/>
          </p:nvPr>
        </p:nvSpPr>
        <p:spPr/>
        <p:txBody>
          <a:bodyPr/>
          <a:lstStyle>
            <a:lvl1pPr fontAlgn="auto">
              <a:spcBef>
                <a:spcPct val="0"/>
              </a:spcBef>
              <a:spcAft>
                <a:spcPct val="0"/>
              </a:spcAft>
              <a:defRPr smtClean="0"/>
            </a:lvl1pPr>
          </a:lstStyle>
          <a:p>
            <a:pPr>
              <a:defRPr/>
            </a:pPr>
            <a:r>
              <a:rPr lang="ru-RU"/>
              <a:t>За матеріалами сайту Svit PPT</a:t>
            </a:r>
          </a:p>
        </p:txBody>
      </p:sp>
    </p:spTree>
  </p:cSld>
  <p:clrMapOvr>
    <a:masterClrMapping/>
  </p:clrMapOvr>
  <p:transition spd="slow">
    <p:randomBar dir="vert"/>
  </p:transition>
  <p:timing/>
</p:sldLayout>
</file>

<file path=ppt/slideLayouts/slideLayout19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Пустой слайд">
    <p:spTree>
      <p:nvGrpSpPr>
        <p:cNvPr id="1" name=""/>
        <p:cNvGrpSpPr/>
        <p:nvPr/>
      </p:nvGrpSpPr>
      <p:grpSpPr>
        <a:xfrm>
          <a:off x="0" y="0"/>
          <a:ext cx="0" cy="0"/>
        </a:xfrm>
      </p:grpSpPr>
      <p:sp>
        <p:nvSpPr>
          <p:cNvPr id="2" name="Номер слайда 1"/>
          <p:cNvSpPr>
            <a:spLocks noGrp="1"/>
          </p:cNvSpPr>
          <p:nvPr>
            <p:ph type="sldNum" sz="quarter" idx="10"/>
          </p:nvPr>
        </p:nvSpPr>
        <p:spPr/>
        <p:txBody>
          <a:bodyPr/>
          <a:lstStyle>
            <a:lvl1pPr fontAlgn="auto">
              <a:spcBef>
                <a:spcPct val="0"/>
              </a:spcBef>
              <a:spcAft>
                <a:spcPct val="0"/>
              </a:spcAft>
              <a:defRPr/>
            </a:lvl1pPr>
          </a:lstStyle>
          <a:p>
            <a:pPr>
              <a:defRPr/>
            </a:pPr>
            <a:fld id="{ACF666B0-00FD-41FB-9FE1-A89F4B4E6A85}" type="slidenum">
              <a:rPr lang="ru-RU"/>
              <a:pPr>
                <a:defRPr/>
              </a:pPr>
              <a:t>‹#›</a:t>
            </a:fld>
            <a:endParaRPr lang="ru-RU"/>
          </a:p>
        </p:txBody>
      </p:sp>
      <p:sp>
        <p:nvSpPr>
          <p:cNvPr id="3" name="Дата 2"/>
          <p:cNvSpPr>
            <a:spLocks noGrp="1"/>
          </p:cNvSpPr>
          <p:nvPr>
            <p:ph type="dt" sz="half" idx="11"/>
          </p:nvPr>
        </p:nvSpPr>
        <p:spPr/>
        <p:txBody>
          <a:bodyPr/>
          <a:lstStyle>
            <a:lvl1pPr fontAlgn="auto">
              <a:spcBef>
                <a:spcPct val="0"/>
              </a:spcBef>
              <a:spcAft>
                <a:spcPct val="0"/>
              </a:spcAft>
              <a:defRPr/>
            </a:lvl1pPr>
          </a:lstStyle>
          <a:p>
            <a:pPr>
              <a:defRPr/>
            </a:pPr>
            <a:endParaRPr lang="ru-RU"/>
          </a:p>
        </p:txBody>
      </p:sp>
      <p:sp>
        <p:nvSpPr>
          <p:cNvPr id="4" name="Нижний колонтитул 3"/>
          <p:cNvSpPr>
            <a:spLocks noGrp="1"/>
          </p:cNvSpPr>
          <p:nvPr>
            <p:ph type="ftr" sz="quarter" idx="12"/>
          </p:nvPr>
        </p:nvSpPr>
        <p:spPr/>
        <p:txBody>
          <a:bodyPr/>
          <a:lstStyle>
            <a:lvl1pPr fontAlgn="auto">
              <a:spcBef>
                <a:spcPct val="0"/>
              </a:spcBef>
              <a:spcAft>
                <a:spcPct val="0"/>
              </a:spcAft>
              <a:defRPr smtClean="0"/>
            </a:lvl1pPr>
          </a:lstStyle>
          <a:p>
            <a:pPr>
              <a:defRPr/>
            </a:pPr>
            <a:r>
              <a:rPr lang="ru-RU"/>
              <a:t>За матеріалами сайту Svit PPT</a:t>
            </a:r>
          </a:p>
        </p:txBody>
      </p:sp>
    </p:spTree>
  </p:cSld>
  <p:clrMapOvr>
    <a:masterClrMapping/>
  </p:clrMapOvr>
  <p:transition spd="slow">
    <p:randomBar dir="vert"/>
  </p:transition>
  <p:timing/>
</p:sldLayout>
</file>

<file path=ppt/slideLayouts/slideLayout19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Номер слайда 4"/>
          <p:cNvSpPr>
            <a:spLocks noGrp="1"/>
          </p:cNvSpPr>
          <p:nvPr>
            <p:ph type="sldNum" sz="quarter" idx="10"/>
          </p:nvPr>
        </p:nvSpPr>
        <p:spPr/>
        <p:txBody>
          <a:bodyPr/>
          <a:lstStyle>
            <a:lvl1pPr fontAlgn="auto">
              <a:spcBef>
                <a:spcPct val="0"/>
              </a:spcBef>
              <a:spcAft>
                <a:spcPct val="0"/>
              </a:spcAft>
              <a:defRPr/>
            </a:lvl1pPr>
          </a:lstStyle>
          <a:p>
            <a:pPr>
              <a:defRPr/>
            </a:pPr>
            <a:fld id="{1887E1E4-04CE-4916-A1C0-854AD323F86D}" type="slidenum">
              <a:rPr lang="ru-RU"/>
              <a:pPr>
                <a:defRPr/>
              </a:pPr>
              <a:t>‹#›</a:t>
            </a:fld>
            <a:endParaRPr lang="ru-RU"/>
          </a:p>
        </p:txBody>
      </p:sp>
      <p:sp>
        <p:nvSpPr>
          <p:cNvPr id="6" name="Дата 5"/>
          <p:cNvSpPr>
            <a:spLocks noGrp="1"/>
          </p:cNvSpPr>
          <p:nvPr>
            <p:ph type="dt" sz="half" idx="11"/>
          </p:nvPr>
        </p:nvSpPr>
        <p:spPr/>
        <p:txBody>
          <a:bodyPr/>
          <a:lstStyle>
            <a:lvl1pPr fontAlgn="auto">
              <a:spcBef>
                <a:spcPct val="0"/>
              </a:spcBef>
              <a:spcAft>
                <a:spcPct val="0"/>
              </a:spcAft>
              <a:defRPr/>
            </a:lvl1pPr>
          </a:lstStyle>
          <a:p>
            <a:pPr>
              <a:defRPr/>
            </a:pPr>
            <a:endParaRPr lang="ru-RU"/>
          </a:p>
        </p:txBody>
      </p:sp>
      <p:sp>
        <p:nvSpPr>
          <p:cNvPr id="7" name="Нижний колонтитул 6"/>
          <p:cNvSpPr>
            <a:spLocks noGrp="1"/>
          </p:cNvSpPr>
          <p:nvPr>
            <p:ph type="ftr" sz="quarter" idx="12"/>
          </p:nvPr>
        </p:nvSpPr>
        <p:spPr/>
        <p:txBody>
          <a:bodyPr/>
          <a:lstStyle>
            <a:lvl1pPr fontAlgn="auto">
              <a:spcBef>
                <a:spcPct val="0"/>
              </a:spcBef>
              <a:spcAft>
                <a:spcPct val="0"/>
              </a:spcAft>
              <a:defRPr smtClean="0"/>
            </a:lvl1pPr>
          </a:lstStyle>
          <a:p>
            <a:pPr>
              <a:defRPr/>
            </a:pPr>
            <a:r>
              <a:rPr lang="ru-RU"/>
              <a:t>За матеріалами сайту Svit PPT</a:t>
            </a:r>
          </a:p>
        </p:txBody>
      </p:sp>
    </p:spTree>
  </p:cSld>
  <p:clrMapOvr>
    <a:masterClrMapping/>
  </p:clrMapOvr>
  <p:transition spd="slow">
    <p:randomBar dir="vert"/>
  </p:transition>
  <p:timing/>
</p:sldLayout>
</file>

<file path=ppt/slideLayouts/slideLayout19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Номер слайда 4"/>
          <p:cNvSpPr>
            <a:spLocks noGrp="1"/>
          </p:cNvSpPr>
          <p:nvPr>
            <p:ph type="sldNum" sz="quarter" idx="10"/>
          </p:nvPr>
        </p:nvSpPr>
        <p:spPr/>
        <p:txBody>
          <a:bodyPr/>
          <a:lstStyle>
            <a:lvl1pPr fontAlgn="auto">
              <a:spcBef>
                <a:spcPct val="0"/>
              </a:spcBef>
              <a:spcAft>
                <a:spcPct val="0"/>
              </a:spcAft>
              <a:defRPr/>
            </a:lvl1pPr>
          </a:lstStyle>
          <a:p>
            <a:pPr>
              <a:defRPr/>
            </a:pPr>
            <a:fld id="{14A99434-7DF0-41D7-9B83-4488972807CB}" type="slidenum">
              <a:rPr lang="ru-RU"/>
              <a:pPr>
                <a:defRPr/>
              </a:pPr>
              <a:t>‹#›</a:t>
            </a:fld>
            <a:endParaRPr lang="ru-RU"/>
          </a:p>
        </p:txBody>
      </p:sp>
      <p:sp>
        <p:nvSpPr>
          <p:cNvPr id="6" name="Дата 5"/>
          <p:cNvSpPr>
            <a:spLocks noGrp="1"/>
          </p:cNvSpPr>
          <p:nvPr>
            <p:ph type="dt" sz="half" idx="11"/>
          </p:nvPr>
        </p:nvSpPr>
        <p:spPr/>
        <p:txBody>
          <a:bodyPr/>
          <a:lstStyle>
            <a:lvl1pPr fontAlgn="auto">
              <a:spcBef>
                <a:spcPct val="0"/>
              </a:spcBef>
              <a:spcAft>
                <a:spcPct val="0"/>
              </a:spcAft>
              <a:defRPr/>
            </a:lvl1pPr>
          </a:lstStyle>
          <a:p>
            <a:pPr>
              <a:defRPr/>
            </a:pPr>
            <a:endParaRPr lang="ru-RU"/>
          </a:p>
        </p:txBody>
      </p:sp>
      <p:sp>
        <p:nvSpPr>
          <p:cNvPr id="7" name="Нижний колонтитул 6"/>
          <p:cNvSpPr>
            <a:spLocks noGrp="1"/>
          </p:cNvSpPr>
          <p:nvPr>
            <p:ph type="ftr" sz="quarter" idx="12"/>
          </p:nvPr>
        </p:nvSpPr>
        <p:spPr/>
        <p:txBody>
          <a:bodyPr/>
          <a:lstStyle>
            <a:lvl1pPr fontAlgn="auto">
              <a:spcBef>
                <a:spcPct val="0"/>
              </a:spcBef>
              <a:spcAft>
                <a:spcPct val="0"/>
              </a:spcAft>
              <a:defRPr smtClean="0"/>
            </a:lvl1pPr>
          </a:lstStyle>
          <a:p>
            <a:pPr>
              <a:defRPr/>
            </a:pPr>
            <a:r>
              <a:rPr lang="ru-RU"/>
              <a:t>За матеріалами сайту Svit PPT</a:t>
            </a:r>
          </a:p>
        </p:txBody>
      </p:sp>
    </p:spTree>
  </p:cSld>
  <p:clrMapOvr>
    <a:masterClrMapping/>
  </p:clrMapOvr>
  <p:transition spd="slow">
    <p:randomBar dir="vert"/>
  </p:transition>
  <p:timing/>
</p:sldLayout>
</file>

<file path=ppt/slideLayouts/slideLayout19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омер слайда 3"/>
          <p:cNvSpPr>
            <a:spLocks noGrp="1"/>
          </p:cNvSpPr>
          <p:nvPr>
            <p:ph type="sldNum" sz="quarter" idx="10"/>
          </p:nvPr>
        </p:nvSpPr>
        <p:spPr/>
        <p:txBody>
          <a:bodyPr/>
          <a:lstStyle>
            <a:lvl1pPr fontAlgn="auto">
              <a:spcBef>
                <a:spcPct val="0"/>
              </a:spcBef>
              <a:spcAft>
                <a:spcPct val="0"/>
              </a:spcAft>
              <a:defRPr/>
            </a:lvl1pPr>
          </a:lstStyle>
          <a:p>
            <a:pPr>
              <a:defRPr/>
            </a:pPr>
            <a:fld id="{A9D20635-DC1B-479E-8D06-8C492CD8DF8C}" type="slidenum">
              <a:rPr lang="ru-RU"/>
              <a:pPr>
                <a:defRPr/>
              </a:pPr>
              <a:t>‹#›</a:t>
            </a:fld>
            <a:endParaRPr lang="ru-RU"/>
          </a:p>
        </p:txBody>
      </p:sp>
      <p:sp>
        <p:nvSpPr>
          <p:cNvPr id="5" name="Дата 4"/>
          <p:cNvSpPr>
            <a:spLocks noGrp="1"/>
          </p:cNvSpPr>
          <p:nvPr>
            <p:ph type="dt" sz="half" idx="11"/>
          </p:nvPr>
        </p:nvSpPr>
        <p:spPr/>
        <p:txBody>
          <a:bodyPr/>
          <a:lstStyle>
            <a:lvl1pPr fontAlgn="auto">
              <a:spcBef>
                <a:spcPct val="0"/>
              </a:spcBef>
              <a:spcAft>
                <a:spcPct val="0"/>
              </a:spcAft>
              <a:defRPr/>
            </a:lvl1pPr>
          </a:lstStyle>
          <a:p>
            <a:pPr>
              <a:defRPr/>
            </a:pPr>
            <a:endParaRPr lang="ru-RU"/>
          </a:p>
        </p:txBody>
      </p:sp>
      <p:sp>
        <p:nvSpPr>
          <p:cNvPr id="6" name="Нижний колонтитул 5"/>
          <p:cNvSpPr>
            <a:spLocks noGrp="1"/>
          </p:cNvSpPr>
          <p:nvPr>
            <p:ph type="ftr" sz="quarter" idx="12"/>
          </p:nvPr>
        </p:nvSpPr>
        <p:spPr/>
        <p:txBody>
          <a:bodyPr/>
          <a:lstStyle>
            <a:lvl1pPr fontAlgn="auto">
              <a:spcBef>
                <a:spcPct val="0"/>
              </a:spcBef>
              <a:spcAft>
                <a:spcPct val="0"/>
              </a:spcAft>
              <a:defRPr smtClean="0"/>
            </a:lvl1pPr>
          </a:lstStyle>
          <a:p>
            <a:pPr>
              <a:defRPr/>
            </a:pPr>
            <a:r>
              <a:rPr lang="ru-RU"/>
              <a:t>За матеріалами сайту Svit PPT</a:t>
            </a:r>
          </a:p>
        </p:txBody>
      </p:sp>
    </p:spTree>
  </p:cSld>
  <p:clrMapOvr>
    <a:masterClrMapping/>
  </p:clrMapOvr>
  <p:transition spd="slow">
    <p:randomBar dir="vert"/>
  </p:transition>
  <p:timing/>
</p:sldLayout>
</file>

<file path=ppt/slideLayouts/slideLayout19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p:cNvSpPr>
            <a:spLocks noGrp="1"/>
          </p:cNvSpPr>
          <p:nvPr>
            <p:ph type="title" orient="vert"/>
          </p:nvPr>
        </p:nvSpPr>
        <p:spPr>
          <a:xfrm>
            <a:off x="6629400" y="274638"/>
            <a:ext cx="2057400" cy="585946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94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омер слайда 3"/>
          <p:cNvSpPr>
            <a:spLocks noGrp="1"/>
          </p:cNvSpPr>
          <p:nvPr>
            <p:ph type="sldNum" sz="quarter" idx="10"/>
          </p:nvPr>
        </p:nvSpPr>
        <p:spPr/>
        <p:txBody>
          <a:bodyPr/>
          <a:lstStyle>
            <a:lvl1pPr fontAlgn="auto">
              <a:spcBef>
                <a:spcPct val="0"/>
              </a:spcBef>
              <a:spcAft>
                <a:spcPct val="0"/>
              </a:spcAft>
              <a:defRPr/>
            </a:lvl1pPr>
          </a:lstStyle>
          <a:p>
            <a:pPr>
              <a:defRPr/>
            </a:pPr>
            <a:fld id="{96C3630D-4B32-47FE-9482-C2BF51936790}" type="slidenum">
              <a:rPr lang="ru-RU"/>
              <a:pPr>
                <a:defRPr/>
              </a:pPr>
              <a:t>‹#›</a:t>
            </a:fld>
            <a:endParaRPr lang="ru-RU"/>
          </a:p>
        </p:txBody>
      </p:sp>
      <p:sp>
        <p:nvSpPr>
          <p:cNvPr id="5" name="Дата 4"/>
          <p:cNvSpPr>
            <a:spLocks noGrp="1"/>
          </p:cNvSpPr>
          <p:nvPr>
            <p:ph type="dt" sz="half" idx="11"/>
          </p:nvPr>
        </p:nvSpPr>
        <p:spPr/>
        <p:txBody>
          <a:bodyPr/>
          <a:lstStyle>
            <a:lvl1pPr fontAlgn="auto">
              <a:spcBef>
                <a:spcPct val="0"/>
              </a:spcBef>
              <a:spcAft>
                <a:spcPct val="0"/>
              </a:spcAft>
              <a:defRPr/>
            </a:lvl1pPr>
          </a:lstStyle>
          <a:p>
            <a:pPr>
              <a:defRPr/>
            </a:pPr>
            <a:endParaRPr lang="ru-RU"/>
          </a:p>
        </p:txBody>
      </p:sp>
      <p:sp>
        <p:nvSpPr>
          <p:cNvPr id="6" name="Нижний колонтитул 5"/>
          <p:cNvSpPr>
            <a:spLocks noGrp="1"/>
          </p:cNvSpPr>
          <p:nvPr>
            <p:ph type="ftr" sz="quarter" idx="12"/>
          </p:nvPr>
        </p:nvSpPr>
        <p:spPr/>
        <p:txBody>
          <a:bodyPr/>
          <a:lstStyle>
            <a:lvl1pPr fontAlgn="auto">
              <a:spcBef>
                <a:spcPct val="0"/>
              </a:spcBef>
              <a:spcAft>
                <a:spcPct val="0"/>
              </a:spcAft>
              <a:defRPr smtClean="0"/>
            </a:lvl1pPr>
          </a:lstStyle>
          <a:p>
            <a:pPr>
              <a:defRPr/>
            </a:pPr>
            <a:r>
              <a:rPr lang="ru-RU"/>
              <a:t>За матеріалами сайту Svit PPT</a:t>
            </a:r>
          </a:p>
        </p:txBody>
      </p:sp>
    </p:spTree>
  </p:cSld>
  <p:clrMapOvr>
    <a:masterClrMapping/>
  </p:clrMapOvr>
  <p:transition spd="slow">
    <p:randomBar dir="vert"/>
  </p:transition>
  <p:timing/>
</p:sldLayout>
</file>

<file path=ppt/slideLayouts/slideLayout19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Only" preserve="1">
  <p:cSld name="Объект">
    <p:spTree>
      <p:nvGrpSpPr>
        <p:cNvPr id="1" name=""/>
        <p:cNvGrpSpPr/>
        <p:nvPr/>
      </p:nvGrpSpPr>
      <p:grpSpPr>
        <a:xfrm>
          <a:off x="0" y="0"/>
          <a:ext cx="0" cy="0"/>
        </a:xfrm>
      </p:grpSpPr>
      <p:sp>
        <p:nvSpPr>
          <p:cNvPr id="2" name="Объект 1"/>
          <p:cNvSpPr>
            <a:spLocks noGrp="1"/>
          </p:cNvSpPr>
          <p:nvPr>
            <p:ph/>
          </p:nvPr>
        </p:nvSpPr>
        <p:spPr>
          <a:xfrm>
            <a:off x="457200" y="274638"/>
            <a:ext cx="8229600" cy="58594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Номер слайда 2"/>
          <p:cNvSpPr>
            <a:spLocks noGrp="1"/>
          </p:cNvSpPr>
          <p:nvPr>
            <p:ph type="sldNum" sz="quarter" idx="10"/>
          </p:nvPr>
        </p:nvSpPr>
        <p:spPr/>
        <p:txBody>
          <a:bodyPr/>
          <a:lstStyle>
            <a:lvl1pPr fontAlgn="auto">
              <a:spcBef>
                <a:spcPct val="0"/>
              </a:spcBef>
              <a:spcAft>
                <a:spcPct val="0"/>
              </a:spcAft>
              <a:defRPr/>
            </a:lvl1pPr>
          </a:lstStyle>
          <a:p>
            <a:pPr>
              <a:defRPr/>
            </a:pPr>
            <a:fld id="{784DE967-EBF6-480C-8C98-4996ED618570}" type="slidenum">
              <a:rPr lang="ru-RU"/>
              <a:pPr>
                <a:defRPr/>
              </a:pPr>
              <a:t>‹#›</a:t>
            </a:fld>
            <a:endParaRPr lang="ru-RU"/>
          </a:p>
        </p:txBody>
      </p:sp>
      <p:sp>
        <p:nvSpPr>
          <p:cNvPr id="4" name="Дата 3"/>
          <p:cNvSpPr>
            <a:spLocks noGrp="1"/>
          </p:cNvSpPr>
          <p:nvPr>
            <p:ph type="dt" sz="half" idx="11"/>
          </p:nvPr>
        </p:nvSpPr>
        <p:spPr/>
        <p:txBody>
          <a:bodyPr/>
          <a:lstStyle>
            <a:lvl1pPr fontAlgn="auto">
              <a:spcBef>
                <a:spcPct val="0"/>
              </a:spcBef>
              <a:spcAft>
                <a:spcPct val="0"/>
              </a:spcAft>
              <a:defRPr/>
            </a:lvl1pPr>
          </a:lstStyle>
          <a:p>
            <a:pPr>
              <a:defRPr/>
            </a:pPr>
            <a:endParaRPr lang="ru-RU"/>
          </a:p>
        </p:txBody>
      </p:sp>
      <p:sp>
        <p:nvSpPr>
          <p:cNvPr id="5" name="Нижний колонтитул 4"/>
          <p:cNvSpPr>
            <a:spLocks noGrp="1"/>
          </p:cNvSpPr>
          <p:nvPr>
            <p:ph type="ftr" sz="quarter" idx="12"/>
          </p:nvPr>
        </p:nvSpPr>
        <p:spPr/>
        <p:txBody>
          <a:bodyPr/>
          <a:lstStyle>
            <a:lvl1pPr fontAlgn="auto">
              <a:spcBef>
                <a:spcPct val="0"/>
              </a:spcBef>
              <a:spcAft>
                <a:spcPct val="0"/>
              </a:spcAft>
              <a:defRPr smtClean="0"/>
            </a:lvl1pPr>
          </a:lstStyle>
          <a:p>
            <a:pPr>
              <a:defRPr/>
            </a:pPr>
            <a:r>
              <a:rPr lang="ru-RU"/>
              <a:t>За матеріалами сайту Svit PPT</a:t>
            </a:r>
          </a:p>
        </p:txBody>
      </p:sp>
    </p:spTree>
  </p:cSld>
  <p:clrMapOvr>
    <a:masterClrMapping/>
  </p:clrMapOvr>
  <p:transition spd="slow">
    <p:randomBar dir="vert"/>
  </p:transition>
  <p:timing/>
</p:sldLayout>
</file>

<file path=ppt/slideLayouts/slideLayout19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chart" preserve="1">
  <p:cSld name="Заголовок и диаграмма">
    <p:spTree>
      <p:nvGrpSpPr>
        <p:cNvPr id="1" name=""/>
        <p:cNvGrpSpPr/>
        <p:nvPr/>
      </p:nvGrpSpPr>
      <p:grpSpPr>
        <a:xfrm>
          <a:off x="0" y="0"/>
          <a: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1600200"/>
            <a:ext cx="8229600" cy="4533900"/>
          </a:xfrm>
        </p:spPr>
        <p:txBody>
          <a:bodyPr/>
          <a:lstStyle/>
          <a:p>
            <a:pPr lvl="0"/>
            <a:r>
              <a:rPr lang="ru-RU" noProof="0" smtClean="0"/>
              <a:t>Вставка диаграммы</a:t>
            </a:r>
            <a:endParaRPr lang="ru-RU" noProof="0"/>
          </a:p>
        </p:txBody>
      </p:sp>
      <p:sp>
        <p:nvSpPr>
          <p:cNvPr id="4" name="Номер слайда 3"/>
          <p:cNvSpPr>
            <a:spLocks noGrp="1"/>
          </p:cNvSpPr>
          <p:nvPr>
            <p:ph type="sldNum" sz="quarter" idx="10"/>
          </p:nvPr>
        </p:nvSpPr>
        <p:spPr/>
        <p:txBody>
          <a:bodyPr/>
          <a:lstStyle>
            <a:lvl1pPr fontAlgn="auto">
              <a:spcBef>
                <a:spcPct val="0"/>
              </a:spcBef>
              <a:spcAft>
                <a:spcPct val="0"/>
              </a:spcAft>
              <a:defRPr/>
            </a:lvl1pPr>
          </a:lstStyle>
          <a:p>
            <a:pPr>
              <a:defRPr/>
            </a:pPr>
            <a:fld id="{E0B2F13D-A6AE-4559-9CC0-E471B43B6FFF}" type="slidenum">
              <a:rPr lang="ru-RU"/>
              <a:pPr>
                <a:defRPr/>
              </a:pPr>
              <a:t>‹#›</a:t>
            </a:fld>
            <a:endParaRPr lang="ru-RU"/>
          </a:p>
        </p:txBody>
      </p:sp>
      <p:sp>
        <p:nvSpPr>
          <p:cNvPr id="5" name="Дата 4"/>
          <p:cNvSpPr>
            <a:spLocks noGrp="1"/>
          </p:cNvSpPr>
          <p:nvPr>
            <p:ph type="dt" sz="half" idx="11"/>
          </p:nvPr>
        </p:nvSpPr>
        <p:spPr/>
        <p:txBody>
          <a:bodyPr/>
          <a:lstStyle>
            <a:lvl1pPr fontAlgn="auto">
              <a:spcBef>
                <a:spcPct val="0"/>
              </a:spcBef>
              <a:spcAft>
                <a:spcPct val="0"/>
              </a:spcAft>
              <a:defRPr/>
            </a:lvl1pPr>
          </a:lstStyle>
          <a:p>
            <a:pPr>
              <a:defRPr/>
            </a:pPr>
            <a:endParaRPr lang="ru-RU"/>
          </a:p>
        </p:txBody>
      </p:sp>
      <p:sp>
        <p:nvSpPr>
          <p:cNvPr id="6" name="Нижний колонтитул 5"/>
          <p:cNvSpPr>
            <a:spLocks noGrp="1"/>
          </p:cNvSpPr>
          <p:nvPr>
            <p:ph type="ftr" sz="quarter" idx="12"/>
          </p:nvPr>
        </p:nvSpPr>
        <p:spPr/>
        <p:txBody>
          <a:bodyPr/>
          <a:lstStyle>
            <a:lvl1pPr fontAlgn="auto">
              <a:spcBef>
                <a:spcPct val="0"/>
              </a:spcBef>
              <a:spcAft>
                <a:spcPct val="0"/>
              </a:spcAft>
              <a:defRPr smtClean="0"/>
            </a:lvl1pPr>
          </a:lstStyle>
          <a:p>
            <a:pPr>
              <a:defRPr/>
            </a:pPr>
            <a:r>
              <a:rPr lang="ru-RU"/>
              <a:t>За матеріалами сайту Svit PPT</a:t>
            </a:r>
          </a:p>
        </p:txBody>
      </p:sp>
    </p:spTree>
  </p:cSld>
  <p:clrMapOvr>
    <a:masterClrMapping/>
  </p:clrMapOvr>
  <p:transition spd="slow">
    <p:randomBar dir="vert"/>
  </p:transition>
  <p:timing/>
</p:sldLayout>
</file>

<file path=ppt/slideLayouts/slideLayout19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Титульний слайд">
    <p:spTree>
      <p:nvGrpSpPr>
        <p:cNvPr id="1" name=""/>
        <p:cNvGrpSpPr/>
        <p:nvPr/>
      </p:nvGrpSpPr>
      <p:grpSpPr>
        <a:xfrm>
          <a:off x="0" y="0"/>
          <a: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і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uk-UA"/>
          </a:p>
        </p:txBody>
      </p:sp>
      <p:sp>
        <p:nvSpPr>
          <p:cNvPr id="4" name="Місце для дати 3"/>
          <p:cNvSpPr>
            <a:spLocks noGrp="1"/>
          </p:cNvSpPr>
          <p:nvPr>
            <p:ph type="dt" sz="half" idx="10"/>
          </p:nvPr>
        </p:nvSpPr>
        <p:spPr/>
        <p:txBody>
          <a:bodyPr/>
          <a:lstStyle>
            <a:lvl1pPr fontAlgn="auto">
              <a:spcBef>
                <a:spcPct val="0"/>
              </a:spcBef>
              <a:spcAft>
                <a:spcPct val="0"/>
              </a:spcAft>
              <a:defRPr/>
            </a:lvl1pPr>
          </a:lstStyle>
          <a:p>
            <a:pPr>
              <a:defRPr/>
            </a:pPr>
            <a:endParaRPr lang="en-US"/>
          </a:p>
        </p:txBody>
      </p:sp>
      <p:sp>
        <p:nvSpPr>
          <p:cNvPr id="5" name="Місце для нижнього колонтитула 4"/>
          <p:cNvSpPr>
            <a:spLocks noGrp="1"/>
          </p:cNvSpPr>
          <p:nvPr>
            <p:ph type="ftr" sz="quarter" idx="11"/>
          </p:nvPr>
        </p:nvSpPr>
        <p:spPr/>
        <p:txBody>
          <a:bodyPr/>
          <a:lstStyle>
            <a:lvl1pPr fontAlgn="auto">
              <a:spcBef>
                <a:spcPct val="0"/>
              </a:spcBef>
              <a:spcAft>
                <a:spcPct val="0"/>
              </a:spcAft>
              <a:defRPr smtClean="0"/>
            </a:lvl1pPr>
          </a:lstStyle>
          <a:p>
            <a:pPr>
              <a:defRPr/>
            </a:pPr>
            <a:r>
              <a:rPr lang="ru-RU"/>
              <a:t>За матеріалами сайту Svit PPT</a:t>
            </a:r>
            <a:endParaRPr lang="en-US"/>
          </a:p>
        </p:txBody>
      </p:sp>
      <p:sp>
        <p:nvSpPr>
          <p:cNvPr id="6" name="Місце для номера слайда 5"/>
          <p:cNvSpPr>
            <a:spLocks noGrp="1"/>
          </p:cNvSpPr>
          <p:nvPr>
            <p:ph type="sldNum" sz="quarter" idx="12"/>
          </p:nvPr>
        </p:nvSpPr>
        <p:spPr/>
        <p:txBody>
          <a:bodyPr/>
          <a:lstStyle>
            <a:lvl1pPr fontAlgn="auto">
              <a:spcBef>
                <a:spcPct val="0"/>
              </a:spcBef>
              <a:spcAft>
                <a:spcPct val="0"/>
              </a:spcAft>
              <a:defRPr/>
            </a:lvl1pPr>
          </a:lstStyle>
          <a:p>
            <a:pPr>
              <a:defRPr/>
            </a:pPr>
            <a:fld id="{4045EC64-9B03-4446-9309-7450C1EECA44}" type="slidenum">
              <a:rPr lang="en-US"/>
              <a:pPr>
                <a:defRPr/>
              </a:pPr>
              <a:t>‹#›</a:t>
            </a:fld>
            <a:endParaRPr lang="en-US"/>
          </a:p>
        </p:txBody>
      </p:sp>
    </p:spTree>
  </p:cSld>
  <p:clrMapOvr>
    <a:masterClrMapping/>
  </p:clrMapOvr>
  <p:transition spd="slow">
    <p:randomBar dir="vert"/>
  </p:transition>
  <p:timing/>
</p:sldLayout>
</file>

<file path=ppt/slideLayouts/slideLayout19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Заголовок і об'єкт">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Місце для вмісту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Місце для дати 3"/>
          <p:cNvSpPr>
            <a:spLocks noGrp="1"/>
          </p:cNvSpPr>
          <p:nvPr>
            <p:ph type="dt" sz="half" idx="10"/>
          </p:nvPr>
        </p:nvSpPr>
        <p:spPr/>
        <p:txBody>
          <a:bodyPr/>
          <a:lstStyle>
            <a:lvl1pPr fontAlgn="auto">
              <a:spcBef>
                <a:spcPct val="0"/>
              </a:spcBef>
              <a:spcAft>
                <a:spcPct val="0"/>
              </a:spcAft>
              <a:defRPr/>
            </a:lvl1pPr>
          </a:lstStyle>
          <a:p>
            <a:pPr>
              <a:defRPr/>
            </a:pPr>
            <a:endParaRPr lang="en-US"/>
          </a:p>
        </p:txBody>
      </p:sp>
      <p:sp>
        <p:nvSpPr>
          <p:cNvPr id="5" name="Місце для нижнього колонтитула 4"/>
          <p:cNvSpPr>
            <a:spLocks noGrp="1"/>
          </p:cNvSpPr>
          <p:nvPr>
            <p:ph type="ftr" sz="quarter" idx="11"/>
          </p:nvPr>
        </p:nvSpPr>
        <p:spPr/>
        <p:txBody>
          <a:bodyPr/>
          <a:lstStyle>
            <a:lvl1pPr fontAlgn="auto">
              <a:spcBef>
                <a:spcPct val="0"/>
              </a:spcBef>
              <a:spcAft>
                <a:spcPct val="0"/>
              </a:spcAft>
              <a:defRPr smtClean="0"/>
            </a:lvl1pPr>
          </a:lstStyle>
          <a:p>
            <a:pPr>
              <a:defRPr/>
            </a:pPr>
            <a:r>
              <a:rPr lang="ru-RU"/>
              <a:t>За матеріалами сайту Svit PPT</a:t>
            </a:r>
            <a:endParaRPr lang="en-US"/>
          </a:p>
        </p:txBody>
      </p:sp>
      <p:sp>
        <p:nvSpPr>
          <p:cNvPr id="6" name="Місце для номера слайда 5"/>
          <p:cNvSpPr>
            <a:spLocks noGrp="1"/>
          </p:cNvSpPr>
          <p:nvPr>
            <p:ph type="sldNum" sz="quarter" idx="12"/>
          </p:nvPr>
        </p:nvSpPr>
        <p:spPr/>
        <p:txBody>
          <a:bodyPr/>
          <a:lstStyle>
            <a:lvl1pPr fontAlgn="auto">
              <a:spcBef>
                <a:spcPct val="0"/>
              </a:spcBef>
              <a:spcAft>
                <a:spcPct val="0"/>
              </a:spcAft>
              <a:defRPr/>
            </a:lvl1pPr>
          </a:lstStyle>
          <a:p>
            <a:pPr>
              <a:defRPr/>
            </a:pPr>
            <a:fld id="{EABFA8FA-B248-48AF-8DA2-0FAD0B13D2F1}" type="slidenum">
              <a:rPr lang="en-US"/>
              <a:pPr>
                <a:defRPr/>
              </a:pPr>
              <a:t>‹#›</a:t>
            </a:fld>
            <a:endParaRPr lang="en-US"/>
          </a:p>
        </p:txBody>
      </p:sp>
    </p:spTree>
  </p:cSld>
  <p:clrMapOvr>
    <a:masterClrMapping/>
  </p:clrMapOvr>
  <p:transition spd="slow">
    <p:randomBar dir="vert"/>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59"/>
          <p:cNvSpPr>
            <a:spLocks noGrp="1" noChangeArrowheads="1"/>
          </p:cNvSpPr>
          <p:nvPr>
            <p:ph type="dt" sz="half" idx="10"/>
          </p:nvPr>
        </p:nvSpPr>
        <p:spPr/>
        <p:txBody>
          <a:bodyPr/>
          <a:lstStyle>
            <a:lvl1pPr>
              <a:defRPr/>
            </a:lvl1pPr>
          </a:lstStyle>
          <a:p>
            <a:pPr>
              <a:defRPr/>
            </a:pPr>
            <a:endParaRPr lang="ru-RU"/>
          </a:p>
        </p:txBody>
      </p:sp>
      <p:sp>
        <p:nvSpPr>
          <p:cNvPr id="5" name="Rectangle 60"/>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6" name="Rectangle 61"/>
          <p:cNvSpPr>
            <a:spLocks noGrp="1" noChangeArrowheads="1"/>
          </p:cNvSpPr>
          <p:nvPr>
            <p:ph type="sldNum" sz="quarter" idx="12"/>
          </p:nvPr>
        </p:nvSpPr>
        <p:spPr/>
        <p:txBody>
          <a:bodyPr/>
          <a:lstStyle>
            <a:lvl1pPr>
              <a:defRPr/>
            </a:lvl1pPr>
          </a:lstStyle>
          <a:p>
            <a:pPr>
              <a:defRPr/>
            </a:pPr>
            <a:fld id="{CC1DBE9D-A2CD-435B-9E49-E74BC15A50C6}" type="slidenum">
              <a:rPr lang="ru-RU"/>
              <a:pPr>
                <a:defRPr/>
              </a:pPr>
              <a:t>‹#›</a:t>
            </a:fld>
            <a:endParaRPr lang="ru-RU"/>
          </a:p>
        </p:txBody>
      </p:sp>
    </p:spTree>
  </p:cSld>
  <p:clrMapOvr>
    <a:masterClrMapping/>
  </p:clrMapOvr>
  <p:transition spd="slow">
    <p:randomBar dir="vert"/>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uk-UA"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26"/>
          <p:cNvSpPr>
            <a:spLocks noGrp="1" noChangeArrowheads="1"/>
          </p:cNvSpPr>
          <p:nvPr>
            <p:ph type="dt" sz="half" idx="10"/>
          </p:nvPr>
        </p:nvSpPr>
        <p:spPr/>
        <p:txBody>
          <a:bodyPr/>
          <a:lstStyle>
            <a:lvl1pPr>
              <a:defRPr/>
            </a:lvl1pPr>
          </a:lstStyle>
          <a:p>
            <a:pPr>
              <a:defRPr/>
            </a:pPr>
            <a:endParaRPr lang="ru-RU"/>
          </a:p>
        </p:txBody>
      </p:sp>
      <p:sp>
        <p:nvSpPr>
          <p:cNvPr id="6" name="Rectangle 127"/>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7" name="Rectangle 128"/>
          <p:cNvSpPr>
            <a:spLocks noGrp="1" noChangeArrowheads="1"/>
          </p:cNvSpPr>
          <p:nvPr>
            <p:ph type="sldNum" sz="quarter" idx="12"/>
          </p:nvPr>
        </p:nvSpPr>
        <p:spPr/>
        <p:txBody>
          <a:bodyPr/>
          <a:lstStyle>
            <a:lvl1pPr>
              <a:defRPr/>
            </a:lvl1pPr>
          </a:lstStyle>
          <a:p>
            <a:pPr>
              <a:defRPr/>
            </a:pPr>
            <a:fld id="{0CF0CCDF-17BF-4816-A807-B16EE3CEB286}" type="slidenum">
              <a:rPr lang="ru-RU"/>
              <a:pPr>
                <a:defRPr/>
              </a:pPr>
              <a:t>‹#›</a:t>
            </a:fld>
            <a:endParaRPr lang="ru-RU"/>
          </a:p>
        </p:txBody>
      </p:sp>
    </p:spTree>
  </p:cSld>
  <p:clrMapOvr>
    <a:masterClrMapping/>
  </p:clrMapOvr>
  <p:transition spd="slow">
    <p:randomBar dir="vert"/>
  </p:transition>
  <p:timing/>
</p:sldLayout>
</file>

<file path=ppt/slideLayouts/slideLayout20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Заголовок розділу">
    <p:spTree>
      <p:nvGrpSpPr>
        <p:cNvPr id="1" name=""/>
        <p:cNvGrpSpPr/>
        <p:nvPr/>
      </p:nvGrpSpPr>
      <p:grpSpPr>
        <a:xfrm>
          <a:off x="0" y="0"/>
          <a: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Місце для тексту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Місце для дати 3"/>
          <p:cNvSpPr>
            <a:spLocks noGrp="1"/>
          </p:cNvSpPr>
          <p:nvPr>
            <p:ph type="dt" sz="half" idx="10"/>
          </p:nvPr>
        </p:nvSpPr>
        <p:spPr/>
        <p:txBody>
          <a:bodyPr/>
          <a:lstStyle>
            <a:lvl1pPr fontAlgn="auto">
              <a:spcBef>
                <a:spcPct val="0"/>
              </a:spcBef>
              <a:spcAft>
                <a:spcPct val="0"/>
              </a:spcAft>
              <a:defRPr/>
            </a:lvl1pPr>
          </a:lstStyle>
          <a:p>
            <a:pPr>
              <a:defRPr/>
            </a:pPr>
            <a:endParaRPr lang="en-US"/>
          </a:p>
        </p:txBody>
      </p:sp>
      <p:sp>
        <p:nvSpPr>
          <p:cNvPr id="5" name="Місце для нижнього колонтитула 4"/>
          <p:cNvSpPr>
            <a:spLocks noGrp="1"/>
          </p:cNvSpPr>
          <p:nvPr>
            <p:ph type="ftr" sz="quarter" idx="11"/>
          </p:nvPr>
        </p:nvSpPr>
        <p:spPr/>
        <p:txBody>
          <a:bodyPr/>
          <a:lstStyle>
            <a:lvl1pPr fontAlgn="auto">
              <a:spcBef>
                <a:spcPct val="0"/>
              </a:spcBef>
              <a:spcAft>
                <a:spcPct val="0"/>
              </a:spcAft>
              <a:defRPr smtClean="0"/>
            </a:lvl1pPr>
          </a:lstStyle>
          <a:p>
            <a:pPr>
              <a:defRPr/>
            </a:pPr>
            <a:r>
              <a:rPr lang="ru-RU"/>
              <a:t>За матеріалами сайту Svit PPT</a:t>
            </a:r>
            <a:endParaRPr lang="en-US"/>
          </a:p>
        </p:txBody>
      </p:sp>
      <p:sp>
        <p:nvSpPr>
          <p:cNvPr id="6" name="Місце для номера слайда 5"/>
          <p:cNvSpPr>
            <a:spLocks noGrp="1"/>
          </p:cNvSpPr>
          <p:nvPr>
            <p:ph type="sldNum" sz="quarter" idx="12"/>
          </p:nvPr>
        </p:nvSpPr>
        <p:spPr/>
        <p:txBody>
          <a:bodyPr/>
          <a:lstStyle>
            <a:lvl1pPr fontAlgn="auto">
              <a:spcBef>
                <a:spcPct val="0"/>
              </a:spcBef>
              <a:spcAft>
                <a:spcPct val="0"/>
              </a:spcAft>
              <a:defRPr/>
            </a:lvl1pPr>
          </a:lstStyle>
          <a:p>
            <a:pPr>
              <a:defRPr/>
            </a:pPr>
            <a:fld id="{DDEF7388-0BC0-47A7-9CE2-9F539E92B672}" type="slidenum">
              <a:rPr lang="en-US"/>
              <a:pPr>
                <a:defRPr/>
              </a:pPr>
              <a:t>‹#›</a:t>
            </a:fld>
            <a:endParaRPr lang="en-US"/>
          </a:p>
        </p:txBody>
      </p:sp>
    </p:spTree>
  </p:cSld>
  <p:clrMapOvr>
    <a:masterClrMapping/>
  </p:clrMapOvr>
  <p:transition spd="slow">
    <p:randomBar dir="vert"/>
  </p:transition>
  <p:timing/>
</p:sldLayout>
</file>

<file path=ppt/slideLayouts/slideLayout20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Два об'єкти">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Місце для вмісту 2"/>
          <p:cNvSpPr>
            <a:spLocks noGrp="1"/>
          </p:cNvSpPr>
          <p:nvPr>
            <p:ph sz="half" idx="1"/>
          </p:nvPr>
        </p:nvSpPr>
        <p:spPr>
          <a:xfrm>
            <a:off x="16002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Місце для вмісту 3"/>
          <p:cNvSpPr>
            <a:spLocks noGrp="1"/>
          </p:cNvSpPr>
          <p:nvPr>
            <p:ph sz="half" idx="2"/>
          </p:nvPr>
        </p:nvSpPr>
        <p:spPr>
          <a:xfrm>
            <a:off x="53340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Місце для дати 4"/>
          <p:cNvSpPr>
            <a:spLocks noGrp="1"/>
          </p:cNvSpPr>
          <p:nvPr>
            <p:ph type="dt" sz="half" idx="10"/>
          </p:nvPr>
        </p:nvSpPr>
        <p:spPr/>
        <p:txBody>
          <a:bodyPr/>
          <a:lstStyle>
            <a:lvl1pPr fontAlgn="auto">
              <a:spcBef>
                <a:spcPct val="0"/>
              </a:spcBef>
              <a:spcAft>
                <a:spcPct val="0"/>
              </a:spcAft>
              <a:defRPr/>
            </a:lvl1pPr>
          </a:lstStyle>
          <a:p>
            <a:pPr>
              <a:defRPr/>
            </a:pPr>
            <a:endParaRPr lang="en-US"/>
          </a:p>
        </p:txBody>
      </p:sp>
      <p:sp>
        <p:nvSpPr>
          <p:cNvPr id="6" name="Місце для нижнього колонтитула 5"/>
          <p:cNvSpPr>
            <a:spLocks noGrp="1"/>
          </p:cNvSpPr>
          <p:nvPr>
            <p:ph type="ftr" sz="quarter" idx="11"/>
          </p:nvPr>
        </p:nvSpPr>
        <p:spPr/>
        <p:txBody>
          <a:bodyPr/>
          <a:lstStyle>
            <a:lvl1pPr fontAlgn="auto">
              <a:spcBef>
                <a:spcPct val="0"/>
              </a:spcBef>
              <a:spcAft>
                <a:spcPct val="0"/>
              </a:spcAft>
              <a:defRPr smtClean="0"/>
            </a:lvl1pPr>
          </a:lstStyle>
          <a:p>
            <a:pPr>
              <a:defRPr/>
            </a:pPr>
            <a:r>
              <a:rPr lang="ru-RU"/>
              <a:t>За матеріалами сайту Svit PPT</a:t>
            </a:r>
            <a:endParaRPr lang="en-US"/>
          </a:p>
        </p:txBody>
      </p:sp>
      <p:sp>
        <p:nvSpPr>
          <p:cNvPr id="7" name="Місце для номера слайда 6"/>
          <p:cNvSpPr>
            <a:spLocks noGrp="1"/>
          </p:cNvSpPr>
          <p:nvPr>
            <p:ph type="sldNum" sz="quarter" idx="12"/>
          </p:nvPr>
        </p:nvSpPr>
        <p:spPr/>
        <p:txBody>
          <a:bodyPr/>
          <a:lstStyle>
            <a:lvl1pPr fontAlgn="auto">
              <a:spcBef>
                <a:spcPct val="0"/>
              </a:spcBef>
              <a:spcAft>
                <a:spcPct val="0"/>
              </a:spcAft>
              <a:defRPr/>
            </a:lvl1pPr>
          </a:lstStyle>
          <a:p>
            <a:pPr>
              <a:defRPr/>
            </a:pPr>
            <a:fld id="{9C7CCCD8-2B4E-4BF3-AF48-74DE33FF1AF3}" type="slidenum">
              <a:rPr lang="en-US"/>
              <a:pPr>
                <a:defRPr/>
              </a:pPr>
              <a:t>‹#›</a:t>
            </a:fld>
            <a:endParaRPr lang="en-US"/>
          </a:p>
        </p:txBody>
      </p:sp>
    </p:spTree>
  </p:cSld>
  <p:clrMapOvr>
    <a:masterClrMapping/>
  </p:clrMapOvr>
  <p:transition spd="slow">
    <p:randomBar dir="vert"/>
  </p:transition>
  <p:timing/>
</p:sldLayout>
</file>

<file path=ppt/slideLayouts/slideLayout20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Порівняння">
    <p:spTree>
      <p:nvGrpSpPr>
        <p:cNvPr id="1" name=""/>
        <p:cNvGrpSpPr/>
        <p:nvPr/>
      </p:nvGrpSpPr>
      <p:grpSpPr>
        <a:xfrm>
          <a:off x="0" y="0"/>
          <a: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Місце для тексту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Місце для вмісту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Місце для тексту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Місце для вмісту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Місце для дати 6"/>
          <p:cNvSpPr>
            <a:spLocks noGrp="1"/>
          </p:cNvSpPr>
          <p:nvPr>
            <p:ph type="dt" sz="half" idx="10"/>
          </p:nvPr>
        </p:nvSpPr>
        <p:spPr/>
        <p:txBody>
          <a:bodyPr/>
          <a:lstStyle>
            <a:lvl1pPr fontAlgn="auto">
              <a:spcBef>
                <a:spcPct val="0"/>
              </a:spcBef>
              <a:spcAft>
                <a:spcPct val="0"/>
              </a:spcAft>
              <a:defRPr/>
            </a:lvl1pPr>
          </a:lstStyle>
          <a:p>
            <a:pPr>
              <a:defRPr/>
            </a:pPr>
            <a:endParaRPr lang="en-US"/>
          </a:p>
        </p:txBody>
      </p:sp>
      <p:sp>
        <p:nvSpPr>
          <p:cNvPr id="8" name="Місце для нижнього колонтитула 7"/>
          <p:cNvSpPr>
            <a:spLocks noGrp="1"/>
          </p:cNvSpPr>
          <p:nvPr>
            <p:ph type="ftr" sz="quarter" idx="11"/>
          </p:nvPr>
        </p:nvSpPr>
        <p:spPr/>
        <p:txBody>
          <a:bodyPr/>
          <a:lstStyle>
            <a:lvl1pPr fontAlgn="auto">
              <a:spcBef>
                <a:spcPct val="0"/>
              </a:spcBef>
              <a:spcAft>
                <a:spcPct val="0"/>
              </a:spcAft>
              <a:defRPr smtClean="0"/>
            </a:lvl1pPr>
          </a:lstStyle>
          <a:p>
            <a:pPr>
              <a:defRPr/>
            </a:pPr>
            <a:r>
              <a:rPr lang="ru-RU"/>
              <a:t>За матеріалами сайту Svit PPT</a:t>
            </a:r>
            <a:endParaRPr lang="en-US"/>
          </a:p>
        </p:txBody>
      </p:sp>
      <p:sp>
        <p:nvSpPr>
          <p:cNvPr id="9" name="Місце для номера слайда 8"/>
          <p:cNvSpPr>
            <a:spLocks noGrp="1"/>
          </p:cNvSpPr>
          <p:nvPr>
            <p:ph type="sldNum" sz="quarter" idx="12"/>
          </p:nvPr>
        </p:nvSpPr>
        <p:spPr/>
        <p:txBody>
          <a:bodyPr/>
          <a:lstStyle>
            <a:lvl1pPr fontAlgn="auto">
              <a:spcBef>
                <a:spcPct val="0"/>
              </a:spcBef>
              <a:spcAft>
                <a:spcPct val="0"/>
              </a:spcAft>
              <a:defRPr/>
            </a:lvl1pPr>
          </a:lstStyle>
          <a:p>
            <a:pPr>
              <a:defRPr/>
            </a:pPr>
            <a:fld id="{0AEF81A4-A547-4BE7-8113-F2F1191565A7}" type="slidenum">
              <a:rPr lang="en-US"/>
              <a:pPr>
                <a:defRPr/>
              </a:pPr>
              <a:t>‹#›</a:t>
            </a:fld>
            <a:endParaRPr lang="en-US"/>
          </a:p>
        </p:txBody>
      </p:sp>
    </p:spTree>
  </p:cSld>
  <p:clrMapOvr>
    <a:masterClrMapping/>
  </p:clrMapOvr>
  <p:transition spd="slow">
    <p:randomBar dir="vert"/>
  </p:transition>
  <p:timing/>
</p:sldLayout>
</file>

<file path=ppt/slideLayouts/slideLayout20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Лише заголовок">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Місце для дати 2"/>
          <p:cNvSpPr>
            <a:spLocks noGrp="1"/>
          </p:cNvSpPr>
          <p:nvPr>
            <p:ph type="dt" sz="half" idx="10"/>
          </p:nvPr>
        </p:nvSpPr>
        <p:spPr/>
        <p:txBody>
          <a:bodyPr/>
          <a:lstStyle>
            <a:lvl1pPr fontAlgn="auto">
              <a:spcBef>
                <a:spcPct val="0"/>
              </a:spcBef>
              <a:spcAft>
                <a:spcPct val="0"/>
              </a:spcAft>
              <a:defRPr/>
            </a:lvl1pPr>
          </a:lstStyle>
          <a:p>
            <a:pPr>
              <a:defRPr/>
            </a:pPr>
            <a:endParaRPr lang="en-US"/>
          </a:p>
        </p:txBody>
      </p:sp>
      <p:sp>
        <p:nvSpPr>
          <p:cNvPr id="4" name="Місце для нижнього колонтитула 3"/>
          <p:cNvSpPr>
            <a:spLocks noGrp="1"/>
          </p:cNvSpPr>
          <p:nvPr>
            <p:ph type="ftr" sz="quarter" idx="11"/>
          </p:nvPr>
        </p:nvSpPr>
        <p:spPr/>
        <p:txBody>
          <a:bodyPr/>
          <a:lstStyle>
            <a:lvl1pPr fontAlgn="auto">
              <a:spcBef>
                <a:spcPct val="0"/>
              </a:spcBef>
              <a:spcAft>
                <a:spcPct val="0"/>
              </a:spcAft>
              <a:defRPr smtClean="0"/>
            </a:lvl1pPr>
          </a:lstStyle>
          <a:p>
            <a:pPr>
              <a:defRPr/>
            </a:pPr>
            <a:r>
              <a:rPr lang="ru-RU"/>
              <a:t>За матеріалами сайту Svit PPT</a:t>
            </a:r>
            <a:endParaRPr lang="en-US"/>
          </a:p>
        </p:txBody>
      </p:sp>
      <p:sp>
        <p:nvSpPr>
          <p:cNvPr id="5" name="Місце для номера слайда 4"/>
          <p:cNvSpPr>
            <a:spLocks noGrp="1"/>
          </p:cNvSpPr>
          <p:nvPr>
            <p:ph type="sldNum" sz="quarter" idx="12"/>
          </p:nvPr>
        </p:nvSpPr>
        <p:spPr/>
        <p:txBody>
          <a:bodyPr/>
          <a:lstStyle>
            <a:lvl1pPr fontAlgn="auto">
              <a:spcBef>
                <a:spcPct val="0"/>
              </a:spcBef>
              <a:spcAft>
                <a:spcPct val="0"/>
              </a:spcAft>
              <a:defRPr/>
            </a:lvl1pPr>
          </a:lstStyle>
          <a:p>
            <a:pPr>
              <a:defRPr/>
            </a:pPr>
            <a:fld id="{7971AEF7-A48E-474E-908C-A84B674B0D23}" type="slidenum">
              <a:rPr lang="en-US"/>
              <a:pPr>
                <a:defRPr/>
              </a:pPr>
              <a:t>‹#›</a:t>
            </a:fld>
            <a:endParaRPr lang="en-US"/>
          </a:p>
        </p:txBody>
      </p:sp>
    </p:spTree>
  </p:cSld>
  <p:clrMapOvr>
    <a:masterClrMapping/>
  </p:clrMapOvr>
  <p:transition spd="slow">
    <p:randomBar dir="vert"/>
  </p:transition>
  <p:timing/>
</p:sldLayout>
</file>

<file path=ppt/slideLayouts/slideLayout20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Пустий слайд">
    <p:spTree>
      <p:nvGrpSpPr>
        <p:cNvPr id="1" name=""/>
        <p:cNvGrpSpPr/>
        <p:nvPr/>
      </p:nvGrpSpPr>
      <p:grpSpPr>
        <a:xfrm>
          <a:off x="0" y="0"/>
          <a:ext cx="0" cy="0"/>
        </a:xfrm>
      </p:grpSpPr>
      <p:sp>
        <p:nvSpPr>
          <p:cNvPr id="2" name="Місце для дати 1"/>
          <p:cNvSpPr>
            <a:spLocks noGrp="1"/>
          </p:cNvSpPr>
          <p:nvPr>
            <p:ph type="dt" sz="half" idx="10"/>
          </p:nvPr>
        </p:nvSpPr>
        <p:spPr/>
        <p:txBody>
          <a:bodyPr/>
          <a:lstStyle>
            <a:lvl1pPr fontAlgn="auto">
              <a:spcBef>
                <a:spcPct val="0"/>
              </a:spcBef>
              <a:spcAft>
                <a:spcPct val="0"/>
              </a:spcAft>
              <a:defRPr/>
            </a:lvl1pPr>
          </a:lstStyle>
          <a:p>
            <a:pPr>
              <a:defRPr/>
            </a:pPr>
            <a:endParaRPr lang="en-US"/>
          </a:p>
        </p:txBody>
      </p:sp>
      <p:sp>
        <p:nvSpPr>
          <p:cNvPr id="3" name="Місце для нижнього колонтитула 2"/>
          <p:cNvSpPr>
            <a:spLocks noGrp="1"/>
          </p:cNvSpPr>
          <p:nvPr>
            <p:ph type="ftr" sz="quarter" idx="11"/>
          </p:nvPr>
        </p:nvSpPr>
        <p:spPr/>
        <p:txBody>
          <a:bodyPr/>
          <a:lstStyle>
            <a:lvl1pPr fontAlgn="auto">
              <a:spcBef>
                <a:spcPct val="0"/>
              </a:spcBef>
              <a:spcAft>
                <a:spcPct val="0"/>
              </a:spcAft>
              <a:defRPr smtClean="0"/>
            </a:lvl1pPr>
          </a:lstStyle>
          <a:p>
            <a:pPr>
              <a:defRPr/>
            </a:pPr>
            <a:r>
              <a:rPr lang="ru-RU"/>
              <a:t>За матеріалами сайту Svit PPT</a:t>
            </a:r>
            <a:endParaRPr lang="en-US"/>
          </a:p>
        </p:txBody>
      </p:sp>
      <p:sp>
        <p:nvSpPr>
          <p:cNvPr id="4" name="Місце для номера слайда 3"/>
          <p:cNvSpPr>
            <a:spLocks noGrp="1"/>
          </p:cNvSpPr>
          <p:nvPr>
            <p:ph type="sldNum" sz="quarter" idx="12"/>
          </p:nvPr>
        </p:nvSpPr>
        <p:spPr/>
        <p:txBody>
          <a:bodyPr/>
          <a:lstStyle>
            <a:lvl1pPr fontAlgn="auto">
              <a:spcBef>
                <a:spcPct val="0"/>
              </a:spcBef>
              <a:spcAft>
                <a:spcPct val="0"/>
              </a:spcAft>
              <a:defRPr/>
            </a:lvl1pPr>
          </a:lstStyle>
          <a:p>
            <a:pPr>
              <a:defRPr/>
            </a:pPr>
            <a:fld id="{6044ABF5-9B32-4DE4-A65E-161BADDD7117}" type="slidenum">
              <a:rPr lang="en-US"/>
              <a:pPr>
                <a:defRPr/>
              </a:pPr>
              <a:t>‹#›</a:t>
            </a:fld>
            <a:endParaRPr lang="en-US"/>
          </a:p>
        </p:txBody>
      </p:sp>
    </p:spTree>
  </p:cSld>
  <p:clrMapOvr>
    <a:masterClrMapping/>
  </p:clrMapOvr>
  <p:transition spd="slow">
    <p:randomBar dir="vert"/>
  </p:transition>
  <p:timing/>
</p:sldLayout>
</file>

<file path=ppt/slideLayouts/slideLayout20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Вміст із підписом">
    <p:spTree>
      <p:nvGrpSpPr>
        <p:cNvPr id="1" name=""/>
        <p:cNvGrpSpPr/>
        <p:nvPr/>
      </p:nvGrpSpPr>
      <p:grpSpPr>
        <a:xfrm>
          <a:off x="0" y="0"/>
          <a: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Місце для вмісту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Місце для тексту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Місце для дати 4"/>
          <p:cNvSpPr>
            <a:spLocks noGrp="1"/>
          </p:cNvSpPr>
          <p:nvPr>
            <p:ph type="dt" sz="half" idx="10"/>
          </p:nvPr>
        </p:nvSpPr>
        <p:spPr/>
        <p:txBody>
          <a:bodyPr/>
          <a:lstStyle>
            <a:lvl1pPr fontAlgn="auto">
              <a:spcBef>
                <a:spcPct val="0"/>
              </a:spcBef>
              <a:spcAft>
                <a:spcPct val="0"/>
              </a:spcAft>
              <a:defRPr/>
            </a:lvl1pPr>
          </a:lstStyle>
          <a:p>
            <a:pPr>
              <a:defRPr/>
            </a:pPr>
            <a:endParaRPr lang="en-US"/>
          </a:p>
        </p:txBody>
      </p:sp>
      <p:sp>
        <p:nvSpPr>
          <p:cNvPr id="6" name="Місце для нижнього колонтитула 5"/>
          <p:cNvSpPr>
            <a:spLocks noGrp="1"/>
          </p:cNvSpPr>
          <p:nvPr>
            <p:ph type="ftr" sz="quarter" idx="11"/>
          </p:nvPr>
        </p:nvSpPr>
        <p:spPr/>
        <p:txBody>
          <a:bodyPr/>
          <a:lstStyle>
            <a:lvl1pPr fontAlgn="auto">
              <a:spcBef>
                <a:spcPct val="0"/>
              </a:spcBef>
              <a:spcAft>
                <a:spcPct val="0"/>
              </a:spcAft>
              <a:defRPr smtClean="0"/>
            </a:lvl1pPr>
          </a:lstStyle>
          <a:p>
            <a:pPr>
              <a:defRPr/>
            </a:pPr>
            <a:r>
              <a:rPr lang="ru-RU"/>
              <a:t>За матеріалами сайту Svit PPT</a:t>
            </a:r>
            <a:endParaRPr lang="en-US"/>
          </a:p>
        </p:txBody>
      </p:sp>
      <p:sp>
        <p:nvSpPr>
          <p:cNvPr id="7" name="Місце для номера слайда 6"/>
          <p:cNvSpPr>
            <a:spLocks noGrp="1"/>
          </p:cNvSpPr>
          <p:nvPr>
            <p:ph type="sldNum" sz="quarter" idx="12"/>
          </p:nvPr>
        </p:nvSpPr>
        <p:spPr/>
        <p:txBody>
          <a:bodyPr/>
          <a:lstStyle>
            <a:lvl1pPr fontAlgn="auto">
              <a:spcBef>
                <a:spcPct val="0"/>
              </a:spcBef>
              <a:spcAft>
                <a:spcPct val="0"/>
              </a:spcAft>
              <a:defRPr/>
            </a:lvl1pPr>
          </a:lstStyle>
          <a:p>
            <a:pPr>
              <a:defRPr/>
            </a:pPr>
            <a:fld id="{077AEC43-B867-46EF-830B-F89CA866AB65}" type="slidenum">
              <a:rPr lang="en-US"/>
              <a:pPr>
                <a:defRPr/>
              </a:pPr>
              <a:t>‹#›</a:t>
            </a:fld>
            <a:endParaRPr lang="en-US"/>
          </a:p>
        </p:txBody>
      </p:sp>
    </p:spTree>
  </p:cSld>
  <p:clrMapOvr>
    <a:masterClrMapping/>
  </p:clrMapOvr>
  <p:transition spd="slow">
    <p:randomBar dir="vert"/>
  </p:transition>
  <p:timing/>
</p:sldLayout>
</file>

<file path=ppt/slideLayouts/slideLayout20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Зображення з підписом">
    <p:spTree>
      <p:nvGrpSpPr>
        <p:cNvPr id="1" name=""/>
        <p:cNvGrpSpPr/>
        <p:nvPr/>
      </p:nvGrpSpPr>
      <p:grpSpPr>
        <a:xfrm>
          <a:off x="0" y="0"/>
          <a: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Місце для зображення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uk-UA" noProof="0"/>
          </a:p>
        </p:txBody>
      </p:sp>
      <p:sp>
        <p:nvSpPr>
          <p:cNvPr id="4" name="Місце для тексту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Місце для дати 4"/>
          <p:cNvSpPr>
            <a:spLocks noGrp="1"/>
          </p:cNvSpPr>
          <p:nvPr>
            <p:ph type="dt" sz="half" idx="10"/>
          </p:nvPr>
        </p:nvSpPr>
        <p:spPr/>
        <p:txBody>
          <a:bodyPr/>
          <a:lstStyle>
            <a:lvl1pPr fontAlgn="auto">
              <a:spcBef>
                <a:spcPct val="0"/>
              </a:spcBef>
              <a:spcAft>
                <a:spcPct val="0"/>
              </a:spcAft>
              <a:defRPr/>
            </a:lvl1pPr>
          </a:lstStyle>
          <a:p>
            <a:pPr>
              <a:defRPr/>
            </a:pPr>
            <a:endParaRPr lang="en-US"/>
          </a:p>
        </p:txBody>
      </p:sp>
      <p:sp>
        <p:nvSpPr>
          <p:cNvPr id="6" name="Місце для нижнього колонтитула 5"/>
          <p:cNvSpPr>
            <a:spLocks noGrp="1"/>
          </p:cNvSpPr>
          <p:nvPr>
            <p:ph type="ftr" sz="quarter" idx="11"/>
          </p:nvPr>
        </p:nvSpPr>
        <p:spPr/>
        <p:txBody>
          <a:bodyPr/>
          <a:lstStyle>
            <a:lvl1pPr fontAlgn="auto">
              <a:spcBef>
                <a:spcPct val="0"/>
              </a:spcBef>
              <a:spcAft>
                <a:spcPct val="0"/>
              </a:spcAft>
              <a:defRPr smtClean="0"/>
            </a:lvl1pPr>
          </a:lstStyle>
          <a:p>
            <a:pPr>
              <a:defRPr/>
            </a:pPr>
            <a:r>
              <a:rPr lang="ru-RU"/>
              <a:t>За матеріалами сайту Svit PPT</a:t>
            </a:r>
            <a:endParaRPr lang="en-US"/>
          </a:p>
        </p:txBody>
      </p:sp>
      <p:sp>
        <p:nvSpPr>
          <p:cNvPr id="7" name="Місце для номера слайда 6"/>
          <p:cNvSpPr>
            <a:spLocks noGrp="1"/>
          </p:cNvSpPr>
          <p:nvPr>
            <p:ph type="sldNum" sz="quarter" idx="12"/>
          </p:nvPr>
        </p:nvSpPr>
        <p:spPr/>
        <p:txBody>
          <a:bodyPr/>
          <a:lstStyle>
            <a:lvl1pPr fontAlgn="auto">
              <a:spcBef>
                <a:spcPct val="0"/>
              </a:spcBef>
              <a:spcAft>
                <a:spcPct val="0"/>
              </a:spcAft>
              <a:defRPr/>
            </a:lvl1pPr>
          </a:lstStyle>
          <a:p>
            <a:pPr>
              <a:defRPr/>
            </a:pPr>
            <a:fld id="{EA7C2952-0FAF-45FB-87FC-8BF4DA2A5412}" type="slidenum">
              <a:rPr lang="en-US"/>
              <a:pPr>
                <a:defRPr/>
              </a:pPr>
              <a:t>‹#›</a:t>
            </a:fld>
            <a:endParaRPr lang="en-US"/>
          </a:p>
        </p:txBody>
      </p:sp>
    </p:spTree>
  </p:cSld>
  <p:clrMapOvr>
    <a:masterClrMapping/>
  </p:clrMapOvr>
  <p:transition spd="slow">
    <p:randomBar dir="vert"/>
  </p:transition>
  <p:timing/>
</p:sldLayout>
</file>

<file path=ppt/slideLayouts/slideLayout20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Заголовок і вертикальний текст">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Місце для вертикального тексту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Місце для дати 3"/>
          <p:cNvSpPr>
            <a:spLocks noGrp="1"/>
          </p:cNvSpPr>
          <p:nvPr>
            <p:ph type="dt" sz="half" idx="10"/>
          </p:nvPr>
        </p:nvSpPr>
        <p:spPr/>
        <p:txBody>
          <a:bodyPr/>
          <a:lstStyle>
            <a:lvl1pPr fontAlgn="auto">
              <a:spcBef>
                <a:spcPct val="0"/>
              </a:spcBef>
              <a:spcAft>
                <a:spcPct val="0"/>
              </a:spcAft>
              <a:defRPr/>
            </a:lvl1pPr>
          </a:lstStyle>
          <a:p>
            <a:pPr>
              <a:defRPr/>
            </a:pPr>
            <a:endParaRPr lang="en-US"/>
          </a:p>
        </p:txBody>
      </p:sp>
      <p:sp>
        <p:nvSpPr>
          <p:cNvPr id="5" name="Місце для нижнього колонтитула 4"/>
          <p:cNvSpPr>
            <a:spLocks noGrp="1"/>
          </p:cNvSpPr>
          <p:nvPr>
            <p:ph type="ftr" sz="quarter" idx="11"/>
          </p:nvPr>
        </p:nvSpPr>
        <p:spPr/>
        <p:txBody>
          <a:bodyPr/>
          <a:lstStyle>
            <a:lvl1pPr fontAlgn="auto">
              <a:spcBef>
                <a:spcPct val="0"/>
              </a:spcBef>
              <a:spcAft>
                <a:spcPct val="0"/>
              </a:spcAft>
              <a:defRPr smtClean="0"/>
            </a:lvl1pPr>
          </a:lstStyle>
          <a:p>
            <a:pPr>
              <a:defRPr/>
            </a:pPr>
            <a:r>
              <a:rPr lang="ru-RU"/>
              <a:t>За матеріалами сайту Svit PPT</a:t>
            </a:r>
            <a:endParaRPr lang="en-US"/>
          </a:p>
        </p:txBody>
      </p:sp>
      <p:sp>
        <p:nvSpPr>
          <p:cNvPr id="6" name="Місце для номера слайда 5"/>
          <p:cNvSpPr>
            <a:spLocks noGrp="1"/>
          </p:cNvSpPr>
          <p:nvPr>
            <p:ph type="sldNum" sz="quarter" idx="12"/>
          </p:nvPr>
        </p:nvSpPr>
        <p:spPr/>
        <p:txBody>
          <a:bodyPr/>
          <a:lstStyle>
            <a:lvl1pPr fontAlgn="auto">
              <a:spcBef>
                <a:spcPct val="0"/>
              </a:spcBef>
              <a:spcAft>
                <a:spcPct val="0"/>
              </a:spcAft>
              <a:defRPr/>
            </a:lvl1pPr>
          </a:lstStyle>
          <a:p>
            <a:pPr>
              <a:defRPr/>
            </a:pPr>
            <a:fld id="{4E9F2105-0747-47E5-8BB6-BEBCD2CEAF52}" type="slidenum">
              <a:rPr lang="en-US"/>
              <a:pPr>
                <a:defRPr/>
              </a:pPr>
              <a:t>‹#›</a:t>
            </a:fld>
            <a:endParaRPr lang="en-US"/>
          </a:p>
        </p:txBody>
      </p:sp>
    </p:spTree>
  </p:cSld>
  <p:clrMapOvr>
    <a:masterClrMapping/>
  </p:clrMapOvr>
  <p:transition spd="slow">
    <p:randomBar dir="vert"/>
  </p:transition>
  <p:timing/>
</p:sldLayout>
</file>

<file path=ppt/slideLayouts/slideLayout20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Вертикальний заголовок і текст">
    <p:spTree>
      <p:nvGrpSpPr>
        <p:cNvPr id="1" name=""/>
        <p:cNvGrpSpPr/>
        <p:nvPr/>
      </p:nvGrpSpPr>
      <p:grpSpPr>
        <a:xfrm>
          <a:off x="0" y="0"/>
          <a:ext cx="0" cy="0"/>
        </a:xfrm>
      </p:grpSpPr>
      <p:sp>
        <p:nvSpPr>
          <p:cNvPr id="2" name="Вертикальний заголовок 1"/>
          <p:cNvSpPr>
            <a:spLocks noGrp="1"/>
          </p:cNvSpPr>
          <p:nvPr>
            <p:ph type="title" orient="vert"/>
          </p:nvPr>
        </p:nvSpPr>
        <p:spPr>
          <a:xfrm>
            <a:off x="6800850" y="274638"/>
            <a:ext cx="2114550" cy="5851525"/>
          </a:xfrm>
        </p:spPr>
        <p:txBody>
          <a:bodyPr vert="eaVert"/>
          <a:lstStyle/>
          <a:p>
            <a:r>
              <a:rPr lang="ru-RU" smtClean="0"/>
              <a:t>Образец заголовка</a:t>
            </a:r>
            <a:endParaRPr lang="uk-UA"/>
          </a:p>
        </p:txBody>
      </p:sp>
      <p:sp>
        <p:nvSpPr>
          <p:cNvPr id="3" name="Місце для вертикального тексту 2"/>
          <p:cNvSpPr>
            <a:spLocks noGrp="1"/>
          </p:cNvSpPr>
          <p:nvPr>
            <p:ph type="body" orient="vert" idx="1"/>
          </p:nvPr>
        </p:nvSpPr>
        <p:spPr>
          <a:xfrm>
            <a:off x="457200" y="274638"/>
            <a:ext cx="619125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Місце для дати 3"/>
          <p:cNvSpPr>
            <a:spLocks noGrp="1"/>
          </p:cNvSpPr>
          <p:nvPr>
            <p:ph type="dt" sz="half" idx="10"/>
          </p:nvPr>
        </p:nvSpPr>
        <p:spPr/>
        <p:txBody>
          <a:bodyPr/>
          <a:lstStyle>
            <a:lvl1pPr fontAlgn="auto">
              <a:spcBef>
                <a:spcPct val="0"/>
              </a:spcBef>
              <a:spcAft>
                <a:spcPct val="0"/>
              </a:spcAft>
              <a:defRPr/>
            </a:lvl1pPr>
          </a:lstStyle>
          <a:p>
            <a:pPr>
              <a:defRPr/>
            </a:pPr>
            <a:endParaRPr lang="en-US"/>
          </a:p>
        </p:txBody>
      </p:sp>
      <p:sp>
        <p:nvSpPr>
          <p:cNvPr id="5" name="Місце для нижнього колонтитула 4"/>
          <p:cNvSpPr>
            <a:spLocks noGrp="1"/>
          </p:cNvSpPr>
          <p:nvPr>
            <p:ph type="ftr" sz="quarter" idx="11"/>
          </p:nvPr>
        </p:nvSpPr>
        <p:spPr/>
        <p:txBody>
          <a:bodyPr/>
          <a:lstStyle>
            <a:lvl1pPr fontAlgn="auto">
              <a:spcBef>
                <a:spcPct val="0"/>
              </a:spcBef>
              <a:spcAft>
                <a:spcPct val="0"/>
              </a:spcAft>
              <a:defRPr smtClean="0"/>
            </a:lvl1pPr>
          </a:lstStyle>
          <a:p>
            <a:pPr>
              <a:defRPr/>
            </a:pPr>
            <a:r>
              <a:rPr lang="ru-RU"/>
              <a:t>За матеріалами сайту Svit PPT</a:t>
            </a:r>
            <a:endParaRPr lang="en-US"/>
          </a:p>
        </p:txBody>
      </p:sp>
      <p:sp>
        <p:nvSpPr>
          <p:cNvPr id="6" name="Місце для номера слайда 5"/>
          <p:cNvSpPr>
            <a:spLocks noGrp="1"/>
          </p:cNvSpPr>
          <p:nvPr>
            <p:ph type="sldNum" sz="quarter" idx="12"/>
          </p:nvPr>
        </p:nvSpPr>
        <p:spPr/>
        <p:txBody>
          <a:bodyPr/>
          <a:lstStyle>
            <a:lvl1pPr fontAlgn="auto">
              <a:spcBef>
                <a:spcPct val="0"/>
              </a:spcBef>
              <a:spcAft>
                <a:spcPct val="0"/>
              </a:spcAft>
              <a:defRPr/>
            </a:lvl1pPr>
          </a:lstStyle>
          <a:p>
            <a:pPr>
              <a:defRPr/>
            </a:pPr>
            <a:fld id="{82753126-4D0B-446E-B861-90738D3FD688}" type="slidenum">
              <a:rPr lang="en-US"/>
              <a:pPr>
                <a:defRPr/>
              </a:pPr>
              <a:t>‹#›</a:t>
            </a:fld>
            <a:endParaRPr lang="en-US"/>
          </a:p>
        </p:txBody>
      </p:sp>
    </p:spTree>
  </p:cSld>
  <p:clrMapOvr>
    <a:masterClrMapping/>
  </p:clrMapOvr>
  <p:transition spd="slow">
    <p:randomBar dir="vert"/>
  </p:transition>
  <p:timing/>
</p:sldLayout>
</file>

<file path=ppt/slideLayouts/slideLayout20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itle" preserve="1">
  <p:cSld name="Титульный слайд">
    <p:spTree>
      <p:nvGrpSpPr>
        <p:cNvPr id="1" name=""/>
        <p:cNvGrpSpPr/>
        <p:nvPr/>
      </p:nvGrpSpPr>
      <p:grpSpPr>
        <a:xfrm>
          <a:off x="0" y="0"/>
          <a:ext cx="0" cy="0"/>
        </a:xfrm>
      </p:grpSpPr>
      <p:grpSp>
        <p:nvGrpSpPr>
          <p:cNvPr id="4" name="Group 2052"/>
          <p:cNvGrpSpPr/>
          <p:nvPr/>
        </p:nvGrpSpPr>
        <p:grpSpPr>
          <a:xfrm>
            <a:off x="177800" y="230188"/>
            <a:ext cx="203200" cy="6503987"/>
            <a:chOff x="112" y="145"/>
            <a:chExt cx="128" cy="4097"/>
          </a:xfrm>
        </p:grpSpPr>
        <p:sp>
          <p:nvSpPr>
            <p:cNvPr id="5" name="Rectangle 2053"/>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a:noFill/>
            </a:ln>
            <a:effectLst/>
            <a:extLst/>
          </p:spPr>
          <p:txBody>
            <a:bodyPr wrap="none" anchor="ctr"/>
            <a:lstStyle/>
            <a:p>
              <a:pPr>
                <a:defRPr/>
              </a:pPr>
              <a:endParaRPr kumimoji="1" lang="ru-RU">
                <a:solidFill>
                  <a:srgbClr val="F8F8F8"/>
                </a:solidFill>
                <a:cs typeface="+mn-cs"/>
              </a:endParaRPr>
            </a:p>
          </p:txBody>
        </p:sp>
        <p:sp>
          <p:nvSpPr>
            <p:cNvPr id="6" name="Rectangle 2054"/>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a:noFill/>
            </a:ln>
            <a:effectLst/>
            <a:extLst/>
          </p:spPr>
          <p:txBody>
            <a:bodyPr wrap="none" anchor="ctr"/>
            <a:lstStyle/>
            <a:p>
              <a:pPr algn="ctr">
                <a:defRPr/>
              </a:pPr>
              <a:endParaRPr lang="ru-RU" sz="2400">
                <a:solidFill>
                  <a:srgbClr val="F8F8F8"/>
                </a:solidFill>
                <a:latin typeface="Times New Roman" pitchFamily="18" charset="0"/>
                <a:cs typeface="+mn-cs"/>
              </a:endParaRPr>
            </a:p>
          </p:txBody>
        </p:sp>
      </p:grpSp>
      <p:grpSp>
        <p:nvGrpSpPr>
          <p:cNvPr id="7" name="Group 2055"/>
          <p:cNvGrpSpPr/>
          <p:nvPr/>
        </p:nvGrpSpPr>
        <p:grpSpPr>
          <a:xfrm>
            <a:off x="8793163" y="220663"/>
            <a:ext cx="198437" cy="6408737"/>
            <a:chOff x="5539" y="139"/>
            <a:chExt cx="125" cy="4037"/>
          </a:xfrm>
        </p:grpSpPr>
        <p:sp>
          <p:nvSpPr>
            <p:cNvPr id="8" name="Rectangle 2056"/>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a:noFill/>
            </a:ln>
            <a:effectLst/>
            <a:extLst/>
          </p:spPr>
          <p:txBody>
            <a:bodyPr wrap="none" anchor="ctr"/>
            <a:lstStyle/>
            <a:p>
              <a:pPr>
                <a:defRPr/>
              </a:pPr>
              <a:endParaRPr kumimoji="1" lang="ru-RU">
                <a:solidFill>
                  <a:srgbClr val="F8F8F8"/>
                </a:solidFill>
                <a:cs typeface="+mn-cs"/>
              </a:endParaRPr>
            </a:p>
          </p:txBody>
        </p:sp>
        <p:sp>
          <p:nvSpPr>
            <p:cNvPr id="9" name="Rectangle 2057"/>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a:noFill/>
            </a:ln>
            <a:effectLst/>
            <a:extLst/>
          </p:spPr>
          <p:txBody>
            <a:bodyPr wrap="none" anchor="ctr"/>
            <a:lstStyle/>
            <a:p>
              <a:pPr>
                <a:defRPr/>
              </a:pPr>
              <a:endParaRPr kumimoji="1" lang="ru-RU">
                <a:solidFill>
                  <a:srgbClr val="F8F8F8"/>
                </a:solidFill>
                <a:cs typeface="+mn-cs"/>
              </a:endParaRPr>
            </a:p>
          </p:txBody>
        </p:sp>
      </p:grpSp>
      <p:grpSp>
        <p:nvGrpSpPr>
          <p:cNvPr id="10" name="Group 2058"/>
          <p:cNvGrpSpPr/>
          <p:nvPr/>
        </p:nvGrpSpPr>
        <p:grpSpPr>
          <a:xfrm>
            <a:off x="412750" y="6477000"/>
            <a:ext cx="8686800" cy="228600"/>
            <a:chOff x="260" y="4080"/>
            <a:chExt cx="5472" cy="144"/>
          </a:xfrm>
        </p:grpSpPr>
        <p:sp>
          <p:nvSpPr>
            <p:cNvPr id="11" name="Rectangle 2059"/>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a:noFill/>
            </a:ln>
            <a:effectLst/>
            <a:extLst/>
          </p:spPr>
          <p:txBody>
            <a:bodyPr wrap="none" anchor="ctr"/>
            <a:lstStyle/>
            <a:p>
              <a:pPr>
                <a:defRPr/>
              </a:pPr>
              <a:endParaRPr kumimoji="1" lang="ru-RU">
                <a:solidFill>
                  <a:srgbClr val="F8F8F8"/>
                </a:solidFill>
                <a:cs typeface="+mn-cs"/>
              </a:endParaRPr>
            </a:p>
          </p:txBody>
        </p:sp>
        <p:sp>
          <p:nvSpPr>
            <p:cNvPr id="12" name="Rectangle 2060"/>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a:noFill/>
            </a:ln>
            <a:effectLst/>
            <a:extLst/>
          </p:spPr>
          <p:txBody>
            <a:bodyPr wrap="none" anchor="ctr"/>
            <a:lstStyle/>
            <a:p>
              <a:pPr>
                <a:defRPr/>
              </a:pPr>
              <a:endParaRPr kumimoji="1" lang="ru-RU">
                <a:solidFill>
                  <a:srgbClr val="F8F8F8"/>
                </a:solidFill>
                <a:cs typeface="+mn-cs"/>
              </a:endParaRPr>
            </a:p>
          </p:txBody>
        </p:sp>
      </p:grpSp>
      <p:grpSp>
        <p:nvGrpSpPr>
          <p:cNvPr id="13" name="Group 2061"/>
          <p:cNvGrpSpPr/>
          <p:nvPr/>
        </p:nvGrpSpPr>
        <p:grpSpPr>
          <a:xfrm>
            <a:off x="76200" y="176213"/>
            <a:ext cx="8745538" cy="161925"/>
            <a:chOff x="48" y="111"/>
            <a:chExt cx="5509" cy="102"/>
          </a:xfrm>
        </p:grpSpPr>
        <p:sp>
          <p:nvSpPr>
            <p:cNvPr id="14" name="Rectangle 2062"/>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ffectLst/>
            <a:extLst/>
          </p:spPr>
          <p:txBody>
            <a:bodyPr wrap="none" anchor="ctr"/>
            <a:lstStyle/>
            <a:p>
              <a:pPr>
                <a:defRPr/>
              </a:pPr>
              <a:endParaRPr kumimoji="1" lang="ru-RU">
                <a:solidFill>
                  <a:srgbClr val="F8F8F8"/>
                </a:solidFill>
                <a:cs typeface="+mn-cs"/>
              </a:endParaRPr>
            </a:p>
          </p:txBody>
        </p:sp>
        <p:sp>
          <p:nvSpPr>
            <p:cNvPr id="15" name="Rectangle 2063"/>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a:noFill/>
            </a:ln>
            <a:effectLst/>
            <a:extLst/>
          </p:spPr>
          <p:txBody>
            <a:bodyPr wrap="none" anchor="ctr"/>
            <a:lstStyle/>
            <a:p>
              <a:pPr>
                <a:defRPr/>
              </a:pPr>
              <a:endParaRPr kumimoji="1" lang="ru-RU">
                <a:solidFill>
                  <a:srgbClr val="F8F8F8"/>
                </a:solidFill>
                <a:cs typeface="+mn-cs"/>
              </a:endParaRPr>
            </a:p>
          </p:txBody>
        </p:sp>
      </p:grpSp>
      <p:sp>
        <p:nvSpPr>
          <p:cNvPr id="37890" name="Rectangle 2050"/>
          <p:cNvSpPr>
            <a:spLocks noGrp="1" noChangeArrowheads="1"/>
          </p:cNvSpPr>
          <p:nvPr>
            <p:ph type="ctrTitle"/>
          </p:nvPr>
        </p:nvSpPr>
        <p:spPr>
          <a:xfrm>
            <a:off x="685800" y="1219200"/>
            <a:ext cx="7772400" cy="1143000"/>
          </a:xfrm>
        </p:spPr>
        <p:txBody>
          <a:bodyPr anchorCtr="1"/>
          <a:lstStyle>
            <a:lvl1pPr>
              <a:defRPr sz="4000">
                <a:solidFill>
                  <a:schemeClr val="tx1"/>
                </a:solidFill>
              </a:defRPr>
            </a:lvl1pPr>
          </a:lstStyle>
          <a:p>
            <a:pPr lvl="0"/>
            <a:r>
              <a:rPr lang="ru-RU" noProof="0" smtClean="0"/>
              <a:t>Образец заголовка</a:t>
            </a:r>
          </a:p>
        </p:txBody>
      </p:sp>
      <p:sp>
        <p:nvSpPr>
          <p:cNvPr id="37891" name="Rectangle 2051"/>
          <p:cNvSpPr>
            <a:spLocks noGrp="1" noChangeArrowheads="1"/>
          </p:cNvSpPr>
          <p:nvPr>
            <p:ph type="subTitle" idx="1"/>
          </p:nvPr>
        </p:nvSpPr>
        <p:spPr>
          <a:xfrm>
            <a:off x="1371600" y="2667000"/>
            <a:ext cx="6400800" cy="1752600"/>
          </a:xfrm>
        </p:spPr>
        <p:txBody>
          <a:bodyPr/>
          <a:lstStyle>
            <a:lvl1pPr marL="0" indent="0" algn="ctr">
              <a:buFontTx/>
              <a:buNone/>
              <a:defRPr sz="2800"/>
            </a:lvl1pPr>
          </a:lstStyle>
          <a:p>
            <a:pPr lvl="0"/>
            <a:r>
              <a:rPr lang="ru-RU" noProof="0" smtClean="0"/>
              <a:t>Образец подзаголовка</a:t>
            </a:r>
          </a:p>
        </p:txBody>
      </p:sp>
      <p:sp>
        <p:nvSpPr>
          <p:cNvPr id="16" name="Rectangle 2064"/>
          <p:cNvSpPr>
            <a:spLocks noGrp="1" noChangeArrowheads="1"/>
          </p:cNvSpPr>
          <p:nvPr>
            <p:ph type="dt" sz="half" idx="10"/>
          </p:nvPr>
        </p:nvSpPr>
        <p:spPr/>
        <p:txBody>
          <a:bodyPr/>
          <a:lstStyle>
            <a:lvl1pPr fontAlgn="auto">
              <a:spcBef>
                <a:spcPct val="0"/>
              </a:spcBef>
              <a:spcAft>
                <a:spcPct val="0"/>
              </a:spcAft>
              <a:defRPr/>
            </a:lvl1pPr>
          </a:lstStyle>
          <a:p>
            <a:pPr>
              <a:defRPr/>
            </a:pPr>
            <a:endParaRPr lang="ru-RU"/>
          </a:p>
        </p:txBody>
      </p:sp>
      <p:sp>
        <p:nvSpPr>
          <p:cNvPr id="17" name="Rectangle 2065"/>
          <p:cNvSpPr>
            <a:spLocks noGrp="1" noChangeArrowheads="1"/>
          </p:cNvSpPr>
          <p:nvPr>
            <p:ph type="ftr" sz="quarter" idx="11"/>
          </p:nvPr>
        </p:nvSpPr>
        <p:spPr/>
        <p:txBody>
          <a:bodyPr/>
          <a:lstStyle>
            <a:lvl1pPr fontAlgn="auto">
              <a:spcBef>
                <a:spcPct val="0"/>
              </a:spcBef>
              <a:spcAft>
                <a:spcPct val="0"/>
              </a:spcAft>
              <a:defRPr smtClean="0"/>
            </a:lvl1pPr>
          </a:lstStyle>
          <a:p>
            <a:pPr>
              <a:defRPr/>
            </a:pPr>
            <a:r>
              <a:rPr lang="ru-RU"/>
              <a:t>За матеріалами сайту Svit PPT</a:t>
            </a:r>
          </a:p>
        </p:txBody>
      </p:sp>
      <p:sp>
        <p:nvSpPr>
          <p:cNvPr id="18" name="Rectangle 2066"/>
          <p:cNvSpPr>
            <a:spLocks noGrp="1" noChangeArrowheads="1"/>
          </p:cNvSpPr>
          <p:nvPr>
            <p:ph type="sldNum" sz="quarter" idx="12"/>
          </p:nvPr>
        </p:nvSpPr>
        <p:spPr/>
        <p:txBody>
          <a:bodyPr/>
          <a:lstStyle>
            <a:lvl1pPr fontAlgn="auto">
              <a:spcBef>
                <a:spcPct val="0"/>
              </a:spcBef>
              <a:spcAft>
                <a:spcPct val="0"/>
              </a:spcAft>
              <a:defRPr/>
            </a:lvl1pPr>
          </a:lstStyle>
          <a:p>
            <a:pPr>
              <a:defRPr/>
            </a:pPr>
            <a:fld id="{7BD1F38A-ED54-4045-BF04-D2D55A8A7016}" type="slidenum">
              <a:rPr lang="ru-RU"/>
              <a:pPr>
                <a:defRPr/>
              </a:pPr>
              <a:t>‹#›</a:t>
            </a:fld>
            <a:endParaRPr lang="ru-RU"/>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dur="5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8" dur="50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4" dur="50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2" dur="50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1+#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126"/>
          <p:cNvSpPr>
            <a:spLocks noGrp="1" noChangeArrowheads="1"/>
          </p:cNvSpPr>
          <p:nvPr>
            <p:ph type="dt" sz="half" idx="10"/>
          </p:nvPr>
        </p:nvSpPr>
        <p:spPr/>
        <p:txBody>
          <a:bodyPr/>
          <a:lstStyle>
            <a:lvl1pPr>
              <a:defRPr/>
            </a:lvl1pPr>
          </a:lstStyle>
          <a:p>
            <a:pPr>
              <a:defRPr/>
            </a:pPr>
            <a:endParaRPr lang="ru-RU"/>
          </a:p>
        </p:txBody>
      </p:sp>
      <p:sp>
        <p:nvSpPr>
          <p:cNvPr id="5" name="Rectangle 127"/>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6" name="Rectangle 128"/>
          <p:cNvSpPr>
            <a:spLocks noGrp="1" noChangeArrowheads="1"/>
          </p:cNvSpPr>
          <p:nvPr>
            <p:ph type="sldNum" sz="quarter" idx="12"/>
          </p:nvPr>
        </p:nvSpPr>
        <p:spPr/>
        <p:txBody>
          <a:bodyPr/>
          <a:lstStyle>
            <a:lvl1pPr>
              <a:defRPr/>
            </a:lvl1pPr>
          </a:lstStyle>
          <a:p>
            <a:pPr>
              <a:defRPr/>
            </a:pPr>
            <a:fld id="{9DEDE91A-0801-4AB9-B6B1-3516A7EBDB91}" type="slidenum">
              <a:rPr lang="ru-RU"/>
              <a:pPr>
                <a:defRPr/>
              </a:pPr>
              <a:t>‹#›</a:t>
            </a:fld>
            <a:endParaRPr lang="ru-RU"/>
          </a:p>
        </p:txBody>
      </p:sp>
    </p:spTree>
  </p:cSld>
  <p:clrMapOvr>
    <a:masterClrMapping/>
  </p:clrMapOvr>
  <p:transition spd="slow">
    <p:randomBar dir="vert"/>
  </p:transition>
  <p:timing/>
</p:sldLayout>
</file>

<file path=ppt/slideLayouts/slideLayout2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auto">
              <a:spcBef>
                <a:spcPct val="0"/>
              </a:spcBef>
              <a:spcAft>
                <a:spcPct val="0"/>
              </a:spcAft>
              <a:defRPr/>
            </a:lvl1pPr>
          </a:lstStyle>
          <a:p>
            <a:pPr>
              <a:defRPr/>
            </a:pPr>
            <a:endParaRPr lang="ru-RU"/>
          </a:p>
        </p:txBody>
      </p:sp>
      <p:sp>
        <p:nvSpPr>
          <p:cNvPr id="5" name="Нижний колонтитул 4"/>
          <p:cNvSpPr>
            <a:spLocks noGrp="1"/>
          </p:cNvSpPr>
          <p:nvPr>
            <p:ph type="ftr" sz="quarter" idx="11"/>
          </p:nvPr>
        </p:nvSpPr>
        <p:spPr/>
        <p:txBody>
          <a:bodyPr/>
          <a:lstStyle>
            <a:lvl1pPr fontAlgn="auto">
              <a:spcBef>
                <a:spcPct val="0"/>
              </a:spcBef>
              <a:spcAft>
                <a:spcPct val="0"/>
              </a:spcAft>
              <a:defRPr smtClean="0"/>
            </a:lvl1pPr>
          </a:lstStyle>
          <a:p>
            <a:pPr>
              <a:defRPr/>
            </a:pPr>
            <a:r>
              <a:rPr lang="ru-RU"/>
              <a:t>За матеріалами сайту Svit PPT</a:t>
            </a:r>
          </a:p>
        </p:txBody>
      </p:sp>
      <p:sp>
        <p:nvSpPr>
          <p:cNvPr id="6" name="Номер слайда 5"/>
          <p:cNvSpPr>
            <a:spLocks noGrp="1"/>
          </p:cNvSpPr>
          <p:nvPr>
            <p:ph type="sldNum" sz="quarter" idx="12"/>
          </p:nvPr>
        </p:nvSpPr>
        <p:spPr/>
        <p:txBody>
          <a:bodyPr/>
          <a:lstStyle>
            <a:lvl1pPr fontAlgn="auto">
              <a:spcBef>
                <a:spcPct val="0"/>
              </a:spcBef>
              <a:spcAft>
                <a:spcPct val="0"/>
              </a:spcAft>
              <a:defRPr/>
            </a:lvl1pPr>
          </a:lstStyle>
          <a:p>
            <a:pPr>
              <a:defRPr/>
            </a:pPr>
            <a:fld id="{FCB0C8F0-C1C1-485C-A533-95367C3DC8BD}" type="slidenum">
              <a:rPr lang="ru-RU"/>
              <a:pPr>
                <a:defRPr/>
              </a:pPr>
              <a:t>‹#›</a:t>
            </a:fld>
            <a:endParaRPr lang="ru-RU"/>
          </a:p>
        </p:txBody>
      </p:sp>
    </p:spTree>
  </p:cSld>
  <p:clrMapOvr>
    <a:masterClrMapping/>
  </p:clrMapOvr>
  <p:transition spd="slow">
    <p:randomBar dir="vert"/>
  </p:transition>
  <p:timing/>
</p:sldLayout>
</file>

<file path=ppt/slideLayouts/slideLayout2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p:cNvSpPr>
            <a:spLocks noGrp="1"/>
          </p:cNvSpPr>
          <p:nvPr>
            <p:ph type="title"/>
          </p:nvPr>
        </p:nvSpPr>
        <p:spPr>
          <a:xfrm>
            <a:off x="722313" y="4406900"/>
            <a:ext cx="7772400" cy="1362075"/>
          </a:xfrm>
        </p:spPr>
        <p:txBody>
          <a:bodyPr/>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fontAlgn="auto">
              <a:spcBef>
                <a:spcPct val="0"/>
              </a:spcBef>
              <a:spcAft>
                <a:spcPct val="0"/>
              </a:spcAft>
              <a:defRPr/>
            </a:lvl1pPr>
          </a:lstStyle>
          <a:p>
            <a:pPr>
              <a:defRPr/>
            </a:pPr>
            <a:endParaRPr lang="ru-RU"/>
          </a:p>
        </p:txBody>
      </p:sp>
      <p:sp>
        <p:nvSpPr>
          <p:cNvPr id="5" name="Нижний колонтитул 4"/>
          <p:cNvSpPr>
            <a:spLocks noGrp="1"/>
          </p:cNvSpPr>
          <p:nvPr>
            <p:ph type="ftr" sz="quarter" idx="11"/>
          </p:nvPr>
        </p:nvSpPr>
        <p:spPr/>
        <p:txBody>
          <a:bodyPr/>
          <a:lstStyle>
            <a:lvl1pPr fontAlgn="auto">
              <a:spcBef>
                <a:spcPct val="0"/>
              </a:spcBef>
              <a:spcAft>
                <a:spcPct val="0"/>
              </a:spcAft>
              <a:defRPr smtClean="0"/>
            </a:lvl1pPr>
          </a:lstStyle>
          <a:p>
            <a:pPr>
              <a:defRPr/>
            </a:pPr>
            <a:r>
              <a:rPr lang="ru-RU"/>
              <a:t>За матеріалами сайту Svit PPT</a:t>
            </a:r>
          </a:p>
        </p:txBody>
      </p:sp>
      <p:sp>
        <p:nvSpPr>
          <p:cNvPr id="6" name="Номер слайда 5"/>
          <p:cNvSpPr>
            <a:spLocks noGrp="1"/>
          </p:cNvSpPr>
          <p:nvPr>
            <p:ph type="sldNum" sz="quarter" idx="12"/>
          </p:nvPr>
        </p:nvSpPr>
        <p:spPr/>
        <p:txBody>
          <a:bodyPr/>
          <a:lstStyle>
            <a:lvl1pPr fontAlgn="auto">
              <a:spcBef>
                <a:spcPct val="0"/>
              </a:spcBef>
              <a:spcAft>
                <a:spcPct val="0"/>
              </a:spcAft>
              <a:defRPr/>
            </a:lvl1pPr>
          </a:lstStyle>
          <a:p>
            <a:pPr>
              <a:defRPr/>
            </a:pPr>
            <a:fld id="{E0961FA6-A366-4159-9969-35B33E9C60E8}" type="slidenum">
              <a:rPr lang="ru-RU"/>
              <a:pPr>
                <a:defRPr/>
              </a:pPr>
              <a:t>‹#›</a:t>
            </a:fld>
            <a:endParaRPr lang="ru-RU"/>
          </a:p>
        </p:txBody>
      </p:sp>
    </p:spTree>
  </p:cSld>
  <p:clrMapOvr>
    <a:masterClrMapping/>
  </p:clrMapOvr>
  <p:transition spd="slow">
    <p:randomBar dir="vert"/>
  </p:transition>
  <p:timing/>
</p:sldLayout>
</file>

<file path=ppt/slideLayouts/slideLayout2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85800" y="12954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2954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fontAlgn="auto">
              <a:spcBef>
                <a:spcPct val="0"/>
              </a:spcBef>
              <a:spcAft>
                <a:spcPct val="0"/>
              </a:spcAft>
              <a:defRPr/>
            </a:lvl1pPr>
          </a:lstStyle>
          <a:p>
            <a:pPr>
              <a:defRPr/>
            </a:pPr>
            <a:endParaRPr lang="ru-RU"/>
          </a:p>
        </p:txBody>
      </p:sp>
      <p:sp>
        <p:nvSpPr>
          <p:cNvPr id="6" name="Нижний колонтитул 5"/>
          <p:cNvSpPr>
            <a:spLocks noGrp="1"/>
          </p:cNvSpPr>
          <p:nvPr>
            <p:ph type="ftr" sz="quarter" idx="11"/>
          </p:nvPr>
        </p:nvSpPr>
        <p:spPr/>
        <p:txBody>
          <a:bodyPr/>
          <a:lstStyle>
            <a:lvl1pPr fontAlgn="auto">
              <a:spcBef>
                <a:spcPct val="0"/>
              </a:spcBef>
              <a:spcAft>
                <a:spcPct val="0"/>
              </a:spcAft>
              <a:defRPr smtClean="0"/>
            </a:lvl1pPr>
          </a:lstStyle>
          <a:p>
            <a:pPr>
              <a:defRPr/>
            </a:pPr>
            <a:r>
              <a:rPr lang="ru-RU"/>
              <a:t>За матеріалами сайту Svit PPT</a:t>
            </a:r>
          </a:p>
        </p:txBody>
      </p:sp>
      <p:sp>
        <p:nvSpPr>
          <p:cNvPr id="7" name="Номер слайда 6"/>
          <p:cNvSpPr>
            <a:spLocks noGrp="1"/>
          </p:cNvSpPr>
          <p:nvPr>
            <p:ph type="sldNum" sz="quarter" idx="12"/>
          </p:nvPr>
        </p:nvSpPr>
        <p:spPr/>
        <p:txBody>
          <a:bodyPr/>
          <a:lstStyle>
            <a:lvl1pPr fontAlgn="auto">
              <a:spcBef>
                <a:spcPct val="0"/>
              </a:spcBef>
              <a:spcAft>
                <a:spcPct val="0"/>
              </a:spcAft>
              <a:defRPr/>
            </a:lvl1pPr>
          </a:lstStyle>
          <a:p>
            <a:pPr>
              <a:defRPr/>
            </a:pPr>
            <a:fld id="{5C5CBE8D-BE2D-4237-8901-B29814B0F8ED}" type="slidenum">
              <a:rPr lang="ru-RU"/>
              <a:pPr>
                <a:defRPr/>
              </a:pPr>
              <a:t>‹#›</a:t>
            </a:fld>
            <a:endParaRPr lang="ru-RU"/>
          </a:p>
        </p:txBody>
      </p:sp>
    </p:spTree>
  </p:cSld>
  <p:clrMapOvr>
    <a:masterClrMapping/>
  </p:clrMapOvr>
  <p:transition spd="slow">
    <p:randomBar dir="vert"/>
  </p:transition>
  <p:timing/>
</p:sldLayout>
</file>

<file path=ppt/slideLayouts/slideLayout2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fontAlgn="auto">
              <a:spcBef>
                <a:spcPct val="0"/>
              </a:spcBef>
              <a:spcAft>
                <a:spcPct val="0"/>
              </a:spcAft>
              <a:defRPr/>
            </a:lvl1pPr>
          </a:lstStyle>
          <a:p>
            <a:pPr>
              <a:defRPr/>
            </a:pPr>
            <a:endParaRPr lang="ru-RU"/>
          </a:p>
        </p:txBody>
      </p:sp>
      <p:sp>
        <p:nvSpPr>
          <p:cNvPr id="8" name="Нижний колонтитул 7"/>
          <p:cNvSpPr>
            <a:spLocks noGrp="1"/>
          </p:cNvSpPr>
          <p:nvPr>
            <p:ph type="ftr" sz="quarter" idx="11"/>
          </p:nvPr>
        </p:nvSpPr>
        <p:spPr/>
        <p:txBody>
          <a:bodyPr/>
          <a:lstStyle>
            <a:lvl1pPr fontAlgn="auto">
              <a:spcBef>
                <a:spcPct val="0"/>
              </a:spcBef>
              <a:spcAft>
                <a:spcPct val="0"/>
              </a:spcAft>
              <a:defRPr smtClean="0"/>
            </a:lvl1pPr>
          </a:lstStyle>
          <a:p>
            <a:pPr>
              <a:defRPr/>
            </a:pPr>
            <a:r>
              <a:rPr lang="ru-RU"/>
              <a:t>За матеріалами сайту Svit PPT</a:t>
            </a:r>
          </a:p>
        </p:txBody>
      </p:sp>
      <p:sp>
        <p:nvSpPr>
          <p:cNvPr id="9" name="Номер слайда 8"/>
          <p:cNvSpPr>
            <a:spLocks noGrp="1"/>
          </p:cNvSpPr>
          <p:nvPr>
            <p:ph type="sldNum" sz="quarter" idx="12"/>
          </p:nvPr>
        </p:nvSpPr>
        <p:spPr/>
        <p:txBody>
          <a:bodyPr/>
          <a:lstStyle>
            <a:lvl1pPr fontAlgn="auto">
              <a:spcBef>
                <a:spcPct val="0"/>
              </a:spcBef>
              <a:spcAft>
                <a:spcPct val="0"/>
              </a:spcAft>
              <a:defRPr/>
            </a:lvl1pPr>
          </a:lstStyle>
          <a:p>
            <a:pPr>
              <a:defRPr/>
            </a:pPr>
            <a:fld id="{F905F692-8A84-403E-A213-7B6ED583B8EF}" type="slidenum">
              <a:rPr lang="ru-RU"/>
              <a:pPr>
                <a:defRPr/>
              </a:pPr>
              <a:t>‹#›</a:t>
            </a:fld>
            <a:endParaRPr lang="ru-RU"/>
          </a:p>
        </p:txBody>
      </p:sp>
    </p:spTree>
  </p:cSld>
  <p:clrMapOvr>
    <a:masterClrMapping/>
  </p:clrMapOvr>
  <p:transition spd="slow">
    <p:randomBar dir="vert"/>
  </p:transition>
  <p:timing/>
</p:sldLayout>
</file>

<file path=ppt/slideLayouts/slideLayout2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fontAlgn="auto">
              <a:spcBef>
                <a:spcPct val="0"/>
              </a:spcBef>
              <a:spcAft>
                <a:spcPct val="0"/>
              </a:spcAft>
              <a:defRPr/>
            </a:lvl1pPr>
          </a:lstStyle>
          <a:p>
            <a:pPr>
              <a:defRPr/>
            </a:pPr>
            <a:endParaRPr lang="ru-RU"/>
          </a:p>
        </p:txBody>
      </p:sp>
      <p:sp>
        <p:nvSpPr>
          <p:cNvPr id="4" name="Нижний колонтитул 3"/>
          <p:cNvSpPr>
            <a:spLocks noGrp="1"/>
          </p:cNvSpPr>
          <p:nvPr>
            <p:ph type="ftr" sz="quarter" idx="11"/>
          </p:nvPr>
        </p:nvSpPr>
        <p:spPr/>
        <p:txBody>
          <a:bodyPr/>
          <a:lstStyle>
            <a:lvl1pPr fontAlgn="auto">
              <a:spcBef>
                <a:spcPct val="0"/>
              </a:spcBef>
              <a:spcAft>
                <a:spcPct val="0"/>
              </a:spcAft>
              <a:defRPr smtClean="0"/>
            </a:lvl1pPr>
          </a:lstStyle>
          <a:p>
            <a:pPr>
              <a:defRPr/>
            </a:pPr>
            <a:r>
              <a:rPr lang="ru-RU"/>
              <a:t>За матеріалами сайту Svit PPT</a:t>
            </a:r>
          </a:p>
        </p:txBody>
      </p:sp>
      <p:sp>
        <p:nvSpPr>
          <p:cNvPr id="5" name="Номер слайда 4"/>
          <p:cNvSpPr>
            <a:spLocks noGrp="1"/>
          </p:cNvSpPr>
          <p:nvPr>
            <p:ph type="sldNum" sz="quarter" idx="12"/>
          </p:nvPr>
        </p:nvSpPr>
        <p:spPr/>
        <p:txBody>
          <a:bodyPr/>
          <a:lstStyle>
            <a:lvl1pPr fontAlgn="auto">
              <a:spcBef>
                <a:spcPct val="0"/>
              </a:spcBef>
              <a:spcAft>
                <a:spcPct val="0"/>
              </a:spcAft>
              <a:defRPr/>
            </a:lvl1pPr>
          </a:lstStyle>
          <a:p>
            <a:pPr>
              <a:defRPr/>
            </a:pPr>
            <a:fld id="{04EEFC34-AFEB-4E4D-964B-336A1A96E5D3}" type="slidenum">
              <a:rPr lang="ru-RU"/>
              <a:pPr>
                <a:defRPr/>
              </a:pPr>
              <a:t>‹#›</a:t>
            </a:fld>
            <a:endParaRPr lang="ru-RU"/>
          </a:p>
        </p:txBody>
      </p:sp>
    </p:spTree>
  </p:cSld>
  <p:clrMapOvr>
    <a:masterClrMapping/>
  </p:clrMapOvr>
  <p:transition spd="slow">
    <p:randomBar dir="vert"/>
  </p:transition>
  <p:timing/>
</p:sldLayout>
</file>

<file path=ppt/slideLayouts/slideLayout2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Пустой слайд">
    <p:spTree>
      <p:nvGrpSpPr>
        <p:cNvPr id="1" name=""/>
        <p:cNvGrpSpPr/>
        <p:nvPr/>
      </p:nvGrpSpPr>
      <p:grpSpPr>
        <a:xfrm>
          <a:off x="0" y="0"/>
          <a:ext cx="0" cy="0"/>
        </a:xfrm>
      </p:grpSpPr>
      <p:sp>
        <p:nvSpPr>
          <p:cNvPr id="2" name="Дата 1"/>
          <p:cNvSpPr>
            <a:spLocks noGrp="1"/>
          </p:cNvSpPr>
          <p:nvPr>
            <p:ph type="dt" sz="half" idx="10"/>
          </p:nvPr>
        </p:nvSpPr>
        <p:spPr/>
        <p:txBody>
          <a:bodyPr/>
          <a:lstStyle>
            <a:lvl1pPr fontAlgn="auto">
              <a:spcBef>
                <a:spcPct val="0"/>
              </a:spcBef>
              <a:spcAft>
                <a:spcPct val="0"/>
              </a:spcAft>
              <a:defRPr/>
            </a:lvl1pPr>
          </a:lstStyle>
          <a:p>
            <a:pPr>
              <a:defRPr/>
            </a:pPr>
            <a:endParaRPr lang="ru-RU"/>
          </a:p>
        </p:txBody>
      </p:sp>
      <p:sp>
        <p:nvSpPr>
          <p:cNvPr id="3" name="Нижний колонтитул 2"/>
          <p:cNvSpPr>
            <a:spLocks noGrp="1"/>
          </p:cNvSpPr>
          <p:nvPr>
            <p:ph type="ftr" sz="quarter" idx="11"/>
          </p:nvPr>
        </p:nvSpPr>
        <p:spPr/>
        <p:txBody>
          <a:bodyPr/>
          <a:lstStyle>
            <a:lvl1pPr fontAlgn="auto">
              <a:spcBef>
                <a:spcPct val="0"/>
              </a:spcBef>
              <a:spcAft>
                <a:spcPct val="0"/>
              </a:spcAft>
              <a:defRPr smtClean="0"/>
            </a:lvl1pPr>
          </a:lstStyle>
          <a:p>
            <a:pPr>
              <a:defRPr/>
            </a:pPr>
            <a:r>
              <a:rPr lang="ru-RU"/>
              <a:t>За матеріалами сайту Svit PPT</a:t>
            </a:r>
          </a:p>
        </p:txBody>
      </p:sp>
      <p:sp>
        <p:nvSpPr>
          <p:cNvPr id="4" name="Номер слайда 3"/>
          <p:cNvSpPr>
            <a:spLocks noGrp="1"/>
          </p:cNvSpPr>
          <p:nvPr>
            <p:ph type="sldNum" sz="quarter" idx="12"/>
          </p:nvPr>
        </p:nvSpPr>
        <p:spPr/>
        <p:txBody>
          <a:bodyPr/>
          <a:lstStyle>
            <a:lvl1pPr fontAlgn="auto">
              <a:spcBef>
                <a:spcPct val="0"/>
              </a:spcBef>
              <a:spcAft>
                <a:spcPct val="0"/>
              </a:spcAft>
              <a:defRPr/>
            </a:lvl1pPr>
          </a:lstStyle>
          <a:p>
            <a:pPr>
              <a:defRPr/>
            </a:pPr>
            <a:fld id="{F42C901E-B827-4BDD-87AF-5B19CAAEE69C}" type="slidenum">
              <a:rPr lang="ru-RU"/>
              <a:pPr>
                <a:defRPr/>
              </a:pPr>
              <a:t>‹#›</a:t>
            </a:fld>
            <a:endParaRPr lang="ru-RU"/>
          </a:p>
        </p:txBody>
      </p:sp>
    </p:spTree>
  </p:cSld>
  <p:clrMapOvr>
    <a:masterClrMapping/>
  </p:clrMapOvr>
  <p:transition spd="slow">
    <p:randomBar dir="vert"/>
  </p:transition>
  <p:timing/>
</p:sldLayout>
</file>

<file path=ppt/slideLayouts/slideLayout2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fontAlgn="auto">
              <a:spcBef>
                <a:spcPct val="0"/>
              </a:spcBef>
              <a:spcAft>
                <a:spcPct val="0"/>
              </a:spcAft>
              <a:defRPr/>
            </a:lvl1pPr>
          </a:lstStyle>
          <a:p>
            <a:pPr>
              <a:defRPr/>
            </a:pPr>
            <a:endParaRPr lang="ru-RU"/>
          </a:p>
        </p:txBody>
      </p:sp>
      <p:sp>
        <p:nvSpPr>
          <p:cNvPr id="6" name="Нижний колонтитул 5"/>
          <p:cNvSpPr>
            <a:spLocks noGrp="1"/>
          </p:cNvSpPr>
          <p:nvPr>
            <p:ph type="ftr" sz="quarter" idx="11"/>
          </p:nvPr>
        </p:nvSpPr>
        <p:spPr/>
        <p:txBody>
          <a:bodyPr/>
          <a:lstStyle>
            <a:lvl1pPr fontAlgn="auto">
              <a:spcBef>
                <a:spcPct val="0"/>
              </a:spcBef>
              <a:spcAft>
                <a:spcPct val="0"/>
              </a:spcAft>
              <a:defRPr smtClean="0"/>
            </a:lvl1pPr>
          </a:lstStyle>
          <a:p>
            <a:pPr>
              <a:defRPr/>
            </a:pPr>
            <a:r>
              <a:rPr lang="ru-RU"/>
              <a:t>За матеріалами сайту Svit PPT</a:t>
            </a:r>
          </a:p>
        </p:txBody>
      </p:sp>
      <p:sp>
        <p:nvSpPr>
          <p:cNvPr id="7" name="Номер слайда 6"/>
          <p:cNvSpPr>
            <a:spLocks noGrp="1"/>
          </p:cNvSpPr>
          <p:nvPr>
            <p:ph type="sldNum" sz="quarter" idx="12"/>
          </p:nvPr>
        </p:nvSpPr>
        <p:spPr/>
        <p:txBody>
          <a:bodyPr/>
          <a:lstStyle>
            <a:lvl1pPr fontAlgn="auto">
              <a:spcBef>
                <a:spcPct val="0"/>
              </a:spcBef>
              <a:spcAft>
                <a:spcPct val="0"/>
              </a:spcAft>
              <a:defRPr/>
            </a:lvl1pPr>
          </a:lstStyle>
          <a:p>
            <a:pPr>
              <a:defRPr/>
            </a:pPr>
            <a:fld id="{4A877BF7-C1D4-4D50-A6BC-0D5797B70A2B}" type="slidenum">
              <a:rPr lang="ru-RU"/>
              <a:pPr>
                <a:defRPr/>
              </a:pPr>
              <a:t>‹#›</a:t>
            </a:fld>
            <a:endParaRPr lang="ru-RU"/>
          </a:p>
        </p:txBody>
      </p:sp>
    </p:spTree>
  </p:cSld>
  <p:clrMapOvr>
    <a:masterClrMapping/>
  </p:clrMapOvr>
  <p:transition spd="slow">
    <p:randomBar dir="vert"/>
  </p:transition>
  <p:timing/>
</p:sldLayout>
</file>

<file path=ppt/slideLayouts/slideLayout2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fontAlgn="auto">
              <a:spcBef>
                <a:spcPct val="0"/>
              </a:spcBef>
              <a:spcAft>
                <a:spcPct val="0"/>
              </a:spcAft>
              <a:defRPr/>
            </a:lvl1pPr>
          </a:lstStyle>
          <a:p>
            <a:pPr>
              <a:defRPr/>
            </a:pPr>
            <a:endParaRPr lang="ru-RU"/>
          </a:p>
        </p:txBody>
      </p:sp>
      <p:sp>
        <p:nvSpPr>
          <p:cNvPr id="6" name="Нижний колонтитул 5"/>
          <p:cNvSpPr>
            <a:spLocks noGrp="1"/>
          </p:cNvSpPr>
          <p:nvPr>
            <p:ph type="ftr" sz="quarter" idx="11"/>
          </p:nvPr>
        </p:nvSpPr>
        <p:spPr/>
        <p:txBody>
          <a:bodyPr/>
          <a:lstStyle>
            <a:lvl1pPr fontAlgn="auto">
              <a:spcBef>
                <a:spcPct val="0"/>
              </a:spcBef>
              <a:spcAft>
                <a:spcPct val="0"/>
              </a:spcAft>
              <a:defRPr smtClean="0"/>
            </a:lvl1pPr>
          </a:lstStyle>
          <a:p>
            <a:pPr>
              <a:defRPr/>
            </a:pPr>
            <a:r>
              <a:rPr lang="ru-RU"/>
              <a:t>За матеріалами сайту Svit PPT</a:t>
            </a:r>
          </a:p>
        </p:txBody>
      </p:sp>
      <p:sp>
        <p:nvSpPr>
          <p:cNvPr id="7" name="Номер слайда 6"/>
          <p:cNvSpPr>
            <a:spLocks noGrp="1"/>
          </p:cNvSpPr>
          <p:nvPr>
            <p:ph type="sldNum" sz="quarter" idx="12"/>
          </p:nvPr>
        </p:nvSpPr>
        <p:spPr/>
        <p:txBody>
          <a:bodyPr/>
          <a:lstStyle>
            <a:lvl1pPr fontAlgn="auto">
              <a:spcBef>
                <a:spcPct val="0"/>
              </a:spcBef>
              <a:spcAft>
                <a:spcPct val="0"/>
              </a:spcAft>
              <a:defRPr/>
            </a:lvl1pPr>
          </a:lstStyle>
          <a:p>
            <a:pPr>
              <a:defRPr/>
            </a:pPr>
            <a:fld id="{691A8EAA-53AB-4CEE-9AC7-0DCA24A19066}" type="slidenum">
              <a:rPr lang="ru-RU"/>
              <a:pPr>
                <a:defRPr/>
              </a:pPr>
              <a:t>‹#›</a:t>
            </a:fld>
            <a:endParaRPr lang="ru-RU"/>
          </a:p>
        </p:txBody>
      </p:sp>
    </p:spTree>
  </p:cSld>
  <p:clrMapOvr>
    <a:masterClrMapping/>
  </p:clrMapOvr>
  <p:transition spd="slow">
    <p:randomBar dir="vert"/>
  </p:transition>
  <p:timing/>
</p:sldLayout>
</file>

<file path=ppt/slideLayouts/slideLayout2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auto">
              <a:spcBef>
                <a:spcPct val="0"/>
              </a:spcBef>
              <a:spcAft>
                <a:spcPct val="0"/>
              </a:spcAft>
              <a:defRPr/>
            </a:lvl1pPr>
          </a:lstStyle>
          <a:p>
            <a:pPr>
              <a:defRPr/>
            </a:pPr>
            <a:endParaRPr lang="ru-RU"/>
          </a:p>
        </p:txBody>
      </p:sp>
      <p:sp>
        <p:nvSpPr>
          <p:cNvPr id="5" name="Нижний колонтитул 4"/>
          <p:cNvSpPr>
            <a:spLocks noGrp="1"/>
          </p:cNvSpPr>
          <p:nvPr>
            <p:ph type="ftr" sz="quarter" idx="11"/>
          </p:nvPr>
        </p:nvSpPr>
        <p:spPr/>
        <p:txBody>
          <a:bodyPr/>
          <a:lstStyle>
            <a:lvl1pPr fontAlgn="auto">
              <a:spcBef>
                <a:spcPct val="0"/>
              </a:spcBef>
              <a:spcAft>
                <a:spcPct val="0"/>
              </a:spcAft>
              <a:defRPr smtClean="0"/>
            </a:lvl1pPr>
          </a:lstStyle>
          <a:p>
            <a:pPr>
              <a:defRPr/>
            </a:pPr>
            <a:r>
              <a:rPr lang="ru-RU"/>
              <a:t>За матеріалами сайту Svit PPT</a:t>
            </a:r>
          </a:p>
        </p:txBody>
      </p:sp>
      <p:sp>
        <p:nvSpPr>
          <p:cNvPr id="6" name="Номер слайда 5"/>
          <p:cNvSpPr>
            <a:spLocks noGrp="1"/>
          </p:cNvSpPr>
          <p:nvPr>
            <p:ph type="sldNum" sz="quarter" idx="12"/>
          </p:nvPr>
        </p:nvSpPr>
        <p:spPr/>
        <p:txBody>
          <a:bodyPr/>
          <a:lstStyle>
            <a:lvl1pPr fontAlgn="auto">
              <a:spcBef>
                <a:spcPct val="0"/>
              </a:spcBef>
              <a:spcAft>
                <a:spcPct val="0"/>
              </a:spcAft>
              <a:defRPr/>
            </a:lvl1pPr>
          </a:lstStyle>
          <a:p>
            <a:pPr>
              <a:defRPr/>
            </a:pPr>
            <a:fld id="{FC68BC26-103D-4BF6-B611-9DD012FAAD31}" type="slidenum">
              <a:rPr lang="ru-RU"/>
              <a:pPr>
                <a:defRPr/>
              </a:pPr>
              <a:t>‹#›</a:t>
            </a:fld>
            <a:endParaRPr lang="ru-RU"/>
          </a:p>
        </p:txBody>
      </p:sp>
    </p:spTree>
  </p:cSld>
  <p:clrMapOvr>
    <a:masterClrMapping/>
  </p:clrMapOvr>
  <p:transition spd="slow">
    <p:randomBar dir="vert"/>
  </p:transition>
  <p:timing/>
</p:sldLayout>
</file>

<file path=ppt/slideLayouts/slideLayout2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p:cNvSpPr>
            <a:spLocks noGrp="1"/>
          </p:cNvSpPr>
          <p:nvPr>
            <p:ph type="title" orient="vert"/>
          </p:nvPr>
        </p:nvSpPr>
        <p:spPr>
          <a:xfrm>
            <a:off x="6438900" y="381000"/>
            <a:ext cx="2019300" cy="55626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81000" y="381000"/>
            <a:ext cx="5905500" cy="55626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auto">
              <a:spcBef>
                <a:spcPct val="0"/>
              </a:spcBef>
              <a:spcAft>
                <a:spcPct val="0"/>
              </a:spcAft>
              <a:defRPr/>
            </a:lvl1pPr>
          </a:lstStyle>
          <a:p>
            <a:pPr>
              <a:defRPr/>
            </a:pPr>
            <a:endParaRPr lang="ru-RU"/>
          </a:p>
        </p:txBody>
      </p:sp>
      <p:sp>
        <p:nvSpPr>
          <p:cNvPr id="5" name="Нижний колонтитул 4"/>
          <p:cNvSpPr>
            <a:spLocks noGrp="1"/>
          </p:cNvSpPr>
          <p:nvPr>
            <p:ph type="ftr" sz="quarter" idx="11"/>
          </p:nvPr>
        </p:nvSpPr>
        <p:spPr/>
        <p:txBody>
          <a:bodyPr/>
          <a:lstStyle>
            <a:lvl1pPr fontAlgn="auto">
              <a:spcBef>
                <a:spcPct val="0"/>
              </a:spcBef>
              <a:spcAft>
                <a:spcPct val="0"/>
              </a:spcAft>
              <a:defRPr smtClean="0"/>
            </a:lvl1pPr>
          </a:lstStyle>
          <a:p>
            <a:pPr>
              <a:defRPr/>
            </a:pPr>
            <a:r>
              <a:rPr lang="ru-RU"/>
              <a:t>За матеріалами сайту Svit PPT</a:t>
            </a:r>
          </a:p>
        </p:txBody>
      </p:sp>
      <p:sp>
        <p:nvSpPr>
          <p:cNvPr id="6" name="Номер слайда 5"/>
          <p:cNvSpPr>
            <a:spLocks noGrp="1"/>
          </p:cNvSpPr>
          <p:nvPr>
            <p:ph type="sldNum" sz="quarter" idx="12"/>
          </p:nvPr>
        </p:nvSpPr>
        <p:spPr/>
        <p:txBody>
          <a:bodyPr/>
          <a:lstStyle>
            <a:lvl1pPr fontAlgn="auto">
              <a:spcBef>
                <a:spcPct val="0"/>
              </a:spcBef>
              <a:spcAft>
                <a:spcPct val="0"/>
              </a:spcAft>
              <a:defRPr/>
            </a:lvl1pPr>
          </a:lstStyle>
          <a:p>
            <a:pPr>
              <a:defRPr/>
            </a:pPr>
            <a:fld id="{28B8510D-F879-4CC1-BE6D-1269E38E9C61}" type="slidenum">
              <a:rPr lang="ru-RU"/>
              <a:pPr>
                <a:defRPr/>
              </a:pPr>
              <a:t>‹#›</a:t>
            </a:fld>
            <a:endParaRPr lang="ru-RU"/>
          </a:p>
        </p:txBody>
      </p:sp>
    </p:spTree>
  </p:cSld>
  <p:clrMapOvr>
    <a:masterClrMapping/>
  </p:clrMapOvr>
  <p:transition spd="slow">
    <p:randomBar dir="vert"/>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126"/>
          <p:cNvSpPr>
            <a:spLocks noGrp="1" noChangeArrowheads="1"/>
          </p:cNvSpPr>
          <p:nvPr>
            <p:ph type="dt" sz="half" idx="10"/>
          </p:nvPr>
        </p:nvSpPr>
        <p:spPr/>
        <p:txBody>
          <a:bodyPr/>
          <a:lstStyle>
            <a:lvl1pPr>
              <a:defRPr/>
            </a:lvl1pPr>
          </a:lstStyle>
          <a:p>
            <a:pPr>
              <a:defRPr/>
            </a:pPr>
            <a:endParaRPr lang="ru-RU"/>
          </a:p>
        </p:txBody>
      </p:sp>
      <p:sp>
        <p:nvSpPr>
          <p:cNvPr id="5" name="Rectangle 127"/>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6" name="Rectangle 128"/>
          <p:cNvSpPr>
            <a:spLocks noGrp="1" noChangeArrowheads="1"/>
          </p:cNvSpPr>
          <p:nvPr>
            <p:ph type="sldNum" sz="quarter" idx="12"/>
          </p:nvPr>
        </p:nvSpPr>
        <p:spPr/>
        <p:txBody>
          <a:bodyPr/>
          <a:lstStyle>
            <a:lvl1pPr>
              <a:defRPr/>
            </a:lvl1pPr>
          </a:lstStyle>
          <a:p>
            <a:pPr>
              <a:defRPr/>
            </a:pPr>
            <a:fld id="{F3107B6E-2DF3-406D-AD77-D45BF1290C80}" type="slidenum">
              <a:rPr lang="ru-RU"/>
              <a:pPr>
                <a:defRPr/>
              </a:pPr>
              <a:t>‹#›</a:t>
            </a:fld>
            <a:endParaRPr lang="ru-RU"/>
          </a:p>
        </p:txBody>
      </p:sp>
    </p:spTree>
  </p:cSld>
  <p:clrMapOvr>
    <a:masterClrMapping/>
  </p:clrMapOvr>
  <p:transition spd="slow">
    <p:randomBar dir="vert"/>
  </p:transition>
  <p:timing/>
</p:sldLayout>
</file>

<file path=ppt/slideLayouts/slideLayout2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xAndObj" preserve="1">
  <p:cSld name="Заголовок, текст и объект">
    <p:spTree>
      <p:nvGrpSpPr>
        <p:cNvPr id="1" name=""/>
        <p:cNvGrpSpPr/>
        <p:nvPr/>
      </p:nvGrpSpPr>
      <p:grpSpPr>
        <a:xfrm>
          <a:off x="0" y="0"/>
          <a:ext cx="0" cy="0"/>
        </a:xfrm>
      </p:grpSpPr>
      <p:sp>
        <p:nvSpPr>
          <p:cNvPr id="2" name="Заголовок 1"/>
          <p:cNvSpPr>
            <a:spLocks noGrp="1"/>
          </p:cNvSpPr>
          <p:nvPr>
            <p:ph type="title"/>
          </p:nvPr>
        </p:nvSpPr>
        <p:spPr>
          <a:xfrm>
            <a:off x="381000" y="381000"/>
            <a:ext cx="8001000" cy="8382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85800" y="1295400"/>
            <a:ext cx="3810000" cy="464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295400"/>
            <a:ext cx="3810000" cy="464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fontAlgn="auto">
              <a:spcBef>
                <a:spcPct val="0"/>
              </a:spcBef>
              <a:spcAft>
                <a:spcPct val="0"/>
              </a:spcAft>
              <a:defRPr/>
            </a:lvl1pPr>
          </a:lstStyle>
          <a:p>
            <a:pPr>
              <a:defRPr/>
            </a:pPr>
            <a:endParaRPr lang="ru-RU"/>
          </a:p>
        </p:txBody>
      </p:sp>
      <p:sp>
        <p:nvSpPr>
          <p:cNvPr id="6" name="Нижний колонтитул 5"/>
          <p:cNvSpPr>
            <a:spLocks noGrp="1"/>
          </p:cNvSpPr>
          <p:nvPr>
            <p:ph type="ftr" sz="quarter" idx="11"/>
          </p:nvPr>
        </p:nvSpPr>
        <p:spPr/>
        <p:txBody>
          <a:bodyPr/>
          <a:lstStyle>
            <a:lvl1pPr fontAlgn="auto">
              <a:spcBef>
                <a:spcPct val="0"/>
              </a:spcBef>
              <a:spcAft>
                <a:spcPct val="0"/>
              </a:spcAft>
              <a:defRPr smtClean="0"/>
            </a:lvl1pPr>
          </a:lstStyle>
          <a:p>
            <a:pPr>
              <a:defRPr/>
            </a:pPr>
            <a:r>
              <a:rPr lang="ru-RU"/>
              <a:t>За матеріалами сайту Svit PPT</a:t>
            </a:r>
          </a:p>
        </p:txBody>
      </p:sp>
      <p:sp>
        <p:nvSpPr>
          <p:cNvPr id="7" name="Номер слайда 6"/>
          <p:cNvSpPr>
            <a:spLocks noGrp="1"/>
          </p:cNvSpPr>
          <p:nvPr>
            <p:ph type="sldNum" sz="quarter" idx="12"/>
          </p:nvPr>
        </p:nvSpPr>
        <p:spPr/>
        <p:txBody>
          <a:bodyPr/>
          <a:lstStyle>
            <a:lvl1pPr fontAlgn="auto">
              <a:spcBef>
                <a:spcPct val="0"/>
              </a:spcBef>
              <a:spcAft>
                <a:spcPct val="0"/>
              </a:spcAft>
              <a:defRPr/>
            </a:lvl1pPr>
          </a:lstStyle>
          <a:p>
            <a:pPr>
              <a:defRPr/>
            </a:pPr>
            <a:fld id="{320957AE-FF1F-4486-B0FB-F8FA75F0B943}" type="slidenum">
              <a:rPr lang="ru-RU"/>
              <a:pPr>
                <a:defRPr/>
              </a:pPr>
              <a:t>‹#›</a:t>
            </a:fld>
            <a:endParaRPr lang="ru-RU"/>
          </a:p>
        </p:txBody>
      </p:sp>
    </p:spTree>
  </p:cSld>
  <p:clrMapOvr>
    <a:masterClrMapping/>
  </p:clrMapOvr>
  <p:transition spd="slow">
    <p:randomBar dir="vert"/>
  </p:transition>
  <p:timing/>
</p:sldLayout>
</file>

<file path=ppt/slideLayouts/slideLayout2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xAndTwoObj" preserve="1">
  <p:cSld name="Заголовок, текст и два объекта">
    <p:spTree>
      <p:nvGrpSpPr>
        <p:cNvPr id="1" name=""/>
        <p:cNvGrpSpPr/>
        <p:nvPr/>
      </p:nvGrpSpPr>
      <p:grpSpPr>
        <a:xfrm>
          <a:off x="0" y="0"/>
          <a:ext cx="0" cy="0"/>
        </a:xfrm>
      </p:grpSpPr>
      <p:sp>
        <p:nvSpPr>
          <p:cNvPr id="2" name="Заголовок 1"/>
          <p:cNvSpPr>
            <a:spLocks noGrp="1"/>
          </p:cNvSpPr>
          <p:nvPr>
            <p:ph type="title"/>
          </p:nvPr>
        </p:nvSpPr>
        <p:spPr>
          <a:xfrm>
            <a:off x="381000" y="381000"/>
            <a:ext cx="8001000" cy="8382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85800" y="1295400"/>
            <a:ext cx="3810000" cy="464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295400"/>
            <a:ext cx="3810000" cy="2247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648200" y="3695700"/>
            <a:ext cx="3810000" cy="2247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p:txBody>
          <a:bodyPr/>
          <a:lstStyle>
            <a:lvl1pPr fontAlgn="auto">
              <a:spcBef>
                <a:spcPct val="0"/>
              </a:spcBef>
              <a:spcAft>
                <a:spcPct val="0"/>
              </a:spcAft>
              <a:defRPr/>
            </a:lvl1pPr>
          </a:lstStyle>
          <a:p>
            <a:pPr>
              <a:defRPr/>
            </a:pPr>
            <a:endParaRPr lang="ru-RU"/>
          </a:p>
        </p:txBody>
      </p:sp>
      <p:sp>
        <p:nvSpPr>
          <p:cNvPr id="7" name="Нижний колонтитул 6"/>
          <p:cNvSpPr>
            <a:spLocks noGrp="1"/>
          </p:cNvSpPr>
          <p:nvPr>
            <p:ph type="ftr" sz="quarter" idx="11"/>
          </p:nvPr>
        </p:nvSpPr>
        <p:spPr/>
        <p:txBody>
          <a:bodyPr/>
          <a:lstStyle>
            <a:lvl1pPr fontAlgn="auto">
              <a:spcBef>
                <a:spcPct val="0"/>
              </a:spcBef>
              <a:spcAft>
                <a:spcPct val="0"/>
              </a:spcAft>
              <a:defRPr smtClean="0"/>
            </a:lvl1pPr>
          </a:lstStyle>
          <a:p>
            <a:pPr>
              <a:defRPr/>
            </a:pPr>
            <a:r>
              <a:rPr lang="ru-RU"/>
              <a:t>За матеріалами сайту Svit PPT</a:t>
            </a:r>
          </a:p>
        </p:txBody>
      </p:sp>
      <p:sp>
        <p:nvSpPr>
          <p:cNvPr id="8" name="Номер слайда 7"/>
          <p:cNvSpPr>
            <a:spLocks noGrp="1"/>
          </p:cNvSpPr>
          <p:nvPr>
            <p:ph type="sldNum" sz="quarter" idx="12"/>
          </p:nvPr>
        </p:nvSpPr>
        <p:spPr/>
        <p:txBody>
          <a:bodyPr/>
          <a:lstStyle>
            <a:lvl1pPr fontAlgn="auto">
              <a:spcBef>
                <a:spcPct val="0"/>
              </a:spcBef>
              <a:spcAft>
                <a:spcPct val="0"/>
              </a:spcAft>
              <a:defRPr/>
            </a:lvl1pPr>
          </a:lstStyle>
          <a:p>
            <a:pPr>
              <a:defRPr/>
            </a:pPr>
            <a:fld id="{1659D0A7-AD99-4196-BE8A-8B810F8018E3}" type="slidenum">
              <a:rPr lang="ru-RU"/>
              <a:pPr>
                <a:defRPr/>
              </a:pPr>
              <a:t>‹#›</a:t>
            </a:fld>
            <a:endParaRPr lang="ru-RU"/>
          </a:p>
        </p:txBody>
      </p:sp>
    </p:spTree>
  </p:cSld>
  <p:clrMapOvr>
    <a:masterClrMapping/>
  </p:clrMapOvr>
  <p:transition spd="slow">
    <p:randomBar dir="vert"/>
  </p:transition>
  <p:timing/>
</p:sldLayout>
</file>

<file path=ppt/slideLayouts/slideLayout2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r>
              <a:rPr lang="ru-RU"/>
              <a:t>За матеріалами сайту Svit PPT</a:t>
            </a:r>
          </a:p>
        </p:txBody>
      </p:sp>
      <p:sp>
        <p:nvSpPr>
          <p:cNvPr id="6" name="Номер слайда 22"/>
          <p:cNvSpPr>
            <a:spLocks noGrp="1"/>
          </p:cNvSpPr>
          <p:nvPr>
            <p:ph type="sldNum" sz="quarter" idx="12"/>
          </p:nvPr>
        </p:nvSpPr>
        <p:spPr/>
        <p:txBody>
          <a:bodyPr/>
          <a:lstStyle>
            <a:lvl1pPr>
              <a:defRPr/>
            </a:lvl1pPr>
          </a:lstStyle>
          <a:p>
            <a:pPr>
              <a:defRPr/>
            </a:pPr>
            <a:fld id="{72F51542-85CD-4F45-8815-F4F50A9B3965}" type="slidenum">
              <a:rPr lang="ru-RU"/>
              <a:pPr>
                <a:defRPr/>
              </a:pPr>
              <a:t>‹#›</a:t>
            </a:fld>
            <a:endParaRPr lang="ru-RU"/>
          </a:p>
        </p:txBody>
      </p:sp>
    </p:spTree>
  </p:cSld>
  <p:clrMapOvr>
    <a:masterClrMapping/>
  </p:clrMapOvr>
  <p:transition spd="slow">
    <p:randomBar dir="vert"/>
  </p:transition>
  <p:timing/>
</p:sldLayout>
</file>

<file path=ppt/slideLayouts/slideLayout2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Пользовательский макет">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13"/>
          <p:cNvSpPr>
            <a:spLocks noGrp="1"/>
          </p:cNvSpPr>
          <p:nvPr>
            <p:ph type="dt" sz="half" idx="10"/>
          </p:nvPr>
        </p:nvSpPr>
        <p:spPr/>
        <p:txBody>
          <a:bodyPr/>
          <a:lstStyle>
            <a:lvl1pPr>
              <a:defRPr/>
            </a:lvl1pPr>
          </a:lstStyle>
          <a:p>
            <a:pPr>
              <a:defRPr/>
            </a:pPr>
            <a:endParaRPr lang="ru-RU"/>
          </a:p>
        </p:txBody>
      </p:sp>
      <p:sp>
        <p:nvSpPr>
          <p:cNvPr id="4" name="Нижний колонтитул 2"/>
          <p:cNvSpPr>
            <a:spLocks noGrp="1"/>
          </p:cNvSpPr>
          <p:nvPr>
            <p:ph type="ftr" sz="quarter" idx="11"/>
          </p:nvPr>
        </p:nvSpPr>
        <p:spPr/>
        <p:txBody>
          <a:bodyPr/>
          <a:lstStyle>
            <a:lvl1pPr>
              <a:defRPr/>
            </a:lvl1pPr>
          </a:lstStyle>
          <a:p>
            <a:pPr>
              <a:defRPr/>
            </a:pPr>
            <a:r>
              <a:rPr lang="ru-RU"/>
              <a:t>За матеріалами сайту Svit PPT</a:t>
            </a:r>
          </a:p>
        </p:txBody>
      </p:sp>
      <p:sp>
        <p:nvSpPr>
          <p:cNvPr id="5" name="Номер слайда 22"/>
          <p:cNvSpPr>
            <a:spLocks noGrp="1"/>
          </p:cNvSpPr>
          <p:nvPr>
            <p:ph type="sldNum" sz="quarter" idx="12"/>
          </p:nvPr>
        </p:nvSpPr>
        <p:spPr/>
        <p:txBody>
          <a:bodyPr/>
          <a:lstStyle>
            <a:lvl1pPr>
              <a:defRPr/>
            </a:lvl1pPr>
          </a:lstStyle>
          <a:p>
            <a:pPr>
              <a:defRPr/>
            </a:pPr>
            <a:fld id="{0EB80F00-3F05-493D-83F6-DD45738B421D}" type="slidenum">
              <a:rPr lang="ru-RU"/>
              <a:pPr>
                <a:defRPr/>
              </a:pPr>
              <a:t>‹#›</a:t>
            </a:fld>
            <a:endParaRPr lang="ru-RU"/>
          </a:p>
        </p:txBody>
      </p:sp>
    </p:spTree>
  </p:cSld>
  <p:clrMapOvr>
    <a:masterClrMapping/>
  </p:clrMapOvr>
  <p:transition spd="slow">
    <p:randomBar dir="vert"/>
  </p:transition>
  <p:timing/>
</p:sldLayout>
</file>

<file path=ppt/slideLayouts/slideLayout2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cSld name="Титульный слайд">
    <p:spTree>
      <p:nvGrpSpPr>
        <p:cNvPr id="1" name=""/>
        <p:cNvGrpSpPr/>
        <p:nvPr/>
      </p:nvGrpSpPr>
      <p:grpSpPr>
        <a:xfrm>
          <a:off x="0" y="0"/>
          <a:ext cx="0" cy="0"/>
        </a:xfrm>
      </p:grpSpPr>
      <p:sp>
        <p:nvSpPr>
          <p:cNvPr id="103429" name="Rectangle 5"/>
          <p:cNvSpPr>
            <a:spLocks noGrp="1" noChangeArrowheads="1"/>
          </p:cNvSpPr>
          <p:nvPr>
            <p:ph type="ctrTitle"/>
          </p:nvPr>
        </p:nvSpPr>
        <p:spPr>
          <a:xfrm>
            <a:off x="1295400" y="1524000"/>
            <a:ext cx="7772400" cy="1143000"/>
          </a:xfrm>
        </p:spPr>
        <p:txBody>
          <a:bodyPr/>
          <a:lstStyle>
            <a:lvl1pPr>
              <a:defRPr/>
            </a:lvl1pPr>
          </a:lstStyle>
          <a:p>
            <a:pPr lvl="0"/>
            <a:r>
              <a:rPr lang="ru-RU" noProof="0" smtClean="0"/>
              <a:t>Образец заголовка</a:t>
            </a:r>
          </a:p>
        </p:txBody>
      </p:sp>
      <p:sp>
        <p:nvSpPr>
          <p:cNvPr id="103430" name="Rectangle 6"/>
          <p:cNvSpPr>
            <a:spLocks noGrp="1" noChangeArrowheads="1"/>
          </p:cNvSpPr>
          <p:nvPr>
            <p:ph type="subTitle" idx="1"/>
          </p:nvPr>
        </p:nvSpPr>
        <p:spPr>
          <a:xfrm>
            <a:off x="1371600" y="3886200"/>
            <a:ext cx="6400800" cy="1752600"/>
          </a:xfrm>
        </p:spPr>
        <p:txBody>
          <a:bodyPr/>
          <a:lstStyle>
            <a:lvl1pPr marL="0" indent="0">
              <a:buFont typeface="Monotype Sorts" pitchFamily="2" charset="2"/>
              <a:buNone/>
              <a:defRPr/>
            </a:lvl1pPr>
          </a:lstStyle>
          <a:p>
            <a:pPr lvl="0"/>
            <a:r>
              <a:rPr lang="ru-RU" noProof="0" smtClean="0"/>
              <a:t>Образец подзаголовка</a:t>
            </a:r>
          </a:p>
        </p:txBody>
      </p:sp>
      <p:sp>
        <p:nvSpPr>
          <p:cNvPr id="4" name="Rectangle 7"/>
          <p:cNvSpPr>
            <a:spLocks noGrp="1" noChangeArrowheads="1"/>
          </p:cNvSpPr>
          <p:nvPr>
            <p:ph type="dt" sz="half" idx="10"/>
          </p:nvPr>
        </p:nvSpPr>
        <p:spPr>
          <a:xfrm>
            <a:off x="1295400" y="6248400"/>
            <a:ext cx="1905000" cy="457200"/>
          </a:xfrm>
        </p:spPr>
        <p:txBody>
          <a:bodyPr/>
          <a:lstStyle>
            <a:lvl1pPr>
              <a:defRPr>
                <a:solidFill>
                  <a:srgbClr val="FFFFFF"/>
                </a:solidFill>
              </a:defRPr>
            </a:lvl1pPr>
          </a:lstStyle>
          <a:p>
            <a:pPr>
              <a:defRPr/>
            </a:pPr>
            <a:endParaRPr lang="ru-RU"/>
          </a:p>
        </p:txBody>
      </p:sp>
      <p:sp>
        <p:nvSpPr>
          <p:cNvPr id="5" name="Rectangle 8"/>
          <p:cNvSpPr>
            <a:spLocks noGrp="1" noChangeArrowheads="1"/>
          </p:cNvSpPr>
          <p:nvPr>
            <p:ph type="ftr" sz="quarter" idx="11"/>
          </p:nvPr>
        </p:nvSpPr>
        <p:spPr>
          <a:xfrm>
            <a:off x="3733800" y="6248400"/>
            <a:ext cx="2895600" cy="457200"/>
          </a:xfrm>
        </p:spPr>
        <p:txBody>
          <a:bodyPr/>
          <a:lstStyle>
            <a:lvl1pPr>
              <a:defRPr smtClean="0">
                <a:solidFill>
                  <a:srgbClr val="FFFFFF"/>
                </a:solidFill>
              </a:defRPr>
            </a:lvl1pPr>
          </a:lstStyle>
          <a:p>
            <a:pPr>
              <a:defRPr/>
            </a:pPr>
            <a:r>
              <a:rPr lang="ru-RU"/>
              <a:t>За матеріалами сайту Svit PPT</a:t>
            </a:r>
          </a:p>
        </p:txBody>
      </p:sp>
      <p:sp>
        <p:nvSpPr>
          <p:cNvPr id="6" name="Rectangle 9"/>
          <p:cNvSpPr>
            <a:spLocks noGrp="1" noChangeArrowheads="1"/>
          </p:cNvSpPr>
          <p:nvPr>
            <p:ph type="sldNum" sz="quarter" idx="12"/>
          </p:nvPr>
        </p:nvSpPr>
        <p:spPr>
          <a:xfrm>
            <a:off x="7162800" y="6248400"/>
            <a:ext cx="1905000" cy="457200"/>
          </a:xfrm>
        </p:spPr>
        <p:txBody>
          <a:bodyPr/>
          <a:lstStyle>
            <a:lvl1pPr>
              <a:defRPr>
                <a:solidFill>
                  <a:srgbClr val="FFFFFF"/>
                </a:solidFill>
              </a:defRPr>
            </a:lvl1pPr>
          </a:lstStyle>
          <a:p>
            <a:pPr>
              <a:defRPr/>
            </a:pPr>
            <a:fld id="{96F77585-54D6-4A70-B5E6-2CCA0D9F3BBF}" type="slidenum">
              <a:rPr lang="ru-RU"/>
              <a:pPr>
                <a:defRPr/>
              </a:pPr>
              <a:t>‹#›</a:t>
            </a:fld>
            <a:endParaRPr lang="ru-RU"/>
          </a:p>
        </p:txBody>
      </p:sp>
    </p:spTree>
  </p:cSld>
  <p:clrMapOvr>
    <a:masterClrMapping/>
  </p:clrMapOvr>
  <p:transition spd="slow">
    <p:randomBar dir="vert"/>
  </p:transition>
  <p:timing/>
</p:sldLayout>
</file>

<file path=ppt/slideLayouts/slideLayout2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Титульный слайд">
    <p:spTree>
      <p:nvGrpSpPr>
        <p:cNvPr id="1" name=""/>
        <p:cNvGrpSpPr/>
        <p:nvPr/>
      </p:nvGrpSpPr>
      <p:grpSpPr>
        <a:xfrm>
          <a:off x="0" y="0"/>
          <a: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За матеріалами сайту Svit PPT</a:t>
            </a:r>
          </a:p>
        </p:txBody>
      </p:sp>
      <p:sp>
        <p:nvSpPr>
          <p:cNvPr id="6" name="Номер слайда 5"/>
          <p:cNvSpPr>
            <a:spLocks noGrp="1"/>
          </p:cNvSpPr>
          <p:nvPr>
            <p:ph type="sldNum" sz="quarter" idx="12"/>
          </p:nvPr>
        </p:nvSpPr>
        <p:spPr/>
        <p:txBody>
          <a:bodyPr/>
          <a:lstStyle>
            <a:lvl1pPr>
              <a:defRPr/>
            </a:lvl1pPr>
          </a:lstStyle>
          <a:p>
            <a:pPr>
              <a:defRPr/>
            </a:pPr>
            <a:fld id="{11BC8591-BC8D-4C0B-BD08-E9C7729517DF}" type="slidenum">
              <a:rPr lang="ru-RU"/>
              <a:pPr>
                <a:defRPr/>
              </a:pPr>
              <a:t>‹#›</a:t>
            </a:fld>
            <a:endParaRPr lang="ru-RU"/>
          </a:p>
        </p:txBody>
      </p:sp>
    </p:spTree>
  </p:cSld>
  <p:clrMapOvr>
    <a:masterClrMapping/>
  </p:clrMapOvr>
  <p:transition spd="slow">
    <p:randomBar dir="vert"/>
  </p:transition>
  <p:timing/>
</p:sldLayout>
</file>

<file path=ppt/slideLayouts/slideLayout2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За матеріалами сайту Svit PPT</a:t>
            </a:r>
          </a:p>
        </p:txBody>
      </p:sp>
      <p:sp>
        <p:nvSpPr>
          <p:cNvPr id="6" name="Номер слайда 5"/>
          <p:cNvSpPr>
            <a:spLocks noGrp="1"/>
          </p:cNvSpPr>
          <p:nvPr>
            <p:ph type="sldNum" sz="quarter" idx="12"/>
          </p:nvPr>
        </p:nvSpPr>
        <p:spPr/>
        <p:txBody>
          <a:bodyPr/>
          <a:lstStyle>
            <a:lvl1pPr>
              <a:defRPr/>
            </a:lvl1pPr>
          </a:lstStyle>
          <a:p>
            <a:pPr>
              <a:defRPr/>
            </a:pPr>
            <a:fld id="{C8C71E7A-93C2-41CC-A4C4-EDDC3179F764}" type="slidenum">
              <a:rPr lang="ru-RU"/>
              <a:pPr>
                <a:defRPr/>
              </a:pPr>
              <a:t>‹#›</a:t>
            </a:fld>
            <a:endParaRPr lang="ru-RU"/>
          </a:p>
        </p:txBody>
      </p:sp>
    </p:spTree>
  </p:cSld>
  <p:clrMapOvr>
    <a:masterClrMapping/>
  </p:clrMapOvr>
  <p:transition spd="slow">
    <p:randomBar dir="vert"/>
  </p:transition>
  <p:timing/>
</p:sldLayout>
</file>

<file path=ppt/slideLayouts/slideLayout2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За матеріалами сайту Svit PPT</a:t>
            </a:r>
          </a:p>
        </p:txBody>
      </p:sp>
      <p:sp>
        <p:nvSpPr>
          <p:cNvPr id="6" name="Номер слайда 5"/>
          <p:cNvSpPr>
            <a:spLocks noGrp="1"/>
          </p:cNvSpPr>
          <p:nvPr>
            <p:ph type="sldNum" sz="quarter" idx="12"/>
          </p:nvPr>
        </p:nvSpPr>
        <p:spPr/>
        <p:txBody>
          <a:bodyPr/>
          <a:lstStyle>
            <a:lvl1pPr>
              <a:defRPr/>
            </a:lvl1pPr>
          </a:lstStyle>
          <a:p>
            <a:pPr>
              <a:defRPr/>
            </a:pPr>
            <a:fld id="{E6697807-5316-4AC5-BEF5-0C184B1EBD81}" type="slidenum">
              <a:rPr lang="ru-RU"/>
              <a:pPr>
                <a:defRPr/>
              </a:pPr>
              <a:t>‹#›</a:t>
            </a:fld>
            <a:endParaRPr lang="ru-RU"/>
          </a:p>
        </p:txBody>
      </p:sp>
    </p:spTree>
  </p:cSld>
  <p:clrMapOvr>
    <a:masterClrMapping/>
  </p:clrMapOvr>
  <p:transition spd="slow">
    <p:randomBar dir="vert"/>
  </p:transition>
  <p:timing/>
</p:sldLayout>
</file>

<file path=ppt/slideLayouts/slideLayout2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За матеріалами сайту Svit PPT</a:t>
            </a:r>
          </a:p>
        </p:txBody>
      </p:sp>
      <p:sp>
        <p:nvSpPr>
          <p:cNvPr id="7" name="Номер слайда 5"/>
          <p:cNvSpPr>
            <a:spLocks noGrp="1"/>
          </p:cNvSpPr>
          <p:nvPr>
            <p:ph type="sldNum" sz="quarter" idx="12"/>
          </p:nvPr>
        </p:nvSpPr>
        <p:spPr/>
        <p:txBody>
          <a:bodyPr/>
          <a:lstStyle>
            <a:lvl1pPr>
              <a:defRPr/>
            </a:lvl1pPr>
          </a:lstStyle>
          <a:p>
            <a:pPr>
              <a:defRPr/>
            </a:pPr>
            <a:fld id="{9FA90BFF-FD7A-481B-AE1B-2A66CF272A4E}" type="slidenum">
              <a:rPr lang="ru-RU"/>
              <a:pPr>
                <a:defRPr/>
              </a:pPr>
              <a:t>‹#›</a:t>
            </a:fld>
            <a:endParaRPr lang="ru-RU"/>
          </a:p>
        </p:txBody>
      </p:sp>
    </p:spTree>
  </p:cSld>
  <p:clrMapOvr>
    <a:masterClrMapping/>
  </p:clrMapOvr>
  <p:transition spd="slow">
    <p:randomBar dir="vert"/>
  </p:transition>
  <p:timing/>
</p:sldLayout>
</file>

<file path=ppt/slideLayouts/slideLayout2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endParaRPr lang="ru-RU"/>
          </a:p>
        </p:txBody>
      </p:sp>
      <p:sp>
        <p:nvSpPr>
          <p:cNvPr id="8" name="Нижний колонтитул 4"/>
          <p:cNvSpPr>
            <a:spLocks noGrp="1"/>
          </p:cNvSpPr>
          <p:nvPr>
            <p:ph type="ftr" sz="quarter" idx="11"/>
          </p:nvPr>
        </p:nvSpPr>
        <p:spPr/>
        <p:txBody>
          <a:bodyPr/>
          <a:lstStyle>
            <a:lvl1pPr>
              <a:defRPr/>
            </a:lvl1pPr>
          </a:lstStyle>
          <a:p>
            <a:pPr>
              <a:defRPr/>
            </a:pPr>
            <a:r>
              <a:rPr lang="ru-RU"/>
              <a:t>За матеріалами сайту Svit PPT</a:t>
            </a:r>
          </a:p>
        </p:txBody>
      </p:sp>
      <p:sp>
        <p:nvSpPr>
          <p:cNvPr id="9" name="Номер слайда 5"/>
          <p:cNvSpPr>
            <a:spLocks noGrp="1"/>
          </p:cNvSpPr>
          <p:nvPr>
            <p:ph type="sldNum" sz="quarter" idx="12"/>
          </p:nvPr>
        </p:nvSpPr>
        <p:spPr/>
        <p:txBody>
          <a:bodyPr/>
          <a:lstStyle>
            <a:lvl1pPr>
              <a:defRPr/>
            </a:lvl1pPr>
          </a:lstStyle>
          <a:p>
            <a:pPr>
              <a:defRPr/>
            </a:pPr>
            <a:fld id="{3DF584BB-608D-47AE-B576-F7D492CDEBBC}" type="slidenum">
              <a:rPr lang="ru-RU"/>
              <a:pPr>
                <a:defRPr/>
              </a:pPr>
              <a:t>‹#›</a:t>
            </a:fld>
            <a:endParaRPr lang="ru-RU"/>
          </a:p>
        </p:txBody>
      </p:sp>
    </p:spTree>
  </p:cSld>
  <p:clrMapOvr>
    <a:masterClrMapping/>
  </p:clrMapOvr>
  <p:transition spd="slow">
    <p:randomBar dir="vert"/>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xOverObj" preserve="1">
  <p:cSld name="Заголовок и текст над объектом">
    <p:spTree>
      <p:nvGrpSpPr>
        <p:cNvPr id="1" name=""/>
        <p:cNvGrpSpPr/>
        <p:nvPr/>
      </p:nvGrpSpPr>
      <p:grpSpPr>
        <a:xfrm>
          <a:off x="0" y="0"/>
          <a: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uk-UA"/>
          </a:p>
        </p:txBody>
      </p:sp>
      <p:sp>
        <p:nvSpPr>
          <p:cNvPr id="3" name="Текст 2"/>
          <p:cNvSpPr>
            <a:spLocks noGrp="1"/>
          </p:cNvSpPr>
          <p:nvPr>
            <p:ph type="body" sz="half" idx="1"/>
          </p:nvPr>
        </p:nvSpPr>
        <p:spPr>
          <a:xfrm>
            <a:off x="457200" y="1600200"/>
            <a:ext cx="8229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57200" y="3941763"/>
            <a:ext cx="8229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Rectangle 126"/>
          <p:cNvSpPr>
            <a:spLocks noGrp="1" noChangeArrowheads="1"/>
          </p:cNvSpPr>
          <p:nvPr>
            <p:ph type="dt" sz="half" idx="10"/>
          </p:nvPr>
        </p:nvSpPr>
        <p:spPr/>
        <p:txBody>
          <a:bodyPr/>
          <a:lstStyle>
            <a:lvl1pPr>
              <a:defRPr/>
            </a:lvl1pPr>
          </a:lstStyle>
          <a:p>
            <a:pPr>
              <a:defRPr/>
            </a:pPr>
            <a:endParaRPr lang="ru-RU"/>
          </a:p>
        </p:txBody>
      </p:sp>
      <p:sp>
        <p:nvSpPr>
          <p:cNvPr id="6" name="Rectangle 127"/>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7" name="Rectangle 128"/>
          <p:cNvSpPr>
            <a:spLocks noGrp="1" noChangeArrowheads="1"/>
          </p:cNvSpPr>
          <p:nvPr>
            <p:ph type="sldNum" sz="quarter" idx="12"/>
          </p:nvPr>
        </p:nvSpPr>
        <p:spPr/>
        <p:txBody>
          <a:bodyPr/>
          <a:lstStyle>
            <a:lvl1pPr>
              <a:defRPr/>
            </a:lvl1pPr>
          </a:lstStyle>
          <a:p>
            <a:pPr>
              <a:defRPr/>
            </a:pPr>
            <a:fld id="{F714B433-4A39-4116-8FC8-A3ED71B8CB8C}" type="slidenum">
              <a:rPr lang="ru-RU"/>
              <a:pPr>
                <a:defRPr/>
              </a:pPr>
              <a:t>‹#›</a:t>
            </a:fld>
            <a:endParaRPr lang="ru-RU"/>
          </a:p>
        </p:txBody>
      </p:sp>
    </p:spTree>
  </p:cSld>
  <p:clrMapOvr>
    <a:masterClrMapping/>
  </p:clrMapOvr>
  <p:transition spd="slow">
    <p:randomBar dir="vert"/>
  </p:transition>
  <p:timing/>
</p:sldLayout>
</file>

<file path=ppt/slideLayouts/slideLayout2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За матеріалами сайту Svit PPT</a:t>
            </a:r>
          </a:p>
        </p:txBody>
      </p:sp>
      <p:sp>
        <p:nvSpPr>
          <p:cNvPr id="5" name="Номер слайда 5"/>
          <p:cNvSpPr>
            <a:spLocks noGrp="1"/>
          </p:cNvSpPr>
          <p:nvPr>
            <p:ph type="sldNum" sz="quarter" idx="12"/>
          </p:nvPr>
        </p:nvSpPr>
        <p:spPr/>
        <p:txBody>
          <a:bodyPr/>
          <a:lstStyle>
            <a:lvl1pPr>
              <a:defRPr/>
            </a:lvl1pPr>
          </a:lstStyle>
          <a:p>
            <a:pPr>
              <a:defRPr/>
            </a:pPr>
            <a:fld id="{A7A5167C-798F-4882-95FC-D246C27436C3}" type="slidenum">
              <a:rPr lang="ru-RU"/>
              <a:pPr>
                <a:defRPr/>
              </a:pPr>
              <a:t>‹#›</a:t>
            </a:fld>
            <a:endParaRPr lang="ru-RU"/>
          </a:p>
        </p:txBody>
      </p:sp>
    </p:spTree>
  </p:cSld>
  <p:clrMapOvr>
    <a:masterClrMapping/>
  </p:clrMapOvr>
  <p:transition spd="slow">
    <p:randomBar dir="vert"/>
  </p:transition>
  <p:timing/>
</p:sldLayout>
</file>

<file path=ppt/slideLayouts/slideLayout2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Пустой слайд">
    <p:spTree>
      <p:nvGrpSpPr>
        <p:cNvPr id="1" name=""/>
        <p:cNvGrpSpPr/>
        <p:nvPr/>
      </p:nvGrpSpPr>
      <p:grpSpPr>
        <a:xfrm>
          <a:off x="0" y="0"/>
          <a:ext cx="0" cy="0"/>
        </a:xfrm>
      </p:grpSpPr>
      <p:sp>
        <p:nvSpPr>
          <p:cNvPr id="2" name="Дата 3"/>
          <p:cNvSpPr>
            <a:spLocks noGrp="1"/>
          </p:cNvSpPr>
          <p:nvPr>
            <p:ph type="dt" sz="half" idx="10"/>
          </p:nvPr>
        </p:nvSpPr>
        <p:spPr/>
        <p:txBody>
          <a:bodyPr/>
          <a:lstStyle>
            <a:lvl1pPr>
              <a:defRPr/>
            </a:lvl1pPr>
          </a:lstStyle>
          <a:p>
            <a:pPr>
              <a:defRPr/>
            </a:pPr>
            <a:endParaRPr lang="ru-RU"/>
          </a:p>
        </p:txBody>
      </p:sp>
      <p:sp>
        <p:nvSpPr>
          <p:cNvPr id="3" name="Нижний колонтитул 4"/>
          <p:cNvSpPr>
            <a:spLocks noGrp="1"/>
          </p:cNvSpPr>
          <p:nvPr>
            <p:ph type="ftr" sz="quarter" idx="11"/>
          </p:nvPr>
        </p:nvSpPr>
        <p:spPr/>
        <p:txBody>
          <a:bodyPr/>
          <a:lstStyle>
            <a:lvl1pPr>
              <a:defRPr/>
            </a:lvl1pPr>
          </a:lstStyle>
          <a:p>
            <a:pPr>
              <a:defRPr/>
            </a:pPr>
            <a:r>
              <a:rPr lang="ru-RU"/>
              <a:t>За матеріалами сайту Svit PPT</a:t>
            </a:r>
          </a:p>
        </p:txBody>
      </p:sp>
      <p:sp>
        <p:nvSpPr>
          <p:cNvPr id="4" name="Номер слайда 5"/>
          <p:cNvSpPr>
            <a:spLocks noGrp="1"/>
          </p:cNvSpPr>
          <p:nvPr>
            <p:ph type="sldNum" sz="quarter" idx="12"/>
          </p:nvPr>
        </p:nvSpPr>
        <p:spPr/>
        <p:txBody>
          <a:bodyPr/>
          <a:lstStyle>
            <a:lvl1pPr>
              <a:defRPr/>
            </a:lvl1pPr>
          </a:lstStyle>
          <a:p>
            <a:pPr>
              <a:defRPr/>
            </a:pPr>
            <a:fld id="{EFB549DE-ADCB-40FF-BEDF-AD063A89AE40}" type="slidenum">
              <a:rPr lang="ru-RU"/>
              <a:pPr>
                <a:defRPr/>
              </a:pPr>
              <a:t>‹#›</a:t>
            </a:fld>
            <a:endParaRPr lang="ru-RU"/>
          </a:p>
        </p:txBody>
      </p:sp>
    </p:spTree>
  </p:cSld>
  <p:clrMapOvr>
    <a:masterClrMapping/>
  </p:clrMapOvr>
  <p:transition spd="slow">
    <p:randomBar dir="vert"/>
  </p:transition>
  <p:timing/>
</p:sldLayout>
</file>

<file path=ppt/slideLayouts/slideLayout2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За матеріалами сайту Svit PPT</a:t>
            </a:r>
          </a:p>
        </p:txBody>
      </p:sp>
      <p:sp>
        <p:nvSpPr>
          <p:cNvPr id="7" name="Номер слайда 5"/>
          <p:cNvSpPr>
            <a:spLocks noGrp="1"/>
          </p:cNvSpPr>
          <p:nvPr>
            <p:ph type="sldNum" sz="quarter" idx="12"/>
          </p:nvPr>
        </p:nvSpPr>
        <p:spPr/>
        <p:txBody>
          <a:bodyPr/>
          <a:lstStyle>
            <a:lvl1pPr>
              <a:defRPr/>
            </a:lvl1pPr>
          </a:lstStyle>
          <a:p>
            <a:pPr>
              <a:defRPr/>
            </a:pPr>
            <a:fld id="{B415253F-5D8E-499D-84C3-23A59914904C}" type="slidenum">
              <a:rPr lang="ru-RU"/>
              <a:pPr>
                <a:defRPr/>
              </a:pPr>
              <a:t>‹#›</a:t>
            </a:fld>
            <a:endParaRPr lang="ru-RU"/>
          </a:p>
        </p:txBody>
      </p:sp>
    </p:spTree>
  </p:cSld>
  <p:clrMapOvr>
    <a:masterClrMapping/>
  </p:clrMapOvr>
  <p:transition spd="slow">
    <p:randomBar dir="vert"/>
  </p:transition>
  <p:timing/>
</p:sldLayout>
</file>

<file path=ppt/slideLayouts/slideLayout2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За матеріалами сайту Svit PPT</a:t>
            </a:r>
          </a:p>
        </p:txBody>
      </p:sp>
      <p:sp>
        <p:nvSpPr>
          <p:cNvPr id="7" name="Номер слайда 5"/>
          <p:cNvSpPr>
            <a:spLocks noGrp="1"/>
          </p:cNvSpPr>
          <p:nvPr>
            <p:ph type="sldNum" sz="quarter" idx="12"/>
          </p:nvPr>
        </p:nvSpPr>
        <p:spPr/>
        <p:txBody>
          <a:bodyPr/>
          <a:lstStyle>
            <a:lvl1pPr>
              <a:defRPr/>
            </a:lvl1pPr>
          </a:lstStyle>
          <a:p>
            <a:pPr>
              <a:defRPr/>
            </a:pPr>
            <a:fld id="{A4D32106-A59D-498B-9E1C-9FE8EFAF2930}" type="slidenum">
              <a:rPr lang="ru-RU"/>
              <a:pPr>
                <a:defRPr/>
              </a:pPr>
              <a:t>‹#›</a:t>
            </a:fld>
            <a:endParaRPr lang="ru-RU"/>
          </a:p>
        </p:txBody>
      </p:sp>
    </p:spTree>
  </p:cSld>
  <p:clrMapOvr>
    <a:masterClrMapping/>
  </p:clrMapOvr>
  <p:transition spd="slow">
    <p:randomBar dir="vert"/>
  </p:transition>
  <p:timing/>
</p:sldLayout>
</file>

<file path=ppt/slideLayouts/slideLayout2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За матеріалами сайту Svit PPT</a:t>
            </a:r>
          </a:p>
        </p:txBody>
      </p:sp>
      <p:sp>
        <p:nvSpPr>
          <p:cNvPr id="6" name="Номер слайда 5"/>
          <p:cNvSpPr>
            <a:spLocks noGrp="1"/>
          </p:cNvSpPr>
          <p:nvPr>
            <p:ph type="sldNum" sz="quarter" idx="12"/>
          </p:nvPr>
        </p:nvSpPr>
        <p:spPr/>
        <p:txBody>
          <a:bodyPr/>
          <a:lstStyle>
            <a:lvl1pPr>
              <a:defRPr/>
            </a:lvl1pPr>
          </a:lstStyle>
          <a:p>
            <a:pPr>
              <a:defRPr/>
            </a:pPr>
            <a:fld id="{D91286F9-4EF2-4315-95EE-DFDAAAE627BF}" type="slidenum">
              <a:rPr lang="ru-RU"/>
              <a:pPr>
                <a:defRPr/>
              </a:pPr>
              <a:t>‹#›</a:t>
            </a:fld>
            <a:endParaRPr lang="ru-RU"/>
          </a:p>
        </p:txBody>
      </p:sp>
    </p:spTree>
  </p:cSld>
  <p:clrMapOvr>
    <a:masterClrMapping/>
  </p:clrMapOvr>
  <p:transition spd="slow">
    <p:randomBar dir="vert"/>
  </p:transition>
  <p:timing/>
</p:sldLayout>
</file>

<file path=ppt/slideLayouts/slideLayout2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За матеріалами сайту Svit PPT</a:t>
            </a:r>
          </a:p>
        </p:txBody>
      </p:sp>
      <p:sp>
        <p:nvSpPr>
          <p:cNvPr id="6" name="Номер слайда 5"/>
          <p:cNvSpPr>
            <a:spLocks noGrp="1"/>
          </p:cNvSpPr>
          <p:nvPr>
            <p:ph type="sldNum" sz="quarter" idx="12"/>
          </p:nvPr>
        </p:nvSpPr>
        <p:spPr/>
        <p:txBody>
          <a:bodyPr/>
          <a:lstStyle>
            <a:lvl1pPr>
              <a:defRPr/>
            </a:lvl1pPr>
          </a:lstStyle>
          <a:p>
            <a:pPr>
              <a:defRPr/>
            </a:pPr>
            <a:fld id="{7D15FE52-1A03-4DDF-810D-E5C6A4532FEA}" type="slidenum">
              <a:rPr lang="ru-RU"/>
              <a:pPr>
                <a:defRPr/>
              </a:pPr>
              <a:t>‹#›</a:t>
            </a:fld>
            <a:endParaRPr lang="ru-RU"/>
          </a:p>
        </p:txBody>
      </p:sp>
    </p:spTree>
  </p:cSld>
  <p:clrMapOvr>
    <a:masterClrMapping/>
  </p:clrMapOvr>
  <p:transition spd="slow">
    <p:randomBar dir="vert"/>
  </p:transition>
  <p:timing/>
</p:sldLayout>
</file>

<file path=ppt/slideLayouts/slideLayout2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Титульный слайд">
    <p:spTree>
      <p:nvGrpSpPr>
        <p:cNvPr id="1" name=""/>
        <p:cNvGrpSpPr/>
        <p:nvPr/>
      </p:nvGrpSpPr>
      <p:grpSpPr>
        <a:xfrm>
          <a:off x="0" y="0"/>
          <a: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За матеріалами сайту Svit PPT</a:t>
            </a:r>
          </a:p>
        </p:txBody>
      </p:sp>
      <p:sp>
        <p:nvSpPr>
          <p:cNvPr id="6" name="Номер слайда 5"/>
          <p:cNvSpPr>
            <a:spLocks noGrp="1"/>
          </p:cNvSpPr>
          <p:nvPr>
            <p:ph type="sldNum" sz="quarter" idx="12"/>
          </p:nvPr>
        </p:nvSpPr>
        <p:spPr/>
        <p:txBody>
          <a:bodyPr/>
          <a:lstStyle>
            <a:lvl1pPr>
              <a:defRPr/>
            </a:lvl1pPr>
          </a:lstStyle>
          <a:p>
            <a:pPr>
              <a:defRPr/>
            </a:pPr>
            <a:fld id="{B2F14ECE-EC9C-4E82-8CD1-881E2A9AA1E7}" type="slidenum">
              <a:rPr lang="ru-RU"/>
              <a:pPr>
                <a:defRPr/>
              </a:pPr>
              <a:t>‹#›</a:t>
            </a:fld>
            <a:endParaRPr lang="ru-RU"/>
          </a:p>
        </p:txBody>
      </p:sp>
    </p:spTree>
  </p:cSld>
  <p:clrMapOvr>
    <a:masterClrMapping/>
  </p:clrMapOvr>
  <p:transition spd="slow">
    <p:randomBar dir="vert"/>
  </p:transition>
  <p:timing/>
</p:sldLayout>
</file>

<file path=ppt/slideLayouts/slideLayout2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За матеріалами сайту Svit PPT</a:t>
            </a:r>
          </a:p>
        </p:txBody>
      </p:sp>
      <p:sp>
        <p:nvSpPr>
          <p:cNvPr id="6" name="Номер слайда 5"/>
          <p:cNvSpPr>
            <a:spLocks noGrp="1"/>
          </p:cNvSpPr>
          <p:nvPr>
            <p:ph type="sldNum" sz="quarter" idx="12"/>
          </p:nvPr>
        </p:nvSpPr>
        <p:spPr/>
        <p:txBody>
          <a:bodyPr/>
          <a:lstStyle>
            <a:lvl1pPr>
              <a:defRPr/>
            </a:lvl1pPr>
          </a:lstStyle>
          <a:p>
            <a:pPr>
              <a:defRPr/>
            </a:pPr>
            <a:fld id="{2C342173-75F6-452A-9063-80D8075EC273}" type="slidenum">
              <a:rPr lang="ru-RU"/>
              <a:pPr>
                <a:defRPr/>
              </a:pPr>
              <a:t>‹#›</a:t>
            </a:fld>
            <a:endParaRPr lang="ru-RU"/>
          </a:p>
        </p:txBody>
      </p:sp>
    </p:spTree>
  </p:cSld>
  <p:clrMapOvr>
    <a:masterClrMapping/>
  </p:clrMapOvr>
  <p:transition spd="slow">
    <p:randomBar dir="vert"/>
  </p:transition>
  <p:timing/>
</p:sldLayout>
</file>

<file path=ppt/slideLayouts/slideLayout2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За матеріалами сайту Svit PPT</a:t>
            </a:r>
          </a:p>
        </p:txBody>
      </p:sp>
      <p:sp>
        <p:nvSpPr>
          <p:cNvPr id="6" name="Номер слайда 5"/>
          <p:cNvSpPr>
            <a:spLocks noGrp="1"/>
          </p:cNvSpPr>
          <p:nvPr>
            <p:ph type="sldNum" sz="quarter" idx="12"/>
          </p:nvPr>
        </p:nvSpPr>
        <p:spPr/>
        <p:txBody>
          <a:bodyPr/>
          <a:lstStyle>
            <a:lvl1pPr>
              <a:defRPr/>
            </a:lvl1pPr>
          </a:lstStyle>
          <a:p>
            <a:pPr>
              <a:defRPr/>
            </a:pPr>
            <a:fld id="{3BCF8875-8241-4B9D-9EE9-430CEAD37553}" type="slidenum">
              <a:rPr lang="ru-RU"/>
              <a:pPr>
                <a:defRPr/>
              </a:pPr>
              <a:t>‹#›</a:t>
            </a:fld>
            <a:endParaRPr lang="ru-RU"/>
          </a:p>
        </p:txBody>
      </p:sp>
    </p:spTree>
  </p:cSld>
  <p:clrMapOvr>
    <a:masterClrMapping/>
  </p:clrMapOvr>
  <p:transition spd="slow">
    <p:randomBar dir="vert"/>
  </p:transition>
  <p:timing/>
</p:sldLayout>
</file>

<file path=ppt/slideLayouts/slideLayout2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За матеріалами сайту Svit PPT</a:t>
            </a:r>
          </a:p>
        </p:txBody>
      </p:sp>
      <p:sp>
        <p:nvSpPr>
          <p:cNvPr id="7" name="Номер слайда 5"/>
          <p:cNvSpPr>
            <a:spLocks noGrp="1"/>
          </p:cNvSpPr>
          <p:nvPr>
            <p:ph type="sldNum" sz="quarter" idx="12"/>
          </p:nvPr>
        </p:nvSpPr>
        <p:spPr/>
        <p:txBody>
          <a:bodyPr/>
          <a:lstStyle>
            <a:lvl1pPr>
              <a:defRPr/>
            </a:lvl1pPr>
          </a:lstStyle>
          <a:p>
            <a:pPr>
              <a:defRPr/>
            </a:pPr>
            <a:fld id="{F95DDD12-CE9D-4062-83E6-3383134B92CA}" type="slidenum">
              <a:rPr lang="ru-RU"/>
              <a:pPr>
                <a:defRPr/>
              </a:pPr>
              <a:t>‹#›</a:t>
            </a:fld>
            <a:endParaRPr lang="ru-RU"/>
          </a:p>
        </p:txBody>
      </p:sp>
    </p:spTree>
  </p:cSld>
  <p:clrMapOvr>
    <a:masterClrMapping/>
  </p:clrMapOvr>
  <p:transition spd="slow">
    <p:randomBar dir="vert"/>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itle" preserve="1">
  <p:cSld name="Титульный слайд">
    <p:spTree>
      <p:nvGrpSpPr>
        <p:cNvPr id="1" name=""/>
        <p:cNvGrpSpPr/>
        <p:nvPr/>
      </p:nvGrpSpPr>
      <p:grpSpPr>
        <a:xfrm>
          <a:off x="0" y="0"/>
          <a:ext cx="0" cy="0"/>
        </a:xfrm>
      </p:grpSpPr>
      <p:grpSp>
        <p:nvGrpSpPr>
          <p:cNvPr id="4" name="Group 2"/>
          <p:cNvGrpSpPr/>
          <p:nvPr/>
        </p:nvGrpSpPr>
        <p:grpSpPr>
          <a:xfrm>
            <a:off x="0" y="2438400"/>
            <a:ext cx="9144000" cy="4046538"/>
            <a:chOff x="0" y="1536"/>
            <a:chExt cx="5760" cy="2549"/>
          </a:xfrm>
        </p:grpSpPr>
        <p:sp>
          <p:nvSpPr>
            <p:cNvPr id="5"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ln>
            <a:effectLst/>
          </p:spPr>
          <p:txBody>
            <a:bodyPr wrap="none" anchor="ctr"/>
            <a:lstStyle/>
            <a:p>
              <a:pPr fontAlgn="auto">
                <a:spcBef>
                  <a:spcPct val="0"/>
                </a:spcBef>
                <a:spcAft>
                  <a:spcPct val="0"/>
                </a:spcAft>
                <a:defRPr/>
              </a:pPr>
              <a:endParaRPr lang="uk-UA">
                <a:latin typeface="+mn-lt"/>
                <a:cs typeface="+mn-cs"/>
              </a:endParaRPr>
            </a:p>
          </p:txBody>
        </p:sp>
        <p:sp>
          <p:nvSpPr>
            <p:cNvPr id="6" name="Freeform 4"/>
            <p:cNvSpPr/>
            <p:nvPr userDrawn="1"/>
          </p:nvSpPr>
          <p:spPr bwMode="hidden">
            <a:xfrm>
              <a:off x="0" y="2664"/>
              <a:ext cx="2688" cy="1224"/>
            </a:xfrm>
            <a:custGeom>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ln>
            <a:effectLst/>
          </p:spPr>
          <p:txBody>
            <a:bodyPr/>
            <a:lstStyle/>
            <a:p>
              <a:pPr fontAlgn="auto">
                <a:spcBef>
                  <a:spcPct val="0"/>
                </a:spcBef>
                <a:spcAft>
                  <a:spcPct val="0"/>
                </a:spcAft>
                <a:defRPr/>
              </a:pPr>
              <a:endParaRPr lang="uk-UA">
                <a:latin typeface="+mn-lt"/>
                <a:cs typeface="+mn-cs"/>
              </a:endParaRPr>
            </a:p>
          </p:txBody>
        </p:sp>
        <p:sp>
          <p:nvSpPr>
            <p:cNvPr id="7" name="Freeform 5"/>
            <p:cNvSpPr/>
            <p:nvPr userDrawn="1"/>
          </p:nvSpPr>
          <p:spPr bwMode="hidden">
            <a:xfrm>
              <a:off x="3359" y="1536"/>
              <a:ext cx="2401" cy="1232"/>
            </a:xfrm>
            <a:custGeom>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ln>
          </p:spPr>
          <p:txBody>
            <a:bodyPr/>
            <a:lstStyle/>
            <a:p>
              <a:pPr fontAlgn="auto">
                <a:spcBef>
                  <a:spcPct val="0"/>
                </a:spcBef>
                <a:spcAft>
                  <a:spcPct val="0"/>
                </a:spcAft>
                <a:defRPr/>
              </a:pPr>
              <a:endParaRPr lang="uk-UA">
                <a:latin typeface="+mn-lt"/>
                <a:cs typeface="+mn-cs"/>
              </a:endParaRPr>
            </a:p>
          </p:txBody>
        </p:sp>
        <p:sp>
          <p:nvSpPr>
            <p:cNvPr id="8" name="Freeform 6"/>
            <p:cNvSpPr/>
            <p:nvPr userDrawn="1"/>
          </p:nvSpPr>
          <p:spPr bwMode="hidden">
            <a:xfrm>
              <a:off x="3792" y="1536"/>
              <a:ext cx="1968" cy="762"/>
            </a:xfrm>
            <a:custGeom>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ln>
          </p:spPr>
          <p:txBody>
            <a:bodyPr/>
            <a:lstStyle/>
            <a:p>
              <a:pPr fontAlgn="auto">
                <a:spcBef>
                  <a:spcPct val="0"/>
                </a:spcBef>
                <a:spcAft>
                  <a:spcPct val="0"/>
                </a:spcAft>
                <a:defRPr/>
              </a:pPr>
              <a:endParaRPr lang="uk-UA">
                <a:latin typeface="+mn-lt"/>
                <a:cs typeface="+mn-cs"/>
              </a:endParaRPr>
            </a:p>
          </p:txBody>
        </p:sp>
        <p:sp>
          <p:nvSpPr>
            <p:cNvPr id="9" name="Freeform 7"/>
            <p:cNvSpPr/>
            <p:nvPr userDrawn="1"/>
          </p:nvSpPr>
          <p:spPr bwMode="hidden">
            <a:xfrm>
              <a:off x="3599" y="2477"/>
              <a:ext cx="186" cy="120"/>
            </a:xfrm>
            <a:custGeom>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ln>
          </p:spPr>
          <p:txBody>
            <a:bodyPr/>
            <a:lstStyle/>
            <a:p>
              <a:pPr fontAlgn="auto">
                <a:spcBef>
                  <a:spcPct val="0"/>
                </a:spcBef>
                <a:spcAft>
                  <a:spcPct val="0"/>
                </a:spcAft>
                <a:defRPr/>
              </a:pPr>
              <a:endParaRPr lang="uk-UA">
                <a:latin typeface="+mn-lt"/>
                <a:cs typeface="+mn-cs"/>
              </a:endParaRPr>
            </a:p>
          </p:txBody>
        </p:sp>
        <p:sp>
          <p:nvSpPr>
            <p:cNvPr id="10" name="Freeform 8"/>
            <p:cNvSpPr/>
            <p:nvPr userDrawn="1"/>
          </p:nvSpPr>
          <p:spPr bwMode="hidden">
            <a:xfrm>
              <a:off x="3779" y="2393"/>
              <a:ext cx="185" cy="120"/>
            </a:xfrm>
            <a:custGeom>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ln>
          </p:spPr>
          <p:txBody>
            <a:bodyPr/>
            <a:lstStyle/>
            <a:p>
              <a:pPr fontAlgn="auto">
                <a:spcBef>
                  <a:spcPct val="0"/>
                </a:spcBef>
                <a:spcAft>
                  <a:spcPct val="0"/>
                </a:spcAft>
                <a:defRPr/>
              </a:pPr>
              <a:endParaRPr lang="uk-UA">
                <a:latin typeface="+mn-lt"/>
                <a:cs typeface="+mn-cs"/>
              </a:endParaRPr>
            </a:p>
          </p:txBody>
        </p:sp>
        <p:sp>
          <p:nvSpPr>
            <p:cNvPr id="11" name="Freeform 9"/>
            <p:cNvSpPr/>
            <p:nvPr userDrawn="1"/>
          </p:nvSpPr>
          <p:spPr bwMode="hidden">
            <a:xfrm>
              <a:off x="3839" y="1836"/>
              <a:ext cx="528" cy="275"/>
            </a:xfrm>
            <a:custGeom>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ln>
          </p:spPr>
          <p:txBody>
            <a:bodyPr/>
            <a:lstStyle/>
            <a:p>
              <a:pPr fontAlgn="auto">
                <a:spcBef>
                  <a:spcPct val="0"/>
                </a:spcBef>
                <a:spcAft>
                  <a:spcPct val="0"/>
                </a:spcAft>
                <a:defRPr/>
              </a:pPr>
              <a:endParaRPr lang="uk-UA">
                <a:latin typeface="+mn-lt"/>
                <a:cs typeface="+mn-cs"/>
              </a:endParaRPr>
            </a:p>
          </p:txBody>
        </p:sp>
        <p:sp>
          <p:nvSpPr>
            <p:cNvPr id="12" name="Freeform 10"/>
            <p:cNvSpPr/>
            <p:nvPr userDrawn="1"/>
          </p:nvSpPr>
          <p:spPr bwMode="hidden">
            <a:xfrm>
              <a:off x="3676" y="2015"/>
              <a:ext cx="721" cy="306"/>
            </a:xfrm>
            <a:custGeom>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ln>
          </p:spPr>
          <p:txBody>
            <a:bodyPr/>
            <a:lstStyle/>
            <a:p>
              <a:pPr fontAlgn="auto">
                <a:spcBef>
                  <a:spcPct val="0"/>
                </a:spcBef>
                <a:spcAft>
                  <a:spcPct val="0"/>
                </a:spcAft>
                <a:defRPr/>
              </a:pPr>
              <a:endParaRPr lang="uk-UA">
                <a:latin typeface="+mn-lt"/>
                <a:cs typeface="+mn-cs"/>
              </a:endParaRPr>
            </a:p>
          </p:txBody>
        </p:sp>
        <p:sp>
          <p:nvSpPr>
            <p:cNvPr id="13" name="Freeform 11"/>
            <p:cNvSpPr/>
            <p:nvPr userDrawn="1"/>
          </p:nvSpPr>
          <p:spPr bwMode="hidden">
            <a:xfrm>
              <a:off x="3358" y="1890"/>
              <a:ext cx="2400" cy="881"/>
            </a:xfrm>
            <a:custGeom>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ln>
          </p:spPr>
          <p:txBody>
            <a:bodyPr/>
            <a:lstStyle/>
            <a:p>
              <a:pPr fontAlgn="auto">
                <a:spcBef>
                  <a:spcPct val="0"/>
                </a:spcBef>
                <a:spcAft>
                  <a:spcPct val="0"/>
                </a:spcAft>
                <a:defRPr/>
              </a:pPr>
              <a:endParaRPr lang="uk-UA">
                <a:latin typeface="+mn-lt"/>
                <a:cs typeface="+mn-cs"/>
              </a:endParaRPr>
            </a:p>
          </p:txBody>
        </p:sp>
        <p:sp>
          <p:nvSpPr>
            <p:cNvPr id="14" name="Freeform 12"/>
            <p:cNvSpPr/>
            <p:nvPr userDrawn="1"/>
          </p:nvSpPr>
          <p:spPr bwMode="hidden">
            <a:xfrm>
              <a:off x="3839" y="1854"/>
              <a:ext cx="577" cy="258"/>
            </a:xfrm>
            <a:custGeom>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ln>
          </p:spPr>
          <p:txBody>
            <a:bodyPr/>
            <a:lstStyle/>
            <a:p>
              <a:pPr fontAlgn="auto">
                <a:spcBef>
                  <a:spcPct val="0"/>
                </a:spcBef>
                <a:spcAft>
                  <a:spcPct val="0"/>
                </a:spcAft>
                <a:defRPr/>
              </a:pPr>
              <a:endParaRPr lang="uk-UA">
                <a:latin typeface="+mn-lt"/>
                <a:cs typeface="+mn-cs"/>
              </a:endParaRPr>
            </a:p>
          </p:txBody>
        </p:sp>
        <p:sp>
          <p:nvSpPr>
            <p:cNvPr id="15" name="Freeform 13"/>
            <p:cNvSpPr/>
            <p:nvPr userDrawn="1"/>
          </p:nvSpPr>
          <p:spPr bwMode="hidden">
            <a:xfrm>
              <a:off x="5327" y="1642"/>
              <a:ext cx="5" cy="1"/>
            </a:xfrm>
            <a:custGeom>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ln>
          </p:spPr>
          <p:txBody>
            <a:bodyPr/>
            <a:lstStyle/>
            <a:p>
              <a:pPr fontAlgn="auto">
                <a:spcBef>
                  <a:spcPct val="0"/>
                </a:spcBef>
                <a:spcAft>
                  <a:spcPct val="0"/>
                </a:spcAft>
                <a:defRPr/>
              </a:pPr>
              <a:endParaRPr lang="uk-UA">
                <a:latin typeface="+mn-lt"/>
                <a:cs typeface="+mn-cs"/>
              </a:endParaRPr>
            </a:p>
          </p:txBody>
        </p:sp>
        <p:sp>
          <p:nvSpPr>
            <p:cNvPr id="16" name="Freeform 14"/>
            <p:cNvSpPr/>
            <p:nvPr userDrawn="1"/>
          </p:nvSpPr>
          <p:spPr bwMode="hidden">
            <a:xfrm>
              <a:off x="3839" y="1728"/>
              <a:ext cx="716" cy="383"/>
            </a:xfrm>
            <a:custGeom>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ln>
          </p:spPr>
          <p:txBody>
            <a:bodyPr/>
            <a:lstStyle/>
            <a:p>
              <a:pPr fontAlgn="auto">
                <a:spcBef>
                  <a:spcPct val="0"/>
                </a:spcBef>
                <a:spcAft>
                  <a:spcPct val="0"/>
                </a:spcAft>
                <a:defRPr/>
              </a:pPr>
              <a:endParaRPr lang="uk-UA">
                <a:latin typeface="+mn-lt"/>
                <a:cs typeface="+mn-cs"/>
              </a:endParaRPr>
            </a:p>
          </p:txBody>
        </p:sp>
        <p:sp>
          <p:nvSpPr>
            <p:cNvPr id="17" name="Freeform 15"/>
            <p:cNvSpPr/>
            <p:nvPr userDrawn="1"/>
          </p:nvSpPr>
          <p:spPr bwMode="hidden">
            <a:xfrm>
              <a:off x="3453" y="2271"/>
              <a:ext cx="318" cy="225"/>
            </a:xfrm>
            <a:custGeom>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ln>
          </p:spPr>
          <p:txBody>
            <a:bodyPr/>
            <a:lstStyle/>
            <a:p>
              <a:pPr fontAlgn="auto">
                <a:spcBef>
                  <a:spcPct val="0"/>
                </a:spcBef>
                <a:spcAft>
                  <a:spcPct val="0"/>
                </a:spcAft>
                <a:defRPr/>
              </a:pPr>
              <a:endParaRPr lang="uk-UA">
                <a:latin typeface="+mn-lt"/>
                <a:cs typeface="+mn-cs"/>
              </a:endParaRPr>
            </a:p>
          </p:txBody>
        </p:sp>
        <p:sp>
          <p:nvSpPr>
            <p:cNvPr id="18" name="Freeform 16"/>
            <p:cNvSpPr/>
            <p:nvPr userDrawn="1"/>
          </p:nvSpPr>
          <p:spPr bwMode="hidden">
            <a:xfrm>
              <a:off x="0" y="2658"/>
              <a:ext cx="2595" cy="933"/>
            </a:xfrm>
            <a:custGeom>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ln>
          </p:spPr>
          <p:txBody>
            <a:bodyPr/>
            <a:lstStyle/>
            <a:p>
              <a:pPr fontAlgn="auto">
                <a:spcBef>
                  <a:spcPct val="0"/>
                </a:spcBef>
                <a:spcAft>
                  <a:spcPct val="0"/>
                </a:spcAft>
                <a:defRPr/>
              </a:pPr>
              <a:endParaRPr lang="uk-UA">
                <a:latin typeface="+mn-lt"/>
                <a:cs typeface="+mn-cs"/>
              </a:endParaRPr>
            </a:p>
          </p:txBody>
        </p:sp>
        <p:sp>
          <p:nvSpPr>
            <p:cNvPr id="19" name="Freeform 17"/>
            <p:cNvSpPr/>
            <p:nvPr userDrawn="1"/>
          </p:nvSpPr>
          <p:spPr bwMode="hidden">
            <a:xfrm>
              <a:off x="0" y="2994"/>
              <a:ext cx="2723" cy="1091"/>
            </a:xfrm>
            <a:custGeom>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ln>
          </p:spPr>
          <p:txBody>
            <a:bodyPr/>
            <a:lstStyle/>
            <a:p>
              <a:pPr fontAlgn="auto">
                <a:spcBef>
                  <a:spcPct val="0"/>
                </a:spcBef>
                <a:spcAft>
                  <a:spcPct val="0"/>
                </a:spcAft>
                <a:defRPr/>
              </a:pPr>
              <a:endParaRPr lang="uk-UA">
                <a:latin typeface="+mn-lt"/>
                <a:cs typeface="+mn-cs"/>
              </a:endParaRPr>
            </a:p>
          </p:txBody>
        </p:sp>
      </p:grpSp>
      <p:sp>
        <p:nvSpPr>
          <p:cNvPr id="38930" name="Rectangle 18"/>
          <p:cNvSpPr>
            <a:spLocks noGrp="1" noChangeArrowheads="1"/>
          </p:cNvSpPr>
          <p:nvPr>
            <p:ph type="ctrTitle" sz="quarter"/>
          </p:nvPr>
        </p:nvSpPr>
        <p:spPr>
          <a:xfrm>
            <a:off x="685800" y="1768475"/>
            <a:ext cx="7772400" cy="1736725"/>
          </a:xfrm>
        </p:spPr>
        <p:txBody>
          <a:bodyPr anchor="b"/>
          <a:lstStyle>
            <a:lvl1pPr>
              <a:defRPr sz="5400"/>
            </a:lvl1pPr>
          </a:lstStyle>
          <a:p>
            <a:r>
              <a:rPr lang="ru-RU" smtClean="0"/>
              <a:t>Образец заголовка</a:t>
            </a:r>
            <a:endParaRPr lang="ru-RU"/>
          </a:p>
        </p:txBody>
      </p:sp>
      <p:sp>
        <p:nvSpPr>
          <p:cNvPr id="38931"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ru-RU" smtClean="0"/>
              <a:t>Образец подзаголовка</a:t>
            </a:r>
            <a:endParaRPr lang="ru-RU"/>
          </a:p>
        </p:txBody>
      </p:sp>
      <p:sp>
        <p:nvSpPr>
          <p:cNvPr id="20" name="Rectangle 20"/>
          <p:cNvSpPr>
            <a:spLocks noGrp="1" noChangeArrowheads="1"/>
          </p:cNvSpPr>
          <p:nvPr>
            <p:ph type="dt" sz="quarter" idx="10"/>
          </p:nvPr>
        </p:nvSpPr>
        <p:spPr/>
        <p:txBody>
          <a:bodyPr/>
          <a:lstStyle>
            <a:lvl1pPr>
              <a:defRPr/>
            </a:lvl1pPr>
          </a:lstStyle>
          <a:p>
            <a:pPr>
              <a:defRPr/>
            </a:pPr>
            <a:endParaRPr lang="ru-RU"/>
          </a:p>
        </p:txBody>
      </p:sp>
      <p:sp>
        <p:nvSpPr>
          <p:cNvPr id="21" name="Rectangle 21"/>
          <p:cNvSpPr>
            <a:spLocks noGrp="1" noChangeArrowheads="1"/>
          </p:cNvSpPr>
          <p:nvPr>
            <p:ph type="ftr" sz="quarter" idx="11"/>
          </p:nvPr>
        </p:nvSpPr>
        <p:spPr/>
        <p:txBody>
          <a:bodyPr/>
          <a:lstStyle>
            <a:lvl1pPr>
              <a:defRPr smtClean="0"/>
            </a:lvl1pPr>
          </a:lstStyle>
          <a:p>
            <a:pPr>
              <a:defRPr/>
            </a:pPr>
            <a:r>
              <a:rPr lang="ru-RU"/>
              <a:t>За матеріалами сайту Svit PPT</a:t>
            </a:r>
          </a:p>
        </p:txBody>
      </p:sp>
      <p:sp>
        <p:nvSpPr>
          <p:cNvPr id="22" name="Rectangle 22"/>
          <p:cNvSpPr>
            <a:spLocks noGrp="1" noChangeArrowheads="1"/>
          </p:cNvSpPr>
          <p:nvPr>
            <p:ph type="sldNum" sz="quarter" idx="12"/>
          </p:nvPr>
        </p:nvSpPr>
        <p:spPr/>
        <p:txBody>
          <a:bodyPr/>
          <a:lstStyle>
            <a:lvl1pPr>
              <a:defRPr/>
            </a:lvl1pPr>
          </a:lstStyle>
          <a:p>
            <a:pPr>
              <a:defRPr/>
            </a:pPr>
            <a:fld id="{6FE059D9-80E2-4FF8-9152-5EE5BD0CCD2D}" type="slidenum">
              <a:rPr lang="ru-RU"/>
              <a:pPr>
                <a:defRPr/>
              </a:pPr>
              <a:t>‹#›</a:t>
            </a:fld>
            <a:endParaRPr lang="ru-RU"/>
          </a:p>
        </p:txBody>
      </p:sp>
    </p:spTree>
  </p:cSld>
  <p:clrMapOvr>
    <a:masterClrMapping/>
  </p:clrMapOvr>
  <p:transition spd="slow">
    <p:randomBar dir="vert"/>
  </p:transition>
  <p:timing/>
</p:sldLayout>
</file>

<file path=ppt/slideLayouts/slideLayout2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endParaRPr lang="ru-RU"/>
          </a:p>
        </p:txBody>
      </p:sp>
      <p:sp>
        <p:nvSpPr>
          <p:cNvPr id="8" name="Нижний колонтитул 4"/>
          <p:cNvSpPr>
            <a:spLocks noGrp="1"/>
          </p:cNvSpPr>
          <p:nvPr>
            <p:ph type="ftr" sz="quarter" idx="11"/>
          </p:nvPr>
        </p:nvSpPr>
        <p:spPr/>
        <p:txBody>
          <a:bodyPr/>
          <a:lstStyle>
            <a:lvl1pPr>
              <a:defRPr/>
            </a:lvl1pPr>
          </a:lstStyle>
          <a:p>
            <a:pPr>
              <a:defRPr/>
            </a:pPr>
            <a:r>
              <a:rPr lang="ru-RU"/>
              <a:t>За матеріалами сайту Svit PPT</a:t>
            </a:r>
          </a:p>
        </p:txBody>
      </p:sp>
      <p:sp>
        <p:nvSpPr>
          <p:cNvPr id="9" name="Номер слайда 5"/>
          <p:cNvSpPr>
            <a:spLocks noGrp="1"/>
          </p:cNvSpPr>
          <p:nvPr>
            <p:ph type="sldNum" sz="quarter" idx="12"/>
          </p:nvPr>
        </p:nvSpPr>
        <p:spPr/>
        <p:txBody>
          <a:bodyPr/>
          <a:lstStyle>
            <a:lvl1pPr>
              <a:defRPr/>
            </a:lvl1pPr>
          </a:lstStyle>
          <a:p>
            <a:pPr>
              <a:defRPr/>
            </a:pPr>
            <a:fld id="{C2872CBC-88E2-454B-89D4-EFB19E7242C6}" type="slidenum">
              <a:rPr lang="ru-RU"/>
              <a:pPr>
                <a:defRPr/>
              </a:pPr>
              <a:t>‹#›</a:t>
            </a:fld>
            <a:endParaRPr lang="ru-RU"/>
          </a:p>
        </p:txBody>
      </p:sp>
    </p:spTree>
  </p:cSld>
  <p:clrMapOvr>
    <a:masterClrMapping/>
  </p:clrMapOvr>
  <p:transition spd="slow">
    <p:randomBar dir="vert"/>
  </p:transition>
  <p:timing/>
</p:sldLayout>
</file>

<file path=ppt/slideLayouts/slideLayout2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За матеріалами сайту Svit PPT</a:t>
            </a:r>
          </a:p>
        </p:txBody>
      </p:sp>
      <p:sp>
        <p:nvSpPr>
          <p:cNvPr id="5" name="Номер слайда 5"/>
          <p:cNvSpPr>
            <a:spLocks noGrp="1"/>
          </p:cNvSpPr>
          <p:nvPr>
            <p:ph type="sldNum" sz="quarter" idx="12"/>
          </p:nvPr>
        </p:nvSpPr>
        <p:spPr/>
        <p:txBody>
          <a:bodyPr/>
          <a:lstStyle>
            <a:lvl1pPr>
              <a:defRPr/>
            </a:lvl1pPr>
          </a:lstStyle>
          <a:p>
            <a:pPr>
              <a:defRPr/>
            </a:pPr>
            <a:fld id="{F855D8A6-8D19-4098-9BB5-85100717DBC8}" type="slidenum">
              <a:rPr lang="ru-RU"/>
              <a:pPr>
                <a:defRPr/>
              </a:pPr>
              <a:t>‹#›</a:t>
            </a:fld>
            <a:endParaRPr lang="ru-RU"/>
          </a:p>
        </p:txBody>
      </p:sp>
    </p:spTree>
  </p:cSld>
  <p:clrMapOvr>
    <a:masterClrMapping/>
  </p:clrMapOvr>
  <p:transition spd="slow">
    <p:randomBar dir="vert"/>
  </p:transition>
  <p:timing/>
</p:sldLayout>
</file>

<file path=ppt/slideLayouts/slideLayout2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Пустой слайд">
    <p:spTree>
      <p:nvGrpSpPr>
        <p:cNvPr id="1" name=""/>
        <p:cNvGrpSpPr/>
        <p:nvPr/>
      </p:nvGrpSpPr>
      <p:grpSpPr>
        <a:xfrm>
          <a:off x="0" y="0"/>
          <a:ext cx="0" cy="0"/>
        </a:xfrm>
      </p:grpSpPr>
      <p:sp>
        <p:nvSpPr>
          <p:cNvPr id="2" name="Дата 3"/>
          <p:cNvSpPr>
            <a:spLocks noGrp="1"/>
          </p:cNvSpPr>
          <p:nvPr>
            <p:ph type="dt" sz="half" idx="10"/>
          </p:nvPr>
        </p:nvSpPr>
        <p:spPr/>
        <p:txBody>
          <a:bodyPr/>
          <a:lstStyle>
            <a:lvl1pPr>
              <a:defRPr/>
            </a:lvl1pPr>
          </a:lstStyle>
          <a:p>
            <a:pPr>
              <a:defRPr/>
            </a:pPr>
            <a:endParaRPr lang="ru-RU"/>
          </a:p>
        </p:txBody>
      </p:sp>
      <p:sp>
        <p:nvSpPr>
          <p:cNvPr id="3" name="Нижний колонтитул 4"/>
          <p:cNvSpPr>
            <a:spLocks noGrp="1"/>
          </p:cNvSpPr>
          <p:nvPr>
            <p:ph type="ftr" sz="quarter" idx="11"/>
          </p:nvPr>
        </p:nvSpPr>
        <p:spPr/>
        <p:txBody>
          <a:bodyPr/>
          <a:lstStyle>
            <a:lvl1pPr>
              <a:defRPr/>
            </a:lvl1pPr>
          </a:lstStyle>
          <a:p>
            <a:pPr>
              <a:defRPr/>
            </a:pPr>
            <a:r>
              <a:rPr lang="ru-RU"/>
              <a:t>За матеріалами сайту Svit PPT</a:t>
            </a:r>
          </a:p>
        </p:txBody>
      </p:sp>
      <p:sp>
        <p:nvSpPr>
          <p:cNvPr id="4" name="Номер слайда 5"/>
          <p:cNvSpPr>
            <a:spLocks noGrp="1"/>
          </p:cNvSpPr>
          <p:nvPr>
            <p:ph type="sldNum" sz="quarter" idx="12"/>
          </p:nvPr>
        </p:nvSpPr>
        <p:spPr/>
        <p:txBody>
          <a:bodyPr/>
          <a:lstStyle>
            <a:lvl1pPr>
              <a:defRPr/>
            </a:lvl1pPr>
          </a:lstStyle>
          <a:p>
            <a:pPr>
              <a:defRPr/>
            </a:pPr>
            <a:fld id="{A4787031-75B5-423A-ACA8-87AAAA8D1E08}" type="slidenum">
              <a:rPr lang="ru-RU"/>
              <a:pPr>
                <a:defRPr/>
              </a:pPr>
              <a:t>‹#›</a:t>
            </a:fld>
            <a:endParaRPr lang="ru-RU"/>
          </a:p>
        </p:txBody>
      </p:sp>
    </p:spTree>
  </p:cSld>
  <p:clrMapOvr>
    <a:masterClrMapping/>
  </p:clrMapOvr>
  <p:transition spd="slow">
    <p:randomBar dir="vert"/>
  </p:transition>
  <p:timing/>
</p:sldLayout>
</file>

<file path=ppt/slideLayouts/slideLayout2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За матеріалами сайту Svit PPT</a:t>
            </a:r>
          </a:p>
        </p:txBody>
      </p:sp>
      <p:sp>
        <p:nvSpPr>
          <p:cNvPr id="7" name="Номер слайда 5"/>
          <p:cNvSpPr>
            <a:spLocks noGrp="1"/>
          </p:cNvSpPr>
          <p:nvPr>
            <p:ph type="sldNum" sz="quarter" idx="12"/>
          </p:nvPr>
        </p:nvSpPr>
        <p:spPr/>
        <p:txBody>
          <a:bodyPr/>
          <a:lstStyle>
            <a:lvl1pPr>
              <a:defRPr/>
            </a:lvl1pPr>
          </a:lstStyle>
          <a:p>
            <a:pPr>
              <a:defRPr/>
            </a:pPr>
            <a:fld id="{38AA35F9-2DD6-4BA9-B58D-500C19FAEA2C}" type="slidenum">
              <a:rPr lang="ru-RU"/>
              <a:pPr>
                <a:defRPr/>
              </a:pPr>
              <a:t>‹#›</a:t>
            </a:fld>
            <a:endParaRPr lang="ru-RU"/>
          </a:p>
        </p:txBody>
      </p:sp>
    </p:spTree>
  </p:cSld>
  <p:clrMapOvr>
    <a:masterClrMapping/>
  </p:clrMapOvr>
  <p:transition spd="slow">
    <p:randomBar dir="vert"/>
  </p:transition>
  <p:timing/>
</p:sldLayout>
</file>

<file path=ppt/slideLayouts/slideLayout2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За матеріалами сайту Svit PPT</a:t>
            </a:r>
          </a:p>
        </p:txBody>
      </p:sp>
      <p:sp>
        <p:nvSpPr>
          <p:cNvPr id="7" name="Номер слайда 5"/>
          <p:cNvSpPr>
            <a:spLocks noGrp="1"/>
          </p:cNvSpPr>
          <p:nvPr>
            <p:ph type="sldNum" sz="quarter" idx="12"/>
          </p:nvPr>
        </p:nvSpPr>
        <p:spPr/>
        <p:txBody>
          <a:bodyPr/>
          <a:lstStyle>
            <a:lvl1pPr>
              <a:defRPr/>
            </a:lvl1pPr>
          </a:lstStyle>
          <a:p>
            <a:pPr>
              <a:defRPr/>
            </a:pPr>
            <a:fld id="{054CC003-E0C1-4A48-AABA-E11EE934B7B1}" type="slidenum">
              <a:rPr lang="ru-RU"/>
              <a:pPr>
                <a:defRPr/>
              </a:pPr>
              <a:t>‹#›</a:t>
            </a:fld>
            <a:endParaRPr lang="ru-RU"/>
          </a:p>
        </p:txBody>
      </p:sp>
    </p:spTree>
  </p:cSld>
  <p:clrMapOvr>
    <a:masterClrMapping/>
  </p:clrMapOvr>
  <p:transition spd="slow">
    <p:randomBar dir="vert"/>
  </p:transition>
  <p:timing/>
</p:sldLayout>
</file>

<file path=ppt/slideLayouts/slideLayout2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За матеріалами сайту Svit PPT</a:t>
            </a:r>
          </a:p>
        </p:txBody>
      </p:sp>
      <p:sp>
        <p:nvSpPr>
          <p:cNvPr id="6" name="Номер слайда 5"/>
          <p:cNvSpPr>
            <a:spLocks noGrp="1"/>
          </p:cNvSpPr>
          <p:nvPr>
            <p:ph type="sldNum" sz="quarter" idx="12"/>
          </p:nvPr>
        </p:nvSpPr>
        <p:spPr/>
        <p:txBody>
          <a:bodyPr/>
          <a:lstStyle>
            <a:lvl1pPr>
              <a:defRPr/>
            </a:lvl1pPr>
          </a:lstStyle>
          <a:p>
            <a:pPr>
              <a:defRPr/>
            </a:pPr>
            <a:fld id="{9E2C9031-A355-4BAC-9433-9BD222B9E438}" type="slidenum">
              <a:rPr lang="ru-RU"/>
              <a:pPr>
                <a:defRPr/>
              </a:pPr>
              <a:t>‹#›</a:t>
            </a:fld>
            <a:endParaRPr lang="ru-RU"/>
          </a:p>
        </p:txBody>
      </p:sp>
    </p:spTree>
  </p:cSld>
  <p:clrMapOvr>
    <a:masterClrMapping/>
  </p:clrMapOvr>
  <p:transition spd="slow">
    <p:randomBar dir="vert"/>
  </p:transition>
  <p:timing/>
</p:sldLayout>
</file>

<file path=ppt/slideLayouts/slideLayout2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За матеріалами сайту Svit PPT</a:t>
            </a:r>
          </a:p>
        </p:txBody>
      </p:sp>
      <p:sp>
        <p:nvSpPr>
          <p:cNvPr id="6" name="Номер слайда 5"/>
          <p:cNvSpPr>
            <a:spLocks noGrp="1"/>
          </p:cNvSpPr>
          <p:nvPr>
            <p:ph type="sldNum" sz="quarter" idx="12"/>
          </p:nvPr>
        </p:nvSpPr>
        <p:spPr/>
        <p:txBody>
          <a:bodyPr/>
          <a:lstStyle>
            <a:lvl1pPr>
              <a:defRPr/>
            </a:lvl1pPr>
          </a:lstStyle>
          <a:p>
            <a:pPr>
              <a:defRPr/>
            </a:pPr>
            <a:fld id="{6CFDA7C3-03F9-4047-B344-0B7FFB7DC23C}" type="slidenum">
              <a:rPr lang="ru-RU"/>
              <a:pPr>
                <a:defRPr/>
              </a:pPr>
              <a:t>‹#›</a:t>
            </a:fld>
            <a:endParaRPr lang="ru-RU"/>
          </a:p>
        </p:txBody>
      </p:sp>
    </p:spTree>
  </p:cSld>
  <p:clrMapOvr>
    <a:masterClrMapping/>
  </p:clrMapOvr>
  <p:transition spd="slow">
    <p:randomBar dir="vert"/>
  </p:transition>
  <p:timing/>
</p:sldLayout>
</file>

<file path=ppt/slideLayouts/slideLayout2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Титульный слайд">
    <p:spTree>
      <p:nvGrpSpPr>
        <p:cNvPr id="1" name=""/>
        <p:cNvGrpSpPr/>
        <p:nvPr/>
      </p:nvGrpSpPr>
      <p:grpSpPr>
        <a:xfrm>
          <a:off x="0" y="0"/>
          <a: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За матеріалами сайту Svit PPT</a:t>
            </a:r>
          </a:p>
        </p:txBody>
      </p:sp>
      <p:sp>
        <p:nvSpPr>
          <p:cNvPr id="6" name="Номер слайда 5"/>
          <p:cNvSpPr>
            <a:spLocks noGrp="1"/>
          </p:cNvSpPr>
          <p:nvPr>
            <p:ph type="sldNum" sz="quarter" idx="12"/>
          </p:nvPr>
        </p:nvSpPr>
        <p:spPr/>
        <p:txBody>
          <a:bodyPr/>
          <a:lstStyle>
            <a:lvl1pPr>
              <a:defRPr/>
            </a:lvl1pPr>
          </a:lstStyle>
          <a:p>
            <a:pPr>
              <a:defRPr/>
            </a:pPr>
            <a:fld id="{B73FC09C-27ED-445E-AB1A-DFF7D7B72210}" type="slidenum">
              <a:rPr lang="ru-RU"/>
              <a:pPr>
                <a:defRPr/>
              </a:pPr>
              <a:t>‹#›</a:t>
            </a:fld>
            <a:endParaRPr lang="ru-RU"/>
          </a:p>
        </p:txBody>
      </p:sp>
    </p:spTree>
  </p:cSld>
  <p:clrMapOvr>
    <a:masterClrMapping/>
  </p:clrMapOvr>
  <p:transition spd="slow">
    <p:randomBar dir="vert"/>
  </p:transition>
  <p:timing/>
</p:sldLayout>
</file>

<file path=ppt/slideLayouts/slideLayout2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За матеріалами сайту Svit PPT</a:t>
            </a:r>
          </a:p>
        </p:txBody>
      </p:sp>
      <p:sp>
        <p:nvSpPr>
          <p:cNvPr id="6" name="Номер слайда 5"/>
          <p:cNvSpPr>
            <a:spLocks noGrp="1"/>
          </p:cNvSpPr>
          <p:nvPr>
            <p:ph type="sldNum" sz="quarter" idx="12"/>
          </p:nvPr>
        </p:nvSpPr>
        <p:spPr/>
        <p:txBody>
          <a:bodyPr/>
          <a:lstStyle>
            <a:lvl1pPr>
              <a:defRPr/>
            </a:lvl1pPr>
          </a:lstStyle>
          <a:p>
            <a:pPr>
              <a:defRPr/>
            </a:pPr>
            <a:fld id="{7C0F816C-8738-441C-A034-59F083C78B27}" type="slidenum">
              <a:rPr lang="ru-RU"/>
              <a:pPr>
                <a:defRPr/>
              </a:pPr>
              <a:t>‹#›</a:t>
            </a:fld>
            <a:endParaRPr lang="ru-RU"/>
          </a:p>
        </p:txBody>
      </p:sp>
    </p:spTree>
  </p:cSld>
  <p:clrMapOvr>
    <a:masterClrMapping/>
  </p:clrMapOvr>
  <p:transition spd="slow">
    <p:randomBar dir="vert"/>
  </p:transition>
  <p:timing/>
</p:sldLayout>
</file>

<file path=ppt/slideLayouts/slideLayout2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За матеріалами сайту Svit PPT</a:t>
            </a:r>
          </a:p>
        </p:txBody>
      </p:sp>
      <p:sp>
        <p:nvSpPr>
          <p:cNvPr id="6" name="Номер слайда 5"/>
          <p:cNvSpPr>
            <a:spLocks noGrp="1"/>
          </p:cNvSpPr>
          <p:nvPr>
            <p:ph type="sldNum" sz="quarter" idx="12"/>
          </p:nvPr>
        </p:nvSpPr>
        <p:spPr/>
        <p:txBody>
          <a:bodyPr/>
          <a:lstStyle>
            <a:lvl1pPr>
              <a:defRPr/>
            </a:lvl1pPr>
          </a:lstStyle>
          <a:p>
            <a:pPr>
              <a:defRPr/>
            </a:pPr>
            <a:fld id="{FA5B1241-538B-4676-B347-30BB8C6226E4}" type="slidenum">
              <a:rPr lang="ru-RU"/>
              <a:pPr>
                <a:defRPr/>
              </a:pPr>
              <a:t>‹#›</a:t>
            </a:fld>
            <a:endParaRPr lang="ru-RU"/>
          </a:p>
        </p:txBody>
      </p:sp>
    </p:spTree>
  </p:cSld>
  <p:clrMapOvr>
    <a:masterClrMapping/>
  </p:clrMapOvr>
  <p:transition spd="slow">
    <p:randomBar dir="vert"/>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19"/>
          <p:cNvSpPr>
            <a:spLocks noGrp="1" noChangeArrowheads="1"/>
          </p:cNvSpPr>
          <p:nvPr>
            <p:ph type="dt" sz="half" idx="10"/>
          </p:nvPr>
        </p:nvSpPr>
        <p:spPr/>
        <p:txBody>
          <a:bodyPr/>
          <a:lstStyle>
            <a:lvl1pPr>
              <a:defRPr/>
            </a:lvl1pPr>
          </a:lstStyle>
          <a:p>
            <a:pPr>
              <a:defRPr/>
            </a:pPr>
            <a:endParaRPr lang="ru-RU"/>
          </a:p>
        </p:txBody>
      </p:sp>
      <p:sp>
        <p:nvSpPr>
          <p:cNvPr id="5" name="Rectangle 20"/>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6" name="Rectangle 21"/>
          <p:cNvSpPr>
            <a:spLocks noGrp="1" noChangeArrowheads="1"/>
          </p:cNvSpPr>
          <p:nvPr>
            <p:ph type="sldNum" sz="quarter" idx="12"/>
          </p:nvPr>
        </p:nvSpPr>
        <p:spPr/>
        <p:txBody>
          <a:bodyPr/>
          <a:lstStyle>
            <a:lvl1pPr>
              <a:defRPr/>
            </a:lvl1pPr>
          </a:lstStyle>
          <a:p>
            <a:pPr>
              <a:defRPr/>
            </a:pPr>
            <a:fld id="{35FF05C8-DDA4-461B-BCEF-FD5F2E601D78}" type="slidenum">
              <a:rPr lang="ru-RU"/>
              <a:pPr>
                <a:defRPr/>
              </a:pPr>
              <a:t>‹#›</a:t>
            </a:fld>
            <a:endParaRPr lang="ru-RU"/>
          </a:p>
        </p:txBody>
      </p:sp>
    </p:spTree>
  </p:cSld>
  <p:clrMapOvr>
    <a:masterClrMapping/>
  </p:clrMapOvr>
  <p:transition spd="slow">
    <p:randomBar dir="vert"/>
  </p:transition>
  <p:timing/>
</p:sldLayout>
</file>

<file path=ppt/slideLayouts/slideLayout25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За матеріалами сайту Svit PPT</a:t>
            </a:r>
          </a:p>
        </p:txBody>
      </p:sp>
      <p:sp>
        <p:nvSpPr>
          <p:cNvPr id="7" name="Номер слайда 5"/>
          <p:cNvSpPr>
            <a:spLocks noGrp="1"/>
          </p:cNvSpPr>
          <p:nvPr>
            <p:ph type="sldNum" sz="quarter" idx="12"/>
          </p:nvPr>
        </p:nvSpPr>
        <p:spPr/>
        <p:txBody>
          <a:bodyPr/>
          <a:lstStyle>
            <a:lvl1pPr>
              <a:defRPr/>
            </a:lvl1pPr>
          </a:lstStyle>
          <a:p>
            <a:pPr>
              <a:defRPr/>
            </a:pPr>
            <a:fld id="{B3D7BA0C-E45B-4725-B807-09F59CA2A162}" type="slidenum">
              <a:rPr lang="ru-RU"/>
              <a:pPr>
                <a:defRPr/>
              </a:pPr>
              <a:t>‹#›</a:t>
            </a:fld>
            <a:endParaRPr lang="ru-RU"/>
          </a:p>
        </p:txBody>
      </p:sp>
    </p:spTree>
  </p:cSld>
  <p:clrMapOvr>
    <a:masterClrMapping/>
  </p:clrMapOvr>
  <p:transition spd="slow">
    <p:randomBar dir="vert"/>
  </p:transition>
  <p:timing/>
</p:sldLayout>
</file>

<file path=ppt/slideLayouts/slideLayout25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endParaRPr lang="ru-RU"/>
          </a:p>
        </p:txBody>
      </p:sp>
      <p:sp>
        <p:nvSpPr>
          <p:cNvPr id="8" name="Нижний колонтитул 4"/>
          <p:cNvSpPr>
            <a:spLocks noGrp="1"/>
          </p:cNvSpPr>
          <p:nvPr>
            <p:ph type="ftr" sz="quarter" idx="11"/>
          </p:nvPr>
        </p:nvSpPr>
        <p:spPr/>
        <p:txBody>
          <a:bodyPr/>
          <a:lstStyle>
            <a:lvl1pPr>
              <a:defRPr/>
            </a:lvl1pPr>
          </a:lstStyle>
          <a:p>
            <a:pPr>
              <a:defRPr/>
            </a:pPr>
            <a:r>
              <a:rPr lang="ru-RU"/>
              <a:t>За матеріалами сайту Svit PPT</a:t>
            </a:r>
          </a:p>
        </p:txBody>
      </p:sp>
      <p:sp>
        <p:nvSpPr>
          <p:cNvPr id="9" name="Номер слайда 5"/>
          <p:cNvSpPr>
            <a:spLocks noGrp="1"/>
          </p:cNvSpPr>
          <p:nvPr>
            <p:ph type="sldNum" sz="quarter" idx="12"/>
          </p:nvPr>
        </p:nvSpPr>
        <p:spPr/>
        <p:txBody>
          <a:bodyPr/>
          <a:lstStyle>
            <a:lvl1pPr>
              <a:defRPr/>
            </a:lvl1pPr>
          </a:lstStyle>
          <a:p>
            <a:pPr>
              <a:defRPr/>
            </a:pPr>
            <a:fld id="{6E41A7C8-6780-4F3D-BF5A-F706D3D4E638}" type="slidenum">
              <a:rPr lang="ru-RU"/>
              <a:pPr>
                <a:defRPr/>
              </a:pPr>
              <a:t>‹#›</a:t>
            </a:fld>
            <a:endParaRPr lang="ru-RU"/>
          </a:p>
        </p:txBody>
      </p:sp>
    </p:spTree>
  </p:cSld>
  <p:clrMapOvr>
    <a:masterClrMapping/>
  </p:clrMapOvr>
  <p:transition spd="slow">
    <p:randomBar dir="vert"/>
  </p:transition>
  <p:timing/>
</p:sldLayout>
</file>

<file path=ppt/slideLayouts/slideLayout25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За матеріалами сайту Svit PPT</a:t>
            </a:r>
          </a:p>
        </p:txBody>
      </p:sp>
      <p:sp>
        <p:nvSpPr>
          <p:cNvPr id="5" name="Номер слайда 5"/>
          <p:cNvSpPr>
            <a:spLocks noGrp="1"/>
          </p:cNvSpPr>
          <p:nvPr>
            <p:ph type="sldNum" sz="quarter" idx="12"/>
          </p:nvPr>
        </p:nvSpPr>
        <p:spPr/>
        <p:txBody>
          <a:bodyPr/>
          <a:lstStyle>
            <a:lvl1pPr>
              <a:defRPr/>
            </a:lvl1pPr>
          </a:lstStyle>
          <a:p>
            <a:pPr>
              <a:defRPr/>
            </a:pPr>
            <a:fld id="{7C97CB94-C87D-414D-878D-578CD574640E}" type="slidenum">
              <a:rPr lang="ru-RU"/>
              <a:pPr>
                <a:defRPr/>
              </a:pPr>
              <a:t>‹#›</a:t>
            </a:fld>
            <a:endParaRPr lang="ru-RU"/>
          </a:p>
        </p:txBody>
      </p:sp>
    </p:spTree>
  </p:cSld>
  <p:clrMapOvr>
    <a:masterClrMapping/>
  </p:clrMapOvr>
  <p:transition spd="slow">
    <p:randomBar dir="vert"/>
  </p:transition>
  <p:timing/>
</p:sldLayout>
</file>

<file path=ppt/slideLayouts/slideLayout25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Пустой слайд">
    <p:spTree>
      <p:nvGrpSpPr>
        <p:cNvPr id="1" name=""/>
        <p:cNvGrpSpPr/>
        <p:nvPr/>
      </p:nvGrpSpPr>
      <p:grpSpPr>
        <a:xfrm>
          <a:off x="0" y="0"/>
          <a:ext cx="0" cy="0"/>
        </a:xfrm>
      </p:grpSpPr>
      <p:sp>
        <p:nvSpPr>
          <p:cNvPr id="2" name="Дата 3"/>
          <p:cNvSpPr>
            <a:spLocks noGrp="1"/>
          </p:cNvSpPr>
          <p:nvPr>
            <p:ph type="dt" sz="half" idx="10"/>
          </p:nvPr>
        </p:nvSpPr>
        <p:spPr/>
        <p:txBody>
          <a:bodyPr/>
          <a:lstStyle>
            <a:lvl1pPr>
              <a:defRPr/>
            </a:lvl1pPr>
          </a:lstStyle>
          <a:p>
            <a:pPr>
              <a:defRPr/>
            </a:pPr>
            <a:endParaRPr lang="ru-RU"/>
          </a:p>
        </p:txBody>
      </p:sp>
      <p:sp>
        <p:nvSpPr>
          <p:cNvPr id="3" name="Нижний колонтитул 4"/>
          <p:cNvSpPr>
            <a:spLocks noGrp="1"/>
          </p:cNvSpPr>
          <p:nvPr>
            <p:ph type="ftr" sz="quarter" idx="11"/>
          </p:nvPr>
        </p:nvSpPr>
        <p:spPr/>
        <p:txBody>
          <a:bodyPr/>
          <a:lstStyle>
            <a:lvl1pPr>
              <a:defRPr/>
            </a:lvl1pPr>
          </a:lstStyle>
          <a:p>
            <a:pPr>
              <a:defRPr/>
            </a:pPr>
            <a:r>
              <a:rPr lang="ru-RU"/>
              <a:t>За матеріалами сайту Svit PPT</a:t>
            </a:r>
          </a:p>
        </p:txBody>
      </p:sp>
      <p:sp>
        <p:nvSpPr>
          <p:cNvPr id="4" name="Номер слайда 5"/>
          <p:cNvSpPr>
            <a:spLocks noGrp="1"/>
          </p:cNvSpPr>
          <p:nvPr>
            <p:ph type="sldNum" sz="quarter" idx="12"/>
          </p:nvPr>
        </p:nvSpPr>
        <p:spPr/>
        <p:txBody>
          <a:bodyPr/>
          <a:lstStyle>
            <a:lvl1pPr>
              <a:defRPr/>
            </a:lvl1pPr>
          </a:lstStyle>
          <a:p>
            <a:pPr>
              <a:defRPr/>
            </a:pPr>
            <a:fld id="{645C27CA-6308-41B1-9E2F-099E69281924}" type="slidenum">
              <a:rPr lang="ru-RU"/>
              <a:pPr>
                <a:defRPr/>
              </a:pPr>
              <a:t>‹#›</a:t>
            </a:fld>
            <a:endParaRPr lang="ru-RU"/>
          </a:p>
        </p:txBody>
      </p:sp>
    </p:spTree>
  </p:cSld>
  <p:clrMapOvr>
    <a:masterClrMapping/>
  </p:clrMapOvr>
  <p:transition spd="slow">
    <p:randomBar dir="vert"/>
  </p:transition>
  <p:timing/>
</p:sldLayout>
</file>

<file path=ppt/slideLayouts/slideLayout25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За матеріалами сайту Svit PPT</a:t>
            </a:r>
          </a:p>
        </p:txBody>
      </p:sp>
      <p:sp>
        <p:nvSpPr>
          <p:cNvPr id="7" name="Номер слайда 5"/>
          <p:cNvSpPr>
            <a:spLocks noGrp="1"/>
          </p:cNvSpPr>
          <p:nvPr>
            <p:ph type="sldNum" sz="quarter" idx="12"/>
          </p:nvPr>
        </p:nvSpPr>
        <p:spPr/>
        <p:txBody>
          <a:bodyPr/>
          <a:lstStyle>
            <a:lvl1pPr>
              <a:defRPr/>
            </a:lvl1pPr>
          </a:lstStyle>
          <a:p>
            <a:pPr>
              <a:defRPr/>
            </a:pPr>
            <a:fld id="{50666176-B2E0-4036-9EEC-6F90476EE51A}" type="slidenum">
              <a:rPr lang="ru-RU"/>
              <a:pPr>
                <a:defRPr/>
              </a:pPr>
              <a:t>‹#›</a:t>
            </a:fld>
            <a:endParaRPr lang="ru-RU"/>
          </a:p>
        </p:txBody>
      </p:sp>
    </p:spTree>
  </p:cSld>
  <p:clrMapOvr>
    <a:masterClrMapping/>
  </p:clrMapOvr>
  <p:transition spd="slow">
    <p:randomBar dir="vert"/>
  </p:transition>
  <p:timing/>
</p:sldLayout>
</file>

<file path=ppt/slideLayouts/slideLayout25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За матеріалами сайту Svit PPT</a:t>
            </a:r>
          </a:p>
        </p:txBody>
      </p:sp>
      <p:sp>
        <p:nvSpPr>
          <p:cNvPr id="7" name="Номер слайда 5"/>
          <p:cNvSpPr>
            <a:spLocks noGrp="1"/>
          </p:cNvSpPr>
          <p:nvPr>
            <p:ph type="sldNum" sz="quarter" idx="12"/>
          </p:nvPr>
        </p:nvSpPr>
        <p:spPr/>
        <p:txBody>
          <a:bodyPr/>
          <a:lstStyle>
            <a:lvl1pPr>
              <a:defRPr/>
            </a:lvl1pPr>
          </a:lstStyle>
          <a:p>
            <a:pPr>
              <a:defRPr/>
            </a:pPr>
            <a:fld id="{A2A1D549-9396-4390-99F6-34160BE772EC}" type="slidenum">
              <a:rPr lang="ru-RU"/>
              <a:pPr>
                <a:defRPr/>
              </a:pPr>
              <a:t>‹#›</a:t>
            </a:fld>
            <a:endParaRPr lang="ru-RU"/>
          </a:p>
        </p:txBody>
      </p:sp>
    </p:spTree>
  </p:cSld>
  <p:clrMapOvr>
    <a:masterClrMapping/>
  </p:clrMapOvr>
  <p:transition spd="slow">
    <p:randomBar dir="vert"/>
  </p:transition>
  <p:timing/>
</p:sldLayout>
</file>

<file path=ppt/slideLayouts/slideLayout25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За матеріалами сайту Svit PPT</a:t>
            </a:r>
          </a:p>
        </p:txBody>
      </p:sp>
      <p:sp>
        <p:nvSpPr>
          <p:cNvPr id="6" name="Номер слайда 5"/>
          <p:cNvSpPr>
            <a:spLocks noGrp="1"/>
          </p:cNvSpPr>
          <p:nvPr>
            <p:ph type="sldNum" sz="quarter" idx="12"/>
          </p:nvPr>
        </p:nvSpPr>
        <p:spPr/>
        <p:txBody>
          <a:bodyPr/>
          <a:lstStyle>
            <a:lvl1pPr>
              <a:defRPr/>
            </a:lvl1pPr>
          </a:lstStyle>
          <a:p>
            <a:pPr>
              <a:defRPr/>
            </a:pPr>
            <a:fld id="{0BB8BA58-5323-401A-81D4-EF164A201006}" type="slidenum">
              <a:rPr lang="ru-RU"/>
              <a:pPr>
                <a:defRPr/>
              </a:pPr>
              <a:t>‹#›</a:t>
            </a:fld>
            <a:endParaRPr lang="ru-RU"/>
          </a:p>
        </p:txBody>
      </p:sp>
    </p:spTree>
  </p:cSld>
  <p:clrMapOvr>
    <a:masterClrMapping/>
  </p:clrMapOvr>
  <p:transition spd="slow">
    <p:randomBar dir="vert"/>
  </p:transition>
  <p:timing/>
</p:sldLayout>
</file>

<file path=ppt/slideLayouts/slideLayout25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За матеріалами сайту Svit PPT</a:t>
            </a:r>
          </a:p>
        </p:txBody>
      </p:sp>
      <p:sp>
        <p:nvSpPr>
          <p:cNvPr id="6" name="Номер слайда 5"/>
          <p:cNvSpPr>
            <a:spLocks noGrp="1"/>
          </p:cNvSpPr>
          <p:nvPr>
            <p:ph type="sldNum" sz="quarter" idx="12"/>
          </p:nvPr>
        </p:nvSpPr>
        <p:spPr/>
        <p:txBody>
          <a:bodyPr/>
          <a:lstStyle>
            <a:lvl1pPr>
              <a:defRPr/>
            </a:lvl1pPr>
          </a:lstStyle>
          <a:p>
            <a:pPr>
              <a:defRPr/>
            </a:pPr>
            <a:fld id="{9FBD52EF-621A-4428-B211-E96DD2E56D72}" type="slidenum">
              <a:rPr lang="ru-RU"/>
              <a:pPr>
                <a:defRPr/>
              </a:pPr>
              <a:t>‹#›</a:t>
            </a:fld>
            <a:endParaRPr lang="ru-RU"/>
          </a:p>
        </p:txBody>
      </p:sp>
    </p:spTree>
  </p:cSld>
  <p:clrMapOvr>
    <a:masterClrMapping/>
  </p:clrMapOvr>
  <p:transition spd="slow">
    <p:randomBar dir="vert"/>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9"/>
          <p:cNvSpPr>
            <a:spLocks noGrp="1" noChangeArrowheads="1"/>
          </p:cNvSpPr>
          <p:nvPr>
            <p:ph type="dt" sz="half" idx="10"/>
          </p:nvPr>
        </p:nvSpPr>
        <p:spPr/>
        <p:txBody>
          <a:bodyPr/>
          <a:lstStyle>
            <a:lvl1pPr>
              <a:defRPr/>
            </a:lvl1pPr>
          </a:lstStyle>
          <a:p>
            <a:pPr>
              <a:defRPr/>
            </a:pPr>
            <a:endParaRPr lang="ru-RU"/>
          </a:p>
        </p:txBody>
      </p:sp>
      <p:sp>
        <p:nvSpPr>
          <p:cNvPr id="5" name="Rectangle 20"/>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6" name="Rectangle 21"/>
          <p:cNvSpPr>
            <a:spLocks noGrp="1" noChangeArrowheads="1"/>
          </p:cNvSpPr>
          <p:nvPr>
            <p:ph type="sldNum" sz="quarter" idx="12"/>
          </p:nvPr>
        </p:nvSpPr>
        <p:spPr/>
        <p:txBody>
          <a:bodyPr/>
          <a:lstStyle>
            <a:lvl1pPr>
              <a:defRPr/>
            </a:lvl1pPr>
          </a:lstStyle>
          <a:p>
            <a:pPr>
              <a:defRPr/>
            </a:pPr>
            <a:fld id="{E0941CF5-A1D2-4A74-862F-A1EC3D1724C4}" type="slidenum">
              <a:rPr lang="ru-RU"/>
              <a:pPr>
                <a:defRPr/>
              </a:pPr>
              <a:t>‹#›</a:t>
            </a:fld>
            <a:endParaRPr lang="ru-RU"/>
          </a:p>
        </p:txBody>
      </p:sp>
    </p:spTree>
  </p:cSld>
  <p:clrMapOvr>
    <a:masterClrMapping/>
  </p:clrMapOvr>
  <p:transition spd="slow">
    <p:randomBar dir="vert"/>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Rectangle 19"/>
          <p:cNvSpPr>
            <a:spLocks noGrp="1" noChangeArrowheads="1"/>
          </p:cNvSpPr>
          <p:nvPr>
            <p:ph type="dt" sz="half" idx="10"/>
          </p:nvPr>
        </p:nvSpPr>
        <p:spPr/>
        <p:txBody>
          <a:bodyPr/>
          <a:lstStyle>
            <a:lvl1pPr>
              <a:defRPr/>
            </a:lvl1pPr>
          </a:lstStyle>
          <a:p>
            <a:pPr>
              <a:defRPr/>
            </a:pPr>
            <a:endParaRPr lang="ru-RU"/>
          </a:p>
        </p:txBody>
      </p:sp>
      <p:sp>
        <p:nvSpPr>
          <p:cNvPr id="6" name="Rectangle 20"/>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7" name="Rectangle 21"/>
          <p:cNvSpPr>
            <a:spLocks noGrp="1" noChangeArrowheads="1"/>
          </p:cNvSpPr>
          <p:nvPr>
            <p:ph type="sldNum" sz="quarter" idx="12"/>
          </p:nvPr>
        </p:nvSpPr>
        <p:spPr/>
        <p:txBody>
          <a:bodyPr/>
          <a:lstStyle>
            <a:lvl1pPr>
              <a:defRPr/>
            </a:lvl1pPr>
          </a:lstStyle>
          <a:p>
            <a:pPr>
              <a:defRPr/>
            </a:pPr>
            <a:fld id="{EFBAE777-C475-45FF-B966-11652C1B8938}" type="slidenum">
              <a:rPr lang="ru-RU"/>
              <a:pPr>
                <a:defRPr/>
              </a:pPr>
              <a:t>‹#›</a:t>
            </a:fld>
            <a:endParaRPr lang="ru-RU"/>
          </a:p>
        </p:txBody>
      </p:sp>
    </p:spTree>
  </p:cSld>
  <p:clrMapOvr>
    <a:masterClrMapping/>
  </p:clrMapOvr>
  <p:transition spd="slow">
    <p:randomBar dir="vert"/>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Rectangle 19"/>
          <p:cNvSpPr>
            <a:spLocks noGrp="1" noChangeArrowheads="1"/>
          </p:cNvSpPr>
          <p:nvPr>
            <p:ph type="dt" sz="half" idx="10"/>
          </p:nvPr>
        </p:nvSpPr>
        <p:spPr/>
        <p:txBody>
          <a:bodyPr/>
          <a:lstStyle>
            <a:lvl1pPr>
              <a:defRPr/>
            </a:lvl1pPr>
          </a:lstStyle>
          <a:p>
            <a:pPr>
              <a:defRPr/>
            </a:pPr>
            <a:endParaRPr lang="ru-RU"/>
          </a:p>
        </p:txBody>
      </p:sp>
      <p:sp>
        <p:nvSpPr>
          <p:cNvPr id="8" name="Rectangle 20"/>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9" name="Rectangle 21"/>
          <p:cNvSpPr>
            <a:spLocks noGrp="1" noChangeArrowheads="1"/>
          </p:cNvSpPr>
          <p:nvPr>
            <p:ph type="sldNum" sz="quarter" idx="12"/>
          </p:nvPr>
        </p:nvSpPr>
        <p:spPr/>
        <p:txBody>
          <a:bodyPr/>
          <a:lstStyle>
            <a:lvl1pPr>
              <a:defRPr/>
            </a:lvl1pPr>
          </a:lstStyle>
          <a:p>
            <a:pPr>
              <a:defRPr/>
            </a:pPr>
            <a:fld id="{F4104F24-1B83-4901-A3E8-3E1EAB92F072}" type="slidenum">
              <a:rPr lang="ru-RU"/>
              <a:pPr>
                <a:defRPr/>
              </a:pPr>
              <a:t>‹#›</a:t>
            </a:fld>
            <a:endParaRPr lang="ru-RU"/>
          </a:p>
        </p:txBody>
      </p:sp>
    </p:spTree>
  </p:cSld>
  <p:clrMapOvr>
    <a:masterClrMapping/>
  </p:clrMapOvr>
  <p:transition spd="slow">
    <p:randomBar dir="vert"/>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Rectangle 19"/>
          <p:cNvSpPr>
            <a:spLocks noGrp="1" noChangeArrowheads="1"/>
          </p:cNvSpPr>
          <p:nvPr>
            <p:ph type="dt" sz="half" idx="10"/>
          </p:nvPr>
        </p:nvSpPr>
        <p:spPr/>
        <p:txBody>
          <a:bodyPr/>
          <a:lstStyle>
            <a:lvl1pPr>
              <a:defRPr/>
            </a:lvl1pPr>
          </a:lstStyle>
          <a:p>
            <a:pPr>
              <a:defRPr/>
            </a:pPr>
            <a:endParaRPr lang="ru-RU"/>
          </a:p>
        </p:txBody>
      </p:sp>
      <p:sp>
        <p:nvSpPr>
          <p:cNvPr id="4" name="Rectangle 20"/>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5" name="Rectangle 21"/>
          <p:cNvSpPr>
            <a:spLocks noGrp="1" noChangeArrowheads="1"/>
          </p:cNvSpPr>
          <p:nvPr>
            <p:ph type="sldNum" sz="quarter" idx="12"/>
          </p:nvPr>
        </p:nvSpPr>
        <p:spPr/>
        <p:txBody>
          <a:bodyPr/>
          <a:lstStyle>
            <a:lvl1pPr>
              <a:defRPr/>
            </a:lvl1pPr>
          </a:lstStyle>
          <a:p>
            <a:pPr>
              <a:defRPr/>
            </a:pPr>
            <a:fld id="{CFAE57D7-6DFA-4F75-81CF-DAA20064EA34}" type="slidenum">
              <a:rPr lang="ru-RU"/>
              <a:pPr>
                <a:defRPr/>
              </a:pPr>
              <a:t>‹#›</a:t>
            </a:fld>
            <a:endParaRPr lang="ru-RU"/>
          </a:p>
        </p:txBody>
      </p:sp>
    </p:spTree>
  </p:cSld>
  <p:clrMapOvr>
    <a:masterClrMapping/>
  </p:clrMapOvr>
  <p:transition spd="slow">
    <p:randomBar dir="vert"/>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59"/>
          <p:cNvSpPr>
            <a:spLocks noGrp="1" noChangeArrowheads="1"/>
          </p:cNvSpPr>
          <p:nvPr>
            <p:ph type="dt" sz="half" idx="10"/>
          </p:nvPr>
        </p:nvSpPr>
        <p:spPr/>
        <p:txBody>
          <a:bodyPr/>
          <a:lstStyle>
            <a:lvl1pPr>
              <a:defRPr/>
            </a:lvl1pPr>
          </a:lstStyle>
          <a:p>
            <a:pPr>
              <a:defRPr/>
            </a:pPr>
            <a:endParaRPr lang="ru-RU"/>
          </a:p>
        </p:txBody>
      </p:sp>
      <p:sp>
        <p:nvSpPr>
          <p:cNvPr id="5" name="Rectangle 60"/>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6" name="Rectangle 61"/>
          <p:cNvSpPr>
            <a:spLocks noGrp="1" noChangeArrowheads="1"/>
          </p:cNvSpPr>
          <p:nvPr>
            <p:ph type="sldNum" sz="quarter" idx="12"/>
          </p:nvPr>
        </p:nvSpPr>
        <p:spPr/>
        <p:txBody>
          <a:bodyPr/>
          <a:lstStyle>
            <a:lvl1pPr>
              <a:defRPr/>
            </a:lvl1pPr>
          </a:lstStyle>
          <a:p>
            <a:pPr>
              <a:defRPr/>
            </a:pPr>
            <a:fld id="{3FA74325-0990-4CC6-B825-E97FC34A039B}" type="slidenum">
              <a:rPr lang="ru-RU"/>
              <a:pPr>
                <a:defRPr/>
              </a:pPr>
              <a:t>‹#›</a:t>
            </a:fld>
            <a:endParaRPr lang="ru-RU"/>
          </a:p>
        </p:txBody>
      </p:sp>
    </p:spTree>
  </p:cSld>
  <p:clrMapOvr>
    <a:masterClrMapping/>
  </p:clrMapOvr>
  <p:transition spd="slow">
    <p:randomBar dir="vert"/>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Пустой слайд">
    <p:spTree>
      <p:nvGrpSpPr>
        <p:cNvPr id="1" name=""/>
        <p:cNvGrpSpPr/>
        <p:nvPr/>
      </p:nvGrpSpPr>
      <p:grpSpPr>
        <a:xfrm>
          <a:off x="0" y="0"/>
          <a:ext cx="0" cy="0"/>
        </a:xfrm>
      </p:grpSpPr>
      <p:sp>
        <p:nvSpPr>
          <p:cNvPr id="2" name="Rectangle 19"/>
          <p:cNvSpPr>
            <a:spLocks noGrp="1" noChangeArrowheads="1"/>
          </p:cNvSpPr>
          <p:nvPr>
            <p:ph type="dt" sz="half" idx="10"/>
          </p:nvPr>
        </p:nvSpPr>
        <p:spPr/>
        <p:txBody>
          <a:bodyPr/>
          <a:lstStyle>
            <a:lvl1pPr>
              <a:defRPr/>
            </a:lvl1pPr>
          </a:lstStyle>
          <a:p>
            <a:pPr>
              <a:defRPr/>
            </a:pPr>
            <a:endParaRPr lang="ru-RU"/>
          </a:p>
        </p:txBody>
      </p:sp>
      <p:sp>
        <p:nvSpPr>
          <p:cNvPr id="3" name="Rectangle 20"/>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4" name="Rectangle 21"/>
          <p:cNvSpPr>
            <a:spLocks noGrp="1" noChangeArrowheads="1"/>
          </p:cNvSpPr>
          <p:nvPr>
            <p:ph type="sldNum" sz="quarter" idx="12"/>
          </p:nvPr>
        </p:nvSpPr>
        <p:spPr/>
        <p:txBody>
          <a:bodyPr/>
          <a:lstStyle>
            <a:lvl1pPr>
              <a:defRPr/>
            </a:lvl1pPr>
          </a:lstStyle>
          <a:p>
            <a:pPr>
              <a:defRPr/>
            </a:pPr>
            <a:fld id="{CE18AA99-445C-44BA-96F8-717FDC991443}" type="slidenum">
              <a:rPr lang="ru-RU"/>
              <a:pPr>
                <a:defRPr/>
              </a:pPr>
              <a:t>‹#›</a:t>
            </a:fld>
            <a:endParaRPr lang="ru-RU"/>
          </a:p>
        </p:txBody>
      </p:sp>
    </p:spTree>
  </p:cSld>
  <p:clrMapOvr>
    <a:masterClrMapping/>
  </p:clrMapOvr>
  <p:transition spd="slow">
    <p:randomBar dir="vert"/>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9"/>
          <p:cNvSpPr>
            <a:spLocks noGrp="1" noChangeArrowheads="1"/>
          </p:cNvSpPr>
          <p:nvPr>
            <p:ph type="dt" sz="half" idx="10"/>
          </p:nvPr>
        </p:nvSpPr>
        <p:spPr/>
        <p:txBody>
          <a:bodyPr/>
          <a:lstStyle>
            <a:lvl1pPr>
              <a:defRPr/>
            </a:lvl1pPr>
          </a:lstStyle>
          <a:p>
            <a:pPr>
              <a:defRPr/>
            </a:pPr>
            <a:endParaRPr lang="ru-RU"/>
          </a:p>
        </p:txBody>
      </p:sp>
      <p:sp>
        <p:nvSpPr>
          <p:cNvPr id="6" name="Rectangle 20"/>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7" name="Rectangle 21"/>
          <p:cNvSpPr>
            <a:spLocks noGrp="1" noChangeArrowheads="1"/>
          </p:cNvSpPr>
          <p:nvPr>
            <p:ph type="sldNum" sz="quarter" idx="12"/>
          </p:nvPr>
        </p:nvSpPr>
        <p:spPr/>
        <p:txBody>
          <a:bodyPr/>
          <a:lstStyle>
            <a:lvl1pPr>
              <a:defRPr/>
            </a:lvl1pPr>
          </a:lstStyle>
          <a:p>
            <a:pPr>
              <a:defRPr/>
            </a:pPr>
            <a:fld id="{7207BA42-C317-47A9-8241-84C4E9F49D08}" type="slidenum">
              <a:rPr lang="ru-RU"/>
              <a:pPr>
                <a:defRPr/>
              </a:pPr>
              <a:t>‹#›</a:t>
            </a:fld>
            <a:endParaRPr lang="ru-RU"/>
          </a:p>
        </p:txBody>
      </p:sp>
    </p:spTree>
  </p:cSld>
  <p:clrMapOvr>
    <a:masterClrMapping/>
  </p:clrMapOvr>
  <p:transition spd="slow">
    <p:randomBar dir="vert"/>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uk-UA"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9"/>
          <p:cNvSpPr>
            <a:spLocks noGrp="1" noChangeArrowheads="1"/>
          </p:cNvSpPr>
          <p:nvPr>
            <p:ph type="dt" sz="half" idx="10"/>
          </p:nvPr>
        </p:nvSpPr>
        <p:spPr/>
        <p:txBody>
          <a:bodyPr/>
          <a:lstStyle>
            <a:lvl1pPr>
              <a:defRPr/>
            </a:lvl1pPr>
          </a:lstStyle>
          <a:p>
            <a:pPr>
              <a:defRPr/>
            </a:pPr>
            <a:endParaRPr lang="ru-RU"/>
          </a:p>
        </p:txBody>
      </p:sp>
      <p:sp>
        <p:nvSpPr>
          <p:cNvPr id="6" name="Rectangle 20"/>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7" name="Rectangle 21"/>
          <p:cNvSpPr>
            <a:spLocks noGrp="1" noChangeArrowheads="1"/>
          </p:cNvSpPr>
          <p:nvPr>
            <p:ph type="sldNum" sz="quarter" idx="12"/>
          </p:nvPr>
        </p:nvSpPr>
        <p:spPr/>
        <p:txBody>
          <a:bodyPr/>
          <a:lstStyle>
            <a:lvl1pPr>
              <a:defRPr/>
            </a:lvl1pPr>
          </a:lstStyle>
          <a:p>
            <a:pPr>
              <a:defRPr/>
            </a:pPr>
            <a:fld id="{8595CC1F-96A2-4CB1-9572-9FB5D1B46332}" type="slidenum">
              <a:rPr lang="ru-RU"/>
              <a:pPr>
                <a:defRPr/>
              </a:pPr>
              <a:t>‹#›</a:t>
            </a:fld>
            <a:endParaRPr lang="ru-RU"/>
          </a:p>
        </p:txBody>
      </p:sp>
    </p:spTree>
  </p:cSld>
  <p:clrMapOvr>
    <a:masterClrMapping/>
  </p:clrMapOvr>
  <p:transition spd="slow">
    <p:randomBar dir="vert"/>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19"/>
          <p:cNvSpPr>
            <a:spLocks noGrp="1" noChangeArrowheads="1"/>
          </p:cNvSpPr>
          <p:nvPr>
            <p:ph type="dt" sz="half" idx="10"/>
          </p:nvPr>
        </p:nvSpPr>
        <p:spPr/>
        <p:txBody>
          <a:bodyPr/>
          <a:lstStyle>
            <a:lvl1pPr>
              <a:defRPr/>
            </a:lvl1pPr>
          </a:lstStyle>
          <a:p>
            <a:pPr>
              <a:defRPr/>
            </a:pPr>
            <a:endParaRPr lang="ru-RU"/>
          </a:p>
        </p:txBody>
      </p:sp>
      <p:sp>
        <p:nvSpPr>
          <p:cNvPr id="5" name="Rectangle 20"/>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6" name="Rectangle 21"/>
          <p:cNvSpPr>
            <a:spLocks noGrp="1" noChangeArrowheads="1"/>
          </p:cNvSpPr>
          <p:nvPr>
            <p:ph type="sldNum" sz="quarter" idx="12"/>
          </p:nvPr>
        </p:nvSpPr>
        <p:spPr/>
        <p:txBody>
          <a:bodyPr/>
          <a:lstStyle>
            <a:lvl1pPr>
              <a:defRPr/>
            </a:lvl1pPr>
          </a:lstStyle>
          <a:p>
            <a:pPr>
              <a:defRPr/>
            </a:pPr>
            <a:fld id="{36B02FAC-A8BC-4C23-95F0-80CE9FB6C4B0}" type="slidenum">
              <a:rPr lang="ru-RU"/>
              <a:pPr>
                <a:defRPr/>
              </a:pPr>
              <a:t>‹#›</a:t>
            </a:fld>
            <a:endParaRPr lang="ru-RU"/>
          </a:p>
        </p:txBody>
      </p:sp>
    </p:spTree>
  </p:cSld>
  <p:clrMapOvr>
    <a:masterClrMapping/>
  </p:clrMapOvr>
  <p:transition spd="slow">
    <p:randomBar dir="vert"/>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p:cNvSpPr>
            <a:spLocks noGrp="1"/>
          </p:cNvSpPr>
          <p:nvPr>
            <p:ph type="title" orient="vert"/>
          </p:nvPr>
        </p:nvSpPr>
        <p:spPr>
          <a:xfrm>
            <a:off x="6629400" y="274638"/>
            <a:ext cx="2057400" cy="5821362"/>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21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19"/>
          <p:cNvSpPr>
            <a:spLocks noGrp="1" noChangeArrowheads="1"/>
          </p:cNvSpPr>
          <p:nvPr>
            <p:ph type="dt" sz="half" idx="10"/>
          </p:nvPr>
        </p:nvSpPr>
        <p:spPr/>
        <p:txBody>
          <a:bodyPr/>
          <a:lstStyle>
            <a:lvl1pPr>
              <a:defRPr/>
            </a:lvl1pPr>
          </a:lstStyle>
          <a:p>
            <a:pPr>
              <a:defRPr/>
            </a:pPr>
            <a:endParaRPr lang="ru-RU"/>
          </a:p>
        </p:txBody>
      </p:sp>
      <p:sp>
        <p:nvSpPr>
          <p:cNvPr id="5" name="Rectangle 20"/>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6" name="Rectangle 21"/>
          <p:cNvSpPr>
            <a:spLocks noGrp="1" noChangeArrowheads="1"/>
          </p:cNvSpPr>
          <p:nvPr>
            <p:ph type="sldNum" sz="quarter" idx="12"/>
          </p:nvPr>
        </p:nvSpPr>
        <p:spPr/>
        <p:txBody>
          <a:bodyPr/>
          <a:lstStyle>
            <a:lvl1pPr>
              <a:defRPr/>
            </a:lvl1pPr>
          </a:lstStyle>
          <a:p>
            <a:pPr>
              <a:defRPr/>
            </a:pPr>
            <a:fld id="{76AE427F-1B0F-4528-A72A-2C357126FFDD}" type="slidenum">
              <a:rPr lang="ru-RU"/>
              <a:pPr>
                <a:defRPr/>
              </a:pPr>
              <a:t>‹#›</a:t>
            </a:fld>
            <a:endParaRPr lang="ru-RU"/>
          </a:p>
        </p:txBody>
      </p:sp>
    </p:spTree>
  </p:cSld>
  <p:clrMapOvr>
    <a:masterClrMapping/>
  </p:clrMapOvr>
  <p:transition spd="slow">
    <p:randomBar dir="vert"/>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Титульный слайд">
    <p:spTree>
      <p:nvGrpSpPr>
        <p:cNvPr id="1" name=""/>
        <p:cNvGrpSpPr/>
        <p:nvPr/>
      </p:nvGrpSpPr>
      <p:grpSpPr>
        <a:xfrm>
          <a:off x="0" y="0"/>
          <a:ext cx="0" cy="0"/>
        </a:xfrm>
      </p:grpSpPr>
      <p:sp>
        <p:nvSpPr>
          <p:cNvPr id="41986" name="Rectangle 2"/>
          <p:cNvSpPr>
            <a:spLocks noGrp="1" noChangeArrowheads="1"/>
          </p:cNvSpPr>
          <p:nvPr>
            <p:ph type="ctrTitle" sz="quarter"/>
          </p:nvPr>
        </p:nvSpPr>
        <p:spPr>
          <a:xfrm>
            <a:off x="685800" y="1676400"/>
            <a:ext cx="7772400" cy="1828800"/>
          </a:xfrm>
        </p:spPr>
        <p:txBody>
          <a:bodyPr/>
          <a:lstStyle>
            <a:lvl1pPr>
              <a:defRPr/>
            </a:lvl1pPr>
          </a:lstStyle>
          <a:p>
            <a:r>
              <a:rPr lang="ru-RU" smtClean="0"/>
              <a:t>Образец заголовка</a:t>
            </a:r>
            <a:endParaRPr lang="ru-RU"/>
          </a:p>
        </p:txBody>
      </p:sp>
      <p:sp>
        <p:nvSpPr>
          <p:cNvPr id="41987"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smtClean="0"/>
              <a:t>Образец подзаголовка</a:t>
            </a:r>
            <a:endParaRPr lang="ru-RU"/>
          </a:p>
        </p:txBody>
      </p:sp>
      <p:sp>
        <p:nvSpPr>
          <p:cNvPr id="4" name="Rectangle 4"/>
          <p:cNvSpPr>
            <a:spLocks noGrp="1" noChangeArrowheads="1"/>
          </p:cNvSpPr>
          <p:nvPr>
            <p:ph type="dt" sz="half" idx="10"/>
          </p:nvPr>
        </p:nvSpPr>
        <p:spPr/>
        <p:txBody>
          <a:bodyPr/>
          <a:lstStyle>
            <a:lvl1pPr>
              <a:defRPr/>
            </a:lvl1pPr>
          </a:lstStyle>
          <a:p>
            <a:pPr>
              <a:defRPr/>
            </a:pPr>
            <a:endParaRPr lang="ru-RU"/>
          </a:p>
        </p:txBody>
      </p:sp>
      <p:sp>
        <p:nvSpPr>
          <p:cNvPr id="5" name="Rectangle 5"/>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6" name="Rectangle 6"/>
          <p:cNvSpPr>
            <a:spLocks noGrp="1" noChangeArrowheads="1"/>
          </p:cNvSpPr>
          <p:nvPr>
            <p:ph type="sldNum" sz="quarter" idx="12"/>
          </p:nvPr>
        </p:nvSpPr>
        <p:spPr/>
        <p:txBody>
          <a:bodyPr/>
          <a:lstStyle>
            <a:lvl1pPr>
              <a:defRPr/>
            </a:lvl1pPr>
          </a:lstStyle>
          <a:p>
            <a:pPr>
              <a:defRPr/>
            </a:pPr>
            <a:fld id="{EDFAC112-55AF-45B7-AEAF-9703A5BE87AC}" type="slidenum">
              <a:rPr lang="ru-RU"/>
              <a:pPr>
                <a:defRPr/>
              </a:pPr>
              <a:t>‹#›</a:t>
            </a:fld>
            <a:endParaRPr lang="ru-RU"/>
          </a:p>
        </p:txBody>
      </p:sp>
    </p:spTree>
  </p:cSld>
  <p:clrMapOvr>
    <a:masterClrMapping/>
  </p:clrMapOvr>
  <p:transition spd="slow">
    <p:randomBar dir="vert"/>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4"/>
          <p:cNvSpPr>
            <a:spLocks noGrp="1" noChangeArrowheads="1"/>
          </p:cNvSpPr>
          <p:nvPr>
            <p:ph type="dt" sz="half" idx="10"/>
          </p:nvPr>
        </p:nvSpPr>
        <p:spPr/>
        <p:txBody>
          <a:bodyPr/>
          <a:lstStyle>
            <a:lvl1pPr>
              <a:defRPr/>
            </a:lvl1pPr>
          </a:lstStyle>
          <a:p>
            <a:pPr>
              <a:defRPr/>
            </a:pPr>
            <a:endParaRPr lang="ru-RU"/>
          </a:p>
        </p:txBody>
      </p:sp>
      <p:sp>
        <p:nvSpPr>
          <p:cNvPr id="5" name="Rectangle 5"/>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6" name="Rectangle 6"/>
          <p:cNvSpPr>
            <a:spLocks noGrp="1" noChangeArrowheads="1"/>
          </p:cNvSpPr>
          <p:nvPr>
            <p:ph type="sldNum" sz="quarter" idx="12"/>
          </p:nvPr>
        </p:nvSpPr>
        <p:spPr/>
        <p:txBody>
          <a:bodyPr/>
          <a:lstStyle>
            <a:lvl1pPr>
              <a:defRPr/>
            </a:lvl1pPr>
          </a:lstStyle>
          <a:p>
            <a:pPr>
              <a:defRPr/>
            </a:pPr>
            <a:fld id="{F1285114-B83E-4A80-86F1-44FBD6F3E5E1}" type="slidenum">
              <a:rPr lang="ru-RU"/>
              <a:pPr>
                <a:defRPr/>
              </a:pPr>
              <a:t>‹#›</a:t>
            </a:fld>
            <a:endParaRPr lang="ru-RU"/>
          </a:p>
        </p:txBody>
      </p:sp>
    </p:spTree>
  </p:cSld>
  <p:clrMapOvr>
    <a:masterClrMapping/>
  </p:clrMapOvr>
  <p:transition spd="slow">
    <p:randomBar dir="vert"/>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p:txBody>
          <a:bodyPr/>
          <a:lstStyle>
            <a:lvl1pPr>
              <a:defRPr/>
            </a:lvl1pPr>
          </a:lstStyle>
          <a:p>
            <a:pPr>
              <a:defRPr/>
            </a:pPr>
            <a:endParaRPr lang="ru-RU"/>
          </a:p>
        </p:txBody>
      </p:sp>
      <p:sp>
        <p:nvSpPr>
          <p:cNvPr id="5" name="Rectangle 5"/>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6" name="Rectangle 6"/>
          <p:cNvSpPr>
            <a:spLocks noGrp="1" noChangeArrowheads="1"/>
          </p:cNvSpPr>
          <p:nvPr>
            <p:ph type="sldNum" sz="quarter" idx="12"/>
          </p:nvPr>
        </p:nvSpPr>
        <p:spPr/>
        <p:txBody>
          <a:bodyPr/>
          <a:lstStyle>
            <a:lvl1pPr>
              <a:defRPr/>
            </a:lvl1pPr>
          </a:lstStyle>
          <a:p>
            <a:pPr>
              <a:defRPr/>
            </a:pPr>
            <a:fld id="{6DDE3C48-3A98-4B7E-8313-AA0CF854E53B}" type="slidenum">
              <a:rPr lang="ru-RU"/>
              <a:pPr>
                <a:defRPr/>
              </a:pPr>
              <a:t>‹#›</a:t>
            </a:fld>
            <a:endParaRPr lang="ru-RU"/>
          </a:p>
        </p:txBody>
      </p:sp>
    </p:spTree>
  </p:cSld>
  <p:clrMapOvr>
    <a:masterClrMapping/>
  </p:clrMapOvr>
  <p:transition spd="slow">
    <p:randomBar dir="vert"/>
  </p:transition>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Rectangle 4"/>
          <p:cNvSpPr>
            <a:spLocks noGrp="1" noChangeArrowheads="1"/>
          </p:cNvSpPr>
          <p:nvPr>
            <p:ph type="dt" sz="half" idx="10"/>
          </p:nvPr>
        </p:nvSpPr>
        <p:spPr/>
        <p:txBody>
          <a:bodyPr/>
          <a:lstStyle>
            <a:lvl1pPr>
              <a:defRPr/>
            </a:lvl1pPr>
          </a:lstStyle>
          <a:p>
            <a:pPr>
              <a:defRPr/>
            </a:pPr>
            <a:endParaRPr lang="ru-RU"/>
          </a:p>
        </p:txBody>
      </p:sp>
      <p:sp>
        <p:nvSpPr>
          <p:cNvPr id="6" name="Rectangle 5"/>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7" name="Rectangle 6"/>
          <p:cNvSpPr>
            <a:spLocks noGrp="1" noChangeArrowheads="1"/>
          </p:cNvSpPr>
          <p:nvPr>
            <p:ph type="sldNum" sz="quarter" idx="12"/>
          </p:nvPr>
        </p:nvSpPr>
        <p:spPr/>
        <p:txBody>
          <a:bodyPr/>
          <a:lstStyle>
            <a:lvl1pPr>
              <a:defRPr/>
            </a:lvl1pPr>
          </a:lstStyle>
          <a:p>
            <a:pPr>
              <a:defRPr/>
            </a:pPr>
            <a:fld id="{9A7CF385-7E7F-4A8F-A0C8-B1DAF5D39828}" type="slidenum">
              <a:rPr lang="ru-RU"/>
              <a:pPr>
                <a:defRPr/>
              </a:pPr>
              <a:t>‹#›</a:t>
            </a:fld>
            <a:endParaRPr lang="ru-RU"/>
          </a:p>
        </p:txBody>
      </p:sp>
    </p:spTree>
  </p:cSld>
  <p:clrMapOvr>
    <a:masterClrMapping/>
  </p:clrMapOvr>
  <p:transition spd="slow">
    <p:randomBar dir="vert"/>
  </p:transition>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Rectangle 4"/>
          <p:cNvSpPr>
            <a:spLocks noGrp="1" noChangeArrowheads="1"/>
          </p:cNvSpPr>
          <p:nvPr>
            <p:ph type="dt" sz="half" idx="10"/>
          </p:nvPr>
        </p:nvSpPr>
        <p:spPr/>
        <p:txBody>
          <a:bodyPr/>
          <a:lstStyle>
            <a:lvl1pPr>
              <a:defRPr/>
            </a:lvl1pPr>
          </a:lstStyle>
          <a:p>
            <a:pPr>
              <a:defRPr/>
            </a:pPr>
            <a:endParaRPr lang="ru-RU"/>
          </a:p>
        </p:txBody>
      </p:sp>
      <p:sp>
        <p:nvSpPr>
          <p:cNvPr id="8" name="Rectangle 5"/>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9" name="Rectangle 6"/>
          <p:cNvSpPr>
            <a:spLocks noGrp="1" noChangeArrowheads="1"/>
          </p:cNvSpPr>
          <p:nvPr>
            <p:ph type="sldNum" sz="quarter" idx="12"/>
          </p:nvPr>
        </p:nvSpPr>
        <p:spPr/>
        <p:txBody>
          <a:bodyPr/>
          <a:lstStyle>
            <a:lvl1pPr>
              <a:defRPr/>
            </a:lvl1pPr>
          </a:lstStyle>
          <a:p>
            <a:pPr>
              <a:defRPr/>
            </a:pPr>
            <a:fld id="{B2D34C86-65A7-4A70-8783-0B5860D01A48}" type="slidenum">
              <a:rPr lang="ru-RU"/>
              <a:pPr>
                <a:defRPr/>
              </a:pPr>
              <a:t>‹#›</a:t>
            </a:fld>
            <a:endParaRPr lang="ru-RU"/>
          </a:p>
        </p:txBody>
      </p:sp>
    </p:spTree>
  </p:cSld>
  <p:clrMapOvr>
    <a:masterClrMapping/>
  </p:clrMapOvr>
  <p:transition spd="slow">
    <p:randomBar dir="vert"/>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263525" y="1598613"/>
            <a:ext cx="3616325"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032250" y="1598613"/>
            <a:ext cx="36179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Rectangle 59"/>
          <p:cNvSpPr>
            <a:spLocks noGrp="1" noChangeArrowheads="1"/>
          </p:cNvSpPr>
          <p:nvPr>
            <p:ph type="dt" sz="half" idx="10"/>
          </p:nvPr>
        </p:nvSpPr>
        <p:spPr/>
        <p:txBody>
          <a:bodyPr/>
          <a:lstStyle>
            <a:lvl1pPr>
              <a:defRPr/>
            </a:lvl1pPr>
          </a:lstStyle>
          <a:p>
            <a:pPr>
              <a:defRPr/>
            </a:pPr>
            <a:endParaRPr lang="ru-RU"/>
          </a:p>
        </p:txBody>
      </p:sp>
      <p:sp>
        <p:nvSpPr>
          <p:cNvPr id="6" name="Rectangle 60"/>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7" name="Rectangle 61"/>
          <p:cNvSpPr>
            <a:spLocks noGrp="1" noChangeArrowheads="1"/>
          </p:cNvSpPr>
          <p:nvPr>
            <p:ph type="sldNum" sz="quarter" idx="12"/>
          </p:nvPr>
        </p:nvSpPr>
        <p:spPr/>
        <p:txBody>
          <a:bodyPr/>
          <a:lstStyle>
            <a:lvl1pPr>
              <a:defRPr/>
            </a:lvl1pPr>
          </a:lstStyle>
          <a:p>
            <a:pPr>
              <a:defRPr/>
            </a:pPr>
            <a:fld id="{2D779F28-B169-44A7-B082-463346E4020A}" type="slidenum">
              <a:rPr lang="ru-RU"/>
              <a:pPr>
                <a:defRPr/>
              </a:pPr>
              <a:t>‹#›</a:t>
            </a:fld>
            <a:endParaRPr lang="ru-RU"/>
          </a:p>
        </p:txBody>
      </p:sp>
    </p:spTree>
  </p:cSld>
  <p:clrMapOvr>
    <a:masterClrMapping/>
  </p:clrMapOvr>
  <p:transition spd="slow">
    <p:randomBar dir="vert"/>
  </p:transition>
  <p:timing/>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Rectangle 4"/>
          <p:cNvSpPr>
            <a:spLocks noGrp="1" noChangeArrowheads="1"/>
          </p:cNvSpPr>
          <p:nvPr>
            <p:ph type="dt" sz="half" idx="10"/>
          </p:nvPr>
        </p:nvSpPr>
        <p:spPr/>
        <p:txBody>
          <a:bodyPr/>
          <a:lstStyle>
            <a:lvl1pPr>
              <a:defRPr/>
            </a:lvl1pPr>
          </a:lstStyle>
          <a:p>
            <a:pPr>
              <a:defRPr/>
            </a:pPr>
            <a:endParaRPr lang="ru-RU"/>
          </a:p>
        </p:txBody>
      </p:sp>
      <p:sp>
        <p:nvSpPr>
          <p:cNvPr id="4" name="Rectangle 5"/>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5" name="Rectangle 6"/>
          <p:cNvSpPr>
            <a:spLocks noGrp="1" noChangeArrowheads="1"/>
          </p:cNvSpPr>
          <p:nvPr>
            <p:ph type="sldNum" sz="quarter" idx="12"/>
          </p:nvPr>
        </p:nvSpPr>
        <p:spPr/>
        <p:txBody>
          <a:bodyPr/>
          <a:lstStyle>
            <a:lvl1pPr>
              <a:defRPr/>
            </a:lvl1pPr>
          </a:lstStyle>
          <a:p>
            <a:pPr>
              <a:defRPr/>
            </a:pPr>
            <a:fld id="{9B33B3AE-F954-4864-B724-489F20D9F462}" type="slidenum">
              <a:rPr lang="ru-RU"/>
              <a:pPr>
                <a:defRPr/>
              </a:pPr>
              <a:t>‹#›</a:t>
            </a:fld>
            <a:endParaRPr lang="ru-RU"/>
          </a:p>
        </p:txBody>
      </p:sp>
    </p:spTree>
  </p:cSld>
  <p:clrMapOvr>
    <a:masterClrMapping/>
  </p:clrMapOvr>
  <p:transition spd="slow">
    <p:randomBar dir="vert"/>
  </p:transition>
  <p:timing/>
</p:sldLayout>
</file>

<file path=ppt/slideLayouts/slideLayout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Пустой слайд">
    <p:spTree>
      <p:nvGrpSpPr>
        <p:cNvPr id="1" name=""/>
        <p:cNvGrpSpPr/>
        <p:nvPr/>
      </p:nvGrpSpPr>
      <p:grpSpPr>
        <a:xfrm>
          <a:off x="0" y="0"/>
          <a:ext cx="0" cy="0"/>
        </a:xfrm>
      </p:grpSpPr>
      <p:sp>
        <p:nvSpPr>
          <p:cNvPr id="2" name="Rectangle 4"/>
          <p:cNvSpPr>
            <a:spLocks noGrp="1" noChangeArrowheads="1"/>
          </p:cNvSpPr>
          <p:nvPr>
            <p:ph type="dt" sz="half" idx="10"/>
          </p:nvPr>
        </p:nvSpPr>
        <p:spPr/>
        <p:txBody>
          <a:bodyPr/>
          <a:lstStyle>
            <a:lvl1pPr>
              <a:defRPr/>
            </a:lvl1pPr>
          </a:lstStyle>
          <a:p>
            <a:pPr>
              <a:defRPr/>
            </a:pPr>
            <a:endParaRPr lang="ru-RU"/>
          </a:p>
        </p:txBody>
      </p:sp>
      <p:sp>
        <p:nvSpPr>
          <p:cNvPr id="3" name="Rectangle 5"/>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4" name="Rectangle 6"/>
          <p:cNvSpPr>
            <a:spLocks noGrp="1" noChangeArrowheads="1"/>
          </p:cNvSpPr>
          <p:nvPr>
            <p:ph type="sldNum" sz="quarter" idx="12"/>
          </p:nvPr>
        </p:nvSpPr>
        <p:spPr/>
        <p:txBody>
          <a:bodyPr/>
          <a:lstStyle>
            <a:lvl1pPr>
              <a:defRPr/>
            </a:lvl1pPr>
          </a:lstStyle>
          <a:p>
            <a:pPr>
              <a:defRPr/>
            </a:pPr>
            <a:fld id="{3E90E182-178D-4D85-865D-AB07C512CD43}" type="slidenum">
              <a:rPr lang="ru-RU"/>
              <a:pPr>
                <a:defRPr/>
              </a:pPr>
              <a:t>‹#›</a:t>
            </a:fld>
            <a:endParaRPr lang="ru-RU"/>
          </a:p>
        </p:txBody>
      </p:sp>
    </p:spTree>
  </p:cSld>
  <p:clrMapOvr>
    <a:masterClrMapping/>
  </p:clrMapOvr>
  <p:transition spd="slow">
    <p:randomBar dir="vert"/>
  </p:transition>
  <p:timing/>
</p:sldLayout>
</file>

<file path=ppt/slideLayouts/slideLayout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a:defRPr/>
            </a:lvl1pPr>
          </a:lstStyle>
          <a:p>
            <a:pPr>
              <a:defRPr/>
            </a:pPr>
            <a:endParaRPr lang="ru-RU"/>
          </a:p>
        </p:txBody>
      </p:sp>
      <p:sp>
        <p:nvSpPr>
          <p:cNvPr id="6" name="Rectangle 5"/>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7" name="Rectangle 6"/>
          <p:cNvSpPr>
            <a:spLocks noGrp="1" noChangeArrowheads="1"/>
          </p:cNvSpPr>
          <p:nvPr>
            <p:ph type="sldNum" sz="quarter" idx="12"/>
          </p:nvPr>
        </p:nvSpPr>
        <p:spPr/>
        <p:txBody>
          <a:bodyPr/>
          <a:lstStyle>
            <a:lvl1pPr>
              <a:defRPr/>
            </a:lvl1pPr>
          </a:lstStyle>
          <a:p>
            <a:pPr>
              <a:defRPr/>
            </a:pPr>
            <a:fld id="{209A9456-F640-41D8-8AE2-87E73B676EB7}" type="slidenum">
              <a:rPr lang="ru-RU"/>
              <a:pPr>
                <a:defRPr/>
              </a:pPr>
              <a:t>‹#›</a:t>
            </a:fld>
            <a:endParaRPr lang="ru-RU"/>
          </a:p>
        </p:txBody>
      </p:sp>
    </p:spTree>
  </p:cSld>
  <p:clrMapOvr>
    <a:masterClrMapping/>
  </p:clrMapOvr>
  <p:transition spd="slow">
    <p:randomBar dir="vert"/>
  </p:transition>
  <p:timing/>
</p:sldLayout>
</file>

<file path=ppt/slideLayouts/slideLayout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uk-UA"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a:defRPr/>
            </a:lvl1pPr>
          </a:lstStyle>
          <a:p>
            <a:pPr>
              <a:defRPr/>
            </a:pPr>
            <a:endParaRPr lang="ru-RU"/>
          </a:p>
        </p:txBody>
      </p:sp>
      <p:sp>
        <p:nvSpPr>
          <p:cNvPr id="6" name="Rectangle 5"/>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7" name="Rectangle 6"/>
          <p:cNvSpPr>
            <a:spLocks noGrp="1" noChangeArrowheads="1"/>
          </p:cNvSpPr>
          <p:nvPr>
            <p:ph type="sldNum" sz="quarter" idx="12"/>
          </p:nvPr>
        </p:nvSpPr>
        <p:spPr/>
        <p:txBody>
          <a:bodyPr/>
          <a:lstStyle>
            <a:lvl1pPr>
              <a:defRPr/>
            </a:lvl1pPr>
          </a:lstStyle>
          <a:p>
            <a:pPr>
              <a:defRPr/>
            </a:pPr>
            <a:fld id="{B9A90495-804B-4A4B-B24D-3A83EC6E95EB}" type="slidenum">
              <a:rPr lang="ru-RU"/>
              <a:pPr>
                <a:defRPr/>
              </a:pPr>
              <a:t>‹#›</a:t>
            </a:fld>
            <a:endParaRPr lang="ru-RU"/>
          </a:p>
        </p:txBody>
      </p:sp>
    </p:spTree>
  </p:cSld>
  <p:clrMapOvr>
    <a:masterClrMapping/>
  </p:clrMapOvr>
  <p:transition spd="slow">
    <p:randomBar dir="vert"/>
  </p:transition>
  <p:timing/>
</p:sldLayout>
</file>

<file path=ppt/slideLayouts/slideLayout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4"/>
          <p:cNvSpPr>
            <a:spLocks noGrp="1" noChangeArrowheads="1"/>
          </p:cNvSpPr>
          <p:nvPr>
            <p:ph type="dt" sz="half" idx="10"/>
          </p:nvPr>
        </p:nvSpPr>
        <p:spPr/>
        <p:txBody>
          <a:bodyPr/>
          <a:lstStyle>
            <a:lvl1pPr>
              <a:defRPr/>
            </a:lvl1pPr>
          </a:lstStyle>
          <a:p>
            <a:pPr>
              <a:defRPr/>
            </a:pPr>
            <a:endParaRPr lang="ru-RU"/>
          </a:p>
        </p:txBody>
      </p:sp>
      <p:sp>
        <p:nvSpPr>
          <p:cNvPr id="5" name="Rectangle 5"/>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6" name="Rectangle 6"/>
          <p:cNvSpPr>
            <a:spLocks noGrp="1" noChangeArrowheads="1"/>
          </p:cNvSpPr>
          <p:nvPr>
            <p:ph type="sldNum" sz="quarter" idx="12"/>
          </p:nvPr>
        </p:nvSpPr>
        <p:spPr/>
        <p:txBody>
          <a:bodyPr/>
          <a:lstStyle>
            <a:lvl1pPr>
              <a:defRPr/>
            </a:lvl1pPr>
          </a:lstStyle>
          <a:p>
            <a:pPr>
              <a:defRPr/>
            </a:pPr>
            <a:fld id="{9136711A-5ECE-45E9-876A-5BF19A09288F}" type="slidenum">
              <a:rPr lang="ru-RU"/>
              <a:pPr>
                <a:defRPr/>
              </a:pPr>
              <a:t>‹#›</a:t>
            </a:fld>
            <a:endParaRPr lang="ru-RU"/>
          </a:p>
        </p:txBody>
      </p:sp>
    </p:spTree>
  </p:cSld>
  <p:clrMapOvr>
    <a:masterClrMapping/>
  </p:clrMapOvr>
  <p:transition spd="slow">
    <p:randomBar dir="vert"/>
  </p:transition>
  <p:timing/>
</p:sldLayout>
</file>

<file path=ppt/slideLayouts/slideLayout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p:cNvSpPr>
            <a:spLocks noGrp="1"/>
          </p:cNvSpPr>
          <p:nvPr>
            <p:ph type="title" orient="vert"/>
          </p:nvPr>
        </p:nvSpPr>
        <p:spPr>
          <a:xfrm>
            <a:off x="6629400" y="381000"/>
            <a:ext cx="2057400" cy="5715000"/>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381000"/>
            <a:ext cx="6019800" cy="5715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4"/>
          <p:cNvSpPr>
            <a:spLocks noGrp="1" noChangeArrowheads="1"/>
          </p:cNvSpPr>
          <p:nvPr>
            <p:ph type="dt" sz="half" idx="10"/>
          </p:nvPr>
        </p:nvSpPr>
        <p:spPr/>
        <p:txBody>
          <a:bodyPr/>
          <a:lstStyle>
            <a:lvl1pPr>
              <a:defRPr/>
            </a:lvl1pPr>
          </a:lstStyle>
          <a:p>
            <a:pPr>
              <a:defRPr/>
            </a:pPr>
            <a:endParaRPr lang="ru-RU"/>
          </a:p>
        </p:txBody>
      </p:sp>
      <p:sp>
        <p:nvSpPr>
          <p:cNvPr id="5" name="Rectangle 5"/>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6" name="Rectangle 6"/>
          <p:cNvSpPr>
            <a:spLocks noGrp="1" noChangeArrowheads="1"/>
          </p:cNvSpPr>
          <p:nvPr>
            <p:ph type="sldNum" sz="quarter" idx="12"/>
          </p:nvPr>
        </p:nvSpPr>
        <p:spPr/>
        <p:txBody>
          <a:bodyPr/>
          <a:lstStyle>
            <a:lvl1pPr>
              <a:defRPr/>
            </a:lvl1pPr>
          </a:lstStyle>
          <a:p>
            <a:pPr>
              <a:defRPr/>
            </a:pPr>
            <a:fld id="{ECC5B723-B05C-4C49-B54C-AA378693AE0F}" type="slidenum">
              <a:rPr lang="ru-RU"/>
              <a:pPr>
                <a:defRPr/>
              </a:pPr>
              <a:t>‹#›</a:t>
            </a:fld>
            <a:endParaRPr lang="ru-RU"/>
          </a:p>
        </p:txBody>
      </p:sp>
    </p:spTree>
  </p:cSld>
  <p:clrMapOvr>
    <a:masterClrMapping/>
  </p:clrMapOvr>
  <p:transition spd="slow">
    <p:randomBar dir="vert"/>
  </p:transition>
  <p:timing/>
</p:sldLayout>
</file>

<file path=ppt/slideLayouts/slideLayout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Only" preserve="1">
  <p:cSld name="Объект">
    <p:spTree>
      <p:nvGrpSpPr>
        <p:cNvPr id="1" name=""/>
        <p:cNvGrpSpPr/>
        <p:nvPr/>
      </p:nvGrpSpPr>
      <p:grpSpPr>
        <a:xfrm>
          <a:off x="0" y="0"/>
          <a:ext cx="0" cy="0"/>
        </a:xfrm>
      </p:grpSpPr>
      <p:sp>
        <p:nvSpPr>
          <p:cNvPr id="2" name="Содержимое 1"/>
          <p:cNvSpPr>
            <a:spLocks noGrp="1"/>
          </p:cNvSpPr>
          <p:nvPr>
            <p:ph/>
          </p:nvPr>
        </p:nvSpPr>
        <p:spPr>
          <a:xfrm>
            <a:off x="457200" y="381000"/>
            <a:ext cx="8229600" cy="5715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3" name="Rectangle 4"/>
          <p:cNvSpPr>
            <a:spLocks noGrp="1" noChangeArrowheads="1"/>
          </p:cNvSpPr>
          <p:nvPr>
            <p:ph type="dt" sz="half" idx="10"/>
          </p:nvPr>
        </p:nvSpPr>
        <p:spPr/>
        <p:txBody>
          <a:bodyPr/>
          <a:lstStyle>
            <a:lvl1pPr>
              <a:defRPr/>
            </a:lvl1pPr>
          </a:lstStyle>
          <a:p>
            <a:pPr>
              <a:defRPr/>
            </a:pPr>
            <a:endParaRPr lang="ru-RU"/>
          </a:p>
        </p:txBody>
      </p:sp>
      <p:sp>
        <p:nvSpPr>
          <p:cNvPr id="4" name="Rectangle 5"/>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5" name="Rectangle 6"/>
          <p:cNvSpPr>
            <a:spLocks noGrp="1" noChangeArrowheads="1"/>
          </p:cNvSpPr>
          <p:nvPr>
            <p:ph type="sldNum" sz="quarter" idx="12"/>
          </p:nvPr>
        </p:nvSpPr>
        <p:spPr/>
        <p:txBody>
          <a:bodyPr/>
          <a:lstStyle>
            <a:lvl1pPr>
              <a:defRPr/>
            </a:lvl1pPr>
          </a:lstStyle>
          <a:p>
            <a:pPr>
              <a:defRPr/>
            </a:pPr>
            <a:fld id="{58B89027-9D86-42CA-B0A7-A681FE4FB8C4}" type="slidenum">
              <a:rPr lang="ru-RU"/>
              <a:pPr>
                <a:defRPr/>
              </a:pPr>
              <a:t>‹#›</a:t>
            </a:fld>
            <a:endParaRPr lang="ru-RU"/>
          </a:p>
        </p:txBody>
      </p:sp>
    </p:spTree>
  </p:cSld>
  <p:clrMapOvr>
    <a:masterClrMapping/>
  </p:clrMapOvr>
  <p:transition spd="slow">
    <p:randomBar dir="vert"/>
  </p:transition>
  <p:timing/>
</p:sldLayout>
</file>

<file path=ppt/slideLayouts/slideLayout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Титульный слайд">
    <p:spTree>
      <p:nvGrpSpPr>
        <p:cNvPr id="1" name=""/>
        <p:cNvGrpSpPr/>
        <p:nvPr/>
      </p:nvGrpSpPr>
      <p:grpSpPr>
        <a:xfrm>
          <a:off x="0" y="0"/>
          <a:ext cx="0" cy="0"/>
        </a:xfrm>
      </p:grpSpPr>
      <p:sp>
        <p:nvSpPr>
          <p:cNvPr id="4" name="Freeform 4"/>
          <p:cNvSpPr/>
          <p:nvPr/>
        </p:nvSpPr>
        <p:spPr bwMode="auto">
          <a:xfrm>
            <a:off x="285750" y="2803525"/>
            <a:ext cx="1588" cy="3035300"/>
          </a:xfrm>
          <a:custGeom>
            <a:gdLst>
              <a:gd name="T0" fmla="*/ 0 h 1912"/>
              <a:gd name="T1" fmla="*/ 6 h 1912"/>
              <a:gd name="T2" fmla="*/ 6 h 1912"/>
              <a:gd name="T3" fmla="*/ 60 h 1912"/>
              <a:gd name="T4" fmla="*/ 1912 h 1912"/>
              <a:gd name="T5" fmla="*/ 1912 h 1912"/>
              <a:gd name="T6" fmla="*/ 0 h 1912"/>
              <a:gd name="T7" fmla="*/ 0 h 1912"/>
            </a:gd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ln>
        </p:spPr>
        <p:txBody>
          <a:bodyPr/>
          <a:lstStyle/>
          <a:p>
            <a:pPr fontAlgn="auto">
              <a:spcBef>
                <a:spcPct val="0"/>
              </a:spcBef>
              <a:spcAft>
                <a:spcPct val="0"/>
              </a:spcAft>
              <a:defRPr/>
            </a:pPr>
            <a:endParaRPr lang="uk-UA">
              <a:latin typeface="+mn-lt"/>
              <a:cs typeface="+mn-cs"/>
            </a:endParaRPr>
          </a:p>
        </p:txBody>
      </p:sp>
      <p:sp>
        <p:nvSpPr>
          <p:cNvPr id="48130"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ru-RU" smtClean="0"/>
              <a:t>Образец заголовка</a:t>
            </a:r>
            <a:endParaRPr lang="ru-RU"/>
          </a:p>
        </p:txBody>
      </p:sp>
      <p:sp>
        <p:nvSpPr>
          <p:cNvPr id="48131"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ru-RU" smtClean="0"/>
              <a:t>Образец подзаголовка</a:t>
            </a:r>
            <a:endParaRPr lang="ru-RU"/>
          </a:p>
        </p:txBody>
      </p:sp>
      <p:sp>
        <p:nvSpPr>
          <p:cNvPr id="5" name="Rectangle 5"/>
          <p:cNvSpPr>
            <a:spLocks noGrp="1" noChangeArrowheads="1"/>
          </p:cNvSpPr>
          <p:nvPr>
            <p:ph type="ftr" sz="quarter" idx="10"/>
          </p:nvPr>
        </p:nvSpPr>
        <p:spPr/>
        <p:txBody>
          <a:bodyPr/>
          <a:lstStyle>
            <a:lvl1pPr>
              <a:defRPr smtClean="0"/>
            </a:lvl1pPr>
          </a:lstStyle>
          <a:p>
            <a:pPr>
              <a:defRPr/>
            </a:pPr>
            <a:r>
              <a:rPr lang="ru-RU"/>
              <a:t>За матеріалами сайту Svit PPT</a:t>
            </a:r>
          </a:p>
        </p:txBody>
      </p:sp>
      <p:sp>
        <p:nvSpPr>
          <p:cNvPr id="6" name="Rectangle 6"/>
          <p:cNvSpPr>
            <a:spLocks noGrp="1" noChangeArrowheads="1"/>
          </p:cNvSpPr>
          <p:nvPr>
            <p:ph type="sldNum" sz="quarter" idx="11"/>
          </p:nvPr>
        </p:nvSpPr>
        <p:spPr/>
        <p:txBody>
          <a:bodyPr/>
          <a:lstStyle>
            <a:lvl1pPr>
              <a:defRPr/>
            </a:lvl1pPr>
          </a:lstStyle>
          <a:p>
            <a:pPr>
              <a:defRPr/>
            </a:pPr>
            <a:fld id="{1D0E3C67-1F17-4F85-A42A-28FFB78CC3D9}" type="slidenum">
              <a:rPr lang="ru-RU"/>
              <a:pPr>
                <a:defRPr/>
              </a:pPr>
              <a:t>‹#›</a:t>
            </a:fld>
            <a:endParaRPr lang="ru-RU"/>
          </a:p>
        </p:txBody>
      </p:sp>
      <p:sp>
        <p:nvSpPr>
          <p:cNvPr id="7" name="Rectangle 7"/>
          <p:cNvSpPr>
            <a:spLocks noGrp="1" noChangeArrowheads="1"/>
          </p:cNvSpPr>
          <p:nvPr>
            <p:ph type="dt" sz="quarter" idx="12"/>
          </p:nvPr>
        </p:nvSpPr>
        <p:spPr/>
        <p:txBody>
          <a:bodyPr/>
          <a:lstStyle>
            <a:lvl1pPr>
              <a:defRPr/>
            </a:lvl1pPr>
          </a:lstStyle>
          <a:p>
            <a:pPr>
              <a:defRPr/>
            </a:pPr>
            <a:endParaRPr lang="ru-RU"/>
          </a:p>
        </p:txBody>
      </p:sp>
    </p:spTree>
  </p:cSld>
  <p:clrMapOvr>
    <a:masterClrMapping/>
  </p:clrMapOvr>
  <p:transition spd="slow">
    <p:randomBar dir="vert"/>
  </p:transition>
  <p:timing/>
</p:sldLayout>
</file>

<file path=ppt/slideLayouts/slideLayout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4"/>
          <p:cNvSpPr>
            <a:spLocks noGrp="1" noChangeArrowheads="1"/>
          </p:cNvSpPr>
          <p:nvPr>
            <p:ph type="dt" sz="half" idx="10"/>
          </p:nvPr>
        </p:nvSpPr>
        <p:spPr/>
        <p:txBody>
          <a:bodyPr/>
          <a:lstStyle>
            <a:lvl1pPr>
              <a:defRPr/>
            </a:lvl1pPr>
          </a:lstStyle>
          <a:p>
            <a:pPr>
              <a:defRPr/>
            </a:pPr>
            <a:endParaRPr lang="ru-RU"/>
          </a:p>
        </p:txBody>
      </p:sp>
      <p:sp>
        <p:nvSpPr>
          <p:cNvPr id="5" name="Rectangle 5"/>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6" name="Rectangle 6"/>
          <p:cNvSpPr>
            <a:spLocks noGrp="1" noChangeArrowheads="1"/>
          </p:cNvSpPr>
          <p:nvPr>
            <p:ph type="sldNum" sz="quarter" idx="12"/>
          </p:nvPr>
        </p:nvSpPr>
        <p:spPr/>
        <p:txBody>
          <a:bodyPr/>
          <a:lstStyle>
            <a:lvl1pPr>
              <a:defRPr/>
            </a:lvl1pPr>
          </a:lstStyle>
          <a:p>
            <a:pPr>
              <a:defRPr/>
            </a:pPr>
            <a:fld id="{099B8A26-3ADA-48AE-AA75-EC9C5D9C7272}" type="slidenum">
              <a:rPr lang="ru-RU"/>
              <a:pPr>
                <a:defRPr/>
              </a:pPr>
              <a:t>‹#›</a:t>
            </a:fld>
            <a:endParaRPr lang="ru-RU"/>
          </a:p>
        </p:txBody>
      </p:sp>
    </p:spTree>
  </p:cSld>
  <p:clrMapOvr>
    <a:masterClrMapping/>
  </p:clrMapOvr>
  <p:transition spd="slow">
    <p:randomBar dir="vert"/>
  </p:transition>
  <p:timing/>
</p:sldLayout>
</file>

<file path=ppt/slideLayouts/slideLayout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p:txBody>
          <a:bodyPr/>
          <a:lstStyle>
            <a:lvl1pPr>
              <a:defRPr/>
            </a:lvl1pPr>
          </a:lstStyle>
          <a:p>
            <a:pPr>
              <a:defRPr/>
            </a:pPr>
            <a:endParaRPr lang="ru-RU"/>
          </a:p>
        </p:txBody>
      </p:sp>
      <p:sp>
        <p:nvSpPr>
          <p:cNvPr id="5" name="Rectangle 5"/>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6" name="Rectangle 6"/>
          <p:cNvSpPr>
            <a:spLocks noGrp="1" noChangeArrowheads="1"/>
          </p:cNvSpPr>
          <p:nvPr>
            <p:ph type="sldNum" sz="quarter" idx="12"/>
          </p:nvPr>
        </p:nvSpPr>
        <p:spPr/>
        <p:txBody>
          <a:bodyPr/>
          <a:lstStyle>
            <a:lvl1pPr>
              <a:defRPr/>
            </a:lvl1pPr>
          </a:lstStyle>
          <a:p>
            <a:pPr>
              <a:defRPr/>
            </a:pPr>
            <a:fld id="{2FEA2578-C3B1-4C39-B7F7-2D9CE93CFDBF}" type="slidenum">
              <a:rPr lang="ru-RU"/>
              <a:pPr>
                <a:defRPr/>
              </a:pPr>
              <a:t>‹#›</a:t>
            </a:fld>
            <a:endParaRPr lang="ru-RU"/>
          </a:p>
        </p:txBody>
      </p:sp>
    </p:spTree>
  </p:cSld>
  <p:clrMapOvr>
    <a:masterClrMapping/>
  </p:clrMapOvr>
  <p:transition spd="slow">
    <p:randomBar dir="vert"/>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Rectangle 59"/>
          <p:cNvSpPr>
            <a:spLocks noGrp="1" noChangeArrowheads="1"/>
          </p:cNvSpPr>
          <p:nvPr>
            <p:ph type="dt" sz="half" idx="10"/>
          </p:nvPr>
        </p:nvSpPr>
        <p:spPr/>
        <p:txBody>
          <a:bodyPr/>
          <a:lstStyle>
            <a:lvl1pPr>
              <a:defRPr/>
            </a:lvl1pPr>
          </a:lstStyle>
          <a:p>
            <a:pPr>
              <a:defRPr/>
            </a:pPr>
            <a:endParaRPr lang="ru-RU"/>
          </a:p>
        </p:txBody>
      </p:sp>
      <p:sp>
        <p:nvSpPr>
          <p:cNvPr id="8" name="Rectangle 60"/>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9" name="Rectangle 61"/>
          <p:cNvSpPr>
            <a:spLocks noGrp="1" noChangeArrowheads="1"/>
          </p:cNvSpPr>
          <p:nvPr>
            <p:ph type="sldNum" sz="quarter" idx="12"/>
          </p:nvPr>
        </p:nvSpPr>
        <p:spPr/>
        <p:txBody>
          <a:bodyPr/>
          <a:lstStyle>
            <a:lvl1pPr>
              <a:defRPr/>
            </a:lvl1pPr>
          </a:lstStyle>
          <a:p>
            <a:pPr>
              <a:defRPr/>
            </a:pPr>
            <a:fld id="{EDE2AC34-175B-4592-911E-E9FFD42362C4}" type="slidenum">
              <a:rPr lang="ru-RU"/>
              <a:pPr>
                <a:defRPr/>
              </a:pPr>
              <a:t>‹#›</a:t>
            </a:fld>
            <a:endParaRPr lang="ru-RU"/>
          </a:p>
        </p:txBody>
      </p:sp>
    </p:spTree>
  </p:cSld>
  <p:clrMapOvr>
    <a:masterClrMapping/>
  </p:clrMapOvr>
  <p:transition spd="slow">
    <p:randomBar dir="vert"/>
  </p:transition>
  <p:timing/>
</p:sldLayout>
</file>

<file path=ppt/slideLayouts/slideLayout5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Rectangle 4"/>
          <p:cNvSpPr>
            <a:spLocks noGrp="1" noChangeArrowheads="1"/>
          </p:cNvSpPr>
          <p:nvPr>
            <p:ph type="dt" sz="half" idx="10"/>
          </p:nvPr>
        </p:nvSpPr>
        <p:spPr/>
        <p:txBody>
          <a:bodyPr/>
          <a:lstStyle>
            <a:lvl1pPr>
              <a:defRPr/>
            </a:lvl1pPr>
          </a:lstStyle>
          <a:p>
            <a:pPr>
              <a:defRPr/>
            </a:pPr>
            <a:endParaRPr lang="ru-RU"/>
          </a:p>
        </p:txBody>
      </p:sp>
      <p:sp>
        <p:nvSpPr>
          <p:cNvPr id="6" name="Rectangle 5"/>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7" name="Rectangle 6"/>
          <p:cNvSpPr>
            <a:spLocks noGrp="1" noChangeArrowheads="1"/>
          </p:cNvSpPr>
          <p:nvPr>
            <p:ph type="sldNum" sz="quarter" idx="12"/>
          </p:nvPr>
        </p:nvSpPr>
        <p:spPr/>
        <p:txBody>
          <a:bodyPr/>
          <a:lstStyle>
            <a:lvl1pPr>
              <a:defRPr/>
            </a:lvl1pPr>
          </a:lstStyle>
          <a:p>
            <a:pPr>
              <a:defRPr/>
            </a:pPr>
            <a:fld id="{D2EC92E9-D71E-4A35-89E9-86446EA5F2E3}" type="slidenum">
              <a:rPr lang="ru-RU"/>
              <a:pPr>
                <a:defRPr/>
              </a:pPr>
              <a:t>‹#›</a:t>
            </a:fld>
            <a:endParaRPr lang="ru-RU"/>
          </a:p>
        </p:txBody>
      </p:sp>
    </p:spTree>
  </p:cSld>
  <p:clrMapOvr>
    <a:masterClrMapping/>
  </p:clrMapOvr>
  <p:transition spd="slow">
    <p:randomBar dir="vert"/>
  </p:transition>
  <p:timing/>
</p:sldLayout>
</file>

<file path=ppt/slideLayouts/slideLayout5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Rectangle 4"/>
          <p:cNvSpPr>
            <a:spLocks noGrp="1" noChangeArrowheads="1"/>
          </p:cNvSpPr>
          <p:nvPr>
            <p:ph type="dt" sz="half" idx="10"/>
          </p:nvPr>
        </p:nvSpPr>
        <p:spPr/>
        <p:txBody>
          <a:bodyPr/>
          <a:lstStyle>
            <a:lvl1pPr>
              <a:defRPr/>
            </a:lvl1pPr>
          </a:lstStyle>
          <a:p>
            <a:pPr>
              <a:defRPr/>
            </a:pPr>
            <a:endParaRPr lang="ru-RU"/>
          </a:p>
        </p:txBody>
      </p:sp>
      <p:sp>
        <p:nvSpPr>
          <p:cNvPr id="8" name="Rectangle 5"/>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9" name="Rectangle 6"/>
          <p:cNvSpPr>
            <a:spLocks noGrp="1" noChangeArrowheads="1"/>
          </p:cNvSpPr>
          <p:nvPr>
            <p:ph type="sldNum" sz="quarter" idx="12"/>
          </p:nvPr>
        </p:nvSpPr>
        <p:spPr/>
        <p:txBody>
          <a:bodyPr/>
          <a:lstStyle>
            <a:lvl1pPr>
              <a:defRPr/>
            </a:lvl1pPr>
          </a:lstStyle>
          <a:p>
            <a:pPr>
              <a:defRPr/>
            </a:pPr>
            <a:fld id="{E4BFAE8E-B52B-4A80-9BDF-079D5AFF762C}" type="slidenum">
              <a:rPr lang="ru-RU"/>
              <a:pPr>
                <a:defRPr/>
              </a:pPr>
              <a:t>‹#›</a:t>
            </a:fld>
            <a:endParaRPr lang="ru-RU"/>
          </a:p>
        </p:txBody>
      </p:sp>
    </p:spTree>
  </p:cSld>
  <p:clrMapOvr>
    <a:masterClrMapping/>
  </p:clrMapOvr>
  <p:transition spd="slow">
    <p:randomBar dir="vert"/>
  </p:transition>
  <p:timing/>
</p:sldLayout>
</file>

<file path=ppt/slideLayouts/slideLayout5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Rectangle 4"/>
          <p:cNvSpPr>
            <a:spLocks noGrp="1" noChangeArrowheads="1"/>
          </p:cNvSpPr>
          <p:nvPr>
            <p:ph type="dt" sz="half" idx="10"/>
          </p:nvPr>
        </p:nvSpPr>
        <p:spPr/>
        <p:txBody>
          <a:bodyPr/>
          <a:lstStyle>
            <a:lvl1pPr>
              <a:defRPr/>
            </a:lvl1pPr>
          </a:lstStyle>
          <a:p>
            <a:pPr>
              <a:defRPr/>
            </a:pPr>
            <a:endParaRPr lang="ru-RU"/>
          </a:p>
        </p:txBody>
      </p:sp>
      <p:sp>
        <p:nvSpPr>
          <p:cNvPr id="4" name="Rectangle 5"/>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5" name="Rectangle 6"/>
          <p:cNvSpPr>
            <a:spLocks noGrp="1" noChangeArrowheads="1"/>
          </p:cNvSpPr>
          <p:nvPr>
            <p:ph type="sldNum" sz="quarter" idx="12"/>
          </p:nvPr>
        </p:nvSpPr>
        <p:spPr/>
        <p:txBody>
          <a:bodyPr/>
          <a:lstStyle>
            <a:lvl1pPr>
              <a:defRPr/>
            </a:lvl1pPr>
          </a:lstStyle>
          <a:p>
            <a:pPr>
              <a:defRPr/>
            </a:pPr>
            <a:fld id="{042E7471-0F3C-4107-935D-F3F02E0B397F}" type="slidenum">
              <a:rPr lang="ru-RU"/>
              <a:pPr>
                <a:defRPr/>
              </a:pPr>
              <a:t>‹#›</a:t>
            </a:fld>
            <a:endParaRPr lang="ru-RU"/>
          </a:p>
        </p:txBody>
      </p:sp>
    </p:spTree>
  </p:cSld>
  <p:clrMapOvr>
    <a:masterClrMapping/>
  </p:clrMapOvr>
  <p:transition spd="slow">
    <p:randomBar dir="vert"/>
  </p:transition>
  <p:timing/>
</p:sldLayout>
</file>

<file path=ppt/slideLayouts/slideLayout5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Пустой слайд">
    <p:spTree>
      <p:nvGrpSpPr>
        <p:cNvPr id="1" name=""/>
        <p:cNvGrpSpPr/>
        <p:nvPr/>
      </p:nvGrpSpPr>
      <p:grpSpPr>
        <a:xfrm>
          <a:off x="0" y="0"/>
          <a:ext cx="0" cy="0"/>
        </a:xfrm>
      </p:grpSpPr>
      <p:sp>
        <p:nvSpPr>
          <p:cNvPr id="2" name="Rectangle 4"/>
          <p:cNvSpPr>
            <a:spLocks noGrp="1" noChangeArrowheads="1"/>
          </p:cNvSpPr>
          <p:nvPr>
            <p:ph type="dt" sz="half" idx="10"/>
          </p:nvPr>
        </p:nvSpPr>
        <p:spPr/>
        <p:txBody>
          <a:bodyPr/>
          <a:lstStyle>
            <a:lvl1pPr>
              <a:defRPr/>
            </a:lvl1pPr>
          </a:lstStyle>
          <a:p>
            <a:pPr>
              <a:defRPr/>
            </a:pPr>
            <a:endParaRPr lang="ru-RU"/>
          </a:p>
        </p:txBody>
      </p:sp>
      <p:sp>
        <p:nvSpPr>
          <p:cNvPr id="3" name="Rectangle 5"/>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4" name="Rectangle 6"/>
          <p:cNvSpPr>
            <a:spLocks noGrp="1" noChangeArrowheads="1"/>
          </p:cNvSpPr>
          <p:nvPr>
            <p:ph type="sldNum" sz="quarter" idx="12"/>
          </p:nvPr>
        </p:nvSpPr>
        <p:spPr/>
        <p:txBody>
          <a:bodyPr/>
          <a:lstStyle>
            <a:lvl1pPr>
              <a:defRPr/>
            </a:lvl1pPr>
          </a:lstStyle>
          <a:p>
            <a:pPr>
              <a:defRPr/>
            </a:pPr>
            <a:fld id="{C64B0B14-5780-4027-BC3F-393ED3749166}" type="slidenum">
              <a:rPr lang="ru-RU"/>
              <a:pPr>
                <a:defRPr/>
              </a:pPr>
              <a:t>‹#›</a:t>
            </a:fld>
            <a:endParaRPr lang="ru-RU"/>
          </a:p>
        </p:txBody>
      </p:sp>
    </p:spTree>
  </p:cSld>
  <p:clrMapOvr>
    <a:masterClrMapping/>
  </p:clrMapOvr>
  <p:transition spd="slow">
    <p:randomBar dir="vert"/>
  </p:transition>
  <p:timing/>
</p:sldLayout>
</file>

<file path=ppt/slideLayouts/slideLayout5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a:defRPr/>
            </a:lvl1pPr>
          </a:lstStyle>
          <a:p>
            <a:pPr>
              <a:defRPr/>
            </a:pPr>
            <a:endParaRPr lang="ru-RU"/>
          </a:p>
        </p:txBody>
      </p:sp>
      <p:sp>
        <p:nvSpPr>
          <p:cNvPr id="6" name="Rectangle 5"/>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7" name="Rectangle 6"/>
          <p:cNvSpPr>
            <a:spLocks noGrp="1" noChangeArrowheads="1"/>
          </p:cNvSpPr>
          <p:nvPr>
            <p:ph type="sldNum" sz="quarter" idx="12"/>
          </p:nvPr>
        </p:nvSpPr>
        <p:spPr/>
        <p:txBody>
          <a:bodyPr/>
          <a:lstStyle>
            <a:lvl1pPr>
              <a:defRPr/>
            </a:lvl1pPr>
          </a:lstStyle>
          <a:p>
            <a:pPr>
              <a:defRPr/>
            </a:pPr>
            <a:fld id="{8404D7DF-6DE7-463D-99FA-ACCEF1D719EB}" type="slidenum">
              <a:rPr lang="ru-RU"/>
              <a:pPr>
                <a:defRPr/>
              </a:pPr>
              <a:t>‹#›</a:t>
            </a:fld>
            <a:endParaRPr lang="ru-RU"/>
          </a:p>
        </p:txBody>
      </p:sp>
    </p:spTree>
  </p:cSld>
  <p:clrMapOvr>
    <a:masterClrMapping/>
  </p:clrMapOvr>
  <p:transition spd="slow">
    <p:randomBar dir="vert"/>
  </p:transition>
  <p:timing/>
</p:sldLayout>
</file>

<file path=ppt/slideLayouts/slideLayout5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uk-UA"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a:defRPr/>
            </a:lvl1pPr>
          </a:lstStyle>
          <a:p>
            <a:pPr>
              <a:defRPr/>
            </a:pPr>
            <a:endParaRPr lang="ru-RU"/>
          </a:p>
        </p:txBody>
      </p:sp>
      <p:sp>
        <p:nvSpPr>
          <p:cNvPr id="6" name="Rectangle 5"/>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7" name="Rectangle 6"/>
          <p:cNvSpPr>
            <a:spLocks noGrp="1" noChangeArrowheads="1"/>
          </p:cNvSpPr>
          <p:nvPr>
            <p:ph type="sldNum" sz="quarter" idx="12"/>
          </p:nvPr>
        </p:nvSpPr>
        <p:spPr/>
        <p:txBody>
          <a:bodyPr/>
          <a:lstStyle>
            <a:lvl1pPr>
              <a:defRPr/>
            </a:lvl1pPr>
          </a:lstStyle>
          <a:p>
            <a:pPr>
              <a:defRPr/>
            </a:pPr>
            <a:fld id="{B9548365-EEF1-4D19-A32C-6FCE5A971B45}" type="slidenum">
              <a:rPr lang="ru-RU"/>
              <a:pPr>
                <a:defRPr/>
              </a:pPr>
              <a:t>‹#›</a:t>
            </a:fld>
            <a:endParaRPr lang="ru-RU"/>
          </a:p>
        </p:txBody>
      </p:sp>
    </p:spTree>
  </p:cSld>
  <p:clrMapOvr>
    <a:masterClrMapping/>
  </p:clrMapOvr>
  <p:transition spd="slow">
    <p:randomBar dir="vert"/>
  </p:transition>
  <p:timing/>
</p:sldLayout>
</file>

<file path=ppt/slideLayouts/slideLayout5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4"/>
          <p:cNvSpPr>
            <a:spLocks noGrp="1" noChangeArrowheads="1"/>
          </p:cNvSpPr>
          <p:nvPr>
            <p:ph type="dt" sz="half" idx="10"/>
          </p:nvPr>
        </p:nvSpPr>
        <p:spPr/>
        <p:txBody>
          <a:bodyPr/>
          <a:lstStyle>
            <a:lvl1pPr>
              <a:defRPr/>
            </a:lvl1pPr>
          </a:lstStyle>
          <a:p>
            <a:pPr>
              <a:defRPr/>
            </a:pPr>
            <a:endParaRPr lang="ru-RU"/>
          </a:p>
        </p:txBody>
      </p:sp>
      <p:sp>
        <p:nvSpPr>
          <p:cNvPr id="5" name="Rectangle 5"/>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6" name="Rectangle 6"/>
          <p:cNvSpPr>
            <a:spLocks noGrp="1" noChangeArrowheads="1"/>
          </p:cNvSpPr>
          <p:nvPr>
            <p:ph type="sldNum" sz="quarter" idx="12"/>
          </p:nvPr>
        </p:nvSpPr>
        <p:spPr/>
        <p:txBody>
          <a:bodyPr/>
          <a:lstStyle>
            <a:lvl1pPr>
              <a:defRPr/>
            </a:lvl1pPr>
          </a:lstStyle>
          <a:p>
            <a:pPr>
              <a:defRPr/>
            </a:pPr>
            <a:fld id="{E971864C-D36A-46CB-BB03-77A385A41A85}" type="slidenum">
              <a:rPr lang="ru-RU"/>
              <a:pPr>
                <a:defRPr/>
              </a:pPr>
              <a:t>‹#›</a:t>
            </a:fld>
            <a:endParaRPr lang="ru-RU"/>
          </a:p>
        </p:txBody>
      </p:sp>
    </p:spTree>
  </p:cSld>
  <p:clrMapOvr>
    <a:masterClrMapping/>
  </p:clrMapOvr>
  <p:transition spd="slow">
    <p:randomBar dir="vert"/>
  </p:transition>
  <p:timing/>
</p:sldLayout>
</file>

<file path=ppt/slideLayouts/slideLayout5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p:cNvSpPr>
            <a:spLocks noGrp="1"/>
          </p:cNvSpPr>
          <p:nvPr>
            <p:ph type="title" orient="vert"/>
          </p:nvPr>
        </p:nvSpPr>
        <p:spPr>
          <a:xfrm>
            <a:off x="6629400" y="292100"/>
            <a:ext cx="2057400" cy="5727700"/>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92100"/>
            <a:ext cx="6019800" cy="57277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4"/>
          <p:cNvSpPr>
            <a:spLocks noGrp="1" noChangeArrowheads="1"/>
          </p:cNvSpPr>
          <p:nvPr>
            <p:ph type="dt" sz="half" idx="10"/>
          </p:nvPr>
        </p:nvSpPr>
        <p:spPr/>
        <p:txBody>
          <a:bodyPr/>
          <a:lstStyle>
            <a:lvl1pPr>
              <a:defRPr/>
            </a:lvl1pPr>
          </a:lstStyle>
          <a:p>
            <a:pPr>
              <a:defRPr/>
            </a:pPr>
            <a:endParaRPr lang="ru-RU"/>
          </a:p>
        </p:txBody>
      </p:sp>
      <p:sp>
        <p:nvSpPr>
          <p:cNvPr id="5" name="Rectangle 5"/>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6" name="Rectangle 6"/>
          <p:cNvSpPr>
            <a:spLocks noGrp="1" noChangeArrowheads="1"/>
          </p:cNvSpPr>
          <p:nvPr>
            <p:ph type="sldNum" sz="quarter" idx="12"/>
          </p:nvPr>
        </p:nvSpPr>
        <p:spPr/>
        <p:txBody>
          <a:bodyPr/>
          <a:lstStyle>
            <a:lvl1pPr>
              <a:defRPr/>
            </a:lvl1pPr>
          </a:lstStyle>
          <a:p>
            <a:pPr>
              <a:defRPr/>
            </a:pPr>
            <a:fld id="{3AFE8B32-0CB7-4637-9982-1A0253D13016}" type="slidenum">
              <a:rPr lang="ru-RU"/>
              <a:pPr>
                <a:defRPr/>
              </a:pPr>
              <a:t>‹#›</a:t>
            </a:fld>
            <a:endParaRPr lang="ru-RU"/>
          </a:p>
        </p:txBody>
      </p:sp>
    </p:spTree>
  </p:cSld>
  <p:clrMapOvr>
    <a:masterClrMapping/>
  </p:clrMapOvr>
  <p:transition spd="slow">
    <p:randomBar dir="vert"/>
  </p:transition>
  <p:timing/>
</p:sldLayout>
</file>

<file path=ppt/slideLayouts/slideLayout5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xAndObj" preserve="1">
  <p:cSld name="Заголовок, текст и объект">
    <p:spTree>
      <p:nvGrpSpPr>
        <p:cNvPr id="1" name=""/>
        <p:cNvGrpSpPr/>
        <p:nvPr/>
      </p:nvGrpSpPr>
      <p:grpSpPr>
        <a:xfrm>
          <a:off x="0" y="0"/>
          <a:ext cx="0" cy="0"/>
        </a:xfrm>
      </p:grpSpPr>
      <p:sp>
        <p:nvSpPr>
          <p:cNvPr id="2" name="Заголовок 1"/>
          <p:cNvSpPr>
            <a:spLocks noGrp="1"/>
          </p:cNvSpPr>
          <p:nvPr>
            <p:ph type="title"/>
          </p:nvPr>
        </p:nvSpPr>
        <p:spPr>
          <a:xfrm>
            <a:off x="457200" y="292100"/>
            <a:ext cx="8229600" cy="1384300"/>
          </a:xfrm>
        </p:spPr>
        <p:txBody>
          <a:bodyPr/>
          <a:lstStyle/>
          <a:p>
            <a:r>
              <a:rPr lang="ru-RU" smtClean="0"/>
              <a:t>Образец заголовка</a:t>
            </a:r>
            <a:endParaRPr lang="uk-UA"/>
          </a:p>
        </p:txBody>
      </p:sp>
      <p:sp>
        <p:nvSpPr>
          <p:cNvPr id="3" name="Текст 2"/>
          <p:cNvSpPr>
            <a:spLocks noGrp="1"/>
          </p:cNvSpPr>
          <p:nvPr>
            <p:ph type="body" sz="half" idx="1"/>
          </p:nvPr>
        </p:nvSpPr>
        <p:spPr>
          <a:xfrm>
            <a:off x="457200" y="19050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9050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Rectangle 4"/>
          <p:cNvSpPr>
            <a:spLocks noGrp="1" noChangeArrowheads="1"/>
          </p:cNvSpPr>
          <p:nvPr>
            <p:ph type="dt" sz="half" idx="10"/>
          </p:nvPr>
        </p:nvSpPr>
        <p:spPr/>
        <p:txBody>
          <a:bodyPr/>
          <a:lstStyle>
            <a:lvl1pPr>
              <a:defRPr/>
            </a:lvl1pPr>
          </a:lstStyle>
          <a:p>
            <a:pPr>
              <a:defRPr/>
            </a:pPr>
            <a:endParaRPr lang="ru-RU"/>
          </a:p>
        </p:txBody>
      </p:sp>
      <p:sp>
        <p:nvSpPr>
          <p:cNvPr id="6" name="Rectangle 5"/>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7" name="Rectangle 6"/>
          <p:cNvSpPr>
            <a:spLocks noGrp="1" noChangeArrowheads="1"/>
          </p:cNvSpPr>
          <p:nvPr>
            <p:ph type="sldNum" sz="quarter" idx="12"/>
          </p:nvPr>
        </p:nvSpPr>
        <p:spPr/>
        <p:txBody>
          <a:bodyPr/>
          <a:lstStyle>
            <a:lvl1pPr>
              <a:defRPr/>
            </a:lvl1pPr>
          </a:lstStyle>
          <a:p>
            <a:pPr>
              <a:defRPr/>
            </a:pPr>
            <a:fld id="{9F2B89F5-9403-4CBD-AC39-941113262CE0}" type="slidenum">
              <a:rPr lang="ru-RU"/>
              <a:pPr>
                <a:defRPr/>
              </a:pPr>
              <a:t>‹#›</a:t>
            </a:fld>
            <a:endParaRPr lang="ru-RU"/>
          </a:p>
        </p:txBody>
      </p:sp>
    </p:spTree>
  </p:cSld>
  <p:clrMapOvr>
    <a:masterClrMapping/>
  </p:clrMapOvr>
  <p:transition spd="slow">
    <p:randomBar dir="vert"/>
  </p:transition>
  <p:timing/>
</p:sldLayout>
</file>

<file path=ppt/slideLayouts/slideLayout5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itle" preserve="1">
  <p:cSld name="Титульный слайд">
    <p:spTree>
      <p:nvGrpSpPr>
        <p:cNvPr id="1" name=""/>
        <p:cNvGrpSpPr/>
        <p:nvPr/>
      </p:nvGrpSpPr>
      <p:grpSpPr>
        <a:xfrm>
          <a:off x="0" y="0"/>
          <a:ext cx="0" cy="0"/>
        </a:xfrm>
      </p:grpSpPr>
      <p:grpSp>
        <p:nvGrpSpPr>
          <p:cNvPr id="4" name="Group 2"/>
          <p:cNvGrpSpPr/>
          <p:nvPr/>
        </p:nvGrpSpPr>
        <p:grpSpPr>
          <a:xfrm>
            <a:off x="0" y="0"/>
            <a:ext cx="9144000" cy="6934200"/>
            <a:chExt cx="5760" cy="4368"/>
          </a:xfrm>
        </p:grpSpPr>
        <p:sp>
          <p:nvSpPr>
            <p:cNvPr id="5" name="Freeform 3"/>
            <p:cNvSpPr/>
            <p:nvPr/>
          </p:nvSpPr>
          <p:spPr bwMode="hidden">
            <a:xfrm>
              <a:off x="0" y="2208"/>
              <a:ext cx="2515" cy="1970"/>
            </a:xfrm>
            <a:custGeom>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69">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ln>
          </p:spPr>
          <p:txBody>
            <a:bodyPr/>
            <a:lstStyle/>
            <a:p>
              <a:pPr fontAlgn="auto">
                <a:spcBef>
                  <a:spcPct val="0"/>
                </a:spcBef>
                <a:spcAft>
                  <a:spcPct val="0"/>
                </a:spcAft>
                <a:defRPr/>
              </a:pPr>
              <a:endParaRPr lang="uk-UA">
                <a:latin typeface="+mn-lt"/>
                <a:cs typeface="+mn-cs"/>
              </a:endParaRPr>
            </a:p>
          </p:txBody>
        </p:sp>
        <p:sp>
          <p:nvSpPr>
            <p:cNvPr id="6" name="Freeform 4"/>
            <p:cNvSpPr/>
            <p:nvPr/>
          </p:nvSpPr>
          <p:spPr bwMode="hidden">
            <a:xfrm>
              <a:off x="0" y="2496"/>
              <a:ext cx="2112" cy="1604"/>
            </a:xfrm>
            <a:custGeom>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5">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ln>
          </p:spPr>
          <p:txBody>
            <a:bodyPr/>
            <a:lstStyle/>
            <a:p>
              <a:pPr fontAlgn="auto">
                <a:spcBef>
                  <a:spcPct val="0"/>
                </a:spcBef>
                <a:spcAft>
                  <a:spcPct val="0"/>
                </a:spcAft>
                <a:defRPr/>
              </a:pPr>
              <a:endParaRPr lang="uk-UA">
                <a:latin typeface="+mn-lt"/>
                <a:cs typeface="+mn-cs"/>
              </a:endParaRPr>
            </a:p>
          </p:txBody>
        </p:sp>
        <p:sp>
          <p:nvSpPr>
            <p:cNvPr id="7" name="Freeform 5"/>
            <p:cNvSpPr/>
            <p:nvPr/>
          </p:nvSpPr>
          <p:spPr bwMode="hidden">
            <a:xfrm>
              <a:off x="2092" y="3233"/>
              <a:ext cx="3668" cy="943"/>
            </a:xfrm>
            <a:custGeom>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ln>
          </p:spPr>
          <p:txBody>
            <a:bodyPr/>
            <a:lstStyle/>
            <a:p>
              <a:pPr fontAlgn="auto">
                <a:spcBef>
                  <a:spcPct val="0"/>
                </a:spcBef>
                <a:spcAft>
                  <a:spcPct val="0"/>
                </a:spcAft>
                <a:defRPr/>
              </a:pPr>
              <a:endParaRPr lang="uk-UA">
                <a:latin typeface="+mn-lt"/>
                <a:cs typeface="+mn-cs"/>
              </a:endParaRPr>
            </a:p>
          </p:txBody>
        </p:sp>
        <p:sp>
          <p:nvSpPr>
            <p:cNvPr id="8" name="Freeform 6"/>
            <p:cNvSpPr/>
            <p:nvPr/>
          </p:nvSpPr>
          <p:spPr bwMode="hidden">
            <a:xfrm>
              <a:off x="0" y="524"/>
              <a:ext cx="973" cy="1195"/>
            </a:xfrm>
            <a:custGeom>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ln>
          </p:spPr>
          <p:txBody>
            <a:bodyPr/>
            <a:lstStyle/>
            <a:p>
              <a:pPr fontAlgn="auto">
                <a:spcBef>
                  <a:spcPct val="0"/>
                </a:spcBef>
                <a:spcAft>
                  <a:spcPct val="0"/>
                </a:spcAft>
                <a:defRPr/>
              </a:pPr>
              <a:endParaRPr lang="uk-UA">
                <a:latin typeface="+mn-lt"/>
                <a:cs typeface="+mn-cs"/>
              </a:endParaRPr>
            </a:p>
          </p:txBody>
        </p:sp>
        <p:sp>
          <p:nvSpPr>
            <p:cNvPr id="9" name="Freeform 7"/>
            <p:cNvSpPr/>
            <p:nvPr/>
          </p:nvSpPr>
          <p:spPr bwMode="hidden">
            <a:xfrm>
              <a:off x="3188" y="1"/>
              <a:ext cx="2570" cy="2266"/>
            </a:xfrm>
            <a:custGeom>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ln>
          </p:spPr>
          <p:txBody>
            <a:bodyPr/>
            <a:lstStyle/>
            <a:p>
              <a:pPr fontAlgn="auto">
                <a:spcBef>
                  <a:spcPct val="0"/>
                </a:spcBef>
                <a:spcAft>
                  <a:spcPct val="0"/>
                </a:spcAft>
                <a:defRPr/>
              </a:pPr>
              <a:endParaRPr lang="uk-UA">
                <a:latin typeface="+mn-lt"/>
                <a:cs typeface="+mn-cs"/>
              </a:endParaRPr>
            </a:p>
          </p:txBody>
        </p:sp>
        <p:sp>
          <p:nvSpPr>
            <p:cNvPr id="10" name="Freeform 8"/>
            <p:cNvSpPr/>
            <p:nvPr/>
          </p:nvSpPr>
          <p:spPr bwMode="hidden">
            <a:xfrm>
              <a:off x="3525" y="1"/>
              <a:ext cx="2185" cy="1508"/>
            </a:xfrm>
            <a:custGeom>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ln>
          </p:spPr>
          <p:txBody>
            <a:bodyPr/>
            <a:lstStyle/>
            <a:p>
              <a:pPr fontAlgn="auto">
                <a:spcBef>
                  <a:spcPct val="0"/>
                </a:spcBef>
                <a:spcAft>
                  <a:spcPct val="0"/>
                </a:spcAft>
                <a:defRPr/>
              </a:pPr>
              <a:endParaRPr lang="uk-UA">
                <a:latin typeface="+mn-lt"/>
                <a:cs typeface="+mn-cs"/>
              </a:endParaRPr>
            </a:p>
          </p:txBody>
        </p:sp>
        <p:sp>
          <p:nvSpPr>
            <p:cNvPr id="11" name="Freeform 9"/>
            <p:cNvSpPr/>
            <p:nvPr/>
          </p:nvSpPr>
          <p:spPr bwMode="hidden">
            <a:xfrm>
              <a:off x="0" y="649"/>
              <a:ext cx="816" cy="806"/>
            </a:xfrm>
            <a:custGeom>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ln>
          </p:spPr>
          <p:txBody>
            <a:bodyPr/>
            <a:lstStyle/>
            <a:p>
              <a:pPr fontAlgn="auto">
                <a:spcBef>
                  <a:spcPct val="0"/>
                </a:spcBef>
                <a:spcAft>
                  <a:spcPct val="0"/>
                </a:spcAft>
                <a:defRPr/>
              </a:pPr>
              <a:endParaRPr lang="uk-UA">
                <a:latin typeface="+mn-lt"/>
                <a:cs typeface="+mn-cs"/>
              </a:endParaRPr>
            </a:p>
          </p:txBody>
        </p:sp>
        <p:sp>
          <p:nvSpPr>
            <p:cNvPr id="12" name="Freeform 10"/>
            <p:cNvSpPr/>
            <p:nvPr/>
          </p:nvSpPr>
          <p:spPr bwMode="hidden">
            <a:xfrm>
              <a:off x="0" y="1545"/>
              <a:ext cx="762" cy="107"/>
            </a:xfrm>
            <a:custGeom>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ln>
          </p:spPr>
          <p:txBody>
            <a:bodyPr/>
            <a:lstStyle/>
            <a:p>
              <a:pPr fontAlgn="auto">
                <a:spcBef>
                  <a:spcPct val="0"/>
                </a:spcBef>
                <a:spcAft>
                  <a:spcPct val="0"/>
                </a:spcAft>
                <a:defRPr/>
              </a:pPr>
              <a:endParaRPr lang="uk-UA">
                <a:latin typeface="+mn-lt"/>
                <a:cs typeface="+mn-cs"/>
              </a:endParaRPr>
            </a:p>
          </p:txBody>
        </p:sp>
        <p:sp>
          <p:nvSpPr>
            <p:cNvPr id="13" name="Freeform 11"/>
            <p:cNvSpPr/>
            <p:nvPr/>
          </p:nvSpPr>
          <p:spPr bwMode="hidden">
            <a:xfrm>
              <a:off x="2314" y="3431"/>
              <a:ext cx="3182" cy="745"/>
            </a:xfrm>
            <a:custGeom>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ln>
          </p:spPr>
          <p:txBody>
            <a:bodyPr/>
            <a:lstStyle/>
            <a:p>
              <a:pPr fontAlgn="auto">
                <a:spcBef>
                  <a:spcPct val="0"/>
                </a:spcBef>
                <a:spcAft>
                  <a:spcPct val="0"/>
                </a:spcAft>
                <a:defRPr/>
              </a:pPr>
              <a:endParaRPr lang="uk-UA">
                <a:latin typeface="+mn-lt"/>
                <a:cs typeface="+mn-cs"/>
              </a:endParaRPr>
            </a:p>
          </p:txBody>
        </p:sp>
        <p:sp>
          <p:nvSpPr>
            <p:cNvPr id="14" name="Rectangle 12"/>
            <p:cNvSpPr>
              <a:spLocks noChangeArrowheads="1"/>
            </p:cNvSpPr>
            <p:nvPr/>
          </p:nvSpPr>
          <p:spPr bwMode="hidden">
            <a:xfrm>
              <a:off x="192" y="127"/>
              <a:ext cx="1" cy="1"/>
            </a:xfrm>
            <a:prstGeom prst="rect">
              <a:avLst/>
            </a:prstGeom>
            <a:solidFill>
              <a:srgbClr val="9A1E8D"/>
            </a:solidFill>
            <a:ln w="9525">
              <a:noFill/>
              <a:miter lim="800000"/>
            </a:ln>
          </p:spPr>
          <p:txBody>
            <a:bodyPr/>
            <a:lstStyle/>
            <a:p>
              <a:pPr fontAlgn="auto">
                <a:spcBef>
                  <a:spcPct val="0"/>
                </a:spcBef>
                <a:spcAft>
                  <a:spcPct val="0"/>
                </a:spcAft>
                <a:defRPr/>
              </a:pPr>
              <a:endParaRPr lang="uk-UA">
                <a:latin typeface="+mn-lt"/>
                <a:cs typeface="+mn-cs"/>
              </a:endParaRPr>
            </a:p>
          </p:txBody>
        </p:sp>
        <p:sp>
          <p:nvSpPr>
            <p:cNvPr id="15" name="Rectangle 13"/>
            <p:cNvSpPr>
              <a:spLocks noChangeArrowheads="1"/>
            </p:cNvSpPr>
            <p:nvPr/>
          </p:nvSpPr>
          <p:spPr bwMode="hidden">
            <a:xfrm>
              <a:off x="204" y="131"/>
              <a:ext cx="1" cy="1"/>
            </a:xfrm>
            <a:prstGeom prst="rect">
              <a:avLst/>
            </a:prstGeom>
            <a:solidFill>
              <a:srgbClr val="9A1E8D"/>
            </a:solidFill>
            <a:ln w="9525">
              <a:noFill/>
              <a:miter lim="800000"/>
            </a:ln>
          </p:spPr>
          <p:txBody>
            <a:bodyPr/>
            <a:lstStyle/>
            <a:p>
              <a:pPr fontAlgn="auto">
                <a:spcBef>
                  <a:spcPct val="0"/>
                </a:spcBef>
                <a:spcAft>
                  <a:spcPct val="0"/>
                </a:spcAft>
                <a:defRPr/>
              </a:pPr>
              <a:endParaRPr lang="uk-UA">
                <a:latin typeface="+mn-lt"/>
                <a:cs typeface="+mn-cs"/>
              </a:endParaRPr>
            </a:p>
          </p:txBody>
        </p:sp>
        <p:sp>
          <p:nvSpPr>
            <p:cNvPr id="16" name="Freeform 14"/>
            <p:cNvSpPr/>
            <p:nvPr/>
          </p:nvSpPr>
          <p:spPr bwMode="hidden">
            <a:xfrm>
              <a:off x="0" y="4032"/>
              <a:ext cx="5760" cy="288"/>
            </a:xfrm>
            <a:custGeom>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ln>
          </p:spPr>
          <p:txBody>
            <a:bodyPr/>
            <a:lstStyle/>
            <a:p>
              <a:pPr fontAlgn="auto">
                <a:spcBef>
                  <a:spcPct val="0"/>
                </a:spcBef>
                <a:spcAft>
                  <a:spcPct val="0"/>
                </a:spcAft>
                <a:defRPr/>
              </a:pPr>
              <a:endParaRPr lang="uk-UA">
                <a:latin typeface="+mn-lt"/>
                <a:cs typeface="+mn-cs"/>
              </a:endParaRPr>
            </a:p>
          </p:txBody>
        </p:sp>
        <p:sp>
          <p:nvSpPr>
            <p:cNvPr id="17" name="Freeform 15"/>
            <p:cNvSpPr/>
            <p:nvPr/>
          </p:nvSpPr>
          <p:spPr bwMode="hidden">
            <a:xfrm>
              <a:off x="0" y="4032"/>
              <a:ext cx="5760" cy="336"/>
            </a:xfrm>
            <a:custGeom>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ln>
          </p:spPr>
          <p:txBody>
            <a:bodyPr/>
            <a:lstStyle/>
            <a:p>
              <a:pPr fontAlgn="auto">
                <a:spcBef>
                  <a:spcPct val="0"/>
                </a:spcBef>
                <a:spcAft>
                  <a:spcPct val="0"/>
                </a:spcAft>
                <a:defRPr/>
              </a:pPr>
              <a:endParaRPr lang="uk-UA">
                <a:latin typeface="+mn-lt"/>
                <a:cs typeface="+mn-cs"/>
              </a:endParaRPr>
            </a:p>
          </p:txBody>
        </p:sp>
        <p:sp>
          <p:nvSpPr>
            <p:cNvPr id="18" name="Freeform 16"/>
            <p:cNvSpPr/>
            <p:nvPr/>
          </p:nvSpPr>
          <p:spPr bwMode="hidden">
            <a:xfrm>
              <a:off x="0" y="0"/>
              <a:ext cx="5760" cy="288"/>
            </a:xfrm>
            <a:custGeom>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ln>
          </p:spPr>
          <p:txBody>
            <a:bodyPr/>
            <a:lstStyle/>
            <a:p>
              <a:pPr fontAlgn="auto">
                <a:spcBef>
                  <a:spcPct val="0"/>
                </a:spcBef>
                <a:spcAft>
                  <a:spcPct val="0"/>
                </a:spcAft>
                <a:defRPr/>
              </a:pPr>
              <a:endParaRPr lang="uk-UA">
                <a:latin typeface="+mn-lt"/>
                <a:cs typeface="+mn-cs"/>
              </a:endParaRPr>
            </a:p>
          </p:txBody>
        </p:sp>
        <p:sp>
          <p:nvSpPr>
            <p:cNvPr id="19" name="Freeform 17"/>
            <p:cNvSpPr/>
            <p:nvPr/>
          </p:nvSpPr>
          <p:spPr bwMode="hidden">
            <a:xfrm>
              <a:off x="509" y="229"/>
              <a:ext cx="3188" cy="2024"/>
            </a:xfrm>
            <a:custGeom>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ln>
          </p:spPr>
          <p:txBody>
            <a:bodyPr/>
            <a:lstStyle/>
            <a:p>
              <a:pPr fontAlgn="auto">
                <a:spcBef>
                  <a:spcPct val="0"/>
                </a:spcBef>
                <a:spcAft>
                  <a:spcPct val="0"/>
                </a:spcAft>
                <a:defRPr/>
              </a:pPr>
              <a:endParaRPr lang="uk-UA">
                <a:latin typeface="+mn-lt"/>
                <a:cs typeface="+mn-cs"/>
              </a:endParaRPr>
            </a:p>
          </p:txBody>
        </p:sp>
        <p:sp>
          <p:nvSpPr>
            <p:cNvPr id="20" name="Freeform 18"/>
            <p:cNvSpPr/>
            <p:nvPr/>
          </p:nvSpPr>
          <p:spPr bwMode="hidden">
            <a:xfrm>
              <a:off x="1344" y="293"/>
              <a:ext cx="2144" cy="1787"/>
            </a:xfrm>
            <a:custGeom>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ln>
          </p:spPr>
          <p:txBody>
            <a:bodyPr/>
            <a:lstStyle/>
            <a:p>
              <a:pPr fontAlgn="auto">
                <a:spcBef>
                  <a:spcPct val="0"/>
                </a:spcBef>
                <a:spcAft>
                  <a:spcPct val="0"/>
                </a:spcAft>
                <a:defRPr/>
              </a:pPr>
              <a:endParaRPr lang="uk-UA">
                <a:latin typeface="+mn-lt"/>
                <a:cs typeface="+mn-cs"/>
              </a:endParaRPr>
            </a:p>
          </p:txBody>
        </p:sp>
        <p:sp>
          <p:nvSpPr>
            <p:cNvPr id="21" name="Freeform 19"/>
            <p:cNvSpPr/>
            <p:nvPr/>
          </p:nvSpPr>
          <p:spPr bwMode="hidden">
            <a:xfrm>
              <a:off x="2932" y="1728"/>
              <a:ext cx="2828" cy="2366"/>
            </a:xfrm>
            <a:custGeom>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ln>
          </p:spPr>
          <p:txBody>
            <a:bodyPr/>
            <a:lstStyle/>
            <a:p>
              <a:pPr fontAlgn="auto">
                <a:spcBef>
                  <a:spcPct val="0"/>
                </a:spcBef>
                <a:spcAft>
                  <a:spcPct val="0"/>
                </a:spcAft>
                <a:defRPr/>
              </a:pPr>
              <a:endParaRPr lang="uk-UA">
                <a:latin typeface="+mn-lt"/>
                <a:cs typeface="+mn-cs"/>
              </a:endParaRPr>
            </a:p>
          </p:txBody>
        </p:sp>
        <p:sp>
          <p:nvSpPr>
            <p:cNvPr id="22" name="Freeform 20"/>
            <p:cNvSpPr/>
            <p:nvPr/>
          </p:nvSpPr>
          <p:spPr bwMode="hidden">
            <a:xfrm>
              <a:off x="3160" y="1860"/>
              <a:ext cx="2162" cy="1934"/>
            </a:xfrm>
            <a:custGeom>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29">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ln>
          </p:spPr>
          <p:txBody>
            <a:bodyPr/>
            <a:lstStyle/>
            <a:p>
              <a:pPr fontAlgn="auto">
                <a:spcBef>
                  <a:spcPct val="0"/>
                </a:spcBef>
                <a:spcAft>
                  <a:spcPct val="0"/>
                </a:spcAft>
                <a:defRPr/>
              </a:pPr>
              <a:endParaRPr lang="uk-UA">
                <a:latin typeface="+mn-lt"/>
                <a:cs typeface="+mn-cs"/>
              </a:endParaRPr>
            </a:p>
          </p:txBody>
        </p:sp>
      </p:grpSp>
      <p:sp>
        <p:nvSpPr>
          <p:cNvPr id="51221" name="Rectangle 21"/>
          <p:cNvSpPr>
            <a:spLocks noGrp="1" noChangeArrowheads="1"/>
          </p:cNvSpPr>
          <p:nvPr>
            <p:ph type="ctrTitle" sz="quarter"/>
          </p:nvPr>
        </p:nvSpPr>
        <p:spPr>
          <a:xfrm>
            <a:off x="685800" y="1828800"/>
            <a:ext cx="7772400" cy="1736725"/>
          </a:xfrm>
        </p:spPr>
        <p:txBody>
          <a:bodyPr/>
          <a:lstStyle>
            <a:lvl1pPr>
              <a:defRPr sz="5400"/>
            </a:lvl1pPr>
          </a:lstStyle>
          <a:p>
            <a:r>
              <a:rPr lang="ru-RU" smtClean="0"/>
              <a:t>Образец заголовка</a:t>
            </a:r>
            <a:endParaRPr lang="ru-RU"/>
          </a:p>
        </p:txBody>
      </p:sp>
      <p:sp>
        <p:nvSpPr>
          <p:cNvPr id="51222"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smtClean="0"/>
              <a:t>Образец подзаголовка</a:t>
            </a:r>
            <a:endParaRPr lang="ru-RU"/>
          </a:p>
        </p:txBody>
      </p:sp>
      <p:sp>
        <p:nvSpPr>
          <p:cNvPr id="23" name="Rectangle 23"/>
          <p:cNvSpPr>
            <a:spLocks noGrp="1" noChangeArrowheads="1"/>
          </p:cNvSpPr>
          <p:nvPr>
            <p:ph type="dt" sz="quarter" idx="10"/>
          </p:nvPr>
        </p:nvSpPr>
        <p:spPr/>
        <p:txBody>
          <a:bodyPr/>
          <a:lstStyle>
            <a:lvl1pPr>
              <a:defRPr/>
            </a:lvl1pPr>
          </a:lstStyle>
          <a:p>
            <a:pPr>
              <a:defRPr/>
            </a:pPr>
            <a:endParaRPr lang="ru-RU"/>
          </a:p>
        </p:txBody>
      </p:sp>
      <p:sp>
        <p:nvSpPr>
          <p:cNvPr id="24" name="Rectangle 24"/>
          <p:cNvSpPr>
            <a:spLocks noGrp="1" noChangeArrowheads="1"/>
          </p:cNvSpPr>
          <p:nvPr>
            <p:ph type="ftr" sz="quarter" idx="11"/>
          </p:nvPr>
        </p:nvSpPr>
        <p:spPr/>
        <p:txBody>
          <a:bodyPr/>
          <a:lstStyle>
            <a:lvl1pPr>
              <a:defRPr smtClean="0"/>
            </a:lvl1pPr>
          </a:lstStyle>
          <a:p>
            <a:pPr>
              <a:defRPr/>
            </a:pPr>
            <a:r>
              <a:rPr lang="ru-RU"/>
              <a:t>За матеріалами сайту Svit PPT</a:t>
            </a:r>
          </a:p>
        </p:txBody>
      </p:sp>
      <p:sp>
        <p:nvSpPr>
          <p:cNvPr id="25" name="Rectangle 25"/>
          <p:cNvSpPr>
            <a:spLocks noGrp="1" noChangeArrowheads="1"/>
          </p:cNvSpPr>
          <p:nvPr>
            <p:ph type="sldNum" sz="quarter" idx="12"/>
          </p:nvPr>
        </p:nvSpPr>
        <p:spPr/>
        <p:txBody>
          <a:bodyPr/>
          <a:lstStyle>
            <a:lvl1pPr>
              <a:defRPr/>
            </a:lvl1pPr>
          </a:lstStyle>
          <a:p>
            <a:pPr>
              <a:defRPr/>
            </a:pPr>
            <a:fld id="{25059D35-07B0-45EC-BDC1-1D31DCA69C23}" type="slidenum">
              <a:rPr lang="ru-RU"/>
              <a:pPr>
                <a:defRPr/>
              </a:pPr>
              <a:t>‹#›</a:t>
            </a:fld>
            <a:endParaRPr lang="ru-RU"/>
          </a:p>
        </p:txBody>
      </p:sp>
    </p:spTree>
  </p:cSld>
  <p:clrMapOvr>
    <a:masterClrMapping/>
  </p:clrMapOvr>
  <p:transition spd="slow">
    <p:randomBar dir="vert"/>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Rectangle 59"/>
          <p:cNvSpPr>
            <a:spLocks noGrp="1" noChangeArrowheads="1"/>
          </p:cNvSpPr>
          <p:nvPr>
            <p:ph type="dt" sz="half" idx="10"/>
          </p:nvPr>
        </p:nvSpPr>
        <p:spPr/>
        <p:txBody>
          <a:bodyPr/>
          <a:lstStyle>
            <a:lvl1pPr>
              <a:defRPr/>
            </a:lvl1pPr>
          </a:lstStyle>
          <a:p>
            <a:pPr>
              <a:defRPr/>
            </a:pPr>
            <a:endParaRPr lang="ru-RU"/>
          </a:p>
        </p:txBody>
      </p:sp>
      <p:sp>
        <p:nvSpPr>
          <p:cNvPr id="4" name="Rectangle 60"/>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5" name="Rectangle 61"/>
          <p:cNvSpPr>
            <a:spLocks noGrp="1" noChangeArrowheads="1"/>
          </p:cNvSpPr>
          <p:nvPr>
            <p:ph type="sldNum" sz="quarter" idx="12"/>
          </p:nvPr>
        </p:nvSpPr>
        <p:spPr/>
        <p:txBody>
          <a:bodyPr/>
          <a:lstStyle>
            <a:lvl1pPr>
              <a:defRPr/>
            </a:lvl1pPr>
          </a:lstStyle>
          <a:p>
            <a:pPr>
              <a:defRPr/>
            </a:pPr>
            <a:fld id="{D6BAA55F-62B5-4383-AC10-2D682C4AB757}" type="slidenum">
              <a:rPr lang="ru-RU"/>
              <a:pPr>
                <a:defRPr/>
              </a:pPr>
              <a:t>‹#›</a:t>
            </a:fld>
            <a:endParaRPr lang="ru-RU"/>
          </a:p>
        </p:txBody>
      </p:sp>
    </p:spTree>
  </p:cSld>
  <p:clrMapOvr>
    <a:masterClrMapping/>
  </p:clrMapOvr>
  <p:transition spd="slow">
    <p:randomBar dir="vert"/>
  </p:transition>
  <p:timing/>
</p:sldLayout>
</file>

<file path=ppt/slideLayouts/slideLayout6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23"/>
          <p:cNvSpPr>
            <a:spLocks noGrp="1" noChangeArrowheads="1"/>
          </p:cNvSpPr>
          <p:nvPr>
            <p:ph type="dt" sz="half" idx="10"/>
          </p:nvPr>
        </p:nvSpPr>
        <p:spPr/>
        <p:txBody>
          <a:bodyPr/>
          <a:lstStyle>
            <a:lvl1pPr>
              <a:defRPr/>
            </a:lvl1pPr>
          </a:lstStyle>
          <a:p>
            <a:pPr>
              <a:defRPr/>
            </a:pPr>
            <a:endParaRPr lang="ru-RU"/>
          </a:p>
        </p:txBody>
      </p:sp>
      <p:sp>
        <p:nvSpPr>
          <p:cNvPr id="5" name="Rectangle 24"/>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6" name="Rectangle 25"/>
          <p:cNvSpPr>
            <a:spLocks noGrp="1" noChangeArrowheads="1"/>
          </p:cNvSpPr>
          <p:nvPr>
            <p:ph type="sldNum" sz="quarter" idx="12"/>
          </p:nvPr>
        </p:nvSpPr>
        <p:spPr/>
        <p:txBody>
          <a:bodyPr/>
          <a:lstStyle>
            <a:lvl1pPr>
              <a:defRPr/>
            </a:lvl1pPr>
          </a:lstStyle>
          <a:p>
            <a:pPr>
              <a:defRPr/>
            </a:pPr>
            <a:fld id="{1186B222-E8FF-41D9-BD7F-460790FF9A99}" type="slidenum">
              <a:rPr lang="ru-RU"/>
              <a:pPr>
                <a:defRPr/>
              </a:pPr>
              <a:t>‹#›</a:t>
            </a:fld>
            <a:endParaRPr lang="ru-RU"/>
          </a:p>
        </p:txBody>
      </p:sp>
    </p:spTree>
  </p:cSld>
  <p:clrMapOvr>
    <a:masterClrMapping/>
  </p:clrMapOvr>
  <p:transition spd="slow">
    <p:randomBar dir="vert"/>
  </p:transition>
  <p:timing/>
</p:sldLayout>
</file>

<file path=ppt/slideLayouts/slideLayout6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3"/>
          <p:cNvSpPr>
            <a:spLocks noGrp="1" noChangeArrowheads="1"/>
          </p:cNvSpPr>
          <p:nvPr>
            <p:ph type="dt" sz="half" idx="10"/>
          </p:nvPr>
        </p:nvSpPr>
        <p:spPr/>
        <p:txBody>
          <a:bodyPr/>
          <a:lstStyle>
            <a:lvl1pPr>
              <a:defRPr/>
            </a:lvl1pPr>
          </a:lstStyle>
          <a:p>
            <a:pPr>
              <a:defRPr/>
            </a:pPr>
            <a:endParaRPr lang="ru-RU"/>
          </a:p>
        </p:txBody>
      </p:sp>
      <p:sp>
        <p:nvSpPr>
          <p:cNvPr id="5" name="Rectangle 24"/>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6" name="Rectangle 25"/>
          <p:cNvSpPr>
            <a:spLocks noGrp="1" noChangeArrowheads="1"/>
          </p:cNvSpPr>
          <p:nvPr>
            <p:ph type="sldNum" sz="quarter" idx="12"/>
          </p:nvPr>
        </p:nvSpPr>
        <p:spPr/>
        <p:txBody>
          <a:bodyPr/>
          <a:lstStyle>
            <a:lvl1pPr>
              <a:defRPr/>
            </a:lvl1pPr>
          </a:lstStyle>
          <a:p>
            <a:pPr>
              <a:defRPr/>
            </a:pPr>
            <a:fld id="{D92D901A-806F-46C9-A7E8-9173B943FD4C}" type="slidenum">
              <a:rPr lang="ru-RU"/>
              <a:pPr>
                <a:defRPr/>
              </a:pPr>
              <a:t>‹#›</a:t>
            </a:fld>
            <a:endParaRPr lang="ru-RU"/>
          </a:p>
        </p:txBody>
      </p:sp>
    </p:spTree>
  </p:cSld>
  <p:clrMapOvr>
    <a:masterClrMapping/>
  </p:clrMapOvr>
  <p:transition spd="slow">
    <p:randomBar dir="vert"/>
  </p:transition>
  <p:timing/>
</p:sldLayout>
</file>

<file path=ppt/slideLayouts/slideLayout6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Rectangle 23"/>
          <p:cNvSpPr>
            <a:spLocks noGrp="1" noChangeArrowheads="1"/>
          </p:cNvSpPr>
          <p:nvPr>
            <p:ph type="dt" sz="half" idx="10"/>
          </p:nvPr>
        </p:nvSpPr>
        <p:spPr/>
        <p:txBody>
          <a:bodyPr/>
          <a:lstStyle>
            <a:lvl1pPr>
              <a:defRPr/>
            </a:lvl1pPr>
          </a:lstStyle>
          <a:p>
            <a:pPr>
              <a:defRPr/>
            </a:pPr>
            <a:endParaRPr lang="ru-RU"/>
          </a:p>
        </p:txBody>
      </p:sp>
      <p:sp>
        <p:nvSpPr>
          <p:cNvPr id="6" name="Rectangle 24"/>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7" name="Rectangle 25"/>
          <p:cNvSpPr>
            <a:spLocks noGrp="1" noChangeArrowheads="1"/>
          </p:cNvSpPr>
          <p:nvPr>
            <p:ph type="sldNum" sz="quarter" idx="12"/>
          </p:nvPr>
        </p:nvSpPr>
        <p:spPr/>
        <p:txBody>
          <a:bodyPr/>
          <a:lstStyle>
            <a:lvl1pPr>
              <a:defRPr/>
            </a:lvl1pPr>
          </a:lstStyle>
          <a:p>
            <a:pPr>
              <a:defRPr/>
            </a:pPr>
            <a:fld id="{B41B01BF-AB98-4DD4-9D01-B597F06F84D4}" type="slidenum">
              <a:rPr lang="ru-RU"/>
              <a:pPr>
                <a:defRPr/>
              </a:pPr>
              <a:t>‹#›</a:t>
            </a:fld>
            <a:endParaRPr lang="ru-RU"/>
          </a:p>
        </p:txBody>
      </p:sp>
    </p:spTree>
  </p:cSld>
  <p:clrMapOvr>
    <a:masterClrMapping/>
  </p:clrMapOvr>
  <p:transition spd="slow">
    <p:randomBar dir="vert"/>
  </p:transition>
  <p:timing/>
</p:sldLayout>
</file>

<file path=ppt/slideLayouts/slideLayout6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Rectangle 23"/>
          <p:cNvSpPr>
            <a:spLocks noGrp="1" noChangeArrowheads="1"/>
          </p:cNvSpPr>
          <p:nvPr>
            <p:ph type="dt" sz="half" idx="10"/>
          </p:nvPr>
        </p:nvSpPr>
        <p:spPr/>
        <p:txBody>
          <a:bodyPr/>
          <a:lstStyle>
            <a:lvl1pPr>
              <a:defRPr/>
            </a:lvl1pPr>
          </a:lstStyle>
          <a:p>
            <a:pPr>
              <a:defRPr/>
            </a:pPr>
            <a:endParaRPr lang="ru-RU"/>
          </a:p>
        </p:txBody>
      </p:sp>
      <p:sp>
        <p:nvSpPr>
          <p:cNvPr id="8" name="Rectangle 24"/>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9" name="Rectangle 25"/>
          <p:cNvSpPr>
            <a:spLocks noGrp="1" noChangeArrowheads="1"/>
          </p:cNvSpPr>
          <p:nvPr>
            <p:ph type="sldNum" sz="quarter" idx="12"/>
          </p:nvPr>
        </p:nvSpPr>
        <p:spPr/>
        <p:txBody>
          <a:bodyPr/>
          <a:lstStyle>
            <a:lvl1pPr>
              <a:defRPr/>
            </a:lvl1pPr>
          </a:lstStyle>
          <a:p>
            <a:pPr>
              <a:defRPr/>
            </a:pPr>
            <a:fld id="{0128A2E8-8113-4184-9973-3B7976DE618B}" type="slidenum">
              <a:rPr lang="ru-RU"/>
              <a:pPr>
                <a:defRPr/>
              </a:pPr>
              <a:t>‹#›</a:t>
            </a:fld>
            <a:endParaRPr lang="ru-RU"/>
          </a:p>
        </p:txBody>
      </p:sp>
    </p:spTree>
  </p:cSld>
  <p:clrMapOvr>
    <a:masterClrMapping/>
  </p:clrMapOvr>
  <p:transition spd="slow">
    <p:randomBar dir="vert"/>
  </p:transition>
  <p:timing/>
</p:sldLayout>
</file>

<file path=ppt/slideLayouts/slideLayout6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Rectangle 23"/>
          <p:cNvSpPr>
            <a:spLocks noGrp="1" noChangeArrowheads="1"/>
          </p:cNvSpPr>
          <p:nvPr>
            <p:ph type="dt" sz="half" idx="10"/>
          </p:nvPr>
        </p:nvSpPr>
        <p:spPr/>
        <p:txBody>
          <a:bodyPr/>
          <a:lstStyle>
            <a:lvl1pPr>
              <a:defRPr/>
            </a:lvl1pPr>
          </a:lstStyle>
          <a:p>
            <a:pPr>
              <a:defRPr/>
            </a:pPr>
            <a:endParaRPr lang="ru-RU"/>
          </a:p>
        </p:txBody>
      </p:sp>
      <p:sp>
        <p:nvSpPr>
          <p:cNvPr id="4" name="Rectangle 24"/>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5" name="Rectangle 25"/>
          <p:cNvSpPr>
            <a:spLocks noGrp="1" noChangeArrowheads="1"/>
          </p:cNvSpPr>
          <p:nvPr>
            <p:ph type="sldNum" sz="quarter" idx="12"/>
          </p:nvPr>
        </p:nvSpPr>
        <p:spPr/>
        <p:txBody>
          <a:bodyPr/>
          <a:lstStyle>
            <a:lvl1pPr>
              <a:defRPr/>
            </a:lvl1pPr>
          </a:lstStyle>
          <a:p>
            <a:pPr>
              <a:defRPr/>
            </a:pPr>
            <a:fld id="{6021DF8B-F8F2-4325-9B52-8EE04217BD49}" type="slidenum">
              <a:rPr lang="ru-RU"/>
              <a:pPr>
                <a:defRPr/>
              </a:pPr>
              <a:t>‹#›</a:t>
            </a:fld>
            <a:endParaRPr lang="ru-RU"/>
          </a:p>
        </p:txBody>
      </p:sp>
    </p:spTree>
  </p:cSld>
  <p:clrMapOvr>
    <a:masterClrMapping/>
  </p:clrMapOvr>
  <p:transition spd="slow">
    <p:randomBar dir="vert"/>
  </p:transition>
  <p:timing/>
</p:sldLayout>
</file>

<file path=ppt/slideLayouts/slideLayout6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Пустой слайд">
    <p:spTree>
      <p:nvGrpSpPr>
        <p:cNvPr id="1" name=""/>
        <p:cNvGrpSpPr/>
        <p:nvPr/>
      </p:nvGrpSpPr>
      <p:grpSpPr>
        <a:xfrm>
          <a:off x="0" y="0"/>
          <a:ext cx="0" cy="0"/>
        </a:xfrm>
      </p:grpSpPr>
      <p:sp>
        <p:nvSpPr>
          <p:cNvPr id="2" name="Rectangle 23"/>
          <p:cNvSpPr>
            <a:spLocks noGrp="1" noChangeArrowheads="1"/>
          </p:cNvSpPr>
          <p:nvPr>
            <p:ph type="dt" sz="half" idx="10"/>
          </p:nvPr>
        </p:nvSpPr>
        <p:spPr/>
        <p:txBody>
          <a:bodyPr/>
          <a:lstStyle>
            <a:lvl1pPr>
              <a:defRPr/>
            </a:lvl1pPr>
          </a:lstStyle>
          <a:p>
            <a:pPr>
              <a:defRPr/>
            </a:pPr>
            <a:endParaRPr lang="ru-RU"/>
          </a:p>
        </p:txBody>
      </p:sp>
      <p:sp>
        <p:nvSpPr>
          <p:cNvPr id="3" name="Rectangle 24"/>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4" name="Rectangle 25"/>
          <p:cNvSpPr>
            <a:spLocks noGrp="1" noChangeArrowheads="1"/>
          </p:cNvSpPr>
          <p:nvPr>
            <p:ph type="sldNum" sz="quarter" idx="12"/>
          </p:nvPr>
        </p:nvSpPr>
        <p:spPr/>
        <p:txBody>
          <a:bodyPr/>
          <a:lstStyle>
            <a:lvl1pPr>
              <a:defRPr/>
            </a:lvl1pPr>
          </a:lstStyle>
          <a:p>
            <a:pPr>
              <a:defRPr/>
            </a:pPr>
            <a:fld id="{DACAC8F9-AF5D-422D-BB1B-1C0C6D88DD85}" type="slidenum">
              <a:rPr lang="ru-RU"/>
              <a:pPr>
                <a:defRPr/>
              </a:pPr>
              <a:t>‹#›</a:t>
            </a:fld>
            <a:endParaRPr lang="ru-RU"/>
          </a:p>
        </p:txBody>
      </p:sp>
    </p:spTree>
  </p:cSld>
  <p:clrMapOvr>
    <a:masterClrMapping/>
  </p:clrMapOvr>
  <p:transition spd="slow">
    <p:randomBar dir="vert"/>
  </p:transition>
  <p:timing/>
</p:sldLayout>
</file>

<file path=ppt/slideLayouts/slideLayout6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3"/>
          <p:cNvSpPr>
            <a:spLocks noGrp="1" noChangeArrowheads="1"/>
          </p:cNvSpPr>
          <p:nvPr>
            <p:ph type="dt" sz="half" idx="10"/>
          </p:nvPr>
        </p:nvSpPr>
        <p:spPr/>
        <p:txBody>
          <a:bodyPr/>
          <a:lstStyle>
            <a:lvl1pPr>
              <a:defRPr/>
            </a:lvl1pPr>
          </a:lstStyle>
          <a:p>
            <a:pPr>
              <a:defRPr/>
            </a:pPr>
            <a:endParaRPr lang="ru-RU"/>
          </a:p>
        </p:txBody>
      </p:sp>
      <p:sp>
        <p:nvSpPr>
          <p:cNvPr id="6" name="Rectangle 24"/>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7" name="Rectangle 25"/>
          <p:cNvSpPr>
            <a:spLocks noGrp="1" noChangeArrowheads="1"/>
          </p:cNvSpPr>
          <p:nvPr>
            <p:ph type="sldNum" sz="quarter" idx="12"/>
          </p:nvPr>
        </p:nvSpPr>
        <p:spPr/>
        <p:txBody>
          <a:bodyPr/>
          <a:lstStyle>
            <a:lvl1pPr>
              <a:defRPr/>
            </a:lvl1pPr>
          </a:lstStyle>
          <a:p>
            <a:pPr>
              <a:defRPr/>
            </a:pPr>
            <a:fld id="{6AF03107-F59E-4255-A4D0-E875CA68A341}" type="slidenum">
              <a:rPr lang="ru-RU"/>
              <a:pPr>
                <a:defRPr/>
              </a:pPr>
              <a:t>‹#›</a:t>
            </a:fld>
            <a:endParaRPr lang="ru-RU"/>
          </a:p>
        </p:txBody>
      </p:sp>
    </p:spTree>
  </p:cSld>
  <p:clrMapOvr>
    <a:masterClrMapping/>
  </p:clrMapOvr>
  <p:transition spd="slow">
    <p:randomBar dir="vert"/>
  </p:transition>
  <p:timing/>
</p:sldLayout>
</file>

<file path=ppt/slideLayouts/slideLayout6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uk-UA"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3"/>
          <p:cNvSpPr>
            <a:spLocks noGrp="1" noChangeArrowheads="1"/>
          </p:cNvSpPr>
          <p:nvPr>
            <p:ph type="dt" sz="half" idx="10"/>
          </p:nvPr>
        </p:nvSpPr>
        <p:spPr/>
        <p:txBody>
          <a:bodyPr/>
          <a:lstStyle>
            <a:lvl1pPr>
              <a:defRPr/>
            </a:lvl1pPr>
          </a:lstStyle>
          <a:p>
            <a:pPr>
              <a:defRPr/>
            </a:pPr>
            <a:endParaRPr lang="ru-RU"/>
          </a:p>
        </p:txBody>
      </p:sp>
      <p:sp>
        <p:nvSpPr>
          <p:cNvPr id="6" name="Rectangle 24"/>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7" name="Rectangle 25"/>
          <p:cNvSpPr>
            <a:spLocks noGrp="1" noChangeArrowheads="1"/>
          </p:cNvSpPr>
          <p:nvPr>
            <p:ph type="sldNum" sz="quarter" idx="12"/>
          </p:nvPr>
        </p:nvSpPr>
        <p:spPr/>
        <p:txBody>
          <a:bodyPr/>
          <a:lstStyle>
            <a:lvl1pPr>
              <a:defRPr/>
            </a:lvl1pPr>
          </a:lstStyle>
          <a:p>
            <a:pPr>
              <a:defRPr/>
            </a:pPr>
            <a:fld id="{0EABE6F7-D6D3-46E4-9AA8-6C423E4E5277}" type="slidenum">
              <a:rPr lang="ru-RU"/>
              <a:pPr>
                <a:defRPr/>
              </a:pPr>
              <a:t>‹#›</a:t>
            </a:fld>
            <a:endParaRPr lang="ru-RU"/>
          </a:p>
        </p:txBody>
      </p:sp>
    </p:spTree>
  </p:cSld>
  <p:clrMapOvr>
    <a:masterClrMapping/>
  </p:clrMapOvr>
  <p:transition spd="slow">
    <p:randomBar dir="vert"/>
  </p:transition>
  <p:timing/>
</p:sldLayout>
</file>

<file path=ppt/slideLayouts/slideLayout6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23"/>
          <p:cNvSpPr>
            <a:spLocks noGrp="1" noChangeArrowheads="1"/>
          </p:cNvSpPr>
          <p:nvPr>
            <p:ph type="dt" sz="half" idx="10"/>
          </p:nvPr>
        </p:nvSpPr>
        <p:spPr/>
        <p:txBody>
          <a:bodyPr/>
          <a:lstStyle>
            <a:lvl1pPr>
              <a:defRPr/>
            </a:lvl1pPr>
          </a:lstStyle>
          <a:p>
            <a:pPr>
              <a:defRPr/>
            </a:pPr>
            <a:endParaRPr lang="ru-RU"/>
          </a:p>
        </p:txBody>
      </p:sp>
      <p:sp>
        <p:nvSpPr>
          <p:cNvPr id="5" name="Rectangle 24"/>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6" name="Rectangle 25"/>
          <p:cNvSpPr>
            <a:spLocks noGrp="1" noChangeArrowheads="1"/>
          </p:cNvSpPr>
          <p:nvPr>
            <p:ph type="sldNum" sz="quarter" idx="12"/>
          </p:nvPr>
        </p:nvSpPr>
        <p:spPr/>
        <p:txBody>
          <a:bodyPr/>
          <a:lstStyle>
            <a:lvl1pPr>
              <a:defRPr/>
            </a:lvl1pPr>
          </a:lstStyle>
          <a:p>
            <a:pPr>
              <a:defRPr/>
            </a:pPr>
            <a:fld id="{86F95B64-F3EA-4EEE-AF74-FF0BEC72BDF5}" type="slidenum">
              <a:rPr lang="ru-RU"/>
              <a:pPr>
                <a:defRPr/>
              </a:pPr>
              <a:t>‹#›</a:t>
            </a:fld>
            <a:endParaRPr lang="ru-RU"/>
          </a:p>
        </p:txBody>
      </p:sp>
    </p:spTree>
  </p:cSld>
  <p:clrMapOvr>
    <a:masterClrMapping/>
  </p:clrMapOvr>
  <p:transition spd="slow">
    <p:randomBar dir="vert"/>
  </p:transition>
  <p:timing/>
</p:sldLayout>
</file>

<file path=ppt/slideLayouts/slideLayout6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23"/>
          <p:cNvSpPr>
            <a:spLocks noGrp="1" noChangeArrowheads="1"/>
          </p:cNvSpPr>
          <p:nvPr>
            <p:ph type="dt" sz="half" idx="10"/>
          </p:nvPr>
        </p:nvSpPr>
        <p:spPr/>
        <p:txBody>
          <a:bodyPr/>
          <a:lstStyle>
            <a:lvl1pPr>
              <a:defRPr/>
            </a:lvl1pPr>
          </a:lstStyle>
          <a:p>
            <a:pPr>
              <a:defRPr/>
            </a:pPr>
            <a:endParaRPr lang="ru-RU"/>
          </a:p>
        </p:txBody>
      </p:sp>
      <p:sp>
        <p:nvSpPr>
          <p:cNvPr id="5" name="Rectangle 24"/>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6" name="Rectangle 25"/>
          <p:cNvSpPr>
            <a:spLocks noGrp="1" noChangeArrowheads="1"/>
          </p:cNvSpPr>
          <p:nvPr>
            <p:ph type="sldNum" sz="quarter" idx="12"/>
          </p:nvPr>
        </p:nvSpPr>
        <p:spPr/>
        <p:txBody>
          <a:bodyPr/>
          <a:lstStyle>
            <a:lvl1pPr>
              <a:defRPr/>
            </a:lvl1pPr>
          </a:lstStyle>
          <a:p>
            <a:pPr>
              <a:defRPr/>
            </a:pPr>
            <a:fld id="{D65147FC-90AB-4335-B3E5-C5AC8CA68305}" type="slidenum">
              <a:rPr lang="ru-RU"/>
              <a:pPr>
                <a:defRPr/>
              </a:pPr>
              <a:t>‹#›</a:t>
            </a:fld>
            <a:endParaRPr lang="ru-RU"/>
          </a:p>
        </p:txBody>
      </p:sp>
    </p:spTree>
  </p:cSld>
  <p:clrMapOvr>
    <a:masterClrMapping/>
  </p:clrMapOvr>
  <p:transition spd="slow">
    <p:randomBar dir="vert"/>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Пустой слайд">
    <p:spTree>
      <p:nvGrpSpPr>
        <p:cNvPr id="1" name=""/>
        <p:cNvGrpSpPr/>
        <p:nvPr/>
      </p:nvGrpSpPr>
      <p:grpSpPr>
        <a:xfrm>
          <a:off x="0" y="0"/>
          <a:ext cx="0" cy="0"/>
        </a:xfrm>
      </p:grpSpPr>
      <p:sp>
        <p:nvSpPr>
          <p:cNvPr id="2" name="Rectangle 59"/>
          <p:cNvSpPr>
            <a:spLocks noGrp="1" noChangeArrowheads="1"/>
          </p:cNvSpPr>
          <p:nvPr>
            <p:ph type="dt" sz="half" idx="10"/>
          </p:nvPr>
        </p:nvSpPr>
        <p:spPr/>
        <p:txBody>
          <a:bodyPr/>
          <a:lstStyle>
            <a:lvl1pPr>
              <a:defRPr/>
            </a:lvl1pPr>
          </a:lstStyle>
          <a:p>
            <a:pPr>
              <a:defRPr/>
            </a:pPr>
            <a:endParaRPr lang="ru-RU"/>
          </a:p>
        </p:txBody>
      </p:sp>
      <p:sp>
        <p:nvSpPr>
          <p:cNvPr id="3" name="Rectangle 60"/>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4" name="Rectangle 61"/>
          <p:cNvSpPr>
            <a:spLocks noGrp="1" noChangeArrowheads="1"/>
          </p:cNvSpPr>
          <p:nvPr>
            <p:ph type="sldNum" sz="quarter" idx="12"/>
          </p:nvPr>
        </p:nvSpPr>
        <p:spPr/>
        <p:txBody>
          <a:bodyPr/>
          <a:lstStyle>
            <a:lvl1pPr>
              <a:defRPr/>
            </a:lvl1pPr>
          </a:lstStyle>
          <a:p>
            <a:pPr>
              <a:defRPr/>
            </a:pPr>
            <a:fld id="{A8DDEBE5-B527-482D-B7C0-0064F8CCFFCC}" type="slidenum">
              <a:rPr lang="ru-RU"/>
              <a:pPr>
                <a:defRPr/>
              </a:pPr>
              <a:t>‹#›</a:t>
            </a:fld>
            <a:endParaRPr lang="ru-RU"/>
          </a:p>
        </p:txBody>
      </p:sp>
    </p:spTree>
  </p:cSld>
  <p:clrMapOvr>
    <a:masterClrMapping/>
  </p:clrMapOvr>
  <p:transition spd="slow">
    <p:randomBar dir="vert"/>
  </p:transition>
  <p:timing/>
</p:sldLayout>
</file>

<file path=ppt/slideLayouts/slideLayout7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itle" preserve="1">
  <p:cSld name="Титульный слайд">
    <p:bg>
      <p:bgPr>
        <a:gradFill rotWithShape="0">
          <a:gsLst>
            <a:gs pos="0">
              <a:schemeClr val="bg1"/>
            </a:gs>
            <a:gs pos="100000">
              <a:srgbClr val="32324A"/>
            </a:gs>
          </a:gsLst>
          <a:lin ang="2700000" scaled="1"/>
        </a:gradFill>
        <a:effectLst/>
      </p:bgPr>
    </p:bg>
    <p:spTree>
      <p:nvGrpSpPr>
        <p:cNvPr id="1" name=""/>
        <p:cNvGrpSpPr/>
        <p:nvPr/>
      </p:nvGrpSpPr>
      <p:grpSpPr>
        <a:xfrm>
          <a:off x="0" y="0"/>
          <a:ext cx="0" cy="0"/>
        </a:xfrm>
      </p:grpSpPr>
      <p:grpSp>
        <p:nvGrpSpPr>
          <p:cNvPr id="4" name="Group 2"/>
          <p:cNvGrpSpPr/>
          <p:nvPr/>
        </p:nvGrpSpPr>
        <p:grpSpPr>
          <a:xfrm>
            <a:off x="-498475" y="1311275"/>
            <a:ext cx="10429875" cy="5908675"/>
            <a:chOff x="-313" y="824"/>
            <a:chExt cx="6570" cy="3722"/>
          </a:xfrm>
        </p:grpSpPr>
        <p:sp>
          <p:nvSpPr>
            <p:cNvPr id="5"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ln>
            <a:effectLst/>
          </p:spPr>
          <p:txBody>
            <a:bodyPr rot="10800000"/>
            <a:lstStyle/>
            <a:p>
              <a:pPr algn="ctr" fontAlgn="auto">
                <a:spcBef>
                  <a:spcPct val="0"/>
                </a:spcBef>
                <a:spcAft>
                  <a:spcPct val="0"/>
                </a:spcAft>
                <a:defRPr/>
              </a:pPr>
              <a:endParaRPr lang="uk-UA">
                <a:latin typeface="+mn-lt"/>
                <a:cs typeface="+mn-cs"/>
              </a:endParaRPr>
            </a:p>
          </p:txBody>
        </p:sp>
        <p:sp>
          <p:nvSpPr>
            <p:cNvPr id="6"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ln>
            <a:effectLst/>
          </p:spPr>
          <p:txBody>
            <a:bodyPr rot="10800000"/>
            <a:lstStyle/>
            <a:p>
              <a:pPr algn="ctr" fontAlgn="auto">
                <a:spcBef>
                  <a:spcPct val="0"/>
                </a:spcBef>
                <a:spcAft>
                  <a:spcPct val="0"/>
                </a:spcAft>
                <a:defRPr/>
              </a:pPr>
              <a:endParaRPr lang="uk-UA">
                <a:latin typeface="+mn-lt"/>
                <a:cs typeface="+mn-cs"/>
              </a:endParaRPr>
            </a:p>
          </p:txBody>
        </p:sp>
        <p:sp>
          <p:nvSpPr>
            <p:cNvPr id="7" name="Rectangle 5"/>
            <p:cNvSpPr>
              <a:spLocks noChangeArrowheads="1"/>
            </p:cNvSpPr>
            <p:nvPr userDrawn="1"/>
          </p:nvSpPr>
          <p:spPr bwMode="hidden">
            <a:xfrm rot="20757420"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ln>
            <a:effectLst/>
          </p:spPr>
          <p:txBody>
            <a:bodyPr rot="10800000"/>
            <a:lstStyle/>
            <a:p>
              <a:pPr algn="ctr" fontAlgn="auto">
                <a:spcBef>
                  <a:spcPct val="0"/>
                </a:spcBef>
                <a:spcAft>
                  <a:spcPct val="0"/>
                </a:spcAft>
                <a:defRPr/>
              </a:pPr>
              <a:endParaRPr lang="uk-UA">
                <a:latin typeface="+mn-lt"/>
                <a:cs typeface="+mn-cs"/>
              </a:endParaRPr>
            </a:p>
          </p:txBody>
        </p:sp>
        <p:sp>
          <p:nvSpPr>
            <p:cNvPr id="8"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ln>
            <a:effectLst/>
          </p:spPr>
          <p:txBody>
            <a:bodyPr rot="10800000"/>
            <a:lstStyle/>
            <a:p>
              <a:pPr algn="ctr" fontAlgn="auto">
                <a:spcBef>
                  <a:spcPct val="0"/>
                </a:spcBef>
                <a:spcAft>
                  <a:spcPct val="0"/>
                </a:spcAft>
                <a:defRPr/>
              </a:pPr>
              <a:endParaRPr lang="uk-UA">
                <a:latin typeface="+mn-lt"/>
                <a:cs typeface="+mn-cs"/>
              </a:endParaRPr>
            </a:p>
          </p:txBody>
        </p:sp>
        <p:sp>
          <p:nvSpPr>
            <p:cNvPr id="9"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ln>
            <a:effectLst/>
          </p:spPr>
          <p:txBody>
            <a:bodyPr rot="10800000"/>
            <a:lstStyle/>
            <a:p>
              <a:pPr algn="ctr" fontAlgn="auto">
                <a:spcBef>
                  <a:spcPct val="0"/>
                </a:spcBef>
                <a:spcAft>
                  <a:spcPct val="0"/>
                </a:spcAft>
                <a:defRPr/>
              </a:pPr>
              <a:endParaRPr lang="uk-UA">
                <a:latin typeface="+mn-lt"/>
                <a:cs typeface="+mn-cs"/>
              </a:endParaRPr>
            </a:p>
          </p:txBody>
        </p:sp>
        <p:sp>
          <p:nvSpPr>
            <p:cNvPr id="10" name="Rectangle 8"/>
            <p:cNvSpPr>
              <a:spLocks noChangeArrowheads="1"/>
            </p:cNvSpPr>
            <p:nvPr userDrawn="1"/>
          </p:nvSpPr>
          <p:spPr bwMode="hidden">
            <a:xfrm rot="20554236"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ln>
            <a:effectLst/>
          </p:spPr>
          <p:txBody>
            <a:bodyPr rot="10800000"/>
            <a:lstStyle/>
            <a:p>
              <a:pPr algn="ctr" fontAlgn="auto">
                <a:spcBef>
                  <a:spcPct val="0"/>
                </a:spcBef>
                <a:spcAft>
                  <a:spcPct val="0"/>
                </a:spcAft>
                <a:defRPr/>
              </a:pPr>
              <a:endParaRPr lang="uk-UA">
                <a:latin typeface="+mn-lt"/>
                <a:cs typeface="+mn-cs"/>
              </a:endParaRPr>
            </a:p>
          </p:txBody>
        </p:sp>
        <p:sp>
          <p:nvSpPr>
            <p:cNvPr id="11" name="Rectangle 9"/>
            <p:cNvSpPr>
              <a:spLocks noChangeArrowheads="1"/>
            </p:cNvSpPr>
            <p:nvPr userDrawn="1"/>
          </p:nvSpPr>
          <p:spPr bwMode="hidden">
            <a:xfrm rot="20466592"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ln>
            <a:effectLst/>
          </p:spPr>
          <p:txBody>
            <a:bodyPr rot="10800000"/>
            <a:lstStyle/>
            <a:p>
              <a:pPr algn="ctr" fontAlgn="auto">
                <a:spcBef>
                  <a:spcPct val="0"/>
                </a:spcBef>
                <a:spcAft>
                  <a:spcPct val="0"/>
                </a:spcAft>
                <a:defRPr/>
              </a:pPr>
              <a:endParaRPr lang="uk-UA">
                <a:latin typeface="+mn-lt"/>
                <a:cs typeface="+mn-cs"/>
              </a:endParaRPr>
            </a:p>
          </p:txBody>
        </p:sp>
        <p:sp>
          <p:nvSpPr>
            <p:cNvPr id="12" name="Rectangle 10"/>
            <p:cNvSpPr>
              <a:spLocks noChangeArrowheads="1"/>
            </p:cNvSpPr>
            <p:nvPr userDrawn="1"/>
          </p:nvSpPr>
          <p:spPr bwMode="hidden">
            <a:xfrm rot="20343220"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ln>
            <a:effectLst/>
          </p:spPr>
          <p:txBody>
            <a:bodyPr rot="10800000"/>
            <a:lstStyle/>
            <a:p>
              <a:pPr algn="ctr" fontAlgn="auto">
                <a:spcBef>
                  <a:spcPct val="0"/>
                </a:spcBef>
                <a:spcAft>
                  <a:spcPct val="0"/>
                </a:spcAft>
                <a:defRPr/>
              </a:pPr>
              <a:endParaRPr lang="uk-UA">
                <a:latin typeface="+mn-lt"/>
                <a:cs typeface="+mn-cs"/>
              </a:endParaRPr>
            </a:p>
          </p:txBody>
        </p:sp>
        <p:sp>
          <p:nvSpPr>
            <p:cNvPr id="13" name="Rectangle 11"/>
            <p:cNvSpPr>
              <a:spLocks noChangeArrowheads="1"/>
            </p:cNvSpPr>
            <p:nvPr userDrawn="1"/>
          </p:nvSpPr>
          <p:spPr bwMode="hidden">
            <a:xfrm rot="20211064"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ln>
            <a:effectLst/>
          </p:spPr>
          <p:txBody>
            <a:bodyPr rot="10800000"/>
            <a:lstStyle/>
            <a:p>
              <a:pPr algn="ctr" fontAlgn="auto">
                <a:spcBef>
                  <a:spcPct val="0"/>
                </a:spcBef>
                <a:spcAft>
                  <a:spcPct val="0"/>
                </a:spcAft>
                <a:defRPr/>
              </a:pPr>
              <a:endParaRPr lang="uk-UA">
                <a:latin typeface="+mn-lt"/>
                <a:cs typeface="+mn-cs"/>
              </a:endParaRPr>
            </a:p>
          </p:txBody>
        </p:sp>
        <p:sp>
          <p:nvSpPr>
            <p:cNvPr id="14"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ln>
            <a:effectLst/>
          </p:spPr>
          <p:txBody>
            <a:bodyPr rot="10800000"/>
            <a:lstStyle/>
            <a:p>
              <a:pPr algn="ctr" fontAlgn="auto">
                <a:spcBef>
                  <a:spcPct val="0"/>
                </a:spcBef>
                <a:spcAft>
                  <a:spcPct val="0"/>
                </a:spcAft>
                <a:defRPr/>
              </a:pPr>
              <a:endParaRPr lang="uk-UA">
                <a:latin typeface="+mn-lt"/>
                <a:cs typeface="+mn-cs"/>
              </a:endParaRPr>
            </a:p>
          </p:txBody>
        </p:sp>
        <p:sp>
          <p:nvSpPr>
            <p:cNvPr id="15" name="Rectangle 13"/>
            <p:cNvSpPr>
              <a:spLocks noChangeArrowheads="1"/>
            </p:cNvSpPr>
            <p:nvPr userDrawn="1"/>
          </p:nvSpPr>
          <p:spPr bwMode="hidden">
            <a:xfrm rot="19923404"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ln>
            <a:effectLst/>
          </p:spPr>
          <p:txBody>
            <a:bodyPr rot="10800000"/>
            <a:lstStyle/>
            <a:p>
              <a:pPr algn="ctr" fontAlgn="auto">
                <a:spcBef>
                  <a:spcPct val="0"/>
                </a:spcBef>
                <a:spcAft>
                  <a:spcPct val="0"/>
                </a:spcAft>
                <a:defRPr/>
              </a:pPr>
              <a:endParaRPr lang="uk-UA">
                <a:latin typeface="+mn-lt"/>
                <a:cs typeface="+mn-cs"/>
              </a:endParaRPr>
            </a:p>
          </p:txBody>
        </p:sp>
        <p:sp>
          <p:nvSpPr>
            <p:cNvPr id="16"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ln>
            <a:effectLst/>
          </p:spPr>
          <p:txBody>
            <a:bodyPr rot="10800000"/>
            <a:lstStyle/>
            <a:p>
              <a:pPr algn="ctr" fontAlgn="auto">
                <a:spcBef>
                  <a:spcPct val="0"/>
                </a:spcBef>
                <a:spcAft>
                  <a:spcPct val="0"/>
                </a:spcAft>
                <a:defRPr/>
              </a:pPr>
              <a:endParaRPr lang="uk-UA">
                <a:latin typeface="+mn-lt"/>
                <a:cs typeface="+mn-cs"/>
              </a:endParaRPr>
            </a:p>
          </p:txBody>
        </p:sp>
        <p:sp>
          <p:nvSpPr>
            <p:cNvPr id="17"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ln>
            <a:effectLst/>
          </p:spPr>
          <p:txBody>
            <a:bodyPr rot="10800000"/>
            <a:lstStyle/>
            <a:p>
              <a:pPr algn="ctr" fontAlgn="auto">
                <a:spcBef>
                  <a:spcPct val="0"/>
                </a:spcBef>
                <a:spcAft>
                  <a:spcPct val="0"/>
                </a:spcAft>
                <a:defRPr/>
              </a:pPr>
              <a:endParaRPr lang="uk-UA">
                <a:latin typeface="+mn-lt"/>
                <a:cs typeface="+mn-cs"/>
              </a:endParaRPr>
            </a:p>
          </p:txBody>
        </p:sp>
        <p:sp>
          <p:nvSpPr>
            <p:cNvPr id="18"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ln>
            <a:effectLst/>
          </p:spPr>
          <p:txBody>
            <a:bodyPr rot="10800000"/>
            <a:lstStyle/>
            <a:p>
              <a:pPr algn="ctr" fontAlgn="auto">
                <a:spcBef>
                  <a:spcPct val="0"/>
                </a:spcBef>
                <a:spcAft>
                  <a:spcPct val="0"/>
                </a:spcAft>
                <a:defRPr/>
              </a:pPr>
              <a:endParaRPr lang="uk-UA">
                <a:latin typeface="+mn-lt"/>
                <a:cs typeface="+mn-cs"/>
              </a:endParaRPr>
            </a:p>
          </p:txBody>
        </p:sp>
        <p:sp>
          <p:nvSpPr>
            <p:cNvPr id="19" name="Rectangle 17"/>
            <p:cNvSpPr>
              <a:spLocks noChangeArrowheads="1"/>
            </p:cNvSpPr>
            <p:nvPr userDrawn="1"/>
          </p:nvSpPr>
          <p:spPr bwMode="hidden">
            <a:xfrm rot="18603244" flipV="1">
              <a:off x="4054"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ln>
            <a:effectLst/>
          </p:spPr>
          <p:txBody>
            <a:bodyPr rot="10800000" vert="eaVert"/>
            <a:lstStyle/>
            <a:p>
              <a:pPr algn="ctr" fontAlgn="auto">
                <a:spcBef>
                  <a:spcPct val="0"/>
                </a:spcBef>
                <a:spcAft>
                  <a:spcPct val="0"/>
                </a:spcAft>
                <a:defRPr/>
              </a:pPr>
              <a:endParaRPr lang="uk-UA">
                <a:latin typeface="+mn-lt"/>
                <a:cs typeface="+mn-cs"/>
              </a:endParaRPr>
            </a:p>
          </p:txBody>
        </p:sp>
        <p:sp>
          <p:nvSpPr>
            <p:cNvPr id="20" name="Rectangle 18"/>
            <p:cNvSpPr>
              <a:spLocks noChangeArrowheads="1"/>
            </p:cNvSpPr>
            <p:nvPr userDrawn="1"/>
          </p:nvSpPr>
          <p:spPr bwMode="hidden">
            <a:xfrm rot="39991576" flipH="1" flipV="1">
              <a:off x="5372" y="4167"/>
              <a:ext cx="501" cy="6"/>
            </a:xfrm>
            <a:prstGeom prst="rect">
              <a:avLst/>
            </a:prstGeom>
            <a:gradFill rotWithShape="0">
              <a:gsLst>
                <a:gs pos="0">
                  <a:schemeClr val="bg1"/>
                </a:gs>
                <a:gs pos="100000">
                  <a:schemeClr val="bg1">
                    <a:gamma/>
                    <a:shade val="0"/>
                    <a:invGamma/>
                  </a:schemeClr>
                </a:gs>
              </a:gsLst>
              <a:lin ang="2700000" scaled="1"/>
            </a:gradFill>
            <a:ln w="9525">
              <a:noFill/>
              <a:miter lim="800000"/>
            </a:ln>
            <a:effectLst/>
          </p:spPr>
          <p:txBody>
            <a:bodyPr rot="10800000" vert="eaVert"/>
            <a:lstStyle/>
            <a:p>
              <a:pPr algn="ctr" fontAlgn="auto">
                <a:spcBef>
                  <a:spcPct val="0"/>
                </a:spcBef>
                <a:spcAft>
                  <a:spcPct val="0"/>
                </a:spcAft>
                <a:defRPr/>
              </a:pPr>
              <a:endParaRPr lang="uk-UA">
                <a:latin typeface="+mn-lt"/>
                <a:cs typeface="+mn-cs"/>
              </a:endParaRPr>
            </a:p>
          </p:txBody>
        </p:sp>
        <p:sp>
          <p:nvSpPr>
            <p:cNvPr id="21" name="Rectangle 19"/>
            <p:cNvSpPr>
              <a:spLocks noChangeArrowheads="1"/>
            </p:cNvSpPr>
            <p:nvPr userDrawn="1"/>
          </p:nvSpPr>
          <p:spPr bwMode="hidden">
            <a:xfrm rot="-20541360">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ln>
            <a:effectLst/>
          </p:spPr>
          <p:txBody>
            <a:bodyPr/>
            <a:lstStyle/>
            <a:p>
              <a:pPr algn="ctr" fontAlgn="auto">
                <a:spcBef>
                  <a:spcPct val="0"/>
                </a:spcBef>
                <a:spcAft>
                  <a:spcPct val="0"/>
                </a:spcAft>
                <a:defRPr/>
              </a:pPr>
              <a:endParaRPr lang="uk-UA">
                <a:latin typeface="+mn-lt"/>
                <a:cs typeface="+mn-cs"/>
              </a:endParaRPr>
            </a:p>
          </p:txBody>
        </p:sp>
        <p:sp>
          <p:nvSpPr>
            <p:cNvPr id="22"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ln>
            <a:effectLst/>
          </p:spPr>
          <p:txBody>
            <a:bodyPr/>
            <a:lstStyle/>
            <a:p>
              <a:pPr algn="ctr" fontAlgn="auto">
                <a:spcBef>
                  <a:spcPct val="0"/>
                </a:spcBef>
                <a:spcAft>
                  <a:spcPct val="0"/>
                </a:spcAft>
                <a:defRPr/>
              </a:pPr>
              <a:endParaRPr lang="uk-UA">
                <a:latin typeface="+mn-lt"/>
                <a:cs typeface="+mn-cs"/>
              </a:endParaRPr>
            </a:p>
          </p:txBody>
        </p:sp>
        <p:sp>
          <p:nvSpPr>
            <p:cNvPr id="23"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ln>
            <a:effectLst/>
          </p:spPr>
          <p:txBody>
            <a:bodyPr/>
            <a:lstStyle/>
            <a:p>
              <a:pPr algn="ctr" fontAlgn="auto">
                <a:spcBef>
                  <a:spcPct val="0"/>
                </a:spcBef>
                <a:spcAft>
                  <a:spcPct val="0"/>
                </a:spcAft>
                <a:defRPr/>
              </a:pPr>
              <a:endParaRPr lang="uk-UA">
                <a:latin typeface="+mn-lt"/>
                <a:cs typeface="+mn-cs"/>
              </a:endParaRPr>
            </a:p>
          </p:txBody>
        </p:sp>
        <p:sp>
          <p:nvSpPr>
            <p:cNvPr id="24"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ln>
            <a:effectLst/>
          </p:spPr>
          <p:txBody>
            <a:bodyPr/>
            <a:lstStyle/>
            <a:p>
              <a:pPr algn="ctr" fontAlgn="auto">
                <a:spcBef>
                  <a:spcPct val="0"/>
                </a:spcBef>
                <a:spcAft>
                  <a:spcPct val="0"/>
                </a:spcAft>
                <a:defRPr/>
              </a:pPr>
              <a:endParaRPr lang="uk-UA">
                <a:latin typeface="+mn-lt"/>
                <a:cs typeface="+mn-cs"/>
              </a:endParaRPr>
            </a:p>
          </p:txBody>
        </p:sp>
        <p:sp>
          <p:nvSpPr>
            <p:cNvPr id="25"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ln>
            <a:effectLst/>
          </p:spPr>
          <p:txBody>
            <a:bodyPr/>
            <a:lstStyle/>
            <a:p>
              <a:pPr algn="ctr" fontAlgn="auto">
                <a:spcBef>
                  <a:spcPct val="0"/>
                </a:spcBef>
                <a:spcAft>
                  <a:spcPct val="0"/>
                </a:spcAft>
                <a:defRPr/>
              </a:pPr>
              <a:endParaRPr lang="uk-UA">
                <a:latin typeface="+mn-lt"/>
                <a:cs typeface="+mn-cs"/>
              </a:endParaRPr>
            </a:p>
          </p:txBody>
        </p:sp>
        <p:sp>
          <p:nvSpPr>
            <p:cNvPr id="26" name="Rectangle 24"/>
            <p:cNvSpPr>
              <a:spLocks noChangeArrowheads="1"/>
            </p:cNvSpPr>
            <p:nvPr userDrawn="1"/>
          </p:nvSpPr>
          <p:spPr bwMode="hidden">
            <a:xfrm rot="22583968">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ln>
            <a:effectLst/>
          </p:spPr>
          <p:txBody>
            <a:bodyPr/>
            <a:lstStyle/>
            <a:p>
              <a:pPr algn="ctr" fontAlgn="auto">
                <a:spcBef>
                  <a:spcPct val="0"/>
                </a:spcBef>
                <a:spcAft>
                  <a:spcPct val="0"/>
                </a:spcAft>
                <a:defRPr/>
              </a:pPr>
              <a:endParaRPr lang="uk-UA">
                <a:latin typeface="+mn-lt"/>
                <a:cs typeface="+mn-cs"/>
              </a:endParaRPr>
            </a:p>
          </p:txBody>
        </p:sp>
        <p:sp>
          <p:nvSpPr>
            <p:cNvPr id="27"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ln>
            <a:effectLst/>
          </p:spPr>
          <p:txBody>
            <a:bodyPr rot="10800000"/>
            <a:lstStyle/>
            <a:p>
              <a:pPr algn="ctr" fontAlgn="auto">
                <a:spcBef>
                  <a:spcPct val="0"/>
                </a:spcBef>
                <a:spcAft>
                  <a:spcPct val="0"/>
                </a:spcAft>
                <a:defRPr/>
              </a:pPr>
              <a:endParaRPr lang="uk-UA">
                <a:latin typeface="+mn-lt"/>
                <a:cs typeface="+mn-cs"/>
              </a:endParaRPr>
            </a:p>
          </p:txBody>
        </p:sp>
        <p:sp>
          <p:nvSpPr>
            <p:cNvPr id="28" name="Rectangle 26"/>
            <p:cNvSpPr>
              <a:spLocks noChangeArrowheads="1"/>
            </p:cNvSpPr>
            <p:nvPr userDrawn="1"/>
          </p:nvSpPr>
          <p:spPr bwMode="hidden">
            <a:xfrm rot="-20731988">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ln>
            <a:effectLst/>
          </p:spPr>
          <p:txBody>
            <a:bodyPr/>
            <a:lstStyle/>
            <a:p>
              <a:pPr algn="ctr" fontAlgn="auto">
                <a:spcBef>
                  <a:spcPct val="0"/>
                </a:spcBef>
                <a:spcAft>
                  <a:spcPct val="0"/>
                </a:spcAft>
                <a:defRPr/>
              </a:pPr>
              <a:endParaRPr lang="uk-UA">
                <a:latin typeface="+mn-lt"/>
                <a:cs typeface="+mn-cs"/>
              </a:endParaRPr>
            </a:p>
          </p:txBody>
        </p:sp>
        <p:sp>
          <p:nvSpPr>
            <p:cNvPr id="29" name="Rectangle 27"/>
            <p:cNvSpPr>
              <a:spLocks noChangeArrowheads="1"/>
            </p:cNvSpPr>
            <p:nvPr userDrawn="1"/>
          </p:nvSpPr>
          <p:spPr bwMode="hidden">
            <a:xfrm rot="-64024400">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ln>
            <a:effectLst/>
          </p:spPr>
          <p:txBody>
            <a:bodyPr/>
            <a:lstStyle/>
            <a:p>
              <a:pPr algn="ctr" fontAlgn="auto">
                <a:spcBef>
                  <a:spcPct val="0"/>
                </a:spcBef>
                <a:spcAft>
                  <a:spcPct val="0"/>
                </a:spcAft>
                <a:defRPr/>
              </a:pPr>
              <a:endParaRPr lang="uk-UA">
                <a:latin typeface="+mn-lt"/>
                <a:cs typeface="+mn-cs"/>
              </a:endParaRPr>
            </a:p>
          </p:txBody>
        </p:sp>
        <p:sp>
          <p:nvSpPr>
            <p:cNvPr id="30"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ln>
            <a:effectLst/>
          </p:spPr>
          <p:txBody>
            <a:bodyPr/>
            <a:lstStyle/>
            <a:p>
              <a:pPr algn="ctr" fontAlgn="auto">
                <a:spcBef>
                  <a:spcPct val="0"/>
                </a:spcBef>
                <a:spcAft>
                  <a:spcPct val="0"/>
                </a:spcAft>
                <a:defRPr/>
              </a:pPr>
              <a:endParaRPr lang="uk-UA">
                <a:latin typeface="+mn-lt"/>
                <a:cs typeface="+mn-cs"/>
              </a:endParaRPr>
            </a:p>
          </p:txBody>
        </p:sp>
        <p:sp>
          <p:nvSpPr>
            <p:cNvPr id="31"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ln>
            <a:effectLst/>
          </p:spPr>
          <p:txBody>
            <a:bodyPr/>
            <a:lstStyle/>
            <a:p>
              <a:pPr algn="ctr" fontAlgn="auto">
                <a:spcBef>
                  <a:spcPct val="0"/>
                </a:spcBef>
                <a:spcAft>
                  <a:spcPct val="0"/>
                </a:spcAft>
                <a:defRPr/>
              </a:pPr>
              <a:endParaRPr lang="uk-UA">
                <a:latin typeface="+mn-lt"/>
                <a:cs typeface="+mn-cs"/>
              </a:endParaRPr>
            </a:p>
          </p:txBody>
        </p:sp>
        <p:sp>
          <p:nvSpPr>
            <p:cNvPr id="32"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ln>
            <a:effectLst/>
          </p:spPr>
          <p:txBody>
            <a:bodyPr rot="10800000"/>
            <a:lstStyle/>
            <a:p>
              <a:pPr algn="ctr" fontAlgn="auto">
                <a:spcBef>
                  <a:spcPct val="0"/>
                </a:spcBef>
                <a:spcAft>
                  <a:spcPct val="0"/>
                </a:spcAft>
                <a:defRPr/>
              </a:pPr>
              <a:endParaRPr lang="uk-UA">
                <a:latin typeface="+mn-lt"/>
                <a:cs typeface="+mn-cs"/>
              </a:endParaRPr>
            </a:p>
          </p:txBody>
        </p:sp>
        <p:sp>
          <p:nvSpPr>
            <p:cNvPr id="33"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ln>
            <a:effectLst/>
          </p:spPr>
          <p:txBody>
            <a:bodyPr rot="10800000"/>
            <a:lstStyle/>
            <a:p>
              <a:pPr algn="ctr" fontAlgn="auto">
                <a:spcBef>
                  <a:spcPct val="0"/>
                </a:spcBef>
                <a:spcAft>
                  <a:spcPct val="0"/>
                </a:spcAft>
                <a:defRPr/>
              </a:pPr>
              <a:endParaRPr lang="uk-UA">
                <a:latin typeface="+mn-lt"/>
                <a:cs typeface="+mn-cs"/>
              </a:endParaRPr>
            </a:p>
          </p:txBody>
        </p:sp>
        <p:sp>
          <p:nvSpPr>
            <p:cNvPr id="34"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ln>
            <a:effectLst/>
          </p:spPr>
          <p:txBody>
            <a:bodyPr rot="10800000"/>
            <a:lstStyle/>
            <a:p>
              <a:pPr algn="ctr" fontAlgn="auto">
                <a:spcBef>
                  <a:spcPct val="0"/>
                </a:spcBef>
                <a:spcAft>
                  <a:spcPct val="0"/>
                </a:spcAft>
                <a:defRPr/>
              </a:pPr>
              <a:endParaRPr lang="uk-UA">
                <a:latin typeface="+mn-lt"/>
                <a:cs typeface="+mn-cs"/>
              </a:endParaRPr>
            </a:p>
          </p:txBody>
        </p:sp>
        <p:sp>
          <p:nvSpPr>
            <p:cNvPr id="35"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ln>
            <a:effectLst/>
          </p:spPr>
          <p:txBody>
            <a:bodyPr rot="10800000"/>
            <a:lstStyle/>
            <a:p>
              <a:pPr algn="ctr" fontAlgn="auto">
                <a:spcBef>
                  <a:spcPct val="0"/>
                </a:spcBef>
                <a:spcAft>
                  <a:spcPct val="0"/>
                </a:spcAft>
                <a:defRPr/>
              </a:pPr>
              <a:endParaRPr lang="uk-UA">
                <a:latin typeface="+mn-lt"/>
                <a:cs typeface="+mn-cs"/>
              </a:endParaRPr>
            </a:p>
          </p:txBody>
        </p:sp>
        <p:sp>
          <p:nvSpPr>
            <p:cNvPr id="36"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ln>
            <a:effectLst/>
          </p:spPr>
          <p:txBody>
            <a:bodyPr rot="10800000"/>
            <a:lstStyle/>
            <a:p>
              <a:pPr algn="ctr" fontAlgn="auto">
                <a:spcBef>
                  <a:spcPct val="0"/>
                </a:spcBef>
                <a:spcAft>
                  <a:spcPct val="0"/>
                </a:spcAft>
                <a:defRPr/>
              </a:pPr>
              <a:endParaRPr lang="uk-UA">
                <a:latin typeface="+mn-lt"/>
                <a:cs typeface="+mn-cs"/>
              </a:endParaRPr>
            </a:p>
          </p:txBody>
        </p:sp>
        <p:sp>
          <p:nvSpPr>
            <p:cNvPr id="37"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38"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39"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40"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41"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42"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43"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44"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45"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46"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47"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48"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49"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0"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1"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2"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3"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4"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6"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7"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8"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9"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60"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61"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62"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63"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64"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65"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66"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67"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68"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69"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70"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71"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72"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73"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74"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75"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76"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77"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78"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79"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80"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81"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82"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83"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84"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85"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86"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87"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88"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89"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90"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91"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92"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93"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94"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95"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96"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97"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98"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99"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00"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01"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02"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03"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04"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05"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06"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07"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08"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09"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10"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11"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12"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13"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14"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15"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16"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17"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18"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19"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20"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21"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22"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23"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24"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25"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26"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27"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28"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29"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30"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31"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32"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33"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34"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35"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36"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37"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38"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39"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40"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41"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42"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43"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44"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45"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46"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47"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48"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49"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50"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51"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52"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53"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54"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55"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56"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57"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58"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59"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60"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61"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62"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63"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64"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65"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66"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67"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68"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69"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70"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71"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72"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73"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74"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75"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76"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77"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78"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79"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80"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81"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82"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83"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84"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85"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86"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87"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88"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89"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90"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91"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92"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93"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94"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95"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96"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97"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98" name="Oval 196"/>
            <p:cNvSpPr>
              <a:spLocks noChangeArrowheads="1"/>
            </p:cNvSpPr>
            <p:nvPr/>
          </p:nvSpPr>
          <p:spPr bwMode="hidden">
            <a:xfrm>
              <a:off x="3255" y="4071"/>
              <a:ext cx="196" cy="106"/>
            </a:xfrm>
            <a:prstGeom prst="ellipse">
              <a:avLst/>
            </a:prstGeom>
            <a:gradFill rotWithShape="0">
              <a:gsLst>
                <a:gs pos="0">
                  <a:schemeClr val="bg1"/>
                </a:gs>
                <a:gs pos="100000">
                  <a:schemeClr val="bg1">
                    <a:gamma/>
                    <a:shade val="5451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199" name="Oval 197"/>
            <p:cNvSpPr>
              <a:spLocks noChangeArrowheads="1"/>
            </p:cNvSpPr>
            <p:nvPr/>
          </p:nvSpPr>
          <p:spPr bwMode="hidden">
            <a:xfrm>
              <a:off x="3651" y="3693"/>
              <a:ext cx="196" cy="111"/>
            </a:xfrm>
            <a:prstGeom prst="ellipse">
              <a:avLst/>
            </a:prstGeom>
            <a:gradFill rotWithShape="0">
              <a:gsLst>
                <a:gs pos="0">
                  <a:schemeClr val="bg1"/>
                </a:gs>
                <a:gs pos="100000">
                  <a:schemeClr val="bg1">
                    <a:gamma/>
                    <a:shade val="5451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200" name="Oval 198"/>
            <p:cNvSpPr>
              <a:spLocks noChangeArrowheads="1"/>
            </p:cNvSpPr>
            <p:nvPr/>
          </p:nvSpPr>
          <p:spPr bwMode="hidden">
            <a:xfrm>
              <a:off x="4773" y="3705"/>
              <a:ext cx="201" cy="106"/>
            </a:xfrm>
            <a:prstGeom prst="ellipse">
              <a:avLst/>
            </a:prstGeom>
            <a:gradFill rotWithShape="0">
              <a:gsLst>
                <a:gs pos="0">
                  <a:schemeClr val="bg1"/>
                </a:gs>
                <a:gs pos="100000">
                  <a:schemeClr val="bg1">
                    <a:gamma/>
                    <a:shade val="39216"/>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201" name="Oval 199"/>
            <p:cNvSpPr>
              <a:spLocks noChangeArrowheads="1"/>
            </p:cNvSpPr>
            <p:nvPr/>
          </p:nvSpPr>
          <p:spPr bwMode="hidden">
            <a:xfrm>
              <a:off x="4491" y="4049"/>
              <a:ext cx="196" cy="105"/>
            </a:xfrm>
            <a:prstGeom prst="ellipse">
              <a:avLst/>
            </a:prstGeom>
            <a:gradFill rotWithShape="0">
              <a:gsLst>
                <a:gs pos="0">
                  <a:schemeClr val="bg1"/>
                </a:gs>
                <a:gs pos="100000">
                  <a:schemeClr val="bg1">
                    <a:gamma/>
                    <a:shade val="39216"/>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202" name="Oval 200"/>
            <p:cNvSpPr>
              <a:spLocks noChangeArrowheads="1"/>
            </p:cNvSpPr>
            <p:nvPr/>
          </p:nvSpPr>
          <p:spPr bwMode="hidden">
            <a:xfrm>
              <a:off x="3989" y="3396"/>
              <a:ext cx="168" cy="96"/>
            </a:xfrm>
            <a:prstGeom prst="ellipse">
              <a:avLst/>
            </a:prstGeom>
            <a:gradFill rotWithShape="0">
              <a:gsLst>
                <a:gs pos="0">
                  <a:schemeClr val="bg1"/>
                </a:gs>
                <a:gs pos="100000">
                  <a:schemeClr val="bg1">
                    <a:gamma/>
                    <a:shade val="5451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203" name="Oval 201"/>
            <p:cNvSpPr>
              <a:spLocks noChangeArrowheads="1"/>
            </p:cNvSpPr>
            <p:nvPr/>
          </p:nvSpPr>
          <p:spPr bwMode="hidden">
            <a:xfrm>
              <a:off x="4263" y="3141"/>
              <a:ext cx="167" cy="95"/>
            </a:xfrm>
            <a:prstGeom prst="ellipse">
              <a:avLst/>
            </a:prstGeom>
            <a:gradFill rotWithShape="0">
              <a:gsLst>
                <a:gs pos="0">
                  <a:schemeClr val="bg1"/>
                </a:gs>
                <a:gs pos="100000">
                  <a:schemeClr val="bg1">
                    <a:gamma/>
                    <a:shade val="5451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204" name="Oval 202"/>
            <p:cNvSpPr>
              <a:spLocks noChangeArrowheads="1"/>
            </p:cNvSpPr>
            <p:nvPr/>
          </p:nvSpPr>
          <p:spPr bwMode="hidden">
            <a:xfrm>
              <a:off x="5044" y="3418"/>
              <a:ext cx="167" cy="95"/>
            </a:xfrm>
            <a:prstGeom prst="ellipse">
              <a:avLst/>
            </a:prstGeom>
            <a:gradFill rotWithShape="0">
              <a:gsLst>
                <a:gs pos="0">
                  <a:schemeClr val="bg1"/>
                </a:gs>
                <a:gs pos="100000">
                  <a:schemeClr val="bg1">
                    <a:gamma/>
                    <a:shade val="39216"/>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205" name="Oval 203"/>
            <p:cNvSpPr>
              <a:spLocks noChangeArrowheads="1"/>
            </p:cNvSpPr>
            <p:nvPr/>
          </p:nvSpPr>
          <p:spPr bwMode="hidden">
            <a:xfrm>
              <a:off x="4553" y="2873"/>
              <a:ext cx="156" cy="83"/>
            </a:xfrm>
            <a:prstGeom prst="ellipse">
              <a:avLst/>
            </a:prstGeom>
            <a:gradFill rotWithShape="0">
              <a:gsLst>
                <a:gs pos="0">
                  <a:schemeClr val="bg1"/>
                </a:gs>
                <a:gs pos="100000">
                  <a:schemeClr val="bg1">
                    <a:gamma/>
                    <a:shade val="5451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206" name="Oval 204"/>
            <p:cNvSpPr>
              <a:spLocks noChangeArrowheads="1"/>
            </p:cNvSpPr>
            <p:nvPr/>
          </p:nvSpPr>
          <p:spPr bwMode="hidden">
            <a:xfrm>
              <a:off x="5293" y="3116"/>
              <a:ext cx="168" cy="95"/>
            </a:xfrm>
            <a:prstGeom prst="ellipse">
              <a:avLst/>
            </a:prstGeom>
            <a:gradFill rotWithShape="0">
              <a:gsLst>
                <a:gs pos="0">
                  <a:schemeClr val="bg1"/>
                </a:gs>
                <a:gs pos="100000">
                  <a:schemeClr val="bg1">
                    <a:gamma/>
                    <a:shade val="5451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207" name="Oval 205"/>
            <p:cNvSpPr>
              <a:spLocks noChangeArrowheads="1"/>
            </p:cNvSpPr>
            <p:nvPr/>
          </p:nvSpPr>
          <p:spPr bwMode="hidden">
            <a:xfrm>
              <a:off x="5497" y="2879"/>
              <a:ext cx="156" cy="89"/>
            </a:xfrm>
            <a:prstGeom prst="ellipse">
              <a:avLst/>
            </a:prstGeom>
            <a:gradFill rotWithShape="0">
              <a:gsLst>
                <a:gs pos="0">
                  <a:schemeClr val="bg1"/>
                </a:gs>
                <a:gs pos="100000">
                  <a:schemeClr val="bg1">
                    <a:gamma/>
                    <a:shade val="39216"/>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208" name="Oval 206"/>
            <p:cNvSpPr>
              <a:spLocks noChangeArrowheads="1"/>
            </p:cNvSpPr>
            <p:nvPr/>
          </p:nvSpPr>
          <p:spPr bwMode="hidden">
            <a:xfrm>
              <a:off x="4772" y="2673"/>
              <a:ext cx="156" cy="83"/>
            </a:xfrm>
            <a:prstGeom prst="ellipse">
              <a:avLst/>
            </a:prstGeom>
            <a:gradFill rotWithShape="0">
              <a:gsLst>
                <a:gs pos="0">
                  <a:schemeClr val="bg1"/>
                </a:gs>
                <a:gs pos="100000">
                  <a:schemeClr val="bg1">
                    <a:gamma/>
                    <a:shade val="5451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209" name="Oval 207"/>
            <p:cNvSpPr>
              <a:spLocks noChangeArrowheads="1"/>
            </p:cNvSpPr>
            <p:nvPr/>
          </p:nvSpPr>
          <p:spPr bwMode="hidden">
            <a:xfrm>
              <a:off x="4966" y="2488"/>
              <a:ext cx="156" cy="84"/>
            </a:xfrm>
            <a:prstGeom prst="ellipse">
              <a:avLst/>
            </a:prstGeom>
            <a:gradFill rotWithShape="0">
              <a:gsLst>
                <a:gs pos="0">
                  <a:schemeClr val="bg1"/>
                </a:gs>
                <a:gs pos="100000">
                  <a:schemeClr val="bg1">
                    <a:gamma/>
                    <a:shade val="5451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210" name="Oval 208"/>
            <p:cNvSpPr>
              <a:spLocks noChangeArrowheads="1"/>
            </p:cNvSpPr>
            <p:nvPr/>
          </p:nvSpPr>
          <p:spPr bwMode="hidden">
            <a:xfrm>
              <a:off x="5444" y="2052"/>
              <a:ext cx="134" cy="73"/>
            </a:xfrm>
            <a:prstGeom prst="ellipse">
              <a:avLst/>
            </a:prstGeom>
            <a:gradFill rotWithShape="0">
              <a:gsLst>
                <a:gs pos="0">
                  <a:schemeClr val="bg1"/>
                </a:gs>
                <a:gs pos="100000">
                  <a:schemeClr val="bg1">
                    <a:gamma/>
                    <a:shade val="5451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211" name="Oval 209"/>
            <p:cNvSpPr>
              <a:spLocks noChangeArrowheads="1"/>
            </p:cNvSpPr>
            <p:nvPr/>
          </p:nvSpPr>
          <p:spPr bwMode="hidden">
            <a:xfrm>
              <a:off x="5161" y="2314"/>
              <a:ext cx="140" cy="73"/>
            </a:xfrm>
            <a:prstGeom prst="ellipse">
              <a:avLst/>
            </a:prstGeom>
            <a:gradFill rotWithShape="0">
              <a:gsLst>
                <a:gs pos="0">
                  <a:schemeClr val="bg1"/>
                </a:gs>
                <a:gs pos="100000">
                  <a:schemeClr val="bg1">
                    <a:gamma/>
                    <a:shade val="5451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212" name="Oval 210"/>
            <p:cNvSpPr>
              <a:spLocks noChangeArrowheads="1"/>
            </p:cNvSpPr>
            <p:nvPr/>
          </p:nvSpPr>
          <p:spPr bwMode="hidden">
            <a:xfrm>
              <a:off x="5318" y="2176"/>
              <a:ext cx="134" cy="61"/>
            </a:xfrm>
            <a:prstGeom prst="ellipse">
              <a:avLst/>
            </a:prstGeom>
            <a:gradFill rotWithShape="0">
              <a:gsLst>
                <a:gs pos="0">
                  <a:schemeClr val="bg1"/>
                </a:gs>
                <a:gs pos="100000">
                  <a:schemeClr val="bg1">
                    <a:gamma/>
                    <a:shade val="5451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213" name="Oval 211"/>
            <p:cNvSpPr>
              <a:spLocks noChangeArrowheads="1"/>
            </p:cNvSpPr>
            <p:nvPr/>
          </p:nvSpPr>
          <p:spPr bwMode="hidden">
            <a:xfrm>
              <a:off x="5581" y="1933"/>
              <a:ext cx="128" cy="61"/>
            </a:xfrm>
            <a:prstGeom prst="ellipse">
              <a:avLst/>
            </a:prstGeom>
            <a:gradFill rotWithShape="0">
              <a:gsLst>
                <a:gs pos="0">
                  <a:schemeClr val="bg1"/>
                </a:gs>
                <a:gs pos="100000">
                  <a:schemeClr val="bg1">
                    <a:gamma/>
                    <a:shade val="57647"/>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214" name="Oval 212"/>
            <p:cNvSpPr>
              <a:spLocks noChangeArrowheads="1"/>
            </p:cNvSpPr>
            <p:nvPr/>
          </p:nvSpPr>
          <p:spPr bwMode="hidden">
            <a:xfrm>
              <a:off x="5689" y="1811"/>
              <a:ext cx="128" cy="61"/>
            </a:xfrm>
            <a:prstGeom prst="ellipse">
              <a:avLst/>
            </a:prstGeom>
            <a:gradFill rotWithShape="0">
              <a:gsLst>
                <a:gs pos="0">
                  <a:schemeClr val="bg1"/>
                </a:gs>
                <a:gs pos="100000">
                  <a:schemeClr val="bg1">
                    <a:gamma/>
                    <a:shade val="57647"/>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215" name="Oval 213"/>
            <p:cNvSpPr>
              <a:spLocks noChangeArrowheads="1"/>
            </p:cNvSpPr>
            <p:nvPr/>
          </p:nvSpPr>
          <p:spPr bwMode="hidden">
            <a:xfrm>
              <a:off x="5663" y="2680"/>
              <a:ext cx="156" cy="83"/>
            </a:xfrm>
            <a:prstGeom prst="ellipse">
              <a:avLst/>
            </a:prstGeom>
            <a:gradFill rotWithShape="0">
              <a:gsLst>
                <a:gs pos="0">
                  <a:schemeClr val="bg1"/>
                </a:gs>
                <a:gs pos="100000">
                  <a:schemeClr val="bg1">
                    <a:gamma/>
                    <a:shade val="5451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216"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217"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218"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219" name="Oval 217"/>
            <p:cNvSpPr>
              <a:spLocks noChangeArrowheads="1"/>
            </p:cNvSpPr>
            <p:nvPr/>
          </p:nvSpPr>
          <p:spPr bwMode="hidden">
            <a:xfrm>
              <a:off x="5624" y="4010"/>
              <a:ext cx="201" cy="106"/>
            </a:xfrm>
            <a:prstGeom prst="ellipse">
              <a:avLst/>
            </a:prstGeom>
            <a:gradFill rotWithShape="0">
              <a:gsLst>
                <a:gs pos="0">
                  <a:schemeClr val="bg1"/>
                </a:gs>
                <a:gs pos="100000">
                  <a:schemeClr val="bg1">
                    <a:gamma/>
                    <a:shade val="39216"/>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grpSp>
      <p:sp>
        <p:nvSpPr>
          <p:cNvPr id="56538" name="Rectangle 218"/>
          <p:cNvSpPr>
            <a:spLocks noGrp="1" noChangeArrowheads="1"/>
          </p:cNvSpPr>
          <p:nvPr>
            <p:ph type="ctrTitle" sz="quarter"/>
          </p:nvPr>
        </p:nvSpPr>
        <p:spPr>
          <a:xfrm>
            <a:off x="685800" y="1844675"/>
            <a:ext cx="7772400" cy="1736725"/>
          </a:xfrm>
        </p:spPr>
        <p:txBody>
          <a:bodyPr anchor="b" anchorCtr="1"/>
          <a:lstStyle>
            <a:lvl1pPr>
              <a:defRPr sz="5400"/>
            </a:lvl1pPr>
          </a:lstStyle>
          <a:p>
            <a:r>
              <a:rPr lang="ru-RU" smtClean="0"/>
              <a:t>Образец заголовка</a:t>
            </a:r>
            <a:endParaRPr lang="ru-RU"/>
          </a:p>
        </p:txBody>
      </p:sp>
      <p:sp>
        <p:nvSpPr>
          <p:cNvPr id="56539" name="Rectangle 219"/>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smtClean="0"/>
              <a:t>Образец подзаголовка</a:t>
            </a:r>
            <a:endParaRPr lang="ru-RU"/>
          </a:p>
        </p:txBody>
      </p:sp>
      <p:sp>
        <p:nvSpPr>
          <p:cNvPr id="220" name="Rectangle 220"/>
          <p:cNvSpPr>
            <a:spLocks noGrp="1" noChangeArrowheads="1"/>
          </p:cNvSpPr>
          <p:nvPr>
            <p:ph type="dt" sz="quarter" idx="10"/>
          </p:nvPr>
        </p:nvSpPr>
        <p:spPr/>
        <p:txBody>
          <a:bodyPr/>
          <a:lstStyle>
            <a:lvl1pPr>
              <a:defRPr/>
            </a:lvl1pPr>
          </a:lstStyle>
          <a:p>
            <a:pPr>
              <a:defRPr/>
            </a:pPr>
            <a:endParaRPr lang="ru-RU"/>
          </a:p>
        </p:txBody>
      </p:sp>
      <p:sp>
        <p:nvSpPr>
          <p:cNvPr id="221" name="Rectangle 221"/>
          <p:cNvSpPr>
            <a:spLocks noGrp="1" noChangeArrowheads="1"/>
          </p:cNvSpPr>
          <p:nvPr>
            <p:ph type="ftr" sz="quarter" idx="11"/>
          </p:nvPr>
        </p:nvSpPr>
        <p:spPr>
          <a:xfrm>
            <a:off x="3124200" y="6248400"/>
            <a:ext cx="2895600" cy="457200"/>
          </a:xfrm>
        </p:spPr>
        <p:txBody>
          <a:bodyPr/>
          <a:lstStyle>
            <a:lvl1pPr>
              <a:defRPr smtClean="0"/>
            </a:lvl1pPr>
          </a:lstStyle>
          <a:p>
            <a:pPr>
              <a:defRPr/>
            </a:pPr>
            <a:r>
              <a:rPr lang="ru-RU"/>
              <a:t>За матеріалами сайту Svit PPT</a:t>
            </a:r>
          </a:p>
        </p:txBody>
      </p:sp>
      <p:sp>
        <p:nvSpPr>
          <p:cNvPr id="222" name="Rectangle 222"/>
          <p:cNvSpPr>
            <a:spLocks noGrp="1" noChangeArrowheads="1"/>
          </p:cNvSpPr>
          <p:nvPr>
            <p:ph type="sldNum" sz="quarter" idx="12"/>
          </p:nvPr>
        </p:nvSpPr>
        <p:spPr/>
        <p:txBody>
          <a:bodyPr/>
          <a:lstStyle>
            <a:lvl1pPr>
              <a:defRPr/>
            </a:lvl1pPr>
          </a:lstStyle>
          <a:p>
            <a:pPr>
              <a:defRPr/>
            </a:pPr>
            <a:fld id="{5D232CA4-9DE1-4D20-8472-55BA71414F3D}" type="slidenum">
              <a:rPr lang="ru-RU"/>
              <a:pPr>
                <a:defRPr/>
              </a:pPr>
              <a:t>‹#›</a:t>
            </a:fld>
            <a:endParaRPr lang="ru-RU"/>
          </a:p>
        </p:txBody>
      </p:sp>
    </p:spTree>
  </p:cSld>
  <p:clrMapOvr>
    <a:masterClrMapping/>
  </p:clrMapOvr>
  <p:transition spd="slow">
    <p:randomBar dir="vert"/>
  </p:transition>
  <p:timing/>
</p:sldLayout>
</file>

<file path=ppt/slideLayouts/slideLayout7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218"/>
          <p:cNvSpPr>
            <a:spLocks noGrp="1" noChangeArrowheads="1"/>
          </p:cNvSpPr>
          <p:nvPr>
            <p:ph type="sldNum" sz="quarter" idx="10"/>
          </p:nvPr>
        </p:nvSpPr>
        <p:spPr/>
        <p:txBody>
          <a:bodyPr/>
          <a:lstStyle>
            <a:lvl1pPr>
              <a:defRPr/>
            </a:lvl1pPr>
          </a:lstStyle>
          <a:p>
            <a:pPr>
              <a:defRPr/>
            </a:pPr>
            <a:fld id="{24A9D648-5017-406E-915A-B23A4C1043D4}" type="slidenum">
              <a:rPr lang="ru-RU"/>
              <a:pPr>
                <a:defRPr/>
              </a:pPr>
              <a:t>‹#›</a:t>
            </a:fld>
            <a:endParaRPr lang="ru-RU"/>
          </a:p>
        </p:txBody>
      </p:sp>
      <p:sp>
        <p:nvSpPr>
          <p:cNvPr id="5" name="Rectangle 219"/>
          <p:cNvSpPr>
            <a:spLocks noGrp="1" noChangeArrowheads="1"/>
          </p:cNvSpPr>
          <p:nvPr>
            <p:ph type="dt" sz="half" idx="11"/>
          </p:nvPr>
        </p:nvSpPr>
        <p:spPr/>
        <p:txBody>
          <a:bodyPr/>
          <a:lstStyle>
            <a:lvl1pPr>
              <a:defRPr/>
            </a:lvl1pPr>
          </a:lstStyle>
          <a:p>
            <a:pPr>
              <a:defRPr/>
            </a:pPr>
            <a:endParaRPr lang="ru-RU"/>
          </a:p>
        </p:txBody>
      </p:sp>
      <p:sp>
        <p:nvSpPr>
          <p:cNvPr id="6" name="Rectangle 220"/>
          <p:cNvSpPr>
            <a:spLocks noGrp="1" noChangeArrowheads="1"/>
          </p:cNvSpPr>
          <p:nvPr>
            <p:ph type="ftr" sz="quarter" idx="12"/>
          </p:nvPr>
        </p:nvSpPr>
        <p:spPr/>
        <p:txBody>
          <a:bodyPr/>
          <a:lstStyle>
            <a:lvl1pPr>
              <a:defRPr/>
            </a:lvl1pPr>
          </a:lstStyle>
          <a:p>
            <a:pPr>
              <a:defRPr/>
            </a:pPr>
            <a:r>
              <a:rPr lang="ru-RU"/>
              <a:t>За матеріалами сайту Svit PPT</a:t>
            </a:r>
          </a:p>
        </p:txBody>
      </p:sp>
    </p:spTree>
  </p:cSld>
  <p:clrMapOvr>
    <a:masterClrMapping/>
  </p:clrMapOvr>
  <p:transition spd="slow">
    <p:randomBar dir="vert"/>
  </p:transition>
  <p:timing/>
</p:sldLayout>
</file>

<file path=ppt/slideLayouts/slideLayout7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18"/>
          <p:cNvSpPr>
            <a:spLocks noGrp="1" noChangeArrowheads="1"/>
          </p:cNvSpPr>
          <p:nvPr>
            <p:ph type="sldNum" sz="quarter" idx="10"/>
          </p:nvPr>
        </p:nvSpPr>
        <p:spPr/>
        <p:txBody>
          <a:bodyPr/>
          <a:lstStyle>
            <a:lvl1pPr>
              <a:defRPr/>
            </a:lvl1pPr>
          </a:lstStyle>
          <a:p>
            <a:pPr>
              <a:defRPr/>
            </a:pPr>
            <a:fld id="{C321E534-ACF9-4E11-9331-47D353C1B2FA}" type="slidenum">
              <a:rPr lang="ru-RU"/>
              <a:pPr>
                <a:defRPr/>
              </a:pPr>
              <a:t>‹#›</a:t>
            </a:fld>
            <a:endParaRPr lang="ru-RU"/>
          </a:p>
        </p:txBody>
      </p:sp>
      <p:sp>
        <p:nvSpPr>
          <p:cNvPr id="5" name="Rectangle 219"/>
          <p:cNvSpPr>
            <a:spLocks noGrp="1" noChangeArrowheads="1"/>
          </p:cNvSpPr>
          <p:nvPr>
            <p:ph type="dt" sz="half" idx="11"/>
          </p:nvPr>
        </p:nvSpPr>
        <p:spPr/>
        <p:txBody>
          <a:bodyPr/>
          <a:lstStyle>
            <a:lvl1pPr>
              <a:defRPr/>
            </a:lvl1pPr>
          </a:lstStyle>
          <a:p>
            <a:pPr>
              <a:defRPr/>
            </a:pPr>
            <a:endParaRPr lang="ru-RU"/>
          </a:p>
        </p:txBody>
      </p:sp>
      <p:sp>
        <p:nvSpPr>
          <p:cNvPr id="6" name="Rectangle 220"/>
          <p:cNvSpPr>
            <a:spLocks noGrp="1" noChangeArrowheads="1"/>
          </p:cNvSpPr>
          <p:nvPr>
            <p:ph type="ftr" sz="quarter" idx="12"/>
          </p:nvPr>
        </p:nvSpPr>
        <p:spPr/>
        <p:txBody>
          <a:bodyPr/>
          <a:lstStyle>
            <a:lvl1pPr>
              <a:defRPr/>
            </a:lvl1pPr>
          </a:lstStyle>
          <a:p>
            <a:pPr>
              <a:defRPr/>
            </a:pPr>
            <a:r>
              <a:rPr lang="ru-RU"/>
              <a:t>За матеріалами сайту Svit PPT</a:t>
            </a:r>
          </a:p>
        </p:txBody>
      </p:sp>
    </p:spTree>
  </p:cSld>
  <p:clrMapOvr>
    <a:masterClrMapping/>
  </p:clrMapOvr>
  <p:transition spd="slow">
    <p:randomBar dir="vert"/>
  </p:transition>
  <p:timing/>
</p:sldLayout>
</file>

<file path=ppt/slideLayouts/slideLayout7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Rectangle 218"/>
          <p:cNvSpPr>
            <a:spLocks noGrp="1" noChangeArrowheads="1"/>
          </p:cNvSpPr>
          <p:nvPr>
            <p:ph type="sldNum" sz="quarter" idx="10"/>
          </p:nvPr>
        </p:nvSpPr>
        <p:spPr/>
        <p:txBody>
          <a:bodyPr/>
          <a:lstStyle>
            <a:lvl1pPr>
              <a:defRPr/>
            </a:lvl1pPr>
          </a:lstStyle>
          <a:p>
            <a:pPr>
              <a:defRPr/>
            </a:pPr>
            <a:fld id="{7F705554-D1FD-4FF4-9BA5-F5657495A5D3}" type="slidenum">
              <a:rPr lang="ru-RU"/>
              <a:pPr>
                <a:defRPr/>
              </a:pPr>
              <a:t>‹#›</a:t>
            </a:fld>
            <a:endParaRPr lang="ru-RU"/>
          </a:p>
        </p:txBody>
      </p:sp>
      <p:sp>
        <p:nvSpPr>
          <p:cNvPr id="6" name="Rectangle 219"/>
          <p:cNvSpPr>
            <a:spLocks noGrp="1" noChangeArrowheads="1"/>
          </p:cNvSpPr>
          <p:nvPr>
            <p:ph type="dt" sz="half" idx="11"/>
          </p:nvPr>
        </p:nvSpPr>
        <p:spPr/>
        <p:txBody>
          <a:bodyPr/>
          <a:lstStyle>
            <a:lvl1pPr>
              <a:defRPr/>
            </a:lvl1pPr>
          </a:lstStyle>
          <a:p>
            <a:pPr>
              <a:defRPr/>
            </a:pPr>
            <a:endParaRPr lang="ru-RU"/>
          </a:p>
        </p:txBody>
      </p:sp>
      <p:sp>
        <p:nvSpPr>
          <p:cNvPr id="7" name="Rectangle 220"/>
          <p:cNvSpPr>
            <a:spLocks noGrp="1" noChangeArrowheads="1"/>
          </p:cNvSpPr>
          <p:nvPr>
            <p:ph type="ftr" sz="quarter" idx="12"/>
          </p:nvPr>
        </p:nvSpPr>
        <p:spPr/>
        <p:txBody>
          <a:bodyPr/>
          <a:lstStyle>
            <a:lvl1pPr>
              <a:defRPr/>
            </a:lvl1pPr>
          </a:lstStyle>
          <a:p>
            <a:pPr>
              <a:defRPr/>
            </a:pPr>
            <a:r>
              <a:rPr lang="ru-RU"/>
              <a:t>За матеріалами сайту Svit PPT</a:t>
            </a:r>
          </a:p>
        </p:txBody>
      </p:sp>
    </p:spTree>
  </p:cSld>
  <p:clrMapOvr>
    <a:masterClrMapping/>
  </p:clrMapOvr>
  <p:transition spd="slow">
    <p:randomBar dir="vert"/>
  </p:transition>
  <p:timing/>
</p:sldLayout>
</file>

<file path=ppt/slideLayouts/slideLayout7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Rectangle 218"/>
          <p:cNvSpPr>
            <a:spLocks noGrp="1" noChangeArrowheads="1"/>
          </p:cNvSpPr>
          <p:nvPr>
            <p:ph type="sldNum" sz="quarter" idx="10"/>
          </p:nvPr>
        </p:nvSpPr>
        <p:spPr/>
        <p:txBody>
          <a:bodyPr/>
          <a:lstStyle>
            <a:lvl1pPr>
              <a:defRPr/>
            </a:lvl1pPr>
          </a:lstStyle>
          <a:p>
            <a:pPr>
              <a:defRPr/>
            </a:pPr>
            <a:fld id="{601EA54C-9E38-4A4D-83CD-4F12144BC0BC}" type="slidenum">
              <a:rPr lang="ru-RU"/>
              <a:pPr>
                <a:defRPr/>
              </a:pPr>
              <a:t>‹#›</a:t>
            </a:fld>
            <a:endParaRPr lang="ru-RU"/>
          </a:p>
        </p:txBody>
      </p:sp>
      <p:sp>
        <p:nvSpPr>
          <p:cNvPr id="8" name="Rectangle 219"/>
          <p:cNvSpPr>
            <a:spLocks noGrp="1" noChangeArrowheads="1"/>
          </p:cNvSpPr>
          <p:nvPr>
            <p:ph type="dt" sz="half" idx="11"/>
          </p:nvPr>
        </p:nvSpPr>
        <p:spPr/>
        <p:txBody>
          <a:bodyPr/>
          <a:lstStyle>
            <a:lvl1pPr>
              <a:defRPr/>
            </a:lvl1pPr>
          </a:lstStyle>
          <a:p>
            <a:pPr>
              <a:defRPr/>
            </a:pPr>
            <a:endParaRPr lang="ru-RU"/>
          </a:p>
        </p:txBody>
      </p:sp>
      <p:sp>
        <p:nvSpPr>
          <p:cNvPr id="9" name="Rectangle 220"/>
          <p:cNvSpPr>
            <a:spLocks noGrp="1" noChangeArrowheads="1"/>
          </p:cNvSpPr>
          <p:nvPr>
            <p:ph type="ftr" sz="quarter" idx="12"/>
          </p:nvPr>
        </p:nvSpPr>
        <p:spPr/>
        <p:txBody>
          <a:bodyPr/>
          <a:lstStyle>
            <a:lvl1pPr>
              <a:defRPr/>
            </a:lvl1pPr>
          </a:lstStyle>
          <a:p>
            <a:pPr>
              <a:defRPr/>
            </a:pPr>
            <a:r>
              <a:rPr lang="ru-RU"/>
              <a:t>За матеріалами сайту Svit PPT</a:t>
            </a:r>
          </a:p>
        </p:txBody>
      </p:sp>
    </p:spTree>
  </p:cSld>
  <p:clrMapOvr>
    <a:masterClrMapping/>
  </p:clrMapOvr>
  <p:transition spd="slow">
    <p:randomBar dir="vert"/>
  </p:transition>
  <p:timing/>
</p:sldLayout>
</file>

<file path=ppt/slideLayouts/slideLayout7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Rectangle 218"/>
          <p:cNvSpPr>
            <a:spLocks noGrp="1" noChangeArrowheads="1"/>
          </p:cNvSpPr>
          <p:nvPr>
            <p:ph type="sldNum" sz="quarter" idx="10"/>
          </p:nvPr>
        </p:nvSpPr>
        <p:spPr/>
        <p:txBody>
          <a:bodyPr/>
          <a:lstStyle>
            <a:lvl1pPr>
              <a:defRPr/>
            </a:lvl1pPr>
          </a:lstStyle>
          <a:p>
            <a:pPr>
              <a:defRPr/>
            </a:pPr>
            <a:fld id="{CFA09096-5F99-42F2-B2AB-804B8C1B97D0}" type="slidenum">
              <a:rPr lang="ru-RU"/>
              <a:pPr>
                <a:defRPr/>
              </a:pPr>
              <a:t>‹#›</a:t>
            </a:fld>
            <a:endParaRPr lang="ru-RU"/>
          </a:p>
        </p:txBody>
      </p:sp>
      <p:sp>
        <p:nvSpPr>
          <p:cNvPr id="4" name="Rectangle 219"/>
          <p:cNvSpPr>
            <a:spLocks noGrp="1" noChangeArrowheads="1"/>
          </p:cNvSpPr>
          <p:nvPr>
            <p:ph type="dt" sz="half" idx="11"/>
          </p:nvPr>
        </p:nvSpPr>
        <p:spPr/>
        <p:txBody>
          <a:bodyPr/>
          <a:lstStyle>
            <a:lvl1pPr>
              <a:defRPr/>
            </a:lvl1pPr>
          </a:lstStyle>
          <a:p>
            <a:pPr>
              <a:defRPr/>
            </a:pPr>
            <a:endParaRPr lang="ru-RU"/>
          </a:p>
        </p:txBody>
      </p:sp>
      <p:sp>
        <p:nvSpPr>
          <p:cNvPr id="5" name="Rectangle 220"/>
          <p:cNvSpPr>
            <a:spLocks noGrp="1" noChangeArrowheads="1"/>
          </p:cNvSpPr>
          <p:nvPr>
            <p:ph type="ftr" sz="quarter" idx="12"/>
          </p:nvPr>
        </p:nvSpPr>
        <p:spPr/>
        <p:txBody>
          <a:bodyPr/>
          <a:lstStyle>
            <a:lvl1pPr>
              <a:defRPr/>
            </a:lvl1pPr>
          </a:lstStyle>
          <a:p>
            <a:pPr>
              <a:defRPr/>
            </a:pPr>
            <a:r>
              <a:rPr lang="ru-RU"/>
              <a:t>За матеріалами сайту Svit PPT</a:t>
            </a:r>
          </a:p>
        </p:txBody>
      </p:sp>
    </p:spTree>
  </p:cSld>
  <p:clrMapOvr>
    <a:masterClrMapping/>
  </p:clrMapOvr>
  <p:transition spd="slow">
    <p:randomBar dir="vert"/>
  </p:transition>
  <p:timing/>
</p:sldLayout>
</file>

<file path=ppt/slideLayouts/slideLayout7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Пустой слайд">
    <p:spTree>
      <p:nvGrpSpPr>
        <p:cNvPr id="1" name=""/>
        <p:cNvGrpSpPr/>
        <p:nvPr/>
      </p:nvGrpSpPr>
      <p:grpSpPr>
        <a:xfrm>
          <a:off x="0" y="0"/>
          <a:ext cx="0" cy="0"/>
        </a:xfrm>
      </p:grpSpPr>
      <p:sp>
        <p:nvSpPr>
          <p:cNvPr id="2" name="Rectangle 218"/>
          <p:cNvSpPr>
            <a:spLocks noGrp="1" noChangeArrowheads="1"/>
          </p:cNvSpPr>
          <p:nvPr>
            <p:ph type="sldNum" sz="quarter" idx="10"/>
          </p:nvPr>
        </p:nvSpPr>
        <p:spPr/>
        <p:txBody>
          <a:bodyPr/>
          <a:lstStyle>
            <a:lvl1pPr>
              <a:defRPr/>
            </a:lvl1pPr>
          </a:lstStyle>
          <a:p>
            <a:pPr>
              <a:defRPr/>
            </a:pPr>
            <a:fld id="{ED8CB4AD-7186-4E55-A5EB-24D66DB67479}" type="slidenum">
              <a:rPr lang="ru-RU"/>
              <a:pPr>
                <a:defRPr/>
              </a:pPr>
              <a:t>‹#›</a:t>
            </a:fld>
            <a:endParaRPr lang="ru-RU"/>
          </a:p>
        </p:txBody>
      </p:sp>
      <p:sp>
        <p:nvSpPr>
          <p:cNvPr id="3" name="Rectangle 219"/>
          <p:cNvSpPr>
            <a:spLocks noGrp="1" noChangeArrowheads="1"/>
          </p:cNvSpPr>
          <p:nvPr>
            <p:ph type="dt" sz="half" idx="11"/>
          </p:nvPr>
        </p:nvSpPr>
        <p:spPr/>
        <p:txBody>
          <a:bodyPr/>
          <a:lstStyle>
            <a:lvl1pPr>
              <a:defRPr/>
            </a:lvl1pPr>
          </a:lstStyle>
          <a:p>
            <a:pPr>
              <a:defRPr/>
            </a:pPr>
            <a:endParaRPr lang="ru-RU"/>
          </a:p>
        </p:txBody>
      </p:sp>
      <p:sp>
        <p:nvSpPr>
          <p:cNvPr id="4" name="Rectangle 220"/>
          <p:cNvSpPr>
            <a:spLocks noGrp="1" noChangeArrowheads="1"/>
          </p:cNvSpPr>
          <p:nvPr>
            <p:ph type="ftr" sz="quarter" idx="12"/>
          </p:nvPr>
        </p:nvSpPr>
        <p:spPr/>
        <p:txBody>
          <a:bodyPr/>
          <a:lstStyle>
            <a:lvl1pPr>
              <a:defRPr/>
            </a:lvl1pPr>
          </a:lstStyle>
          <a:p>
            <a:pPr>
              <a:defRPr/>
            </a:pPr>
            <a:r>
              <a:rPr lang="ru-RU"/>
              <a:t>За матеріалами сайту Svit PPT</a:t>
            </a:r>
          </a:p>
        </p:txBody>
      </p:sp>
    </p:spTree>
  </p:cSld>
  <p:clrMapOvr>
    <a:masterClrMapping/>
  </p:clrMapOvr>
  <p:transition spd="slow">
    <p:randomBar dir="vert"/>
  </p:transition>
  <p:timing/>
</p:sldLayout>
</file>

<file path=ppt/slideLayouts/slideLayout7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18"/>
          <p:cNvSpPr>
            <a:spLocks noGrp="1" noChangeArrowheads="1"/>
          </p:cNvSpPr>
          <p:nvPr>
            <p:ph type="sldNum" sz="quarter" idx="10"/>
          </p:nvPr>
        </p:nvSpPr>
        <p:spPr/>
        <p:txBody>
          <a:bodyPr/>
          <a:lstStyle>
            <a:lvl1pPr>
              <a:defRPr/>
            </a:lvl1pPr>
          </a:lstStyle>
          <a:p>
            <a:pPr>
              <a:defRPr/>
            </a:pPr>
            <a:fld id="{2E7BE9A5-B2D3-46BF-B1DB-C94AAF24CEF9}" type="slidenum">
              <a:rPr lang="ru-RU"/>
              <a:pPr>
                <a:defRPr/>
              </a:pPr>
              <a:t>‹#›</a:t>
            </a:fld>
            <a:endParaRPr lang="ru-RU"/>
          </a:p>
        </p:txBody>
      </p:sp>
      <p:sp>
        <p:nvSpPr>
          <p:cNvPr id="6" name="Rectangle 219"/>
          <p:cNvSpPr>
            <a:spLocks noGrp="1" noChangeArrowheads="1"/>
          </p:cNvSpPr>
          <p:nvPr>
            <p:ph type="dt" sz="half" idx="11"/>
          </p:nvPr>
        </p:nvSpPr>
        <p:spPr/>
        <p:txBody>
          <a:bodyPr/>
          <a:lstStyle>
            <a:lvl1pPr>
              <a:defRPr/>
            </a:lvl1pPr>
          </a:lstStyle>
          <a:p>
            <a:pPr>
              <a:defRPr/>
            </a:pPr>
            <a:endParaRPr lang="ru-RU"/>
          </a:p>
        </p:txBody>
      </p:sp>
      <p:sp>
        <p:nvSpPr>
          <p:cNvPr id="7" name="Rectangle 220"/>
          <p:cNvSpPr>
            <a:spLocks noGrp="1" noChangeArrowheads="1"/>
          </p:cNvSpPr>
          <p:nvPr>
            <p:ph type="ftr" sz="quarter" idx="12"/>
          </p:nvPr>
        </p:nvSpPr>
        <p:spPr/>
        <p:txBody>
          <a:bodyPr/>
          <a:lstStyle>
            <a:lvl1pPr>
              <a:defRPr/>
            </a:lvl1pPr>
          </a:lstStyle>
          <a:p>
            <a:pPr>
              <a:defRPr/>
            </a:pPr>
            <a:r>
              <a:rPr lang="ru-RU"/>
              <a:t>За матеріалами сайту Svit PPT</a:t>
            </a:r>
          </a:p>
        </p:txBody>
      </p:sp>
    </p:spTree>
  </p:cSld>
  <p:clrMapOvr>
    <a:masterClrMapping/>
  </p:clrMapOvr>
  <p:transition spd="slow">
    <p:randomBar dir="vert"/>
  </p:transition>
  <p:timing/>
</p:sldLayout>
</file>

<file path=ppt/slideLayouts/slideLayout7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uk-UA"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18"/>
          <p:cNvSpPr>
            <a:spLocks noGrp="1" noChangeArrowheads="1"/>
          </p:cNvSpPr>
          <p:nvPr>
            <p:ph type="sldNum" sz="quarter" idx="10"/>
          </p:nvPr>
        </p:nvSpPr>
        <p:spPr/>
        <p:txBody>
          <a:bodyPr/>
          <a:lstStyle>
            <a:lvl1pPr>
              <a:defRPr/>
            </a:lvl1pPr>
          </a:lstStyle>
          <a:p>
            <a:pPr>
              <a:defRPr/>
            </a:pPr>
            <a:fld id="{CAB0731E-D591-4BFA-82FF-81596BC92A69}" type="slidenum">
              <a:rPr lang="ru-RU"/>
              <a:pPr>
                <a:defRPr/>
              </a:pPr>
              <a:t>‹#›</a:t>
            </a:fld>
            <a:endParaRPr lang="ru-RU"/>
          </a:p>
        </p:txBody>
      </p:sp>
      <p:sp>
        <p:nvSpPr>
          <p:cNvPr id="6" name="Rectangle 219"/>
          <p:cNvSpPr>
            <a:spLocks noGrp="1" noChangeArrowheads="1"/>
          </p:cNvSpPr>
          <p:nvPr>
            <p:ph type="dt" sz="half" idx="11"/>
          </p:nvPr>
        </p:nvSpPr>
        <p:spPr/>
        <p:txBody>
          <a:bodyPr/>
          <a:lstStyle>
            <a:lvl1pPr>
              <a:defRPr/>
            </a:lvl1pPr>
          </a:lstStyle>
          <a:p>
            <a:pPr>
              <a:defRPr/>
            </a:pPr>
            <a:endParaRPr lang="ru-RU"/>
          </a:p>
        </p:txBody>
      </p:sp>
      <p:sp>
        <p:nvSpPr>
          <p:cNvPr id="7" name="Rectangle 220"/>
          <p:cNvSpPr>
            <a:spLocks noGrp="1" noChangeArrowheads="1"/>
          </p:cNvSpPr>
          <p:nvPr>
            <p:ph type="ftr" sz="quarter" idx="12"/>
          </p:nvPr>
        </p:nvSpPr>
        <p:spPr/>
        <p:txBody>
          <a:bodyPr/>
          <a:lstStyle>
            <a:lvl1pPr>
              <a:defRPr/>
            </a:lvl1pPr>
          </a:lstStyle>
          <a:p>
            <a:pPr>
              <a:defRPr/>
            </a:pPr>
            <a:r>
              <a:rPr lang="ru-RU"/>
              <a:t>За матеріалами сайту Svit PPT</a:t>
            </a:r>
          </a:p>
        </p:txBody>
      </p:sp>
    </p:spTree>
  </p:cSld>
  <p:clrMapOvr>
    <a:masterClrMapping/>
  </p:clrMapOvr>
  <p:transition spd="slow">
    <p:randomBar dir="vert"/>
  </p:transition>
  <p:timing/>
</p:sldLayout>
</file>

<file path=ppt/slideLayouts/slideLayout7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218"/>
          <p:cNvSpPr>
            <a:spLocks noGrp="1" noChangeArrowheads="1"/>
          </p:cNvSpPr>
          <p:nvPr>
            <p:ph type="sldNum" sz="quarter" idx="10"/>
          </p:nvPr>
        </p:nvSpPr>
        <p:spPr/>
        <p:txBody>
          <a:bodyPr/>
          <a:lstStyle>
            <a:lvl1pPr>
              <a:defRPr/>
            </a:lvl1pPr>
          </a:lstStyle>
          <a:p>
            <a:pPr>
              <a:defRPr/>
            </a:pPr>
            <a:fld id="{83CF7D6A-A99A-48EB-9F75-3EAE436E02EE}" type="slidenum">
              <a:rPr lang="ru-RU"/>
              <a:pPr>
                <a:defRPr/>
              </a:pPr>
              <a:t>‹#›</a:t>
            </a:fld>
            <a:endParaRPr lang="ru-RU"/>
          </a:p>
        </p:txBody>
      </p:sp>
      <p:sp>
        <p:nvSpPr>
          <p:cNvPr id="5" name="Rectangle 219"/>
          <p:cNvSpPr>
            <a:spLocks noGrp="1" noChangeArrowheads="1"/>
          </p:cNvSpPr>
          <p:nvPr>
            <p:ph type="dt" sz="half" idx="11"/>
          </p:nvPr>
        </p:nvSpPr>
        <p:spPr/>
        <p:txBody>
          <a:bodyPr/>
          <a:lstStyle>
            <a:lvl1pPr>
              <a:defRPr/>
            </a:lvl1pPr>
          </a:lstStyle>
          <a:p>
            <a:pPr>
              <a:defRPr/>
            </a:pPr>
            <a:endParaRPr lang="ru-RU"/>
          </a:p>
        </p:txBody>
      </p:sp>
      <p:sp>
        <p:nvSpPr>
          <p:cNvPr id="6" name="Rectangle 220"/>
          <p:cNvSpPr>
            <a:spLocks noGrp="1" noChangeArrowheads="1"/>
          </p:cNvSpPr>
          <p:nvPr>
            <p:ph type="ftr" sz="quarter" idx="12"/>
          </p:nvPr>
        </p:nvSpPr>
        <p:spPr/>
        <p:txBody>
          <a:bodyPr/>
          <a:lstStyle>
            <a:lvl1pPr>
              <a:defRPr/>
            </a:lvl1pPr>
          </a:lstStyle>
          <a:p>
            <a:pPr>
              <a:defRPr/>
            </a:pPr>
            <a:r>
              <a:rPr lang="ru-RU"/>
              <a:t>За матеріалами сайту Svit PPT</a:t>
            </a:r>
          </a:p>
        </p:txBody>
      </p:sp>
    </p:spTree>
  </p:cSld>
  <p:clrMapOvr>
    <a:masterClrMapping/>
  </p:clrMapOvr>
  <p:transition spd="slow">
    <p:randomBar dir="vert"/>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9"/>
          <p:cNvSpPr>
            <a:spLocks noGrp="1" noChangeArrowheads="1"/>
          </p:cNvSpPr>
          <p:nvPr>
            <p:ph type="dt" sz="half" idx="10"/>
          </p:nvPr>
        </p:nvSpPr>
        <p:spPr/>
        <p:txBody>
          <a:bodyPr/>
          <a:lstStyle>
            <a:lvl1pPr>
              <a:defRPr/>
            </a:lvl1pPr>
          </a:lstStyle>
          <a:p>
            <a:pPr>
              <a:defRPr/>
            </a:pPr>
            <a:endParaRPr lang="ru-RU"/>
          </a:p>
        </p:txBody>
      </p:sp>
      <p:sp>
        <p:nvSpPr>
          <p:cNvPr id="6" name="Rectangle 60"/>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7" name="Rectangle 61"/>
          <p:cNvSpPr>
            <a:spLocks noGrp="1" noChangeArrowheads="1"/>
          </p:cNvSpPr>
          <p:nvPr>
            <p:ph type="sldNum" sz="quarter" idx="12"/>
          </p:nvPr>
        </p:nvSpPr>
        <p:spPr/>
        <p:txBody>
          <a:bodyPr/>
          <a:lstStyle>
            <a:lvl1pPr>
              <a:defRPr/>
            </a:lvl1pPr>
          </a:lstStyle>
          <a:p>
            <a:pPr>
              <a:defRPr/>
            </a:pPr>
            <a:fld id="{F25AE6E4-6E6C-40E2-84C6-E6399C152BD3}" type="slidenum">
              <a:rPr lang="ru-RU"/>
              <a:pPr>
                <a:defRPr/>
              </a:pPr>
              <a:t>‹#›</a:t>
            </a:fld>
            <a:endParaRPr lang="ru-RU"/>
          </a:p>
        </p:txBody>
      </p:sp>
    </p:spTree>
  </p:cSld>
  <p:clrMapOvr>
    <a:masterClrMapping/>
  </p:clrMapOvr>
  <p:transition spd="slow">
    <p:randomBar dir="vert"/>
  </p:transition>
  <p:timing/>
</p:sldLayout>
</file>

<file path=ppt/slideLayouts/slideLayout8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p:cNvSpPr>
            <a:spLocks noGrp="1"/>
          </p:cNvSpPr>
          <p:nvPr>
            <p:ph type="title" orient="vert"/>
          </p:nvPr>
        </p:nvSpPr>
        <p:spPr>
          <a:xfrm>
            <a:off x="6629400" y="274638"/>
            <a:ext cx="2057400" cy="5859462"/>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94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218"/>
          <p:cNvSpPr>
            <a:spLocks noGrp="1" noChangeArrowheads="1"/>
          </p:cNvSpPr>
          <p:nvPr>
            <p:ph type="sldNum" sz="quarter" idx="10"/>
          </p:nvPr>
        </p:nvSpPr>
        <p:spPr/>
        <p:txBody>
          <a:bodyPr/>
          <a:lstStyle>
            <a:lvl1pPr>
              <a:defRPr/>
            </a:lvl1pPr>
          </a:lstStyle>
          <a:p>
            <a:pPr>
              <a:defRPr/>
            </a:pPr>
            <a:fld id="{0C1C6BE2-1DE2-49C8-9996-E3A2CF8053C4}" type="slidenum">
              <a:rPr lang="ru-RU"/>
              <a:pPr>
                <a:defRPr/>
              </a:pPr>
              <a:t>‹#›</a:t>
            </a:fld>
            <a:endParaRPr lang="ru-RU"/>
          </a:p>
        </p:txBody>
      </p:sp>
      <p:sp>
        <p:nvSpPr>
          <p:cNvPr id="5" name="Rectangle 219"/>
          <p:cNvSpPr>
            <a:spLocks noGrp="1" noChangeArrowheads="1"/>
          </p:cNvSpPr>
          <p:nvPr>
            <p:ph type="dt" sz="half" idx="11"/>
          </p:nvPr>
        </p:nvSpPr>
        <p:spPr/>
        <p:txBody>
          <a:bodyPr/>
          <a:lstStyle>
            <a:lvl1pPr>
              <a:defRPr/>
            </a:lvl1pPr>
          </a:lstStyle>
          <a:p>
            <a:pPr>
              <a:defRPr/>
            </a:pPr>
            <a:endParaRPr lang="ru-RU"/>
          </a:p>
        </p:txBody>
      </p:sp>
      <p:sp>
        <p:nvSpPr>
          <p:cNvPr id="6" name="Rectangle 220"/>
          <p:cNvSpPr>
            <a:spLocks noGrp="1" noChangeArrowheads="1"/>
          </p:cNvSpPr>
          <p:nvPr>
            <p:ph type="ftr" sz="quarter" idx="12"/>
          </p:nvPr>
        </p:nvSpPr>
        <p:spPr/>
        <p:txBody>
          <a:bodyPr/>
          <a:lstStyle>
            <a:lvl1pPr>
              <a:defRPr/>
            </a:lvl1pPr>
          </a:lstStyle>
          <a:p>
            <a:pPr>
              <a:defRPr/>
            </a:pPr>
            <a:r>
              <a:rPr lang="ru-RU"/>
              <a:t>За матеріалами сайту Svit PPT</a:t>
            </a:r>
          </a:p>
        </p:txBody>
      </p:sp>
    </p:spTree>
  </p:cSld>
  <p:clrMapOvr>
    <a:masterClrMapping/>
  </p:clrMapOvr>
  <p:transition spd="slow">
    <p:randomBar dir="vert"/>
  </p:transition>
  <p:timing/>
</p:sldLayout>
</file>

<file path=ppt/slideLayouts/slideLayout8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xAndTwoObj" preserve="1">
  <p:cSld name="Заголовок, текст и два объекта">
    <p:spTree>
      <p:nvGrpSpPr>
        <p:cNvPr id="1" name=""/>
        <p:cNvGrpSpPr/>
        <p:nvPr/>
      </p:nvGrpSpPr>
      <p:grpSpPr>
        <a:xfrm>
          <a:off x="0" y="0"/>
          <a: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uk-UA"/>
          </a:p>
        </p:txBody>
      </p:sp>
      <p:sp>
        <p:nvSpPr>
          <p:cNvPr id="3" name="Текст 2"/>
          <p:cNvSpPr>
            <a:spLocks noGrp="1"/>
          </p:cNvSpPr>
          <p:nvPr>
            <p:ph type="body" sz="half" idx="1"/>
          </p:nvPr>
        </p:nvSpPr>
        <p:spPr>
          <a:xfrm>
            <a:off x="457200" y="1600200"/>
            <a:ext cx="4038600" cy="4533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quarter" idx="2"/>
          </p:nvPr>
        </p:nvSpPr>
        <p:spPr>
          <a:xfrm>
            <a:off x="4648200" y="1600200"/>
            <a:ext cx="4038600" cy="219075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Содержимое 4"/>
          <p:cNvSpPr>
            <a:spLocks noGrp="1"/>
          </p:cNvSpPr>
          <p:nvPr>
            <p:ph sz="quarter" idx="3"/>
          </p:nvPr>
        </p:nvSpPr>
        <p:spPr>
          <a:xfrm>
            <a:off x="4648200" y="3943350"/>
            <a:ext cx="4038600" cy="219075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Rectangle 218"/>
          <p:cNvSpPr>
            <a:spLocks noGrp="1" noChangeArrowheads="1"/>
          </p:cNvSpPr>
          <p:nvPr>
            <p:ph type="sldNum" sz="quarter" idx="10"/>
          </p:nvPr>
        </p:nvSpPr>
        <p:spPr/>
        <p:txBody>
          <a:bodyPr/>
          <a:lstStyle>
            <a:lvl1pPr>
              <a:defRPr/>
            </a:lvl1pPr>
          </a:lstStyle>
          <a:p>
            <a:pPr>
              <a:defRPr/>
            </a:pPr>
            <a:fld id="{CF80F2CB-FD93-4127-8167-F5A85035145D}" type="slidenum">
              <a:rPr lang="ru-RU"/>
              <a:pPr>
                <a:defRPr/>
              </a:pPr>
              <a:t>‹#›</a:t>
            </a:fld>
            <a:endParaRPr lang="ru-RU"/>
          </a:p>
        </p:txBody>
      </p:sp>
      <p:sp>
        <p:nvSpPr>
          <p:cNvPr id="7" name="Rectangle 219"/>
          <p:cNvSpPr>
            <a:spLocks noGrp="1" noChangeArrowheads="1"/>
          </p:cNvSpPr>
          <p:nvPr>
            <p:ph type="dt" sz="half" idx="11"/>
          </p:nvPr>
        </p:nvSpPr>
        <p:spPr/>
        <p:txBody>
          <a:bodyPr/>
          <a:lstStyle>
            <a:lvl1pPr>
              <a:defRPr/>
            </a:lvl1pPr>
          </a:lstStyle>
          <a:p>
            <a:pPr>
              <a:defRPr/>
            </a:pPr>
            <a:endParaRPr lang="ru-RU"/>
          </a:p>
        </p:txBody>
      </p:sp>
      <p:sp>
        <p:nvSpPr>
          <p:cNvPr id="8" name="Rectangle 220"/>
          <p:cNvSpPr>
            <a:spLocks noGrp="1" noChangeArrowheads="1"/>
          </p:cNvSpPr>
          <p:nvPr>
            <p:ph type="ftr" sz="quarter" idx="12"/>
          </p:nvPr>
        </p:nvSpPr>
        <p:spPr/>
        <p:txBody>
          <a:bodyPr/>
          <a:lstStyle>
            <a:lvl1pPr>
              <a:defRPr/>
            </a:lvl1pPr>
          </a:lstStyle>
          <a:p>
            <a:pPr>
              <a:defRPr/>
            </a:pPr>
            <a:r>
              <a:rPr lang="ru-RU"/>
              <a:t>За матеріалами сайту Svit PPT</a:t>
            </a:r>
          </a:p>
        </p:txBody>
      </p:sp>
    </p:spTree>
  </p:cSld>
  <p:clrMapOvr>
    <a:masterClrMapping/>
  </p:clrMapOvr>
  <p:transition spd="slow">
    <p:randomBar dir="vert"/>
  </p:transition>
  <p:timing/>
</p:sldLayout>
</file>

<file path=ppt/slideLayouts/slideLayout8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itle" preserve="1">
  <p:cSld name="Титульный слайд">
    <p:spTree>
      <p:nvGrpSpPr>
        <p:cNvPr id="1" name=""/>
        <p:cNvGrpSpPr/>
        <p:nvPr/>
      </p:nvGrpSpPr>
      <p:grpSpPr>
        <a:xfrm>
          <a:off x="0" y="0"/>
          <a:ext cx="0" cy="0"/>
        </a:xfrm>
      </p:grpSpPr>
      <p:grpSp>
        <p:nvGrpSpPr>
          <p:cNvPr id="4" name="Group 2"/>
          <p:cNvGrpSpPr/>
          <p:nvPr/>
        </p:nvGrpSpPr>
        <p:grpSpPr>
          <a:xfrm>
            <a:off x="-3222625" y="304800"/>
            <a:ext cx="11909425" cy="4724400"/>
            <a:chOff x="-2030" y="192"/>
            <a:chExt cx="7502" cy="2976"/>
          </a:xfrm>
        </p:grpSpPr>
        <p:sp>
          <p:nvSpPr>
            <p:cNvPr id="5" name="Line 3"/>
            <p:cNvSpPr>
              <a:spLocks noChangeShapeType="1"/>
            </p:cNvSpPr>
            <p:nvPr/>
          </p:nvSpPr>
          <p:spPr bwMode="auto">
            <a:xfrm>
              <a:off x="912" y="1584"/>
              <a:ext cx="4560" cy="0"/>
            </a:xfrm>
            <a:prstGeom prst="line">
              <a:avLst/>
            </a:prstGeom>
            <a:noFill/>
            <a:ln w="12700">
              <a:solidFill>
                <a:schemeClr val="tx1"/>
              </a:solidFill>
              <a:round/>
            </a:ln>
            <a:effectLst/>
          </p:spPr>
          <p:txBody>
            <a:bodyPr/>
            <a:lstStyle/>
            <a:p>
              <a:pPr fontAlgn="auto">
                <a:spcBef>
                  <a:spcPct val="0"/>
                </a:spcBef>
                <a:spcAft>
                  <a:spcPct val="0"/>
                </a:spcAft>
                <a:defRPr/>
              </a:pPr>
              <a:endParaRPr lang="uk-UA">
                <a:latin typeface="+mn-lt"/>
                <a:cs typeface="+mn-cs"/>
              </a:endParaRPr>
            </a:p>
          </p:txBody>
        </p:sp>
        <p:sp>
          <p:nvSpPr>
            <p:cNvPr id="6" name="AutoShape 4"/>
            <p:cNvSpPr>
              <a:spLocks noChangeArrowheads="1"/>
            </p:cNvSpPr>
            <p:nvPr/>
          </p:nvSpPr>
          <p:spPr bwMode="auto">
            <a:xfrm>
              <a:off x="-1584" y="864"/>
              <a:ext cx="2304" cy="2304"/>
            </a:xfrm>
            <a:custGeom>
              <a:gdLst>
                <a:gd name="G0" fmla="+- 12083 0 0"/>
                <a:gd name="G1" fmla="+- -3200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cxnLst>
                <a:cxn ang="0">
                  <a:pos x="44083" y="2368"/>
                </a:cxn>
                <a:cxn ang="0">
                  <a:pos x="64000" y="32000"/>
                </a:cxn>
                <a:cxn ang="0">
                  <a:pos x="44083" y="61631"/>
                </a:cxn>
                <a:cxn ang="0">
                  <a:pos x="44083" y="61631"/>
                </a:cxn>
                <a:cxn ang="0">
                  <a:pos x="44082" y="61631"/>
                </a:cxn>
                <a:cxn ang="0">
                  <a:pos x="44083" y="61632"/>
                </a:cxn>
                <a:cxn ang="0">
                  <a:pos x="44083" y="2368"/>
                </a:cxn>
                <a:cxn ang="0">
                  <a:pos x="44082" y="2368"/>
                </a:cxn>
                <a:cxn ang="0">
                  <a:pos x="44083" y="2368"/>
                </a:cxn>
              </a:cxnLst>
              <a:rect l="T13" t="T15" r="T17" b="T19"/>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w="9525">
              <a:noFill/>
              <a:miter lim="800000"/>
            </a:ln>
          </p:spPr>
          <p:txBody>
            <a:bodyPr/>
            <a:lstStyle/>
            <a:p>
              <a:pPr fontAlgn="auto">
                <a:spcBef>
                  <a:spcPct val="0"/>
                </a:spcBef>
                <a:spcAft>
                  <a:spcPct val="0"/>
                </a:spcAft>
                <a:defRPr/>
              </a:pPr>
              <a:endParaRPr lang="uk-UA" sz="2400">
                <a:latin typeface="Times New Roman"/>
                <a:cs typeface="+mn-cs"/>
              </a:endParaRPr>
            </a:p>
          </p:txBody>
        </p:sp>
        <p:sp>
          <p:nvSpPr>
            <p:cNvPr id="7" name="AutoShape 5"/>
            <p:cNvSpPr>
              <a:spLocks noChangeArrowheads="1"/>
            </p:cNvSpPr>
            <p:nvPr/>
          </p:nvSpPr>
          <p:spPr bwMode="auto">
            <a:xfrm>
              <a:off x="-2030" y="192"/>
              <a:ext cx="2544" cy="2544"/>
            </a:xfrm>
            <a:custGeom>
              <a:gdLst>
                <a:gd name="G0" fmla="+- 18994 0 0"/>
                <a:gd name="G1" fmla="+- -3001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cxnLst>
                <a:cxn ang="0">
                  <a:pos x="50994" y="6246"/>
                </a:cxn>
                <a:cxn ang="0">
                  <a:pos x="64000" y="32000"/>
                </a:cxn>
                <a:cxn ang="0">
                  <a:pos x="50994" y="57753"/>
                </a:cxn>
                <a:cxn ang="0">
                  <a:pos x="50994" y="57753"/>
                </a:cxn>
                <a:cxn ang="0">
                  <a:pos x="50993" y="57753"/>
                </a:cxn>
                <a:cxn ang="0">
                  <a:pos x="50994" y="57754"/>
                </a:cxn>
                <a:cxn ang="0">
                  <a:pos x="50994" y="6246"/>
                </a:cxn>
                <a:cxn ang="0">
                  <a:pos x="50993" y="6246"/>
                </a:cxn>
                <a:cxn ang="0">
                  <a:pos x="50994" y="6246"/>
                </a:cxn>
              </a:cxnLst>
              <a:rect l="T13" t="T15" r="T17" b="T19"/>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w="9525">
              <a:noFill/>
              <a:miter lim="800000"/>
            </a:ln>
          </p:spPr>
          <p:txBody>
            <a:bodyPr/>
            <a:lstStyle/>
            <a:p>
              <a:pPr fontAlgn="auto">
                <a:spcBef>
                  <a:spcPct val="0"/>
                </a:spcBef>
                <a:spcAft>
                  <a:spcPct val="0"/>
                </a:spcAft>
                <a:defRPr/>
              </a:pPr>
              <a:endParaRPr lang="uk-UA">
                <a:latin typeface="+mn-lt"/>
                <a:cs typeface="+mn-cs"/>
              </a:endParaRPr>
            </a:p>
          </p:txBody>
        </p:sp>
      </p:grpSp>
      <p:sp>
        <p:nvSpPr>
          <p:cNvPr id="59398" name="Rectangle 6"/>
          <p:cNvSpPr>
            <a:spLocks noGrp="1" noChangeArrowheads="1"/>
          </p:cNvSpPr>
          <p:nvPr>
            <p:ph type="ctrTitle"/>
          </p:nvPr>
        </p:nvSpPr>
        <p:spPr>
          <a:xfrm>
            <a:off x="1443038" y="985838"/>
            <a:ext cx="7239000" cy="1444625"/>
          </a:xfrm>
        </p:spPr>
        <p:txBody>
          <a:bodyPr/>
          <a:lstStyle>
            <a:lvl1pPr>
              <a:defRPr sz="4000"/>
            </a:lvl1pPr>
          </a:lstStyle>
          <a:p>
            <a:r>
              <a:rPr lang="ru-RU" smtClean="0"/>
              <a:t>Образец заголовка</a:t>
            </a:r>
            <a:endParaRPr lang="ru-RU"/>
          </a:p>
        </p:txBody>
      </p:sp>
      <p:sp>
        <p:nvSpPr>
          <p:cNvPr id="59399"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r>
              <a:rPr lang="ru-RU" smtClean="0"/>
              <a:t>Образец подзаголовка</a:t>
            </a:r>
            <a:endParaRPr lang="ru-RU"/>
          </a:p>
        </p:txBody>
      </p:sp>
      <p:sp>
        <p:nvSpPr>
          <p:cNvPr id="8" name="Rectangle 8"/>
          <p:cNvSpPr>
            <a:spLocks noGrp="1" noChangeArrowheads="1"/>
          </p:cNvSpPr>
          <p:nvPr>
            <p:ph type="dt" sz="half" idx="10"/>
          </p:nvPr>
        </p:nvSpPr>
        <p:spPr/>
        <p:txBody>
          <a:bodyPr/>
          <a:lstStyle>
            <a:lvl1pPr>
              <a:defRPr/>
            </a:lvl1pPr>
          </a:lstStyle>
          <a:p>
            <a:pPr>
              <a:defRPr/>
            </a:pPr>
            <a:endParaRPr lang="ru-RU"/>
          </a:p>
        </p:txBody>
      </p:sp>
      <p:sp>
        <p:nvSpPr>
          <p:cNvPr id="9" name="Rectangle 9"/>
          <p:cNvSpPr>
            <a:spLocks noGrp="1" noChangeArrowheads="1"/>
          </p:cNvSpPr>
          <p:nvPr>
            <p:ph type="ftr" sz="quarter" idx="11"/>
          </p:nvPr>
        </p:nvSpPr>
        <p:spPr/>
        <p:txBody>
          <a:bodyPr/>
          <a:lstStyle>
            <a:lvl1pPr>
              <a:defRPr smtClean="0"/>
            </a:lvl1pPr>
          </a:lstStyle>
          <a:p>
            <a:pPr>
              <a:defRPr/>
            </a:pPr>
            <a:r>
              <a:rPr lang="ru-RU"/>
              <a:t>За матеріалами сайту Svit PPT</a:t>
            </a:r>
          </a:p>
        </p:txBody>
      </p:sp>
      <p:sp>
        <p:nvSpPr>
          <p:cNvPr id="10" name="Rectangle 10"/>
          <p:cNvSpPr>
            <a:spLocks noGrp="1" noChangeArrowheads="1"/>
          </p:cNvSpPr>
          <p:nvPr>
            <p:ph type="sldNum" sz="quarter" idx="12"/>
          </p:nvPr>
        </p:nvSpPr>
        <p:spPr/>
        <p:txBody>
          <a:bodyPr/>
          <a:lstStyle>
            <a:lvl1pPr>
              <a:defRPr/>
            </a:lvl1pPr>
          </a:lstStyle>
          <a:p>
            <a:pPr>
              <a:defRPr/>
            </a:pPr>
            <a:fld id="{E366ADEB-4A93-4F9A-B19F-07E3D17BBB58}" type="slidenum">
              <a:rPr lang="ru-RU"/>
              <a:pPr>
                <a:defRPr/>
              </a:pPr>
              <a:t>‹#›</a:t>
            </a:fld>
            <a:endParaRPr lang="ru-RU"/>
          </a:p>
        </p:txBody>
      </p:sp>
    </p:spTree>
  </p:cSld>
  <p:clrMapOvr>
    <a:masterClrMapping/>
  </p:clrMapOvr>
  <p:transition spd="slow">
    <p:randomBar dir="vert"/>
  </p:transition>
  <p:timing/>
</p:sldLayout>
</file>

<file path=ppt/slideLayouts/slideLayout8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8"/>
          <p:cNvSpPr>
            <a:spLocks noGrp="1" noChangeArrowheads="1"/>
          </p:cNvSpPr>
          <p:nvPr>
            <p:ph type="dt" sz="half" idx="10"/>
          </p:nvPr>
        </p:nvSpPr>
        <p:spPr/>
        <p:txBody>
          <a:bodyPr/>
          <a:lstStyle>
            <a:lvl1pPr>
              <a:defRPr/>
            </a:lvl1pPr>
          </a:lstStyle>
          <a:p>
            <a:pPr>
              <a:defRPr/>
            </a:pPr>
            <a:endParaRPr lang="ru-RU"/>
          </a:p>
        </p:txBody>
      </p:sp>
      <p:sp>
        <p:nvSpPr>
          <p:cNvPr id="5" name="Rectangle 9"/>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6" name="Rectangle 10"/>
          <p:cNvSpPr>
            <a:spLocks noGrp="1" noChangeArrowheads="1"/>
          </p:cNvSpPr>
          <p:nvPr>
            <p:ph type="sldNum" sz="quarter" idx="12"/>
          </p:nvPr>
        </p:nvSpPr>
        <p:spPr/>
        <p:txBody>
          <a:bodyPr/>
          <a:lstStyle>
            <a:lvl1pPr>
              <a:defRPr/>
            </a:lvl1pPr>
          </a:lstStyle>
          <a:p>
            <a:pPr>
              <a:defRPr/>
            </a:pPr>
            <a:fld id="{3682CC86-076B-4766-A119-7849DDA9FAFC}" type="slidenum">
              <a:rPr lang="ru-RU"/>
              <a:pPr>
                <a:defRPr/>
              </a:pPr>
              <a:t>‹#›</a:t>
            </a:fld>
            <a:endParaRPr lang="ru-RU"/>
          </a:p>
        </p:txBody>
      </p:sp>
    </p:spTree>
  </p:cSld>
  <p:clrMapOvr>
    <a:masterClrMapping/>
  </p:clrMapOvr>
  <p:transition spd="slow">
    <p:randomBar dir="vert"/>
  </p:transition>
  <p:timing/>
</p:sldLayout>
</file>

<file path=ppt/slideLayouts/slideLayout8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8"/>
          <p:cNvSpPr>
            <a:spLocks noGrp="1" noChangeArrowheads="1"/>
          </p:cNvSpPr>
          <p:nvPr>
            <p:ph type="dt" sz="half" idx="10"/>
          </p:nvPr>
        </p:nvSpPr>
        <p:spPr/>
        <p:txBody>
          <a:bodyPr/>
          <a:lstStyle>
            <a:lvl1pPr>
              <a:defRPr/>
            </a:lvl1pPr>
          </a:lstStyle>
          <a:p>
            <a:pPr>
              <a:defRPr/>
            </a:pPr>
            <a:endParaRPr lang="ru-RU"/>
          </a:p>
        </p:txBody>
      </p:sp>
      <p:sp>
        <p:nvSpPr>
          <p:cNvPr id="5" name="Rectangle 9"/>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6" name="Rectangle 10"/>
          <p:cNvSpPr>
            <a:spLocks noGrp="1" noChangeArrowheads="1"/>
          </p:cNvSpPr>
          <p:nvPr>
            <p:ph type="sldNum" sz="quarter" idx="12"/>
          </p:nvPr>
        </p:nvSpPr>
        <p:spPr/>
        <p:txBody>
          <a:bodyPr/>
          <a:lstStyle>
            <a:lvl1pPr>
              <a:defRPr/>
            </a:lvl1pPr>
          </a:lstStyle>
          <a:p>
            <a:pPr>
              <a:defRPr/>
            </a:pPr>
            <a:fld id="{B11581BE-A7E9-4E2D-A565-B66AC4105EBF}" type="slidenum">
              <a:rPr lang="ru-RU"/>
              <a:pPr>
                <a:defRPr/>
              </a:pPr>
              <a:t>‹#›</a:t>
            </a:fld>
            <a:endParaRPr lang="ru-RU"/>
          </a:p>
        </p:txBody>
      </p:sp>
    </p:spTree>
  </p:cSld>
  <p:clrMapOvr>
    <a:masterClrMapping/>
  </p:clrMapOvr>
  <p:transition spd="slow">
    <p:randomBar dir="vert"/>
  </p:transition>
  <p:timing/>
</p:sldLayout>
</file>

<file path=ppt/slideLayouts/slideLayout8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Rectangle 8"/>
          <p:cNvSpPr>
            <a:spLocks noGrp="1" noChangeArrowheads="1"/>
          </p:cNvSpPr>
          <p:nvPr>
            <p:ph type="dt" sz="half" idx="10"/>
          </p:nvPr>
        </p:nvSpPr>
        <p:spPr/>
        <p:txBody>
          <a:bodyPr/>
          <a:lstStyle>
            <a:lvl1pPr>
              <a:defRPr/>
            </a:lvl1pPr>
          </a:lstStyle>
          <a:p>
            <a:pPr>
              <a:defRPr/>
            </a:pPr>
            <a:endParaRPr lang="ru-RU"/>
          </a:p>
        </p:txBody>
      </p:sp>
      <p:sp>
        <p:nvSpPr>
          <p:cNvPr id="6" name="Rectangle 9"/>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7" name="Rectangle 10"/>
          <p:cNvSpPr>
            <a:spLocks noGrp="1" noChangeArrowheads="1"/>
          </p:cNvSpPr>
          <p:nvPr>
            <p:ph type="sldNum" sz="quarter" idx="12"/>
          </p:nvPr>
        </p:nvSpPr>
        <p:spPr/>
        <p:txBody>
          <a:bodyPr/>
          <a:lstStyle>
            <a:lvl1pPr>
              <a:defRPr/>
            </a:lvl1pPr>
          </a:lstStyle>
          <a:p>
            <a:pPr>
              <a:defRPr/>
            </a:pPr>
            <a:fld id="{0F25FB2C-2824-4983-8BC3-71EBA37BD1BD}" type="slidenum">
              <a:rPr lang="ru-RU"/>
              <a:pPr>
                <a:defRPr/>
              </a:pPr>
              <a:t>‹#›</a:t>
            </a:fld>
            <a:endParaRPr lang="ru-RU"/>
          </a:p>
        </p:txBody>
      </p:sp>
    </p:spTree>
  </p:cSld>
  <p:clrMapOvr>
    <a:masterClrMapping/>
  </p:clrMapOvr>
  <p:transition spd="slow">
    <p:randomBar dir="vert"/>
  </p:transition>
  <p:timing/>
</p:sldLayout>
</file>

<file path=ppt/slideLayouts/slideLayout8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Rectangle 8"/>
          <p:cNvSpPr>
            <a:spLocks noGrp="1" noChangeArrowheads="1"/>
          </p:cNvSpPr>
          <p:nvPr>
            <p:ph type="dt" sz="half" idx="10"/>
          </p:nvPr>
        </p:nvSpPr>
        <p:spPr/>
        <p:txBody>
          <a:bodyPr/>
          <a:lstStyle>
            <a:lvl1pPr>
              <a:defRPr/>
            </a:lvl1pPr>
          </a:lstStyle>
          <a:p>
            <a:pPr>
              <a:defRPr/>
            </a:pPr>
            <a:endParaRPr lang="ru-RU"/>
          </a:p>
        </p:txBody>
      </p:sp>
      <p:sp>
        <p:nvSpPr>
          <p:cNvPr id="8" name="Rectangle 9"/>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9" name="Rectangle 10"/>
          <p:cNvSpPr>
            <a:spLocks noGrp="1" noChangeArrowheads="1"/>
          </p:cNvSpPr>
          <p:nvPr>
            <p:ph type="sldNum" sz="quarter" idx="12"/>
          </p:nvPr>
        </p:nvSpPr>
        <p:spPr/>
        <p:txBody>
          <a:bodyPr/>
          <a:lstStyle>
            <a:lvl1pPr>
              <a:defRPr/>
            </a:lvl1pPr>
          </a:lstStyle>
          <a:p>
            <a:pPr>
              <a:defRPr/>
            </a:pPr>
            <a:fld id="{78868405-26A0-4941-B777-36B582DAD968}" type="slidenum">
              <a:rPr lang="ru-RU"/>
              <a:pPr>
                <a:defRPr/>
              </a:pPr>
              <a:t>‹#›</a:t>
            </a:fld>
            <a:endParaRPr lang="ru-RU"/>
          </a:p>
        </p:txBody>
      </p:sp>
    </p:spTree>
  </p:cSld>
  <p:clrMapOvr>
    <a:masterClrMapping/>
  </p:clrMapOvr>
  <p:transition spd="slow">
    <p:randomBar dir="vert"/>
  </p:transition>
  <p:timing/>
</p:sldLayout>
</file>

<file path=ppt/slideLayouts/slideLayout8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Rectangle 8"/>
          <p:cNvSpPr>
            <a:spLocks noGrp="1" noChangeArrowheads="1"/>
          </p:cNvSpPr>
          <p:nvPr>
            <p:ph type="dt" sz="half" idx="10"/>
          </p:nvPr>
        </p:nvSpPr>
        <p:spPr/>
        <p:txBody>
          <a:bodyPr/>
          <a:lstStyle>
            <a:lvl1pPr>
              <a:defRPr/>
            </a:lvl1pPr>
          </a:lstStyle>
          <a:p>
            <a:pPr>
              <a:defRPr/>
            </a:pPr>
            <a:endParaRPr lang="ru-RU"/>
          </a:p>
        </p:txBody>
      </p:sp>
      <p:sp>
        <p:nvSpPr>
          <p:cNvPr id="4" name="Rectangle 9"/>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5" name="Rectangle 10"/>
          <p:cNvSpPr>
            <a:spLocks noGrp="1" noChangeArrowheads="1"/>
          </p:cNvSpPr>
          <p:nvPr>
            <p:ph type="sldNum" sz="quarter" idx="12"/>
          </p:nvPr>
        </p:nvSpPr>
        <p:spPr/>
        <p:txBody>
          <a:bodyPr/>
          <a:lstStyle>
            <a:lvl1pPr>
              <a:defRPr/>
            </a:lvl1pPr>
          </a:lstStyle>
          <a:p>
            <a:pPr>
              <a:defRPr/>
            </a:pPr>
            <a:fld id="{9786B94E-6838-4833-96D2-DDEFF5184D61}" type="slidenum">
              <a:rPr lang="ru-RU"/>
              <a:pPr>
                <a:defRPr/>
              </a:pPr>
              <a:t>‹#›</a:t>
            </a:fld>
            <a:endParaRPr lang="ru-RU"/>
          </a:p>
        </p:txBody>
      </p:sp>
    </p:spTree>
  </p:cSld>
  <p:clrMapOvr>
    <a:masterClrMapping/>
  </p:clrMapOvr>
  <p:transition spd="slow">
    <p:randomBar dir="vert"/>
  </p:transition>
  <p:timing/>
</p:sldLayout>
</file>

<file path=ppt/slideLayouts/slideLayout8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Пустой слайд">
    <p:spTree>
      <p:nvGrpSpPr>
        <p:cNvPr id="1" name=""/>
        <p:cNvGrpSpPr/>
        <p:nvPr/>
      </p:nvGrpSpPr>
      <p:grpSpPr>
        <a:xfrm>
          <a:off x="0" y="0"/>
          <a:ext cx="0" cy="0"/>
        </a:xfrm>
      </p:grpSpPr>
      <p:sp>
        <p:nvSpPr>
          <p:cNvPr id="2" name="Rectangle 8"/>
          <p:cNvSpPr>
            <a:spLocks noGrp="1" noChangeArrowheads="1"/>
          </p:cNvSpPr>
          <p:nvPr>
            <p:ph type="dt" sz="half" idx="10"/>
          </p:nvPr>
        </p:nvSpPr>
        <p:spPr/>
        <p:txBody>
          <a:bodyPr/>
          <a:lstStyle>
            <a:lvl1pPr>
              <a:defRPr/>
            </a:lvl1pPr>
          </a:lstStyle>
          <a:p>
            <a:pPr>
              <a:defRPr/>
            </a:pPr>
            <a:endParaRPr lang="ru-RU"/>
          </a:p>
        </p:txBody>
      </p:sp>
      <p:sp>
        <p:nvSpPr>
          <p:cNvPr id="3" name="Rectangle 9"/>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4" name="Rectangle 10"/>
          <p:cNvSpPr>
            <a:spLocks noGrp="1" noChangeArrowheads="1"/>
          </p:cNvSpPr>
          <p:nvPr>
            <p:ph type="sldNum" sz="quarter" idx="12"/>
          </p:nvPr>
        </p:nvSpPr>
        <p:spPr/>
        <p:txBody>
          <a:bodyPr/>
          <a:lstStyle>
            <a:lvl1pPr>
              <a:defRPr/>
            </a:lvl1pPr>
          </a:lstStyle>
          <a:p>
            <a:pPr>
              <a:defRPr/>
            </a:pPr>
            <a:fld id="{E01B2ADB-9EFE-4C85-9DAB-8A3B6BFEF466}" type="slidenum">
              <a:rPr lang="ru-RU"/>
              <a:pPr>
                <a:defRPr/>
              </a:pPr>
              <a:t>‹#›</a:t>
            </a:fld>
            <a:endParaRPr lang="ru-RU"/>
          </a:p>
        </p:txBody>
      </p:sp>
    </p:spTree>
  </p:cSld>
  <p:clrMapOvr>
    <a:masterClrMapping/>
  </p:clrMapOvr>
  <p:transition spd="slow">
    <p:randomBar dir="vert"/>
  </p:transition>
  <p:timing/>
</p:sldLayout>
</file>

<file path=ppt/slideLayouts/slideLayout8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8"/>
          <p:cNvSpPr>
            <a:spLocks noGrp="1" noChangeArrowheads="1"/>
          </p:cNvSpPr>
          <p:nvPr>
            <p:ph type="dt" sz="half" idx="10"/>
          </p:nvPr>
        </p:nvSpPr>
        <p:spPr/>
        <p:txBody>
          <a:bodyPr/>
          <a:lstStyle>
            <a:lvl1pPr>
              <a:defRPr/>
            </a:lvl1pPr>
          </a:lstStyle>
          <a:p>
            <a:pPr>
              <a:defRPr/>
            </a:pPr>
            <a:endParaRPr lang="ru-RU"/>
          </a:p>
        </p:txBody>
      </p:sp>
      <p:sp>
        <p:nvSpPr>
          <p:cNvPr id="6" name="Rectangle 9"/>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7" name="Rectangle 10"/>
          <p:cNvSpPr>
            <a:spLocks noGrp="1" noChangeArrowheads="1"/>
          </p:cNvSpPr>
          <p:nvPr>
            <p:ph type="sldNum" sz="quarter" idx="12"/>
          </p:nvPr>
        </p:nvSpPr>
        <p:spPr/>
        <p:txBody>
          <a:bodyPr/>
          <a:lstStyle>
            <a:lvl1pPr>
              <a:defRPr/>
            </a:lvl1pPr>
          </a:lstStyle>
          <a:p>
            <a:pPr>
              <a:defRPr/>
            </a:pPr>
            <a:fld id="{FA86EECA-7CE5-4778-85C8-EE8960684794}" type="slidenum">
              <a:rPr lang="ru-RU"/>
              <a:pPr>
                <a:defRPr/>
              </a:pPr>
              <a:t>‹#›</a:t>
            </a:fld>
            <a:endParaRPr lang="ru-RU"/>
          </a:p>
        </p:txBody>
      </p:sp>
    </p:spTree>
  </p:cSld>
  <p:clrMapOvr>
    <a:masterClrMapping/>
  </p:clrMapOvr>
  <p:transition spd="slow">
    <p:randomBar dir="vert"/>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uk-UA"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9"/>
          <p:cNvSpPr>
            <a:spLocks noGrp="1" noChangeArrowheads="1"/>
          </p:cNvSpPr>
          <p:nvPr>
            <p:ph type="dt" sz="half" idx="10"/>
          </p:nvPr>
        </p:nvSpPr>
        <p:spPr/>
        <p:txBody>
          <a:bodyPr/>
          <a:lstStyle>
            <a:lvl1pPr>
              <a:defRPr/>
            </a:lvl1pPr>
          </a:lstStyle>
          <a:p>
            <a:pPr>
              <a:defRPr/>
            </a:pPr>
            <a:endParaRPr lang="ru-RU"/>
          </a:p>
        </p:txBody>
      </p:sp>
      <p:sp>
        <p:nvSpPr>
          <p:cNvPr id="6" name="Rectangle 60"/>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7" name="Rectangle 61"/>
          <p:cNvSpPr>
            <a:spLocks noGrp="1" noChangeArrowheads="1"/>
          </p:cNvSpPr>
          <p:nvPr>
            <p:ph type="sldNum" sz="quarter" idx="12"/>
          </p:nvPr>
        </p:nvSpPr>
        <p:spPr/>
        <p:txBody>
          <a:bodyPr/>
          <a:lstStyle>
            <a:lvl1pPr>
              <a:defRPr/>
            </a:lvl1pPr>
          </a:lstStyle>
          <a:p>
            <a:pPr>
              <a:defRPr/>
            </a:pPr>
            <a:fld id="{5F144FE6-4636-41D6-8DC0-1C7E5CD2F0CC}" type="slidenum">
              <a:rPr lang="ru-RU"/>
              <a:pPr>
                <a:defRPr/>
              </a:pPr>
              <a:t>‹#›</a:t>
            </a:fld>
            <a:endParaRPr lang="ru-RU"/>
          </a:p>
        </p:txBody>
      </p:sp>
    </p:spTree>
  </p:cSld>
  <p:clrMapOvr>
    <a:masterClrMapping/>
  </p:clrMapOvr>
  <p:transition spd="slow">
    <p:randomBar dir="vert"/>
  </p:transition>
  <p:timing/>
</p:sldLayout>
</file>

<file path=ppt/slideLayouts/slideLayout9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uk-UA"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8"/>
          <p:cNvSpPr>
            <a:spLocks noGrp="1" noChangeArrowheads="1"/>
          </p:cNvSpPr>
          <p:nvPr>
            <p:ph type="dt" sz="half" idx="10"/>
          </p:nvPr>
        </p:nvSpPr>
        <p:spPr/>
        <p:txBody>
          <a:bodyPr/>
          <a:lstStyle>
            <a:lvl1pPr>
              <a:defRPr/>
            </a:lvl1pPr>
          </a:lstStyle>
          <a:p>
            <a:pPr>
              <a:defRPr/>
            </a:pPr>
            <a:endParaRPr lang="ru-RU"/>
          </a:p>
        </p:txBody>
      </p:sp>
      <p:sp>
        <p:nvSpPr>
          <p:cNvPr id="6" name="Rectangle 9"/>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7" name="Rectangle 10"/>
          <p:cNvSpPr>
            <a:spLocks noGrp="1" noChangeArrowheads="1"/>
          </p:cNvSpPr>
          <p:nvPr>
            <p:ph type="sldNum" sz="quarter" idx="12"/>
          </p:nvPr>
        </p:nvSpPr>
        <p:spPr/>
        <p:txBody>
          <a:bodyPr/>
          <a:lstStyle>
            <a:lvl1pPr>
              <a:defRPr/>
            </a:lvl1pPr>
          </a:lstStyle>
          <a:p>
            <a:pPr>
              <a:defRPr/>
            </a:pPr>
            <a:fld id="{39EF038D-EB8C-41B8-BB0E-91A0A5866B26}" type="slidenum">
              <a:rPr lang="ru-RU"/>
              <a:pPr>
                <a:defRPr/>
              </a:pPr>
              <a:t>‹#›</a:t>
            </a:fld>
            <a:endParaRPr lang="ru-RU"/>
          </a:p>
        </p:txBody>
      </p:sp>
    </p:spTree>
  </p:cSld>
  <p:clrMapOvr>
    <a:masterClrMapping/>
  </p:clrMapOvr>
  <p:transition spd="slow">
    <p:randomBar dir="vert"/>
  </p:transition>
  <p:timing/>
</p:sldLayout>
</file>

<file path=ppt/slideLayouts/slideLayout9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8"/>
          <p:cNvSpPr>
            <a:spLocks noGrp="1" noChangeArrowheads="1"/>
          </p:cNvSpPr>
          <p:nvPr>
            <p:ph type="dt" sz="half" idx="10"/>
          </p:nvPr>
        </p:nvSpPr>
        <p:spPr/>
        <p:txBody>
          <a:bodyPr/>
          <a:lstStyle>
            <a:lvl1pPr>
              <a:defRPr/>
            </a:lvl1pPr>
          </a:lstStyle>
          <a:p>
            <a:pPr>
              <a:defRPr/>
            </a:pPr>
            <a:endParaRPr lang="ru-RU"/>
          </a:p>
        </p:txBody>
      </p:sp>
      <p:sp>
        <p:nvSpPr>
          <p:cNvPr id="5" name="Rectangle 9"/>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6" name="Rectangle 10"/>
          <p:cNvSpPr>
            <a:spLocks noGrp="1" noChangeArrowheads="1"/>
          </p:cNvSpPr>
          <p:nvPr>
            <p:ph type="sldNum" sz="quarter" idx="12"/>
          </p:nvPr>
        </p:nvSpPr>
        <p:spPr/>
        <p:txBody>
          <a:bodyPr/>
          <a:lstStyle>
            <a:lvl1pPr>
              <a:defRPr/>
            </a:lvl1pPr>
          </a:lstStyle>
          <a:p>
            <a:pPr>
              <a:defRPr/>
            </a:pPr>
            <a:fld id="{22067E86-C871-4986-8614-3D7C88AF6AD0}" type="slidenum">
              <a:rPr lang="ru-RU"/>
              <a:pPr>
                <a:defRPr/>
              </a:pPr>
              <a:t>‹#›</a:t>
            </a:fld>
            <a:endParaRPr lang="ru-RU"/>
          </a:p>
        </p:txBody>
      </p:sp>
    </p:spTree>
  </p:cSld>
  <p:clrMapOvr>
    <a:masterClrMapping/>
  </p:clrMapOvr>
  <p:transition spd="slow">
    <p:randomBar dir="vert"/>
  </p:transition>
  <p:timing/>
</p:sldLayout>
</file>

<file path=ppt/slideLayouts/slideLayout9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p:cNvSpPr>
            <a:spLocks noGrp="1"/>
          </p:cNvSpPr>
          <p:nvPr>
            <p:ph type="title" orient="vert"/>
          </p:nvPr>
        </p:nvSpPr>
        <p:spPr>
          <a:xfrm>
            <a:off x="6856413" y="301625"/>
            <a:ext cx="1827212" cy="5640388"/>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1370013" y="301625"/>
            <a:ext cx="5334000" cy="56403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8"/>
          <p:cNvSpPr>
            <a:spLocks noGrp="1" noChangeArrowheads="1"/>
          </p:cNvSpPr>
          <p:nvPr>
            <p:ph type="dt" sz="half" idx="10"/>
          </p:nvPr>
        </p:nvSpPr>
        <p:spPr/>
        <p:txBody>
          <a:bodyPr/>
          <a:lstStyle>
            <a:lvl1pPr>
              <a:defRPr/>
            </a:lvl1pPr>
          </a:lstStyle>
          <a:p>
            <a:pPr>
              <a:defRPr/>
            </a:pPr>
            <a:endParaRPr lang="ru-RU"/>
          </a:p>
        </p:txBody>
      </p:sp>
      <p:sp>
        <p:nvSpPr>
          <p:cNvPr id="5" name="Rectangle 9"/>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6" name="Rectangle 10"/>
          <p:cNvSpPr>
            <a:spLocks noGrp="1" noChangeArrowheads="1"/>
          </p:cNvSpPr>
          <p:nvPr>
            <p:ph type="sldNum" sz="quarter" idx="12"/>
          </p:nvPr>
        </p:nvSpPr>
        <p:spPr/>
        <p:txBody>
          <a:bodyPr/>
          <a:lstStyle>
            <a:lvl1pPr>
              <a:defRPr/>
            </a:lvl1pPr>
          </a:lstStyle>
          <a:p>
            <a:pPr>
              <a:defRPr/>
            </a:pPr>
            <a:fld id="{C3354BD7-C04E-41CF-B8B9-EB77ABEA32F5}" type="slidenum">
              <a:rPr lang="ru-RU"/>
              <a:pPr>
                <a:defRPr/>
              </a:pPr>
              <a:t>‹#›</a:t>
            </a:fld>
            <a:endParaRPr lang="ru-RU"/>
          </a:p>
        </p:txBody>
      </p:sp>
    </p:spTree>
  </p:cSld>
  <p:clrMapOvr>
    <a:masterClrMapping/>
  </p:clrMapOvr>
  <p:transition spd="slow">
    <p:randomBar dir="vert"/>
  </p:transition>
  <p:timing/>
</p:sldLayout>
</file>

<file path=ppt/slideLayouts/slideLayout9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itle" preserve="1">
  <p:cSld name="Титульный слайд">
    <p:spTree>
      <p:nvGrpSpPr>
        <p:cNvPr id="1" name=""/>
        <p:cNvGrpSpPr/>
        <p:nvPr/>
      </p:nvGrpSpPr>
      <p:grpSpPr>
        <a:xfrm>
          <a:off x="0" y="0"/>
          <a:ext cx="0" cy="0"/>
        </a:xfrm>
      </p:grpSpPr>
      <p:grpSp>
        <p:nvGrpSpPr>
          <p:cNvPr id="4" name="Group 2"/>
          <p:cNvGrpSpPr/>
          <p:nvPr/>
        </p:nvGrpSpPr>
        <p:grpSpPr>
          <a:xfrm>
            <a:off x="0" y="0"/>
            <a:ext cx="8763000" cy="594360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w="9525">
              <a:noFill/>
              <a:miter lim="800000"/>
            </a:ln>
            <a:effectLst/>
          </p:spPr>
          <p:txBody>
            <a:bodyPr wrap="none" anchor="ctr"/>
            <a:lstStyle/>
            <a:p>
              <a:pPr algn="ctr" fontAlgn="auto">
                <a:spcBef>
                  <a:spcPct val="0"/>
                </a:spcBef>
                <a:spcAft>
                  <a:spcPct val="0"/>
                </a:spcAft>
                <a:defRPr/>
              </a:pPr>
              <a:endParaRPr lang="uk-UA" sz="2400">
                <a:latin typeface="Times New Roman"/>
                <a:cs typeface="+mn-cs"/>
              </a:endParaRPr>
            </a:p>
          </p:txBody>
        </p:sp>
        <p:grpSp>
          <p:nvGrpSpPr>
            <p:cNvPr id="6" name="Group 4"/>
            <p:cNvGrpSpPr/>
            <p:nvPr userDrawn="1"/>
          </p:nvGrpSpPr>
          <p:grpSpPr>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w="9525">
                <a:noFill/>
                <a:miter lim="800000"/>
              </a:ln>
              <a:effectLst/>
            </p:spPr>
            <p:txBody>
              <a:bodyPr wrap="none" anchor="ctr"/>
              <a:lstStyle/>
              <a:p>
                <a:pPr algn="ctr" fontAlgn="auto">
                  <a:spcBef>
                    <a:spcPct val="0"/>
                  </a:spcBef>
                  <a:spcAft>
                    <a:spcPct val="0"/>
                  </a:spcAft>
                  <a:defRPr/>
                </a:pPr>
                <a:endParaRPr lang="uk-UA" sz="2400">
                  <a:latin typeface="Times New Roman"/>
                  <a:cs typeface="+mn-cs"/>
                </a:endParaRPr>
              </a:p>
            </p:txBody>
          </p:sp>
          <p:sp>
            <p:nvSpPr>
              <p:cNvPr id="11" name="Rectangle 6"/>
              <p:cNvSpPr>
                <a:spLocks noChangeArrowheads="1"/>
              </p:cNvSpPr>
              <p:nvPr/>
            </p:nvSpPr>
            <p:spPr bwMode="white">
              <a:xfrm>
                <a:off x="654" y="2352"/>
                <a:ext cx="4818" cy="1347"/>
              </a:xfrm>
              <a:prstGeom prst="rect">
                <a:avLst/>
              </a:prstGeom>
              <a:solidFill>
                <a:schemeClr val="bg1"/>
              </a:solidFill>
              <a:ln w="9525">
                <a:noFill/>
                <a:miter lim="800000"/>
              </a:ln>
              <a:effectLst/>
            </p:spPr>
            <p:txBody>
              <a:bodyPr wrap="none" anchor="ctr"/>
              <a:lstStyle/>
              <a:p>
                <a:pPr algn="ctr" fontAlgn="auto">
                  <a:spcBef>
                    <a:spcPct val="0"/>
                  </a:spcBef>
                  <a:spcAft>
                    <a:spcPct val="0"/>
                  </a:spcAft>
                  <a:defRPr/>
                </a:pPr>
                <a:endParaRPr lang="uk-UA" sz="2400">
                  <a:latin typeface="Times New Roman"/>
                  <a:cs typeface="+mn-cs"/>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ln>
              <a:effectLst/>
            </p:spPr>
            <p:txBody>
              <a:bodyPr/>
              <a:lstStyle/>
              <a:p>
                <a:pPr fontAlgn="auto">
                  <a:spcBef>
                    <a:spcPct val="0"/>
                  </a:spcBef>
                  <a:spcAft>
                    <a:spcPct val="0"/>
                  </a:spcAft>
                  <a:defRPr/>
                </a:pPr>
                <a:endParaRPr lang="uk-UA">
                  <a:latin typeface="+mn-lt"/>
                  <a:cs typeface="+mn-cs"/>
                </a:endParaRPr>
              </a:p>
            </p:txBody>
          </p:sp>
        </p:grpSp>
        <p:grpSp>
          <p:nvGrpSpPr>
            <p:cNvPr id="7" name="Group 8"/>
            <p:cNvGrpSpPr/>
            <p:nvPr userDrawn="1"/>
          </p:nvGrpSpPr>
          <p:grpSpPr>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w="9525">
                <a:noFill/>
                <a:miter lim="800000"/>
              </a:ln>
              <a:effectLst/>
            </p:spPr>
            <p:txBody>
              <a:bodyPr wrap="none" anchor="ctr"/>
              <a:lstStyle/>
              <a:p>
                <a:pPr algn="ctr" fontAlgn="auto">
                  <a:spcBef>
                    <a:spcPct val="0"/>
                  </a:spcBef>
                  <a:spcAft>
                    <a:spcPct val="0"/>
                  </a:spcAft>
                  <a:defRPr/>
                </a:pPr>
                <a:endParaRPr lang="uk-UA" sz="2400">
                  <a:latin typeface="Times New Roman"/>
                  <a:cs typeface="+mn-cs"/>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ln>
              <a:effectLst/>
            </p:spPr>
            <p:txBody>
              <a:bodyPr/>
              <a:lstStyle/>
              <a:p>
                <a:pPr fontAlgn="auto">
                  <a:spcBef>
                    <a:spcPct val="0"/>
                  </a:spcBef>
                  <a:spcAft>
                    <a:spcPct val="0"/>
                  </a:spcAft>
                  <a:defRPr/>
                </a:pPr>
                <a:endParaRPr lang="uk-UA">
                  <a:latin typeface="+mn-lt"/>
                  <a:cs typeface="+mn-cs"/>
                </a:endParaRPr>
              </a:p>
            </p:txBody>
          </p:sp>
        </p:grpSp>
      </p:grpSp>
      <p:sp>
        <p:nvSpPr>
          <p:cNvPr id="62475" name="Rectangle 11"/>
          <p:cNvSpPr>
            <a:spLocks noGrp="1" noChangeArrowheads="1"/>
          </p:cNvSpPr>
          <p:nvPr>
            <p:ph type="ctrTitle"/>
          </p:nvPr>
        </p:nvSpPr>
        <p:spPr>
          <a:xfrm>
            <a:off x="2057400" y="1143000"/>
            <a:ext cx="6629400" cy="2209800"/>
          </a:xfrm>
        </p:spPr>
        <p:txBody>
          <a:bodyPr/>
          <a:lstStyle>
            <a:lvl1pPr>
              <a:defRPr sz="4800"/>
            </a:lvl1pPr>
          </a:lstStyle>
          <a:p>
            <a:r>
              <a:rPr lang="ru-RU" smtClean="0"/>
              <a:t>Образец заголовка</a:t>
            </a:r>
            <a:endParaRPr lang="ru-RU"/>
          </a:p>
        </p:txBody>
      </p:sp>
      <p:sp>
        <p:nvSpPr>
          <p:cNvPr id="62476"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ru-RU" smtClean="0"/>
              <a:t>Образец подзаголовка</a:t>
            </a:r>
            <a:endParaRPr lang="ru-RU"/>
          </a:p>
        </p:txBody>
      </p:sp>
      <p:sp>
        <p:nvSpPr>
          <p:cNvPr id="13" name="Rectangle 13"/>
          <p:cNvSpPr>
            <a:spLocks noGrp="1" noChangeArrowheads="1"/>
          </p:cNvSpPr>
          <p:nvPr>
            <p:ph type="dt" sz="half" idx="10"/>
          </p:nvPr>
        </p:nvSpPr>
        <p:spPr>
          <a:xfrm>
            <a:off x="912813" y="6251575"/>
            <a:ext cx="1905000" cy="457200"/>
          </a:xfrm>
        </p:spPr>
        <p:txBody>
          <a:bodyPr/>
          <a:lstStyle>
            <a:lvl1pPr>
              <a:defRPr/>
            </a:lvl1pPr>
          </a:lstStyle>
          <a:p>
            <a:pPr>
              <a:defRPr/>
            </a:pPr>
            <a:endParaRPr lang="ru-RU"/>
          </a:p>
        </p:txBody>
      </p:sp>
      <p:sp>
        <p:nvSpPr>
          <p:cNvPr id="14" name="Rectangle 14"/>
          <p:cNvSpPr>
            <a:spLocks noGrp="1" noChangeArrowheads="1"/>
          </p:cNvSpPr>
          <p:nvPr>
            <p:ph type="ftr" sz="quarter" idx="11"/>
          </p:nvPr>
        </p:nvSpPr>
        <p:spPr>
          <a:xfrm>
            <a:off x="3354388" y="6248400"/>
            <a:ext cx="2895600" cy="457200"/>
          </a:xfrm>
        </p:spPr>
        <p:txBody>
          <a:bodyPr/>
          <a:lstStyle>
            <a:lvl1pPr>
              <a:defRPr smtClean="0"/>
            </a:lvl1pPr>
          </a:lstStyle>
          <a:p>
            <a:pPr>
              <a:defRPr/>
            </a:pPr>
            <a:r>
              <a:rPr lang="ru-RU"/>
              <a:t>За матеріалами сайту Svit PPT</a:t>
            </a:r>
          </a:p>
        </p:txBody>
      </p:sp>
      <p:sp>
        <p:nvSpPr>
          <p:cNvPr id="15" name="Rectangle 15"/>
          <p:cNvSpPr>
            <a:spLocks noGrp="1" noChangeArrowheads="1"/>
          </p:cNvSpPr>
          <p:nvPr>
            <p:ph type="sldNum" sz="quarter" idx="12"/>
          </p:nvPr>
        </p:nvSpPr>
        <p:spPr/>
        <p:txBody>
          <a:bodyPr/>
          <a:lstStyle>
            <a:lvl1pPr>
              <a:defRPr/>
            </a:lvl1pPr>
          </a:lstStyle>
          <a:p>
            <a:pPr>
              <a:defRPr/>
            </a:pPr>
            <a:fld id="{25C73C1C-01D1-44AC-BA08-BB8DB6183E06}" type="slidenum">
              <a:rPr lang="ru-RU"/>
              <a:pPr>
                <a:defRPr/>
              </a:pPr>
              <a:t>‹#›</a:t>
            </a:fld>
            <a:endParaRPr lang="ru-RU"/>
          </a:p>
        </p:txBody>
      </p:sp>
    </p:spTree>
  </p:cSld>
  <p:clrMapOvr>
    <a:masterClrMapping/>
  </p:clrMapOvr>
  <p:transition spd="slow">
    <p:randomBar dir="vert"/>
  </p:transition>
  <p:timing/>
</p:sldLayout>
</file>

<file path=ppt/slideLayouts/slideLayout9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9"/>
          <p:cNvSpPr>
            <a:spLocks noGrp="1" noChangeArrowheads="1"/>
          </p:cNvSpPr>
          <p:nvPr>
            <p:ph type="dt" sz="half" idx="10"/>
          </p:nvPr>
        </p:nvSpPr>
        <p:spPr/>
        <p:txBody>
          <a:bodyPr/>
          <a:lstStyle>
            <a:lvl1pPr>
              <a:defRPr/>
            </a:lvl1pPr>
          </a:lstStyle>
          <a:p>
            <a:pPr>
              <a:defRPr/>
            </a:pPr>
            <a:endParaRPr lang="ru-RU"/>
          </a:p>
        </p:txBody>
      </p:sp>
      <p:sp>
        <p:nvSpPr>
          <p:cNvPr id="5" name="Rectangle 10"/>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6" name="Rectangle 11"/>
          <p:cNvSpPr>
            <a:spLocks noGrp="1" noChangeArrowheads="1"/>
          </p:cNvSpPr>
          <p:nvPr>
            <p:ph type="sldNum" sz="quarter" idx="12"/>
          </p:nvPr>
        </p:nvSpPr>
        <p:spPr/>
        <p:txBody>
          <a:bodyPr/>
          <a:lstStyle>
            <a:lvl1pPr>
              <a:defRPr/>
            </a:lvl1pPr>
          </a:lstStyle>
          <a:p>
            <a:pPr>
              <a:defRPr/>
            </a:pPr>
            <a:fld id="{9E80E7C6-3CAB-4275-8A91-B96576CE8F80}" type="slidenum">
              <a:rPr lang="ru-RU"/>
              <a:pPr>
                <a:defRPr/>
              </a:pPr>
              <a:t>‹#›</a:t>
            </a:fld>
            <a:endParaRPr lang="ru-RU"/>
          </a:p>
        </p:txBody>
      </p:sp>
    </p:spTree>
  </p:cSld>
  <p:clrMapOvr>
    <a:masterClrMapping/>
  </p:clrMapOvr>
  <p:transition spd="slow">
    <p:randomBar dir="vert"/>
  </p:transition>
  <p:timing/>
</p:sldLayout>
</file>

<file path=ppt/slideLayouts/slideLayout9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9"/>
          <p:cNvSpPr>
            <a:spLocks noGrp="1" noChangeArrowheads="1"/>
          </p:cNvSpPr>
          <p:nvPr>
            <p:ph type="dt" sz="half" idx="10"/>
          </p:nvPr>
        </p:nvSpPr>
        <p:spPr/>
        <p:txBody>
          <a:bodyPr/>
          <a:lstStyle>
            <a:lvl1pPr>
              <a:defRPr/>
            </a:lvl1pPr>
          </a:lstStyle>
          <a:p>
            <a:pPr>
              <a:defRPr/>
            </a:pPr>
            <a:endParaRPr lang="ru-RU"/>
          </a:p>
        </p:txBody>
      </p:sp>
      <p:sp>
        <p:nvSpPr>
          <p:cNvPr id="5" name="Rectangle 10"/>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6" name="Rectangle 11"/>
          <p:cNvSpPr>
            <a:spLocks noGrp="1" noChangeArrowheads="1"/>
          </p:cNvSpPr>
          <p:nvPr>
            <p:ph type="sldNum" sz="quarter" idx="12"/>
          </p:nvPr>
        </p:nvSpPr>
        <p:spPr/>
        <p:txBody>
          <a:bodyPr/>
          <a:lstStyle>
            <a:lvl1pPr>
              <a:defRPr/>
            </a:lvl1pPr>
          </a:lstStyle>
          <a:p>
            <a:pPr>
              <a:defRPr/>
            </a:pPr>
            <a:fld id="{5CBD9053-F421-4C9D-8913-362C8D0DACFE}" type="slidenum">
              <a:rPr lang="ru-RU"/>
              <a:pPr>
                <a:defRPr/>
              </a:pPr>
              <a:t>‹#›</a:t>
            </a:fld>
            <a:endParaRPr lang="ru-RU"/>
          </a:p>
        </p:txBody>
      </p:sp>
    </p:spTree>
  </p:cSld>
  <p:clrMapOvr>
    <a:masterClrMapping/>
  </p:clrMapOvr>
  <p:transition spd="slow">
    <p:randomBar dir="vert"/>
  </p:transition>
  <p:timing/>
</p:sldLayout>
</file>

<file path=ppt/slideLayouts/slideLayout9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Rectangle 9"/>
          <p:cNvSpPr>
            <a:spLocks noGrp="1" noChangeArrowheads="1"/>
          </p:cNvSpPr>
          <p:nvPr>
            <p:ph type="dt" sz="half" idx="10"/>
          </p:nvPr>
        </p:nvSpPr>
        <p:spPr/>
        <p:txBody>
          <a:bodyPr/>
          <a:lstStyle>
            <a:lvl1pPr>
              <a:defRPr/>
            </a:lvl1pPr>
          </a:lstStyle>
          <a:p>
            <a:pPr>
              <a:defRPr/>
            </a:pPr>
            <a:endParaRPr lang="ru-RU"/>
          </a:p>
        </p:txBody>
      </p:sp>
      <p:sp>
        <p:nvSpPr>
          <p:cNvPr id="6" name="Rectangle 10"/>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7" name="Rectangle 11"/>
          <p:cNvSpPr>
            <a:spLocks noGrp="1" noChangeArrowheads="1"/>
          </p:cNvSpPr>
          <p:nvPr>
            <p:ph type="sldNum" sz="quarter" idx="12"/>
          </p:nvPr>
        </p:nvSpPr>
        <p:spPr/>
        <p:txBody>
          <a:bodyPr/>
          <a:lstStyle>
            <a:lvl1pPr>
              <a:defRPr/>
            </a:lvl1pPr>
          </a:lstStyle>
          <a:p>
            <a:pPr>
              <a:defRPr/>
            </a:pPr>
            <a:fld id="{A5DC2842-1F92-4FCB-8FE8-8B61CF455E01}" type="slidenum">
              <a:rPr lang="ru-RU"/>
              <a:pPr>
                <a:defRPr/>
              </a:pPr>
              <a:t>‹#›</a:t>
            </a:fld>
            <a:endParaRPr lang="ru-RU"/>
          </a:p>
        </p:txBody>
      </p:sp>
    </p:spTree>
  </p:cSld>
  <p:clrMapOvr>
    <a:masterClrMapping/>
  </p:clrMapOvr>
  <p:transition spd="slow">
    <p:randomBar dir="vert"/>
  </p:transition>
  <p:timing/>
</p:sldLayout>
</file>

<file path=ppt/slideLayouts/slideLayout9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Rectangle 9"/>
          <p:cNvSpPr>
            <a:spLocks noGrp="1" noChangeArrowheads="1"/>
          </p:cNvSpPr>
          <p:nvPr>
            <p:ph type="dt" sz="half" idx="10"/>
          </p:nvPr>
        </p:nvSpPr>
        <p:spPr/>
        <p:txBody>
          <a:bodyPr/>
          <a:lstStyle>
            <a:lvl1pPr>
              <a:defRPr/>
            </a:lvl1pPr>
          </a:lstStyle>
          <a:p>
            <a:pPr>
              <a:defRPr/>
            </a:pPr>
            <a:endParaRPr lang="ru-RU"/>
          </a:p>
        </p:txBody>
      </p:sp>
      <p:sp>
        <p:nvSpPr>
          <p:cNvPr id="8" name="Rectangle 10"/>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9" name="Rectangle 11"/>
          <p:cNvSpPr>
            <a:spLocks noGrp="1" noChangeArrowheads="1"/>
          </p:cNvSpPr>
          <p:nvPr>
            <p:ph type="sldNum" sz="quarter" idx="12"/>
          </p:nvPr>
        </p:nvSpPr>
        <p:spPr/>
        <p:txBody>
          <a:bodyPr/>
          <a:lstStyle>
            <a:lvl1pPr>
              <a:defRPr/>
            </a:lvl1pPr>
          </a:lstStyle>
          <a:p>
            <a:pPr>
              <a:defRPr/>
            </a:pPr>
            <a:fld id="{2677361D-DA9D-4F2D-8E91-17025F058A01}" type="slidenum">
              <a:rPr lang="ru-RU"/>
              <a:pPr>
                <a:defRPr/>
              </a:pPr>
              <a:t>‹#›</a:t>
            </a:fld>
            <a:endParaRPr lang="ru-RU"/>
          </a:p>
        </p:txBody>
      </p:sp>
    </p:spTree>
  </p:cSld>
  <p:clrMapOvr>
    <a:masterClrMapping/>
  </p:clrMapOvr>
  <p:transition spd="slow">
    <p:randomBar dir="vert"/>
  </p:transition>
  <p:timing/>
</p:sldLayout>
</file>

<file path=ppt/slideLayouts/slideLayout9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Rectangle 9"/>
          <p:cNvSpPr>
            <a:spLocks noGrp="1" noChangeArrowheads="1"/>
          </p:cNvSpPr>
          <p:nvPr>
            <p:ph type="dt" sz="half" idx="10"/>
          </p:nvPr>
        </p:nvSpPr>
        <p:spPr/>
        <p:txBody>
          <a:bodyPr/>
          <a:lstStyle>
            <a:lvl1pPr>
              <a:defRPr/>
            </a:lvl1pPr>
          </a:lstStyle>
          <a:p>
            <a:pPr>
              <a:defRPr/>
            </a:pPr>
            <a:endParaRPr lang="ru-RU"/>
          </a:p>
        </p:txBody>
      </p:sp>
      <p:sp>
        <p:nvSpPr>
          <p:cNvPr id="4" name="Rectangle 10"/>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5" name="Rectangle 11"/>
          <p:cNvSpPr>
            <a:spLocks noGrp="1" noChangeArrowheads="1"/>
          </p:cNvSpPr>
          <p:nvPr>
            <p:ph type="sldNum" sz="quarter" idx="12"/>
          </p:nvPr>
        </p:nvSpPr>
        <p:spPr/>
        <p:txBody>
          <a:bodyPr/>
          <a:lstStyle>
            <a:lvl1pPr>
              <a:defRPr/>
            </a:lvl1pPr>
          </a:lstStyle>
          <a:p>
            <a:pPr>
              <a:defRPr/>
            </a:pPr>
            <a:fld id="{19196F22-FAD5-4345-9260-B0A1E1F46C0B}" type="slidenum">
              <a:rPr lang="ru-RU"/>
              <a:pPr>
                <a:defRPr/>
              </a:pPr>
              <a:t>‹#›</a:t>
            </a:fld>
            <a:endParaRPr lang="ru-RU"/>
          </a:p>
        </p:txBody>
      </p:sp>
    </p:spTree>
  </p:cSld>
  <p:clrMapOvr>
    <a:masterClrMapping/>
  </p:clrMapOvr>
  <p:transition spd="slow">
    <p:randomBar dir="vert"/>
  </p:transition>
  <p:timing/>
</p:sldLayout>
</file>

<file path=ppt/slideLayouts/slideLayout9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Пустой слайд">
    <p:spTree>
      <p:nvGrpSpPr>
        <p:cNvPr id="1" name=""/>
        <p:cNvGrpSpPr/>
        <p:nvPr/>
      </p:nvGrpSpPr>
      <p:grpSpPr>
        <a:xfrm>
          <a:off x="0" y="0"/>
          <a:ext cx="0" cy="0"/>
        </a:xfrm>
      </p:grpSpPr>
      <p:sp>
        <p:nvSpPr>
          <p:cNvPr id="2" name="Rectangle 9"/>
          <p:cNvSpPr>
            <a:spLocks noGrp="1" noChangeArrowheads="1"/>
          </p:cNvSpPr>
          <p:nvPr>
            <p:ph type="dt" sz="half" idx="10"/>
          </p:nvPr>
        </p:nvSpPr>
        <p:spPr/>
        <p:txBody>
          <a:bodyPr/>
          <a:lstStyle>
            <a:lvl1pPr>
              <a:defRPr/>
            </a:lvl1pPr>
          </a:lstStyle>
          <a:p>
            <a:pPr>
              <a:defRPr/>
            </a:pPr>
            <a:endParaRPr lang="ru-RU"/>
          </a:p>
        </p:txBody>
      </p:sp>
      <p:sp>
        <p:nvSpPr>
          <p:cNvPr id="3" name="Rectangle 10"/>
          <p:cNvSpPr>
            <a:spLocks noGrp="1" noChangeArrowheads="1"/>
          </p:cNvSpPr>
          <p:nvPr>
            <p:ph type="ftr" sz="quarter" idx="11"/>
          </p:nvPr>
        </p:nvSpPr>
        <p:spPr/>
        <p:txBody>
          <a:bodyPr/>
          <a:lstStyle>
            <a:lvl1pPr>
              <a:defRPr/>
            </a:lvl1pPr>
          </a:lstStyle>
          <a:p>
            <a:pPr>
              <a:defRPr/>
            </a:pPr>
            <a:r>
              <a:rPr lang="ru-RU"/>
              <a:t>За матеріалами сайту Svit PPT</a:t>
            </a:r>
          </a:p>
        </p:txBody>
      </p:sp>
      <p:sp>
        <p:nvSpPr>
          <p:cNvPr id="4" name="Rectangle 11"/>
          <p:cNvSpPr>
            <a:spLocks noGrp="1" noChangeArrowheads="1"/>
          </p:cNvSpPr>
          <p:nvPr>
            <p:ph type="sldNum" sz="quarter" idx="12"/>
          </p:nvPr>
        </p:nvSpPr>
        <p:spPr/>
        <p:txBody>
          <a:bodyPr/>
          <a:lstStyle>
            <a:lvl1pPr>
              <a:defRPr/>
            </a:lvl1pPr>
          </a:lstStyle>
          <a:p>
            <a:pPr>
              <a:defRPr/>
            </a:pPr>
            <a:fld id="{B3B7F4B6-7BCF-4397-8A57-D33601060109}" type="slidenum">
              <a:rPr lang="ru-RU"/>
              <a:pPr>
                <a:defRPr/>
              </a:pPr>
              <a:t>‹#›</a:t>
            </a:fld>
            <a:endParaRPr lang="ru-RU"/>
          </a:p>
        </p:txBody>
      </p:sp>
    </p:spTree>
  </p:cSld>
  <p:clrMapOvr>
    <a:masterClrMapping/>
  </p:clrMapOvr>
  <p:transition spd="slow">
    <p:randomBar dir="vert"/>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image" Target="../media/image1.jpeg" /><Relationship Id="rId13" Type="http://schemas.openxmlformats.org/officeDocument/2006/relationships/image" Target="../media/image2.jpeg" /><Relationship Id="rId14" Type="http://schemas.openxmlformats.org/officeDocument/2006/relationships/image" Target="../media/image3.jpeg" /><Relationship Id="rId15" Type="http://schemas.openxmlformats.org/officeDocument/2006/relationships/image" Target="../media/image4.jpeg" /><Relationship Id="rId16" Type="http://schemas.openxmlformats.org/officeDocument/2006/relationships/image" Target="../media/image5.jpeg" /><Relationship Id="rId17"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10.xml.rels>&#65279;<?xml version="1.0" encoding="utf-8" standalone="yes"?><Relationships xmlns="http://schemas.openxmlformats.org/package/2006/relationships"><Relationship Id="rId1" Type="http://schemas.openxmlformats.org/officeDocument/2006/relationships/slideLayout" Target="../slideLayouts/slideLayout104.xml" /><Relationship Id="rId10" Type="http://schemas.openxmlformats.org/officeDocument/2006/relationships/slideLayout" Target="../slideLayouts/slideLayout113.xml" /><Relationship Id="rId11" Type="http://schemas.openxmlformats.org/officeDocument/2006/relationships/slideLayout" Target="../slideLayouts/slideLayout114.xml" /><Relationship Id="rId12" Type="http://schemas.openxmlformats.org/officeDocument/2006/relationships/theme" Target="../theme/theme10.xml" /><Relationship Id="rId2" Type="http://schemas.openxmlformats.org/officeDocument/2006/relationships/slideLayout" Target="../slideLayouts/slideLayout105.xml" /><Relationship Id="rId3" Type="http://schemas.openxmlformats.org/officeDocument/2006/relationships/slideLayout" Target="../slideLayouts/slideLayout106.xml" /><Relationship Id="rId4" Type="http://schemas.openxmlformats.org/officeDocument/2006/relationships/slideLayout" Target="../slideLayouts/slideLayout107.xml" /><Relationship Id="rId5" Type="http://schemas.openxmlformats.org/officeDocument/2006/relationships/slideLayout" Target="../slideLayouts/slideLayout108.xml" /><Relationship Id="rId6" Type="http://schemas.openxmlformats.org/officeDocument/2006/relationships/slideLayout" Target="../slideLayouts/slideLayout109.xml" /><Relationship Id="rId7" Type="http://schemas.openxmlformats.org/officeDocument/2006/relationships/slideLayout" Target="../slideLayouts/slideLayout110.xml" /><Relationship Id="rId8" Type="http://schemas.openxmlformats.org/officeDocument/2006/relationships/slideLayout" Target="../slideLayouts/slideLayout111.xml" /><Relationship Id="rId9" Type="http://schemas.openxmlformats.org/officeDocument/2006/relationships/slideLayout" Target="../slideLayouts/slideLayout112.xml" /></Relationships>
</file>

<file path=ppt/slideMasters/_rels/slideMaster11.xml.rels>&#65279;<?xml version="1.0" encoding="utf-8" standalone="yes"?><Relationships xmlns="http://schemas.openxmlformats.org/package/2006/relationships"><Relationship Id="rId1" Type="http://schemas.openxmlformats.org/officeDocument/2006/relationships/slideLayout" Target="../slideLayouts/slideLayout115.xml" /><Relationship Id="rId10" Type="http://schemas.openxmlformats.org/officeDocument/2006/relationships/slideLayout" Target="../slideLayouts/slideLayout124.xml" /><Relationship Id="rId11" Type="http://schemas.openxmlformats.org/officeDocument/2006/relationships/slideLayout" Target="../slideLayouts/slideLayout125.xml" /><Relationship Id="rId12" Type="http://schemas.openxmlformats.org/officeDocument/2006/relationships/theme" Target="../theme/theme11.xml" /><Relationship Id="rId2" Type="http://schemas.openxmlformats.org/officeDocument/2006/relationships/slideLayout" Target="../slideLayouts/slideLayout116.xml" /><Relationship Id="rId3" Type="http://schemas.openxmlformats.org/officeDocument/2006/relationships/slideLayout" Target="../slideLayouts/slideLayout117.xml" /><Relationship Id="rId4" Type="http://schemas.openxmlformats.org/officeDocument/2006/relationships/slideLayout" Target="../slideLayouts/slideLayout118.xml" /><Relationship Id="rId5" Type="http://schemas.openxmlformats.org/officeDocument/2006/relationships/slideLayout" Target="../slideLayouts/slideLayout119.xml" /><Relationship Id="rId6" Type="http://schemas.openxmlformats.org/officeDocument/2006/relationships/slideLayout" Target="../slideLayouts/slideLayout120.xml" /><Relationship Id="rId7" Type="http://schemas.openxmlformats.org/officeDocument/2006/relationships/slideLayout" Target="../slideLayouts/slideLayout121.xml" /><Relationship Id="rId8" Type="http://schemas.openxmlformats.org/officeDocument/2006/relationships/slideLayout" Target="../slideLayouts/slideLayout122.xml" /><Relationship Id="rId9" Type="http://schemas.openxmlformats.org/officeDocument/2006/relationships/slideLayout" Target="../slideLayouts/slideLayout123.xml" /></Relationships>
</file>

<file path=ppt/slideMasters/_rels/slideMaster12.xml.rels>&#65279;<?xml version="1.0" encoding="utf-8" standalone="yes"?><Relationships xmlns="http://schemas.openxmlformats.org/package/2006/relationships"><Relationship Id="rId1" Type="http://schemas.openxmlformats.org/officeDocument/2006/relationships/slideLayout" Target="../slideLayouts/slideLayout126.xml" /><Relationship Id="rId10" Type="http://schemas.openxmlformats.org/officeDocument/2006/relationships/slideLayout" Target="../slideLayouts/slideLayout135.xml" /><Relationship Id="rId11" Type="http://schemas.openxmlformats.org/officeDocument/2006/relationships/slideLayout" Target="../slideLayouts/slideLayout136.xml" /><Relationship Id="rId12" Type="http://schemas.openxmlformats.org/officeDocument/2006/relationships/theme" Target="../theme/theme12.xml" /><Relationship Id="rId2" Type="http://schemas.openxmlformats.org/officeDocument/2006/relationships/slideLayout" Target="../slideLayouts/slideLayout127.xml" /><Relationship Id="rId3" Type="http://schemas.openxmlformats.org/officeDocument/2006/relationships/slideLayout" Target="../slideLayouts/slideLayout128.xml" /><Relationship Id="rId4" Type="http://schemas.openxmlformats.org/officeDocument/2006/relationships/slideLayout" Target="../slideLayouts/slideLayout129.xml" /><Relationship Id="rId5" Type="http://schemas.openxmlformats.org/officeDocument/2006/relationships/slideLayout" Target="../slideLayouts/slideLayout130.xml" /><Relationship Id="rId6" Type="http://schemas.openxmlformats.org/officeDocument/2006/relationships/slideLayout" Target="../slideLayouts/slideLayout131.xml" /><Relationship Id="rId7" Type="http://schemas.openxmlformats.org/officeDocument/2006/relationships/slideLayout" Target="../slideLayouts/slideLayout132.xml" /><Relationship Id="rId8" Type="http://schemas.openxmlformats.org/officeDocument/2006/relationships/slideLayout" Target="../slideLayouts/slideLayout133.xml" /><Relationship Id="rId9" Type="http://schemas.openxmlformats.org/officeDocument/2006/relationships/slideLayout" Target="../slideLayouts/slideLayout134.xml" /></Relationships>
</file>

<file path=ppt/slideMasters/_rels/slideMaster13.xml.rels>&#65279;<?xml version="1.0" encoding="utf-8" standalone="yes"?><Relationships xmlns="http://schemas.openxmlformats.org/package/2006/relationships"><Relationship Id="rId1" Type="http://schemas.openxmlformats.org/officeDocument/2006/relationships/slideLayout" Target="../slideLayouts/slideLayout137.xml" /><Relationship Id="rId10" Type="http://schemas.openxmlformats.org/officeDocument/2006/relationships/slideLayout" Target="../slideLayouts/slideLayout146.xml" /><Relationship Id="rId11" Type="http://schemas.openxmlformats.org/officeDocument/2006/relationships/slideLayout" Target="../slideLayouts/slideLayout147.xml" /><Relationship Id="rId12" Type="http://schemas.openxmlformats.org/officeDocument/2006/relationships/image" Target="../media/image10.jpeg" /><Relationship Id="rId13" Type="http://schemas.openxmlformats.org/officeDocument/2006/relationships/theme" Target="../theme/theme13.xml" /><Relationship Id="rId2" Type="http://schemas.openxmlformats.org/officeDocument/2006/relationships/slideLayout" Target="../slideLayouts/slideLayout138.xml" /><Relationship Id="rId3" Type="http://schemas.openxmlformats.org/officeDocument/2006/relationships/slideLayout" Target="../slideLayouts/slideLayout139.xml" /><Relationship Id="rId4" Type="http://schemas.openxmlformats.org/officeDocument/2006/relationships/slideLayout" Target="../slideLayouts/slideLayout140.xml" /><Relationship Id="rId5" Type="http://schemas.openxmlformats.org/officeDocument/2006/relationships/slideLayout" Target="../slideLayouts/slideLayout141.xml" /><Relationship Id="rId6" Type="http://schemas.openxmlformats.org/officeDocument/2006/relationships/slideLayout" Target="../slideLayouts/slideLayout142.xml" /><Relationship Id="rId7" Type="http://schemas.openxmlformats.org/officeDocument/2006/relationships/slideLayout" Target="../slideLayouts/slideLayout143.xml" /><Relationship Id="rId8" Type="http://schemas.openxmlformats.org/officeDocument/2006/relationships/slideLayout" Target="../slideLayouts/slideLayout144.xml" /><Relationship Id="rId9" Type="http://schemas.openxmlformats.org/officeDocument/2006/relationships/slideLayout" Target="../slideLayouts/slideLayout145.xml" /></Relationships>
</file>

<file path=ppt/slideMasters/_rels/slideMaster14.xml.rels>&#65279;<?xml version="1.0" encoding="utf-8" standalone="yes"?><Relationships xmlns="http://schemas.openxmlformats.org/package/2006/relationships"><Relationship Id="rId1" Type="http://schemas.openxmlformats.org/officeDocument/2006/relationships/slideLayout" Target="../slideLayouts/slideLayout148.xml" /><Relationship Id="rId10" Type="http://schemas.openxmlformats.org/officeDocument/2006/relationships/slideLayout" Target="../slideLayouts/slideLayout157.xml" /><Relationship Id="rId11" Type="http://schemas.openxmlformats.org/officeDocument/2006/relationships/slideLayout" Target="../slideLayouts/slideLayout158.xml" /><Relationship Id="rId12" Type="http://schemas.openxmlformats.org/officeDocument/2006/relationships/theme" Target="../theme/theme14.xml" /><Relationship Id="rId2" Type="http://schemas.openxmlformats.org/officeDocument/2006/relationships/slideLayout" Target="../slideLayouts/slideLayout149.xml" /><Relationship Id="rId3" Type="http://schemas.openxmlformats.org/officeDocument/2006/relationships/slideLayout" Target="../slideLayouts/slideLayout150.xml" /><Relationship Id="rId4" Type="http://schemas.openxmlformats.org/officeDocument/2006/relationships/slideLayout" Target="../slideLayouts/slideLayout151.xml" /><Relationship Id="rId5" Type="http://schemas.openxmlformats.org/officeDocument/2006/relationships/slideLayout" Target="../slideLayouts/slideLayout152.xml" /><Relationship Id="rId6" Type="http://schemas.openxmlformats.org/officeDocument/2006/relationships/slideLayout" Target="../slideLayouts/slideLayout153.xml" /><Relationship Id="rId7" Type="http://schemas.openxmlformats.org/officeDocument/2006/relationships/slideLayout" Target="../slideLayouts/slideLayout154.xml" /><Relationship Id="rId8" Type="http://schemas.openxmlformats.org/officeDocument/2006/relationships/slideLayout" Target="../slideLayouts/slideLayout155.xml" /><Relationship Id="rId9" Type="http://schemas.openxmlformats.org/officeDocument/2006/relationships/slideLayout" Target="../slideLayouts/slideLayout156.xml" /></Relationships>
</file>

<file path=ppt/slideMasters/_rels/slideMaster15.xml.rels>&#65279;<?xml version="1.0" encoding="utf-8" standalone="yes"?><Relationships xmlns="http://schemas.openxmlformats.org/package/2006/relationships"><Relationship Id="rId1" Type="http://schemas.openxmlformats.org/officeDocument/2006/relationships/slideLayout" Target="../slideLayouts/slideLayout159.xml" /><Relationship Id="rId10" Type="http://schemas.openxmlformats.org/officeDocument/2006/relationships/slideLayout" Target="../slideLayouts/slideLayout168.xml" /><Relationship Id="rId11" Type="http://schemas.openxmlformats.org/officeDocument/2006/relationships/slideLayout" Target="../slideLayouts/slideLayout169.xml" /><Relationship Id="rId12" Type="http://schemas.openxmlformats.org/officeDocument/2006/relationships/slideLayout" Target="../slideLayouts/slideLayout170.xml" /><Relationship Id="rId13" Type="http://schemas.openxmlformats.org/officeDocument/2006/relationships/theme" Target="../theme/theme15.xml" /><Relationship Id="rId2" Type="http://schemas.openxmlformats.org/officeDocument/2006/relationships/slideLayout" Target="../slideLayouts/slideLayout160.xml" /><Relationship Id="rId3" Type="http://schemas.openxmlformats.org/officeDocument/2006/relationships/slideLayout" Target="../slideLayouts/slideLayout161.xml" /><Relationship Id="rId4" Type="http://schemas.openxmlformats.org/officeDocument/2006/relationships/slideLayout" Target="../slideLayouts/slideLayout162.xml" /><Relationship Id="rId5" Type="http://schemas.openxmlformats.org/officeDocument/2006/relationships/slideLayout" Target="../slideLayouts/slideLayout163.xml" /><Relationship Id="rId6" Type="http://schemas.openxmlformats.org/officeDocument/2006/relationships/slideLayout" Target="../slideLayouts/slideLayout164.xml" /><Relationship Id="rId7" Type="http://schemas.openxmlformats.org/officeDocument/2006/relationships/slideLayout" Target="../slideLayouts/slideLayout165.xml" /><Relationship Id="rId8" Type="http://schemas.openxmlformats.org/officeDocument/2006/relationships/slideLayout" Target="../slideLayouts/slideLayout166.xml" /><Relationship Id="rId9" Type="http://schemas.openxmlformats.org/officeDocument/2006/relationships/slideLayout" Target="../slideLayouts/slideLayout167.xml" /></Relationships>
</file>

<file path=ppt/slideMasters/_rels/slideMaster16.xml.rels>&#65279;<?xml version="1.0" encoding="utf-8" standalone="yes"?><Relationships xmlns="http://schemas.openxmlformats.org/package/2006/relationships"><Relationship Id="rId1" Type="http://schemas.openxmlformats.org/officeDocument/2006/relationships/slideLayout" Target="../slideLayouts/slideLayout171.xml" /><Relationship Id="rId10" Type="http://schemas.openxmlformats.org/officeDocument/2006/relationships/slideLayout" Target="../slideLayouts/slideLayout180.xml" /><Relationship Id="rId11" Type="http://schemas.openxmlformats.org/officeDocument/2006/relationships/slideLayout" Target="../slideLayouts/slideLayout181.xml" /><Relationship Id="rId12" Type="http://schemas.openxmlformats.org/officeDocument/2006/relationships/slideLayout" Target="../slideLayouts/slideLayout182.xml" /><Relationship Id="rId13" Type="http://schemas.openxmlformats.org/officeDocument/2006/relationships/slideLayout" Target="../slideLayouts/slideLayout183.xml" /><Relationship Id="rId14" Type="http://schemas.openxmlformats.org/officeDocument/2006/relationships/slideLayout" Target="../slideLayouts/slideLayout184.xml" /><Relationship Id="rId15" Type="http://schemas.openxmlformats.org/officeDocument/2006/relationships/theme" Target="../theme/theme16.xml" /><Relationship Id="rId2" Type="http://schemas.openxmlformats.org/officeDocument/2006/relationships/slideLayout" Target="../slideLayouts/slideLayout172.xml" /><Relationship Id="rId3" Type="http://schemas.openxmlformats.org/officeDocument/2006/relationships/slideLayout" Target="../slideLayouts/slideLayout173.xml" /><Relationship Id="rId4" Type="http://schemas.openxmlformats.org/officeDocument/2006/relationships/slideLayout" Target="../slideLayouts/slideLayout174.xml" /><Relationship Id="rId5" Type="http://schemas.openxmlformats.org/officeDocument/2006/relationships/slideLayout" Target="../slideLayouts/slideLayout175.xml" /><Relationship Id="rId6" Type="http://schemas.openxmlformats.org/officeDocument/2006/relationships/slideLayout" Target="../slideLayouts/slideLayout176.xml" /><Relationship Id="rId7" Type="http://schemas.openxmlformats.org/officeDocument/2006/relationships/slideLayout" Target="../slideLayouts/slideLayout177.xml" /><Relationship Id="rId8" Type="http://schemas.openxmlformats.org/officeDocument/2006/relationships/slideLayout" Target="../slideLayouts/slideLayout178.xml" /><Relationship Id="rId9" Type="http://schemas.openxmlformats.org/officeDocument/2006/relationships/slideLayout" Target="../slideLayouts/slideLayout179.xml" /></Relationships>
</file>

<file path=ppt/slideMasters/_rels/slideMaster17.xml.rels>&#65279;<?xml version="1.0" encoding="utf-8" standalone="yes"?><Relationships xmlns="http://schemas.openxmlformats.org/package/2006/relationships"><Relationship Id="rId1" Type="http://schemas.openxmlformats.org/officeDocument/2006/relationships/slideLayout" Target="../slideLayouts/slideLayout185.xml" /><Relationship Id="rId10" Type="http://schemas.openxmlformats.org/officeDocument/2006/relationships/slideLayout" Target="../slideLayouts/slideLayout194.xml" /><Relationship Id="rId11" Type="http://schemas.openxmlformats.org/officeDocument/2006/relationships/slideLayout" Target="../slideLayouts/slideLayout195.xml" /><Relationship Id="rId12" Type="http://schemas.openxmlformats.org/officeDocument/2006/relationships/slideLayout" Target="../slideLayouts/slideLayout196.xml" /><Relationship Id="rId13" Type="http://schemas.openxmlformats.org/officeDocument/2006/relationships/slideLayout" Target="../slideLayouts/slideLayout197.xml" /><Relationship Id="rId14" Type="http://schemas.openxmlformats.org/officeDocument/2006/relationships/image" Target="../media/image8.jpeg" /><Relationship Id="rId15" Type="http://schemas.openxmlformats.org/officeDocument/2006/relationships/theme" Target="../theme/theme17.xml" /><Relationship Id="rId2" Type="http://schemas.openxmlformats.org/officeDocument/2006/relationships/slideLayout" Target="../slideLayouts/slideLayout186.xml" /><Relationship Id="rId3" Type="http://schemas.openxmlformats.org/officeDocument/2006/relationships/slideLayout" Target="../slideLayouts/slideLayout187.xml" /><Relationship Id="rId4" Type="http://schemas.openxmlformats.org/officeDocument/2006/relationships/slideLayout" Target="../slideLayouts/slideLayout188.xml" /><Relationship Id="rId5" Type="http://schemas.openxmlformats.org/officeDocument/2006/relationships/slideLayout" Target="../slideLayouts/slideLayout189.xml" /><Relationship Id="rId6" Type="http://schemas.openxmlformats.org/officeDocument/2006/relationships/slideLayout" Target="../slideLayouts/slideLayout190.xml" /><Relationship Id="rId7" Type="http://schemas.openxmlformats.org/officeDocument/2006/relationships/slideLayout" Target="../slideLayouts/slideLayout191.xml" /><Relationship Id="rId8" Type="http://schemas.openxmlformats.org/officeDocument/2006/relationships/slideLayout" Target="../slideLayouts/slideLayout192.xml" /><Relationship Id="rId9" Type="http://schemas.openxmlformats.org/officeDocument/2006/relationships/slideLayout" Target="../slideLayouts/slideLayout193.xml" /></Relationships>
</file>

<file path=ppt/slideMasters/_rels/slideMaster18.xml.rels>&#65279;<?xml version="1.0" encoding="utf-8" standalone="yes"?><Relationships xmlns="http://schemas.openxmlformats.org/package/2006/relationships"><Relationship Id="rId1" Type="http://schemas.openxmlformats.org/officeDocument/2006/relationships/slideLayout" Target="../slideLayouts/slideLayout198.xml" /><Relationship Id="rId10" Type="http://schemas.openxmlformats.org/officeDocument/2006/relationships/slideLayout" Target="../slideLayouts/slideLayout207.xml" /><Relationship Id="rId11" Type="http://schemas.openxmlformats.org/officeDocument/2006/relationships/slideLayout" Target="../slideLayouts/slideLayout208.xml" /><Relationship Id="rId12" Type="http://schemas.openxmlformats.org/officeDocument/2006/relationships/image" Target="../media/image11.jpeg" /><Relationship Id="rId13" Type="http://schemas.openxmlformats.org/officeDocument/2006/relationships/theme" Target="../theme/theme18.xml" /><Relationship Id="rId2" Type="http://schemas.openxmlformats.org/officeDocument/2006/relationships/slideLayout" Target="../slideLayouts/slideLayout199.xml" /><Relationship Id="rId3" Type="http://schemas.openxmlformats.org/officeDocument/2006/relationships/slideLayout" Target="../slideLayouts/slideLayout200.xml" /><Relationship Id="rId4" Type="http://schemas.openxmlformats.org/officeDocument/2006/relationships/slideLayout" Target="../slideLayouts/slideLayout201.xml" /><Relationship Id="rId5" Type="http://schemas.openxmlformats.org/officeDocument/2006/relationships/slideLayout" Target="../slideLayouts/slideLayout202.xml" /><Relationship Id="rId6" Type="http://schemas.openxmlformats.org/officeDocument/2006/relationships/slideLayout" Target="../slideLayouts/slideLayout203.xml" /><Relationship Id="rId7" Type="http://schemas.openxmlformats.org/officeDocument/2006/relationships/slideLayout" Target="../slideLayouts/slideLayout204.xml" /><Relationship Id="rId8" Type="http://schemas.openxmlformats.org/officeDocument/2006/relationships/slideLayout" Target="../slideLayouts/slideLayout205.xml" /><Relationship Id="rId9" Type="http://schemas.openxmlformats.org/officeDocument/2006/relationships/slideLayout" Target="../slideLayouts/slideLayout206.xml" /></Relationships>
</file>

<file path=ppt/slideMasters/_rels/slideMaster19.xml.rels>&#65279;<?xml version="1.0" encoding="utf-8" standalone="yes"?><Relationships xmlns="http://schemas.openxmlformats.org/package/2006/relationships"><Relationship Id="rId1" Type="http://schemas.openxmlformats.org/officeDocument/2006/relationships/slideLayout" Target="../slideLayouts/slideLayout209.xml" /><Relationship Id="rId10" Type="http://schemas.openxmlformats.org/officeDocument/2006/relationships/slideLayout" Target="../slideLayouts/slideLayout218.xml" /><Relationship Id="rId11" Type="http://schemas.openxmlformats.org/officeDocument/2006/relationships/slideLayout" Target="../slideLayouts/slideLayout219.xml" /><Relationship Id="rId12" Type="http://schemas.openxmlformats.org/officeDocument/2006/relationships/slideLayout" Target="../slideLayouts/slideLayout220.xml" /><Relationship Id="rId13" Type="http://schemas.openxmlformats.org/officeDocument/2006/relationships/slideLayout" Target="../slideLayouts/slideLayout221.xml" /><Relationship Id="rId14" Type="http://schemas.openxmlformats.org/officeDocument/2006/relationships/theme" Target="../theme/theme19.xml" /><Relationship Id="rId2" Type="http://schemas.openxmlformats.org/officeDocument/2006/relationships/slideLayout" Target="../slideLayouts/slideLayout210.xml" /><Relationship Id="rId3" Type="http://schemas.openxmlformats.org/officeDocument/2006/relationships/slideLayout" Target="../slideLayouts/slideLayout211.xml" /><Relationship Id="rId4" Type="http://schemas.openxmlformats.org/officeDocument/2006/relationships/slideLayout" Target="../slideLayouts/slideLayout212.xml" /><Relationship Id="rId5" Type="http://schemas.openxmlformats.org/officeDocument/2006/relationships/slideLayout" Target="../slideLayouts/slideLayout213.xml" /><Relationship Id="rId6" Type="http://schemas.openxmlformats.org/officeDocument/2006/relationships/slideLayout" Target="../slideLayouts/slideLayout214.xml" /><Relationship Id="rId7" Type="http://schemas.openxmlformats.org/officeDocument/2006/relationships/slideLayout" Target="../slideLayouts/slideLayout215.xml" /><Relationship Id="rId8" Type="http://schemas.openxmlformats.org/officeDocument/2006/relationships/slideLayout" Target="../slideLayouts/slideLayout216.xml" /><Relationship Id="rId9" Type="http://schemas.openxmlformats.org/officeDocument/2006/relationships/slideLayout" Target="../slideLayouts/slideLayout217.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slideLayout" Target="../slideLayouts/slideLayout23.xml" /><Relationship Id="rId13"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_rels/slideMaster20.xml.rels>&#65279;<?xml version="1.0" encoding="utf-8" standalone="yes"?><Relationships xmlns="http://schemas.openxmlformats.org/package/2006/relationships"><Relationship Id="rId1" Type="http://schemas.openxmlformats.org/officeDocument/2006/relationships/slideLayout" Target="../slideLayouts/slideLayout222.xml" /><Relationship Id="rId2" Type="http://schemas.openxmlformats.org/officeDocument/2006/relationships/slideLayout" Target="../slideLayouts/slideLayout223.xml" /><Relationship Id="rId3" Type="http://schemas.openxmlformats.org/officeDocument/2006/relationships/slideLayout" Target="../slideLayouts/slideLayout224.xml" /><Relationship Id="rId4" Type="http://schemas.openxmlformats.org/officeDocument/2006/relationships/image" Target="../media/image12.jpeg" /><Relationship Id="rId5" Type="http://schemas.openxmlformats.org/officeDocument/2006/relationships/theme" Target="../theme/theme20.xml" /></Relationships>
</file>

<file path=ppt/slideMasters/_rels/slideMaster21.xml.rels>&#65279;<?xml version="1.0" encoding="utf-8" standalone="yes"?><Relationships xmlns="http://schemas.openxmlformats.org/package/2006/relationships"><Relationship Id="rId1" Type="http://schemas.openxmlformats.org/officeDocument/2006/relationships/slideLayout" Target="../slideLayouts/slideLayout225.xml" /><Relationship Id="rId10" Type="http://schemas.openxmlformats.org/officeDocument/2006/relationships/slideLayout" Target="../slideLayouts/slideLayout234.xml" /><Relationship Id="rId11" Type="http://schemas.openxmlformats.org/officeDocument/2006/relationships/slideLayout" Target="../slideLayouts/slideLayout235.xml" /><Relationship Id="rId12" Type="http://schemas.openxmlformats.org/officeDocument/2006/relationships/theme" Target="../theme/theme21.xml" /><Relationship Id="rId2" Type="http://schemas.openxmlformats.org/officeDocument/2006/relationships/slideLayout" Target="../slideLayouts/slideLayout226.xml" /><Relationship Id="rId3" Type="http://schemas.openxmlformats.org/officeDocument/2006/relationships/slideLayout" Target="../slideLayouts/slideLayout227.xml" /><Relationship Id="rId4" Type="http://schemas.openxmlformats.org/officeDocument/2006/relationships/slideLayout" Target="../slideLayouts/slideLayout228.xml" /><Relationship Id="rId5" Type="http://schemas.openxmlformats.org/officeDocument/2006/relationships/slideLayout" Target="../slideLayouts/slideLayout229.xml" /><Relationship Id="rId6" Type="http://schemas.openxmlformats.org/officeDocument/2006/relationships/slideLayout" Target="../slideLayouts/slideLayout230.xml" /><Relationship Id="rId7" Type="http://schemas.openxmlformats.org/officeDocument/2006/relationships/slideLayout" Target="../slideLayouts/slideLayout231.xml" /><Relationship Id="rId8" Type="http://schemas.openxmlformats.org/officeDocument/2006/relationships/slideLayout" Target="../slideLayouts/slideLayout232.xml" /><Relationship Id="rId9" Type="http://schemas.openxmlformats.org/officeDocument/2006/relationships/slideLayout" Target="../slideLayouts/slideLayout233.xml" /></Relationships>
</file>

<file path=ppt/slideMasters/_rels/slideMaster22.xml.rels>&#65279;<?xml version="1.0" encoding="utf-8" standalone="yes"?><Relationships xmlns="http://schemas.openxmlformats.org/package/2006/relationships"><Relationship Id="rId1" Type="http://schemas.openxmlformats.org/officeDocument/2006/relationships/slideLayout" Target="../slideLayouts/slideLayout236.xml" /><Relationship Id="rId10" Type="http://schemas.openxmlformats.org/officeDocument/2006/relationships/slideLayout" Target="../slideLayouts/slideLayout245.xml" /><Relationship Id="rId11" Type="http://schemas.openxmlformats.org/officeDocument/2006/relationships/slideLayout" Target="../slideLayouts/slideLayout246.xml" /><Relationship Id="rId12" Type="http://schemas.openxmlformats.org/officeDocument/2006/relationships/theme" Target="../theme/theme22.xml" /><Relationship Id="rId2" Type="http://schemas.openxmlformats.org/officeDocument/2006/relationships/slideLayout" Target="../slideLayouts/slideLayout237.xml" /><Relationship Id="rId3" Type="http://schemas.openxmlformats.org/officeDocument/2006/relationships/slideLayout" Target="../slideLayouts/slideLayout238.xml" /><Relationship Id="rId4" Type="http://schemas.openxmlformats.org/officeDocument/2006/relationships/slideLayout" Target="../slideLayouts/slideLayout239.xml" /><Relationship Id="rId5" Type="http://schemas.openxmlformats.org/officeDocument/2006/relationships/slideLayout" Target="../slideLayouts/slideLayout240.xml" /><Relationship Id="rId6" Type="http://schemas.openxmlformats.org/officeDocument/2006/relationships/slideLayout" Target="../slideLayouts/slideLayout241.xml" /><Relationship Id="rId7" Type="http://schemas.openxmlformats.org/officeDocument/2006/relationships/slideLayout" Target="../slideLayouts/slideLayout242.xml" /><Relationship Id="rId8" Type="http://schemas.openxmlformats.org/officeDocument/2006/relationships/slideLayout" Target="../slideLayouts/slideLayout243.xml" /><Relationship Id="rId9" Type="http://schemas.openxmlformats.org/officeDocument/2006/relationships/slideLayout" Target="../slideLayouts/slideLayout244.xml" /></Relationships>
</file>

<file path=ppt/slideMasters/_rels/slideMaster23.xml.rels>&#65279;<?xml version="1.0" encoding="utf-8" standalone="yes"?><Relationships xmlns="http://schemas.openxmlformats.org/package/2006/relationships"><Relationship Id="rId1" Type="http://schemas.openxmlformats.org/officeDocument/2006/relationships/slideLayout" Target="../slideLayouts/slideLayout247.xml" /><Relationship Id="rId10" Type="http://schemas.openxmlformats.org/officeDocument/2006/relationships/slideLayout" Target="../slideLayouts/slideLayout256.xml" /><Relationship Id="rId11" Type="http://schemas.openxmlformats.org/officeDocument/2006/relationships/slideLayout" Target="../slideLayouts/slideLayout257.xml" /><Relationship Id="rId12" Type="http://schemas.openxmlformats.org/officeDocument/2006/relationships/theme" Target="../theme/theme23.xml" /><Relationship Id="rId2" Type="http://schemas.openxmlformats.org/officeDocument/2006/relationships/slideLayout" Target="../slideLayouts/slideLayout248.xml" /><Relationship Id="rId3" Type="http://schemas.openxmlformats.org/officeDocument/2006/relationships/slideLayout" Target="../slideLayouts/slideLayout249.xml" /><Relationship Id="rId4" Type="http://schemas.openxmlformats.org/officeDocument/2006/relationships/slideLayout" Target="../slideLayouts/slideLayout250.xml" /><Relationship Id="rId5" Type="http://schemas.openxmlformats.org/officeDocument/2006/relationships/slideLayout" Target="../slideLayouts/slideLayout251.xml" /><Relationship Id="rId6" Type="http://schemas.openxmlformats.org/officeDocument/2006/relationships/slideLayout" Target="../slideLayouts/slideLayout252.xml" /><Relationship Id="rId7" Type="http://schemas.openxmlformats.org/officeDocument/2006/relationships/slideLayout" Target="../slideLayouts/slideLayout253.xml" /><Relationship Id="rId8" Type="http://schemas.openxmlformats.org/officeDocument/2006/relationships/slideLayout" Target="../slideLayouts/slideLayout254.xml" /><Relationship Id="rId9" Type="http://schemas.openxmlformats.org/officeDocument/2006/relationships/slideLayout" Target="../slideLayouts/slideLayout255.xml"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24.xml" /><Relationship Id="rId10" Type="http://schemas.openxmlformats.org/officeDocument/2006/relationships/slideLayout" Target="../slideLayouts/slideLayout33.xml" /><Relationship Id="rId11" Type="http://schemas.openxmlformats.org/officeDocument/2006/relationships/slideLayout" Target="../slideLayouts/slideLayout34.xml" /><Relationship Id="rId12" Type="http://schemas.openxmlformats.org/officeDocument/2006/relationships/theme" Target="../theme/theme3.xml" /><Relationship Id="rId2" Type="http://schemas.openxmlformats.org/officeDocument/2006/relationships/slideLayout" Target="../slideLayouts/slideLayout25.xml" /><Relationship Id="rId3" Type="http://schemas.openxmlformats.org/officeDocument/2006/relationships/slideLayout" Target="../slideLayouts/slideLayout26.xml" /><Relationship Id="rId4" Type="http://schemas.openxmlformats.org/officeDocument/2006/relationships/slideLayout" Target="../slideLayouts/slideLayout27.xml" /><Relationship Id="rId5" Type="http://schemas.openxmlformats.org/officeDocument/2006/relationships/slideLayout" Target="../slideLayouts/slideLayout28.xml" /><Relationship Id="rId6" Type="http://schemas.openxmlformats.org/officeDocument/2006/relationships/slideLayout" Target="../slideLayouts/slideLayout29.xml" /><Relationship Id="rId7" Type="http://schemas.openxmlformats.org/officeDocument/2006/relationships/slideLayout" Target="../slideLayouts/slideLayout30.xml" /><Relationship Id="rId8" Type="http://schemas.openxmlformats.org/officeDocument/2006/relationships/slideLayout" Target="../slideLayouts/slideLayout31.xml" /><Relationship Id="rId9" Type="http://schemas.openxmlformats.org/officeDocument/2006/relationships/slideLayout" Target="../slideLayouts/slideLayout32.xml" /></Relationships>
</file>

<file path=ppt/slideMasters/_rels/slideMaster4.xml.rels>&#65279;<?xml version="1.0" encoding="utf-8" standalone="yes"?><Relationships xmlns="http://schemas.openxmlformats.org/package/2006/relationships"><Relationship Id="rId1" Type="http://schemas.openxmlformats.org/officeDocument/2006/relationships/slideLayout" Target="../slideLayouts/slideLayout35.xml" /><Relationship Id="rId10" Type="http://schemas.openxmlformats.org/officeDocument/2006/relationships/slideLayout" Target="../slideLayouts/slideLayout44.xml" /><Relationship Id="rId11" Type="http://schemas.openxmlformats.org/officeDocument/2006/relationships/slideLayout" Target="../slideLayouts/slideLayout45.xml" /><Relationship Id="rId12" Type="http://schemas.openxmlformats.org/officeDocument/2006/relationships/slideLayout" Target="../slideLayouts/slideLayout46.xml" /><Relationship Id="rId13" Type="http://schemas.openxmlformats.org/officeDocument/2006/relationships/image" Target="../media/image6.jpeg" /><Relationship Id="rId14" Type="http://schemas.openxmlformats.org/officeDocument/2006/relationships/theme" Target="../theme/theme4.xml" /><Relationship Id="rId2" Type="http://schemas.openxmlformats.org/officeDocument/2006/relationships/slideLayout" Target="../slideLayouts/slideLayout36.xml" /><Relationship Id="rId3" Type="http://schemas.openxmlformats.org/officeDocument/2006/relationships/slideLayout" Target="../slideLayouts/slideLayout37.xml" /><Relationship Id="rId4" Type="http://schemas.openxmlformats.org/officeDocument/2006/relationships/slideLayout" Target="../slideLayouts/slideLayout38.xml" /><Relationship Id="rId5" Type="http://schemas.openxmlformats.org/officeDocument/2006/relationships/slideLayout" Target="../slideLayouts/slideLayout39.xml" /><Relationship Id="rId6" Type="http://schemas.openxmlformats.org/officeDocument/2006/relationships/slideLayout" Target="../slideLayouts/slideLayout40.xml" /><Relationship Id="rId7" Type="http://schemas.openxmlformats.org/officeDocument/2006/relationships/slideLayout" Target="../slideLayouts/slideLayout41.xml" /><Relationship Id="rId8" Type="http://schemas.openxmlformats.org/officeDocument/2006/relationships/slideLayout" Target="../slideLayouts/slideLayout42.xml" /><Relationship Id="rId9" Type="http://schemas.openxmlformats.org/officeDocument/2006/relationships/slideLayout" Target="../slideLayouts/slideLayout43.xml" /></Relationships>
</file>

<file path=ppt/slideMasters/_rels/slideMaster5.xml.rels>&#65279;<?xml version="1.0" encoding="utf-8" standalone="yes"?><Relationships xmlns="http://schemas.openxmlformats.org/package/2006/relationships"><Relationship Id="rId1" Type="http://schemas.openxmlformats.org/officeDocument/2006/relationships/slideLayout" Target="../slideLayouts/slideLayout47.xml" /><Relationship Id="rId10" Type="http://schemas.openxmlformats.org/officeDocument/2006/relationships/slideLayout" Target="../slideLayouts/slideLayout56.xml" /><Relationship Id="rId11" Type="http://schemas.openxmlformats.org/officeDocument/2006/relationships/slideLayout" Target="../slideLayouts/slideLayout57.xml" /><Relationship Id="rId12" Type="http://schemas.openxmlformats.org/officeDocument/2006/relationships/slideLayout" Target="../slideLayouts/slideLayout58.xml" /><Relationship Id="rId13" Type="http://schemas.openxmlformats.org/officeDocument/2006/relationships/image" Target="../media/image7.jpeg" /><Relationship Id="rId14" Type="http://schemas.openxmlformats.org/officeDocument/2006/relationships/theme" Target="../theme/theme5.xml" /><Relationship Id="rId2" Type="http://schemas.openxmlformats.org/officeDocument/2006/relationships/slideLayout" Target="../slideLayouts/slideLayout48.xml" /><Relationship Id="rId3" Type="http://schemas.openxmlformats.org/officeDocument/2006/relationships/slideLayout" Target="../slideLayouts/slideLayout49.xml" /><Relationship Id="rId4" Type="http://schemas.openxmlformats.org/officeDocument/2006/relationships/slideLayout" Target="../slideLayouts/slideLayout50.xml" /><Relationship Id="rId5" Type="http://schemas.openxmlformats.org/officeDocument/2006/relationships/slideLayout" Target="../slideLayouts/slideLayout51.xml" /><Relationship Id="rId6" Type="http://schemas.openxmlformats.org/officeDocument/2006/relationships/slideLayout" Target="../slideLayouts/slideLayout52.xml" /><Relationship Id="rId7" Type="http://schemas.openxmlformats.org/officeDocument/2006/relationships/slideLayout" Target="../slideLayouts/slideLayout53.xml" /><Relationship Id="rId8" Type="http://schemas.openxmlformats.org/officeDocument/2006/relationships/slideLayout" Target="../slideLayouts/slideLayout54.xml" /><Relationship Id="rId9" Type="http://schemas.openxmlformats.org/officeDocument/2006/relationships/slideLayout" Target="../slideLayouts/slideLayout55.xml" /></Relationships>
</file>

<file path=ppt/slideMasters/_rels/slideMaster6.xml.rels>&#65279;<?xml version="1.0" encoding="utf-8" standalone="yes"?><Relationships xmlns="http://schemas.openxmlformats.org/package/2006/relationships"><Relationship Id="rId1" Type="http://schemas.openxmlformats.org/officeDocument/2006/relationships/slideLayout" Target="../slideLayouts/slideLayout59.xml" /><Relationship Id="rId10" Type="http://schemas.openxmlformats.org/officeDocument/2006/relationships/slideLayout" Target="../slideLayouts/slideLayout68.xml" /><Relationship Id="rId11" Type="http://schemas.openxmlformats.org/officeDocument/2006/relationships/slideLayout" Target="../slideLayouts/slideLayout69.xml" /><Relationship Id="rId12" Type="http://schemas.openxmlformats.org/officeDocument/2006/relationships/theme" Target="../theme/theme6.xml" /><Relationship Id="rId2" Type="http://schemas.openxmlformats.org/officeDocument/2006/relationships/slideLayout" Target="../slideLayouts/slideLayout60.xml" /><Relationship Id="rId3" Type="http://schemas.openxmlformats.org/officeDocument/2006/relationships/slideLayout" Target="../slideLayouts/slideLayout61.xml" /><Relationship Id="rId4" Type="http://schemas.openxmlformats.org/officeDocument/2006/relationships/slideLayout" Target="../slideLayouts/slideLayout62.xml" /><Relationship Id="rId5" Type="http://schemas.openxmlformats.org/officeDocument/2006/relationships/slideLayout" Target="../slideLayouts/slideLayout63.xml" /><Relationship Id="rId6" Type="http://schemas.openxmlformats.org/officeDocument/2006/relationships/slideLayout" Target="../slideLayouts/slideLayout64.xml" /><Relationship Id="rId7" Type="http://schemas.openxmlformats.org/officeDocument/2006/relationships/slideLayout" Target="../slideLayouts/slideLayout65.xml" /><Relationship Id="rId8" Type="http://schemas.openxmlformats.org/officeDocument/2006/relationships/slideLayout" Target="../slideLayouts/slideLayout66.xml" /><Relationship Id="rId9" Type="http://schemas.openxmlformats.org/officeDocument/2006/relationships/slideLayout" Target="../slideLayouts/slideLayout67.xml" /></Relationships>
</file>

<file path=ppt/slideMasters/_rels/slideMaster7.xml.rels>&#65279;<?xml version="1.0" encoding="utf-8" standalone="yes"?><Relationships xmlns="http://schemas.openxmlformats.org/package/2006/relationships"><Relationship Id="rId1" Type="http://schemas.openxmlformats.org/officeDocument/2006/relationships/slideLayout" Target="../slideLayouts/slideLayout70.xml" /><Relationship Id="rId10" Type="http://schemas.openxmlformats.org/officeDocument/2006/relationships/slideLayout" Target="../slideLayouts/slideLayout79.xml" /><Relationship Id="rId11" Type="http://schemas.openxmlformats.org/officeDocument/2006/relationships/slideLayout" Target="../slideLayouts/slideLayout80.xml" /><Relationship Id="rId12" Type="http://schemas.openxmlformats.org/officeDocument/2006/relationships/slideLayout" Target="../slideLayouts/slideLayout81.xml" /><Relationship Id="rId13" Type="http://schemas.openxmlformats.org/officeDocument/2006/relationships/image" Target="../media/image8.jpeg" /><Relationship Id="rId14" Type="http://schemas.openxmlformats.org/officeDocument/2006/relationships/theme" Target="../theme/theme7.xml" /><Relationship Id="rId2" Type="http://schemas.openxmlformats.org/officeDocument/2006/relationships/slideLayout" Target="../slideLayouts/slideLayout71.xml" /><Relationship Id="rId3" Type="http://schemas.openxmlformats.org/officeDocument/2006/relationships/slideLayout" Target="../slideLayouts/slideLayout72.xml" /><Relationship Id="rId4" Type="http://schemas.openxmlformats.org/officeDocument/2006/relationships/slideLayout" Target="../slideLayouts/slideLayout73.xml" /><Relationship Id="rId5" Type="http://schemas.openxmlformats.org/officeDocument/2006/relationships/slideLayout" Target="../slideLayouts/slideLayout74.xml" /><Relationship Id="rId6" Type="http://schemas.openxmlformats.org/officeDocument/2006/relationships/slideLayout" Target="../slideLayouts/slideLayout75.xml" /><Relationship Id="rId7" Type="http://schemas.openxmlformats.org/officeDocument/2006/relationships/slideLayout" Target="../slideLayouts/slideLayout76.xml" /><Relationship Id="rId8" Type="http://schemas.openxmlformats.org/officeDocument/2006/relationships/slideLayout" Target="../slideLayouts/slideLayout77.xml" /><Relationship Id="rId9" Type="http://schemas.openxmlformats.org/officeDocument/2006/relationships/slideLayout" Target="../slideLayouts/slideLayout78.xml" /></Relationships>
</file>

<file path=ppt/slideMasters/_rels/slideMaster8.xml.rels>&#65279;<?xml version="1.0" encoding="utf-8" standalone="yes"?><Relationships xmlns="http://schemas.openxmlformats.org/package/2006/relationships"><Relationship Id="rId1" Type="http://schemas.openxmlformats.org/officeDocument/2006/relationships/slideLayout" Target="../slideLayouts/slideLayout82.xml" /><Relationship Id="rId10" Type="http://schemas.openxmlformats.org/officeDocument/2006/relationships/slideLayout" Target="../slideLayouts/slideLayout91.xml" /><Relationship Id="rId11" Type="http://schemas.openxmlformats.org/officeDocument/2006/relationships/slideLayout" Target="../slideLayouts/slideLayout92.xml" /><Relationship Id="rId12" Type="http://schemas.openxmlformats.org/officeDocument/2006/relationships/theme" Target="../theme/theme8.xml" /><Relationship Id="rId2" Type="http://schemas.openxmlformats.org/officeDocument/2006/relationships/slideLayout" Target="../slideLayouts/slideLayout83.xml" /><Relationship Id="rId3" Type="http://schemas.openxmlformats.org/officeDocument/2006/relationships/slideLayout" Target="../slideLayouts/slideLayout84.xml" /><Relationship Id="rId4" Type="http://schemas.openxmlformats.org/officeDocument/2006/relationships/slideLayout" Target="../slideLayouts/slideLayout85.xml" /><Relationship Id="rId5" Type="http://schemas.openxmlformats.org/officeDocument/2006/relationships/slideLayout" Target="../slideLayouts/slideLayout86.xml" /><Relationship Id="rId6" Type="http://schemas.openxmlformats.org/officeDocument/2006/relationships/slideLayout" Target="../slideLayouts/slideLayout87.xml" /><Relationship Id="rId7" Type="http://schemas.openxmlformats.org/officeDocument/2006/relationships/slideLayout" Target="../slideLayouts/slideLayout88.xml" /><Relationship Id="rId8" Type="http://schemas.openxmlformats.org/officeDocument/2006/relationships/slideLayout" Target="../slideLayouts/slideLayout89.xml" /><Relationship Id="rId9" Type="http://schemas.openxmlformats.org/officeDocument/2006/relationships/slideLayout" Target="../slideLayouts/slideLayout90.xml" /></Relationships>
</file>

<file path=ppt/slideMasters/_rels/slideMaster9.xml.rels>&#65279;<?xml version="1.0" encoding="utf-8" standalone="yes"?><Relationships xmlns="http://schemas.openxmlformats.org/package/2006/relationships"><Relationship Id="rId1" Type="http://schemas.openxmlformats.org/officeDocument/2006/relationships/slideLayout" Target="../slideLayouts/slideLayout93.xml" /><Relationship Id="rId10" Type="http://schemas.openxmlformats.org/officeDocument/2006/relationships/slideLayout" Target="../slideLayouts/slideLayout102.xml" /><Relationship Id="rId11" Type="http://schemas.openxmlformats.org/officeDocument/2006/relationships/slideLayout" Target="../slideLayouts/slideLayout103.xml" /><Relationship Id="rId12" Type="http://schemas.openxmlformats.org/officeDocument/2006/relationships/theme" Target="../theme/theme9.xml" /><Relationship Id="rId2" Type="http://schemas.openxmlformats.org/officeDocument/2006/relationships/slideLayout" Target="../slideLayouts/slideLayout94.xml" /><Relationship Id="rId3" Type="http://schemas.openxmlformats.org/officeDocument/2006/relationships/slideLayout" Target="../slideLayouts/slideLayout95.xml" /><Relationship Id="rId4" Type="http://schemas.openxmlformats.org/officeDocument/2006/relationships/slideLayout" Target="../slideLayouts/slideLayout96.xml" /><Relationship Id="rId5" Type="http://schemas.openxmlformats.org/officeDocument/2006/relationships/slideLayout" Target="../slideLayouts/slideLayout97.xml" /><Relationship Id="rId6" Type="http://schemas.openxmlformats.org/officeDocument/2006/relationships/slideLayout" Target="../slideLayouts/slideLayout98.xml" /><Relationship Id="rId7" Type="http://schemas.openxmlformats.org/officeDocument/2006/relationships/slideLayout" Target="../slideLayouts/slideLayout99.xml" /><Relationship Id="rId8" Type="http://schemas.openxmlformats.org/officeDocument/2006/relationships/slideLayout" Target="../slideLayouts/slideLayout100.xml" /><Relationship Id="rId9" Type="http://schemas.openxmlformats.org/officeDocument/2006/relationships/slideLayout" Target="../slideLayouts/slideLayout101.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solidFill>
          <a:schemeClr val="bg1"/>
        </a:solidFill>
        <a:effectLst/>
      </p:bgPr>
    </p:bg>
    <p:spTree>
      <p:nvGrpSpPr>
        <p:cNvPr id="1" name=""/>
        <p:cNvGrpSpPr/>
        <p:nvPr/>
      </p:nvGrpSpPr>
      <p:grpSpPr>
        <a:xfrm>
          <a:off x="0" y="0"/>
          <a:ext cx="0" cy="0"/>
        </a:xfrm>
      </p:grpSpPr>
      <p:grpSp>
        <p:nvGrpSpPr>
          <p:cNvPr id="1026" name="Group 2"/>
          <p:cNvGrpSpPr/>
          <p:nvPr/>
        </p:nvGrpSpPr>
        <p:grpSpPr>
          <a:xfrm>
            <a:off x="0" y="0"/>
            <a:ext cx="9159875" cy="6870700"/>
            <a:chExt cx="5770" cy="4328"/>
          </a:xfrm>
        </p:grpSpPr>
        <p:sp>
          <p:nvSpPr>
            <p:cNvPr id="82947"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w="9525">
              <a:noFill/>
              <a:miter lim="800000"/>
            </a:ln>
            <a:effectLst/>
          </p:spPr>
          <p:txBody>
            <a:bodyPr wrap="none" anchor="ctr"/>
            <a:lstStyle/>
            <a:p>
              <a:pPr algn="ctr" fontAlgn="auto">
                <a:spcBef>
                  <a:spcPct val="0"/>
                </a:spcBef>
                <a:spcAft>
                  <a:spcPct val="0"/>
                </a:spcAft>
                <a:defRPr/>
              </a:pPr>
              <a:endParaRPr kumimoji="1" lang="uk-UA">
                <a:latin typeface="+mn-lt"/>
                <a:cs typeface="+mn-cs"/>
              </a:endParaRPr>
            </a:p>
          </p:txBody>
        </p:sp>
        <p:sp>
          <p:nvSpPr>
            <p:cNvPr id="82948"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w="9525">
              <a:noFill/>
              <a:miter lim="800000"/>
            </a:ln>
            <a:effectLst/>
          </p:spPr>
          <p:txBody>
            <a:bodyPr wrap="none" anchor="ctr"/>
            <a:lstStyle/>
            <a:p>
              <a:pPr algn="ctr" fontAlgn="auto">
                <a:spcBef>
                  <a:spcPct val="0"/>
                </a:spcBef>
                <a:spcAft>
                  <a:spcPct val="0"/>
                </a:spcAft>
                <a:defRPr/>
              </a:pPr>
              <a:endParaRPr kumimoji="1" lang="uk-UA">
                <a:latin typeface="+mn-lt"/>
                <a:cs typeface="+mn-cs"/>
              </a:endParaRPr>
            </a:p>
          </p:txBody>
        </p:sp>
        <p:sp>
          <p:nvSpPr>
            <p:cNvPr id="82949" name="Rectangle 5"/>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w="9525">
              <a:noFill/>
              <a:miter lim="800000"/>
            </a:ln>
            <a:effectLst/>
          </p:spPr>
          <p:txBody>
            <a:bodyPr wrap="none" anchor="ctr"/>
            <a:lstStyle/>
            <a:p>
              <a:pPr algn="ctr" fontAlgn="auto">
                <a:spcBef>
                  <a:spcPct val="0"/>
                </a:spcBef>
                <a:spcAft>
                  <a:spcPct val="0"/>
                </a:spcAft>
                <a:defRPr/>
              </a:pPr>
              <a:endParaRPr kumimoji="1" lang="uk-UA">
                <a:latin typeface="+mn-lt"/>
                <a:cs typeface="+mn-cs"/>
              </a:endParaRPr>
            </a:p>
          </p:txBody>
        </p:sp>
        <p:grpSp>
          <p:nvGrpSpPr>
            <p:cNvPr id="1035" name="Group 6"/>
            <p:cNvGrpSpPr/>
            <p:nvPr/>
          </p:nvGrpSpPr>
          <p:grpSpPr>
            <a:xfrm>
              <a:off x="4944" y="1"/>
              <a:ext cx="816" cy="3974"/>
              <a:chOff x="4944" y="1"/>
              <a:chExt cx="816" cy="3974"/>
            </a:xfrm>
          </p:grpSpPr>
          <p:grpSp>
            <p:nvGrpSpPr>
              <p:cNvPr id="1047" name="Group 7"/>
              <p:cNvGrpSpPr/>
              <p:nvPr userDrawn="1"/>
            </p:nvGrpSpPr>
            <p:grpSpPr>
              <a:xfrm>
                <a:off x="5280" y="1"/>
                <a:ext cx="480" cy="1430"/>
                <a:chOff x="5280" y="1"/>
                <a:chExt cx="480" cy="1430"/>
              </a:xfrm>
            </p:grpSpPr>
            <p:grpSp>
              <p:nvGrpSpPr>
                <p:cNvPr id="1068" name="Group 8"/>
                <p:cNvGrpSpPr/>
                <p:nvPr userDrawn="1"/>
              </p:nvGrpSpPr>
              <p:grpSpPr>
                <a:xfrm rot="-5400000">
                  <a:off x="5484" y="0"/>
                  <a:ext cx="174" cy="176"/>
                  <a:chOff x="1657" y="323"/>
                  <a:chExt cx="1691" cy="2560"/>
                </a:xfrm>
              </p:grpSpPr>
              <p:grpSp>
                <p:nvGrpSpPr>
                  <p:cNvPr id="1077" name="Group 9"/>
                  <p:cNvGrpSpPr/>
                  <p:nvPr/>
                </p:nvGrpSpPr>
                <p:grpSpPr>
                  <a:xfrm>
                    <a:off x="1657" y="323"/>
                    <a:ext cx="1691" cy="2560"/>
                    <a:chOff x="1657" y="323"/>
                    <a:chExt cx="1691" cy="2560"/>
                  </a:xfrm>
                </p:grpSpPr>
                <p:sp>
                  <p:nvSpPr>
                    <p:cNvPr id="82954" name="Freeform 10"/>
                    <p:cNvSpPr/>
                    <p:nvPr/>
                  </p:nvSpPr>
                  <p:spPr bwMode="auto">
                    <a:xfrm>
                      <a:off x="2153" y="323"/>
                      <a:ext cx="1234" cy="2560"/>
                    </a:xfrm>
                    <a:custGeom>
                      <a:cxnLst>
                        <a:cxn ang="0">
                          <a:pos x="337" y="283"/>
                        </a:cxn>
                        <a:cxn ang="0">
                          <a:pos x="415" y="115"/>
                        </a:cxn>
                        <a:cxn ang="0">
                          <a:pos x="583" y="7"/>
                        </a:cxn>
                        <a:cxn ang="0">
                          <a:pos x="895" y="61"/>
                        </a:cxn>
                        <a:cxn ang="0">
                          <a:pos x="1051" y="349"/>
                        </a:cxn>
                        <a:cxn ang="0">
                          <a:pos x="979" y="769"/>
                        </a:cxn>
                        <a:cxn ang="0">
                          <a:pos x="943" y="943"/>
                        </a:cxn>
                        <a:cxn ang="0">
                          <a:pos x="1105" y="1075"/>
                        </a:cxn>
                        <a:cxn ang="0">
                          <a:pos x="1231" y="1525"/>
                        </a:cxn>
                        <a:cxn ang="0">
                          <a:pos x="1123" y="1969"/>
                        </a:cxn>
                        <a:cxn ang="0">
                          <a:pos x="907" y="2077"/>
                        </a:cxn>
                        <a:cxn ang="0">
                          <a:pos x="721" y="2059"/>
                        </a:cxn>
                        <a:cxn ang="0">
                          <a:pos x="655" y="2251"/>
                        </a:cxn>
                        <a:cxn ang="0">
                          <a:pos x="529" y="2527"/>
                        </a:cxn>
                        <a:cxn ang="0">
                          <a:pos x="211" y="2509"/>
                        </a:cxn>
                        <a:cxn ang="0">
                          <a:pos x="31" y="2227"/>
                        </a:cxn>
                        <a:cxn ang="0">
                          <a:pos x="25" y="1969"/>
                        </a:cxn>
                        <a:cxn ang="0">
                          <a:pos x="145" y="1651"/>
                        </a:cxn>
                        <a:cxn ang="0">
                          <a:pos x="259" y="1513"/>
                        </a:cxn>
                        <a:cxn ang="0">
                          <a:pos x="217" y="1729"/>
                        </a:cxn>
                        <a:cxn ang="0">
                          <a:pos x="73" y="2023"/>
                        </a:cxn>
                        <a:cxn ang="0">
                          <a:pos x="169" y="2323"/>
                        </a:cxn>
                        <a:cxn ang="0">
                          <a:pos x="439" y="2431"/>
                        </a:cxn>
                        <a:cxn ang="0">
                          <a:pos x="595" y="2227"/>
                        </a:cxn>
                        <a:cxn ang="0">
                          <a:pos x="577" y="1807"/>
                        </a:cxn>
                        <a:cxn ang="0">
                          <a:pos x="493" y="1531"/>
                        </a:cxn>
                        <a:cxn ang="0">
                          <a:pos x="535" y="1459"/>
                        </a:cxn>
                        <a:cxn ang="0">
                          <a:pos x="625" y="1633"/>
                        </a:cxn>
                        <a:cxn ang="0">
                          <a:pos x="721" y="1933"/>
                        </a:cxn>
                        <a:cxn ang="0">
                          <a:pos x="967" y="1963"/>
                        </a:cxn>
                        <a:cxn ang="0">
                          <a:pos x="1135" y="1687"/>
                        </a:cxn>
                        <a:cxn ang="0">
                          <a:pos x="1117" y="1273"/>
                        </a:cxn>
                        <a:cxn ang="0">
                          <a:pos x="883" y="1057"/>
                        </a:cxn>
                        <a:cxn ang="0">
                          <a:pos x="679" y="1129"/>
                        </a:cxn>
                        <a:cxn ang="0">
                          <a:pos x="577" y="1117"/>
                        </a:cxn>
                        <a:cxn ang="0">
                          <a:pos x="619" y="1033"/>
                        </a:cxn>
                        <a:cxn ang="0">
                          <a:pos x="811" y="937"/>
                        </a:cxn>
                        <a:cxn ang="0">
                          <a:pos x="949" y="613"/>
                        </a:cxn>
                        <a:cxn ang="0">
                          <a:pos x="883" y="175"/>
                        </a:cxn>
                        <a:cxn ang="0">
                          <a:pos x="619" y="103"/>
                        </a:cxn>
                        <a:cxn ang="0">
                          <a:pos x="391" y="355"/>
                        </a:cxn>
                        <a:cxn ang="0">
                          <a:pos x="403" y="763"/>
                        </a:cxn>
                        <a:cxn ang="0">
                          <a:pos x="343" y="949"/>
                        </a:cxn>
                        <a:cxn ang="0">
                          <a:pos x="289" y="685"/>
                        </a:cxn>
                        <a:cxn ang="0">
                          <a:pos x="307" y="367"/>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fontAlgn="auto">
                        <a:spcBef>
                          <a:spcPct val="0"/>
                        </a:spcBef>
                        <a:spcAft>
                          <a:spcPct val="0"/>
                        </a:spcAft>
                        <a:defRPr/>
                      </a:pPr>
                      <a:endParaRPr lang="uk-UA">
                        <a:latin typeface="+mn-lt"/>
                        <a:cs typeface="+mn-cs"/>
                      </a:endParaRPr>
                    </a:p>
                  </p:txBody>
                </p:sp>
                <p:sp>
                  <p:nvSpPr>
                    <p:cNvPr id="82955" name="Freeform 11"/>
                    <p:cNvSpPr/>
                    <p:nvPr/>
                  </p:nvSpPr>
                  <p:spPr bwMode="auto">
                    <a:xfrm>
                      <a:off x="1696" y="381"/>
                      <a:ext cx="865" cy="2065"/>
                    </a:xfrm>
                    <a:custGeom>
                      <a:cxnLst>
                        <a:cxn ang="0">
                          <a:pos x="785" y="530"/>
                        </a:cxn>
                        <a:cxn ang="0">
                          <a:pos x="797" y="350"/>
                        </a:cxn>
                        <a:cxn ang="0">
                          <a:pos x="863" y="206"/>
                        </a:cxn>
                        <a:cxn ang="0">
                          <a:pos x="809" y="218"/>
                        </a:cxn>
                        <a:cxn ang="0">
                          <a:pos x="749" y="218"/>
                        </a:cxn>
                        <a:cxn ang="0">
                          <a:pos x="683" y="116"/>
                        </a:cxn>
                        <a:cxn ang="0">
                          <a:pos x="611" y="32"/>
                        </a:cxn>
                        <a:cxn ang="0">
                          <a:pos x="509" y="2"/>
                        </a:cxn>
                        <a:cxn ang="0">
                          <a:pos x="407" y="20"/>
                        </a:cxn>
                        <a:cxn ang="0">
                          <a:pos x="281" y="74"/>
                        </a:cxn>
                        <a:cxn ang="0">
                          <a:pos x="173" y="206"/>
                        </a:cxn>
                        <a:cxn ang="0">
                          <a:pos x="119" y="404"/>
                        </a:cxn>
                        <a:cxn ang="0">
                          <a:pos x="131" y="590"/>
                        </a:cxn>
                        <a:cxn ang="0">
                          <a:pos x="173" y="782"/>
                        </a:cxn>
                        <a:cxn ang="0">
                          <a:pos x="197" y="884"/>
                        </a:cxn>
                        <a:cxn ang="0">
                          <a:pos x="167" y="986"/>
                        </a:cxn>
                        <a:cxn ang="0">
                          <a:pos x="65" y="1124"/>
                        </a:cxn>
                        <a:cxn ang="0">
                          <a:pos x="17" y="1298"/>
                        </a:cxn>
                        <a:cxn ang="0">
                          <a:pos x="5" y="1550"/>
                        </a:cxn>
                        <a:cxn ang="0">
                          <a:pos x="47" y="1748"/>
                        </a:cxn>
                        <a:cxn ang="0">
                          <a:pos x="131" y="1898"/>
                        </a:cxn>
                        <a:cxn ang="0">
                          <a:pos x="299" y="1988"/>
                        </a:cxn>
                        <a:cxn ang="0">
                          <a:pos x="425" y="1982"/>
                        </a:cxn>
                        <a:cxn ang="0">
                          <a:pos x="467" y="1994"/>
                        </a:cxn>
                        <a:cxn ang="0">
                          <a:pos x="497" y="2066"/>
                        </a:cxn>
                        <a:cxn ang="0">
                          <a:pos x="497" y="1964"/>
                        </a:cxn>
                        <a:cxn ang="0">
                          <a:pos x="557" y="1778"/>
                        </a:cxn>
                        <a:cxn ang="0">
                          <a:pos x="617" y="1658"/>
                        </a:cxn>
                        <a:cxn ang="0">
                          <a:pos x="581" y="1700"/>
                        </a:cxn>
                        <a:cxn ang="0">
                          <a:pos x="515" y="1820"/>
                        </a:cxn>
                        <a:cxn ang="0">
                          <a:pos x="407" y="1904"/>
                        </a:cxn>
                        <a:cxn ang="0">
                          <a:pos x="269" y="1898"/>
                        </a:cxn>
                        <a:cxn ang="0">
                          <a:pos x="179" y="1814"/>
                        </a:cxn>
                        <a:cxn ang="0">
                          <a:pos x="113" y="1640"/>
                        </a:cxn>
                        <a:cxn ang="0">
                          <a:pos x="107" y="1394"/>
                        </a:cxn>
                        <a:cxn ang="0">
                          <a:pos x="137" y="1190"/>
                        </a:cxn>
                        <a:cxn ang="0">
                          <a:pos x="203" y="1070"/>
                        </a:cxn>
                        <a:cxn ang="0">
                          <a:pos x="323" y="1022"/>
                        </a:cxn>
                        <a:cxn ang="0">
                          <a:pos x="509" y="1076"/>
                        </a:cxn>
                        <a:cxn ang="0">
                          <a:pos x="611" y="1124"/>
                        </a:cxn>
                        <a:cxn ang="0">
                          <a:pos x="665" y="1100"/>
                        </a:cxn>
                        <a:cxn ang="0">
                          <a:pos x="659" y="1046"/>
                        </a:cxn>
                        <a:cxn ang="0">
                          <a:pos x="611" y="1004"/>
                        </a:cxn>
                        <a:cxn ang="0">
                          <a:pos x="497" y="980"/>
                        </a:cxn>
                        <a:cxn ang="0">
                          <a:pos x="323" y="896"/>
                        </a:cxn>
                        <a:cxn ang="0">
                          <a:pos x="233" y="680"/>
                        </a:cxn>
                        <a:cxn ang="0">
                          <a:pos x="209" y="416"/>
                        </a:cxn>
                        <a:cxn ang="0">
                          <a:pos x="317" y="170"/>
                        </a:cxn>
                        <a:cxn ang="0">
                          <a:pos x="485" y="110"/>
                        </a:cxn>
                        <a:cxn ang="0">
                          <a:pos x="617" y="164"/>
                        </a:cxn>
                        <a:cxn ang="0">
                          <a:pos x="707" y="290"/>
                        </a:cxn>
                        <a:cxn ang="0">
                          <a:pos x="737" y="428"/>
                        </a:cxn>
                        <a:cxn ang="0">
                          <a:pos x="773" y="602"/>
                        </a:cxn>
                        <a:cxn ang="0">
                          <a:pos x="809" y="584"/>
                        </a:cxn>
                        <a:cxn ang="0">
                          <a:pos x="785" y="530"/>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fontAlgn="auto">
                        <a:spcBef>
                          <a:spcPct val="0"/>
                        </a:spcBef>
                        <a:spcAft>
                          <a:spcPct val="0"/>
                        </a:spcAft>
                        <a:defRPr/>
                      </a:pPr>
                      <a:endParaRPr lang="uk-UA">
                        <a:latin typeface="+mn-lt"/>
                        <a:cs typeface="+mn-cs"/>
                      </a:endParaRPr>
                    </a:p>
                  </p:txBody>
                </p:sp>
              </p:grpSp>
              <p:sp>
                <p:nvSpPr>
                  <p:cNvPr id="82956" name="Oval 12"/>
                  <p:cNvSpPr>
                    <a:spLocks noChangeArrowheads="1"/>
                  </p:cNvSpPr>
                  <p:nvPr/>
                </p:nvSpPr>
                <p:spPr bwMode="auto">
                  <a:xfrm>
                    <a:off x="2396" y="1428"/>
                    <a:ext cx="175" cy="247"/>
                  </a:xfrm>
                  <a:prstGeom prst="ellipse">
                    <a:avLst/>
                  </a:prstGeom>
                  <a:solidFill>
                    <a:srgbClr val="E7D6B7"/>
                  </a:solidFill>
                  <a:ln w="9525">
                    <a:noFill/>
                    <a:round/>
                  </a:ln>
                  <a:effectLst/>
                </p:spPr>
                <p:txBody>
                  <a:bodyPr wrap="none" anchor="ctr"/>
                  <a:lstStyle/>
                  <a:p>
                    <a:pPr fontAlgn="auto">
                      <a:spcBef>
                        <a:spcPct val="0"/>
                      </a:spcBef>
                      <a:spcAft>
                        <a:spcPct val="0"/>
                      </a:spcAft>
                      <a:defRPr/>
                    </a:pPr>
                    <a:endParaRPr lang="uk-UA">
                      <a:latin typeface="+mn-lt"/>
                      <a:cs typeface="+mn-cs"/>
                    </a:endParaRPr>
                  </a:p>
                </p:txBody>
              </p:sp>
              <p:sp>
                <p:nvSpPr>
                  <p:cNvPr id="82957" name="Freeform 13"/>
                  <p:cNvSpPr/>
                  <p:nvPr/>
                </p:nvSpPr>
                <p:spPr bwMode="auto">
                  <a:xfrm>
                    <a:off x="2639" y="745"/>
                    <a:ext cx="262" cy="524"/>
                  </a:xfrm>
                  <a:custGeom>
                    <a:cxnLst>
                      <a:cxn ang="0">
                        <a:pos x="3" y="483"/>
                      </a:cxn>
                      <a:cxn ang="0">
                        <a:pos x="27" y="273"/>
                      </a:cxn>
                      <a:cxn ang="0">
                        <a:pos x="111" y="45"/>
                      </a:cxn>
                      <a:cxn ang="0">
                        <a:pos x="183" y="3"/>
                      </a:cxn>
                      <a:cxn ang="0">
                        <a:pos x="237" y="39"/>
                      </a:cxn>
                      <a:cxn ang="0">
                        <a:pos x="261" y="129"/>
                      </a:cxn>
                      <a:cxn ang="0">
                        <a:pos x="207" y="273"/>
                      </a:cxn>
                      <a:cxn ang="0">
                        <a:pos x="105" y="477"/>
                      </a:cxn>
                      <a:cxn ang="0">
                        <a:pos x="45" y="501"/>
                      </a:cxn>
                      <a:cxn ang="0">
                        <a:pos x="3" y="483"/>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fontAlgn="auto">
                      <a:spcBef>
                        <a:spcPct val="0"/>
                      </a:spcBef>
                      <a:spcAft>
                        <a:spcPct val="0"/>
                      </a:spcAft>
                      <a:defRPr/>
                    </a:pPr>
                    <a:endParaRPr lang="uk-UA">
                      <a:latin typeface="+mn-lt"/>
                      <a:cs typeface="+mn-cs"/>
                    </a:endParaRPr>
                  </a:p>
                </p:txBody>
              </p:sp>
              <p:sp>
                <p:nvSpPr>
                  <p:cNvPr id="82958" name="Freeform 14"/>
                  <p:cNvSpPr/>
                  <p:nvPr/>
                </p:nvSpPr>
                <p:spPr bwMode="auto">
                  <a:xfrm>
                    <a:off x="2707" y="1588"/>
                    <a:ext cx="398" cy="349"/>
                  </a:xfrm>
                  <a:custGeom>
                    <a:cxnLst>
                      <a:cxn ang="0">
                        <a:pos x="100" y="201"/>
                      </a:cxn>
                      <a:cxn ang="0">
                        <a:pos x="16" y="87"/>
                      </a:cxn>
                      <a:cxn ang="0">
                        <a:pos x="4" y="45"/>
                      </a:cxn>
                      <a:cxn ang="0">
                        <a:pos x="28" y="3"/>
                      </a:cxn>
                      <a:cxn ang="0">
                        <a:pos x="130" y="27"/>
                      </a:cxn>
                      <a:cxn ang="0">
                        <a:pos x="250" y="75"/>
                      </a:cxn>
                      <a:cxn ang="0">
                        <a:pos x="364" y="159"/>
                      </a:cxn>
                      <a:cxn ang="0">
                        <a:pos x="388" y="273"/>
                      </a:cxn>
                      <a:cxn ang="0">
                        <a:pos x="340" y="333"/>
                      </a:cxn>
                      <a:cxn ang="0">
                        <a:pos x="244" y="315"/>
                      </a:cxn>
                      <a:cxn ang="0">
                        <a:pos x="100" y="20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fontAlgn="auto">
                      <a:spcBef>
                        <a:spcPct val="0"/>
                      </a:spcBef>
                      <a:spcAft>
                        <a:spcPct val="0"/>
                      </a:spcAft>
                      <a:defRPr/>
                    </a:pPr>
                    <a:endParaRPr lang="uk-UA">
                      <a:latin typeface="+mn-lt"/>
                      <a:cs typeface="+mn-cs"/>
                    </a:endParaRPr>
                  </a:p>
                </p:txBody>
              </p:sp>
              <p:sp>
                <p:nvSpPr>
                  <p:cNvPr id="82959" name="Freeform 15"/>
                  <p:cNvSpPr/>
                  <p:nvPr/>
                </p:nvSpPr>
                <p:spPr bwMode="auto">
                  <a:xfrm>
                    <a:off x="2454" y="1923"/>
                    <a:ext cx="146" cy="567"/>
                  </a:xfrm>
                  <a:custGeom>
                    <a:cxnLst>
                      <a:cxn ang="0">
                        <a:pos x="18" y="165"/>
                      </a:cxn>
                      <a:cxn ang="0">
                        <a:pos x="42" y="39"/>
                      </a:cxn>
                      <a:cxn ang="0">
                        <a:pos x="66" y="3"/>
                      </a:cxn>
                      <a:cxn ang="0">
                        <a:pos x="108" y="27"/>
                      </a:cxn>
                      <a:cxn ang="0">
                        <a:pos x="138" y="165"/>
                      </a:cxn>
                      <a:cxn ang="0">
                        <a:pos x="144" y="423"/>
                      </a:cxn>
                      <a:cxn ang="0">
                        <a:pos x="96" y="543"/>
                      </a:cxn>
                      <a:cxn ang="0">
                        <a:pos x="24" y="513"/>
                      </a:cxn>
                      <a:cxn ang="0">
                        <a:pos x="0" y="315"/>
                      </a:cxn>
                      <a:cxn ang="0">
                        <a:pos x="18" y="165"/>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fontAlgn="auto">
                      <a:spcBef>
                        <a:spcPct val="0"/>
                      </a:spcBef>
                      <a:spcAft>
                        <a:spcPct val="0"/>
                      </a:spcAft>
                      <a:defRPr/>
                    </a:pPr>
                    <a:endParaRPr lang="uk-UA">
                      <a:latin typeface="+mn-lt"/>
                      <a:cs typeface="+mn-cs"/>
                    </a:endParaRPr>
                  </a:p>
                </p:txBody>
              </p:sp>
              <p:sp>
                <p:nvSpPr>
                  <p:cNvPr id="82960" name="Freeform 16"/>
                  <p:cNvSpPr/>
                  <p:nvPr/>
                </p:nvSpPr>
                <p:spPr bwMode="auto">
                  <a:xfrm>
                    <a:off x="1910" y="1588"/>
                    <a:ext cx="389" cy="247"/>
                  </a:xfrm>
                  <a:custGeom>
                    <a:cxnLst>
                      <a:cxn ang="0">
                        <a:pos x="175" y="61"/>
                      </a:cxn>
                      <a:cxn ang="0">
                        <a:pos x="307" y="19"/>
                      </a:cxn>
                      <a:cxn ang="0">
                        <a:pos x="367" y="7"/>
                      </a:cxn>
                      <a:cxn ang="0">
                        <a:pos x="385" y="61"/>
                      </a:cxn>
                      <a:cxn ang="0">
                        <a:pos x="325" y="133"/>
                      </a:cxn>
                      <a:cxn ang="0">
                        <a:pos x="193" y="223"/>
                      </a:cxn>
                      <a:cxn ang="0">
                        <a:pos x="37" y="247"/>
                      </a:cxn>
                      <a:cxn ang="0">
                        <a:pos x="1" y="187"/>
                      </a:cxn>
                      <a:cxn ang="0">
                        <a:pos x="43" y="115"/>
                      </a:cxn>
                      <a:cxn ang="0">
                        <a:pos x="175" y="61"/>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fontAlgn="auto">
                      <a:spcBef>
                        <a:spcPct val="0"/>
                      </a:spcBef>
                      <a:spcAft>
                        <a:spcPct val="0"/>
                      </a:spcAft>
                      <a:defRPr/>
                    </a:pPr>
                    <a:endParaRPr lang="uk-UA">
                      <a:latin typeface="+mn-lt"/>
                      <a:cs typeface="+mn-cs"/>
                    </a:endParaRPr>
                  </a:p>
                </p:txBody>
              </p:sp>
              <p:sp>
                <p:nvSpPr>
                  <p:cNvPr id="82961" name="Freeform 17"/>
                  <p:cNvSpPr/>
                  <p:nvPr/>
                </p:nvSpPr>
                <p:spPr bwMode="auto">
                  <a:xfrm>
                    <a:off x="2094" y="934"/>
                    <a:ext cx="233" cy="378"/>
                  </a:xfrm>
                  <a:custGeom>
                    <a:cxnLst>
                      <a:cxn ang="0">
                        <a:pos x="78" y="270"/>
                      </a:cxn>
                      <a:cxn ang="0">
                        <a:pos x="24" y="192"/>
                      </a:cxn>
                      <a:cxn ang="0">
                        <a:pos x="0" y="96"/>
                      </a:cxn>
                      <a:cxn ang="0">
                        <a:pos x="24" y="12"/>
                      </a:cxn>
                      <a:cxn ang="0">
                        <a:pos x="120" y="24"/>
                      </a:cxn>
                      <a:cxn ang="0">
                        <a:pos x="180" y="132"/>
                      </a:cxn>
                      <a:cxn ang="0">
                        <a:pos x="234" y="306"/>
                      </a:cxn>
                      <a:cxn ang="0">
                        <a:pos x="204" y="378"/>
                      </a:cxn>
                      <a:cxn ang="0">
                        <a:pos x="168" y="354"/>
                      </a:cxn>
                      <a:cxn ang="0">
                        <a:pos x="78" y="270"/>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fontAlgn="auto">
                      <a:spcBef>
                        <a:spcPct val="0"/>
                      </a:spcBef>
                      <a:spcAft>
                        <a:spcPct val="0"/>
                      </a:spcAft>
                      <a:defRPr/>
                    </a:pPr>
                    <a:endParaRPr lang="uk-UA">
                      <a:latin typeface="+mn-lt"/>
                      <a:cs typeface="+mn-cs"/>
                    </a:endParaRPr>
                  </a:p>
                </p:txBody>
              </p:sp>
            </p:grpSp>
            <p:pic>
              <p:nvPicPr>
                <p:cNvPr id="1069" name="Picture 18"/>
                <p:cNvPicPr>
                  <a:picLocks noChangeAspect="1" noChangeArrowheads="1"/>
                </p:cNvPicPr>
                <p:nvPr userDrawn="1"/>
              </p:nvPicPr>
              <p:blipFill>
                <a:blip r:embed="rId12"/>
                <a:stretch>
                  <a:fillRect/>
                </a:stretch>
              </p:blipFill>
              <p:spPr bwMode="auto">
                <a:xfrm>
                  <a:off x="5280" y="144"/>
                  <a:ext cx="186" cy="183"/>
                </a:xfrm>
                <a:prstGeom prst="rect">
                  <a:avLst/>
                </a:prstGeom>
                <a:noFill/>
                <a:ln w="9525">
                  <a:noFill/>
                  <a:miter lim="800000"/>
                </a:ln>
              </p:spPr>
            </p:pic>
            <p:pic>
              <p:nvPicPr>
                <p:cNvPr id="1070" name="Picture 19"/>
                <p:cNvPicPr>
                  <a:picLocks noChangeAspect="1" noChangeArrowheads="1"/>
                </p:cNvPicPr>
                <p:nvPr userDrawn="1"/>
              </p:nvPicPr>
              <p:blipFill>
                <a:blip r:embed="rId12"/>
                <a:stretch>
                  <a:fillRect/>
                </a:stretch>
              </p:blipFill>
              <p:spPr bwMode="auto">
                <a:xfrm>
                  <a:off x="5574" y="144"/>
                  <a:ext cx="186" cy="183"/>
                </a:xfrm>
                <a:prstGeom prst="rect">
                  <a:avLst/>
                </a:prstGeom>
                <a:noFill/>
                <a:ln w="9525">
                  <a:noFill/>
                  <a:miter lim="800000"/>
                </a:ln>
              </p:spPr>
            </p:pic>
            <p:pic>
              <p:nvPicPr>
                <p:cNvPr id="1071" name="Picture 20"/>
                <p:cNvPicPr>
                  <a:picLocks noChangeAspect="1" noChangeArrowheads="1"/>
                </p:cNvPicPr>
                <p:nvPr userDrawn="1"/>
              </p:nvPicPr>
              <p:blipFill>
                <a:blip r:embed="rId12"/>
                <a:stretch>
                  <a:fillRect/>
                </a:stretch>
              </p:blipFill>
              <p:spPr bwMode="auto">
                <a:xfrm>
                  <a:off x="5424" y="336"/>
                  <a:ext cx="186" cy="183"/>
                </a:xfrm>
                <a:prstGeom prst="rect">
                  <a:avLst/>
                </a:prstGeom>
                <a:noFill/>
                <a:ln w="9525">
                  <a:noFill/>
                  <a:miter lim="800000"/>
                </a:ln>
              </p:spPr>
            </p:pic>
            <p:pic>
              <p:nvPicPr>
                <p:cNvPr id="1072" name="Picture 21"/>
                <p:cNvPicPr>
                  <a:picLocks noChangeAspect="1" noChangeArrowheads="1"/>
                </p:cNvPicPr>
                <p:nvPr userDrawn="1"/>
              </p:nvPicPr>
              <p:blipFill>
                <a:blip r:embed="rId12"/>
                <a:stretch>
                  <a:fillRect/>
                </a:stretch>
              </p:blipFill>
              <p:spPr bwMode="auto">
                <a:xfrm>
                  <a:off x="5376" y="576"/>
                  <a:ext cx="186" cy="183"/>
                </a:xfrm>
                <a:prstGeom prst="rect">
                  <a:avLst/>
                </a:prstGeom>
                <a:noFill/>
                <a:ln w="9525">
                  <a:noFill/>
                  <a:miter lim="800000"/>
                </a:ln>
              </p:spPr>
            </p:pic>
            <p:pic>
              <p:nvPicPr>
                <p:cNvPr id="1073" name="Picture 22"/>
                <p:cNvPicPr>
                  <a:picLocks noChangeAspect="1" noChangeArrowheads="1"/>
                </p:cNvPicPr>
                <p:nvPr userDrawn="1"/>
              </p:nvPicPr>
              <p:blipFill>
                <a:blip r:embed="rId12"/>
                <a:stretch>
                  <a:fillRect/>
                </a:stretch>
              </p:blipFill>
              <p:spPr bwMode="auto">
                <a:xfrm>
                  <a:off x="5574" y="528"/>
                  <a:ext cx="186" cy="183"/>
                </a:xfrm>
                <a:prstGeom prst="rect">
                  <a:avLst/>
                </a:prstGeom>
                <a:noFill/>
                <a:ln w="9525">
                  <a:noFill/>
                  <a:miter lim="800000"/>
                </a:ln>
              </p:spPr>
            </p:pic>
            <p:pic>
              <p:nvPicPr>
                <p:cNvPr id="1074" name="Picture 23"/>
                <p:cNvPicPr>
                  <a:picLocks noChangeAspect="1" noChangeArrowheads="1"/>
                </p:cNvPicPr>
                <p:nvPr userDrawn="1"/>
              </p:nvPicPr>
              <p:blipFill>
                <a:blip r:embed="rId12"/>
                <a:stretch>
                  <a:fillRect/>
                </a:stretch>
              </p:blipFill>
              <p:spPr bwMode="auto">
                <a:xfrm>
                  <a:off x="5472" y="768"/>
                  <a:ext cx="186" cy="183"/>
                </a:xfrm>
                <a:prstGeom prst="rect">
                  <a:avLst/>
                </a:prstGeom>
                <a:noFill/>
                <a:ln w="9525">
                  <a:noFill/>
                  <a:miter lim="800000"/>
                </a:ln>
              </p:spPr>
            </p:pic>
            <p:pic>
              <p:nvPicPr>
                <p:cNvPr id="1075" name="Picture 24"/>
                <p:cNvPicPr>
                  <a:picLocks noChangeAspect="1" noChangeArrowheads="1"/>
                </p:cNvPicPr>
                <p:nvPr userDrawn="1"/>
              </p:nvPicPr>
              <p:blipFill>
                <a:blip r:embed="rId12"/>
                <a:stretch>
                  <a:fillRect/>
                </a:stretch>
              </p:blipFill>
              <p:spPr bwMode="auto">
                <a:xfrm>
                  <a:off x="5574" y="1008"/>
                  <a:ext cx="186" cy="183"/>
                </a:xfrm>
                <a:prstGeom prst="rect">
                  <a:avLst/>
                </a:prstGeom>
                <a:noFill/>
                <a:ln w="9525">
                  <a:noFill/>
                  <a:miter lim="800000"/>
                </a:ln>
              </p:spPr>
            </p:pic>
            <p:pic>
              <p:nvPicPr>
                <p:cNvPr id="1076" name="Picture 25"/>
                <p:cNvPicPr>
                  <a:picLocks noChangeAspect="1" noChangeArrowheads="1"/>
                </p:cNvPicPr>
                <p:nvPr userDrawn="1"/>
              </p:nvPicPr>
              <p:blipFill>
                <a:blip r:embed="rId12"/>
                <a:stretch>
                  <a:fillRect/>
                </a:stretch>
              </p:blipFill>
              <p:spPr bwMode="auto">
                <a:xfrm>
                  <a:off x="5574" y="1248"/>
                  <a:ext cx="186" cy="183"/>
                </a:xfrm>
                <a:prstGeom prst="rect">
                  <a:avLst/>
                </a:prstGeom>
                <a:noFill/>
                <a:ln w="9525">
                  <a:noFill/>
                  <a:miter lim="800000"/>
                </a:ln>
              </p:spPr>
            </p:pic>
          </p:grpSp>
          <p:grpSp>
            <p:nvGrpSpPr>
              <p:cNvPr id="1048" name="Group 26"/>
              <p:cNvGrpSpPr/>
              <p:nvPr userDrawn="1"/>
            </p:nvGrpSpPr>
            <p:grpSpPr>
              <a:xfrm>
                <a:off x="4944" y="1008"/>
                <a:ext cx="522" cy="2967"/>
                <a:chOff x="4944" y="1008"/>
                <a:chExt cx="522" cy="2967"/>
              </a:xfrm>
            </p:grpSpPr>
            <p:pic>
              <p:nvPicPr>
                <p:cNvPr id="1049" name="Picture 27"/>
                <p:cNvPicPr>
                  <a:picLocks noChangeAspect="1" noChangeArrowheads="1"/>
                </p:cNvPicPr>
                <p:nvPr userDrawn="1"/>
              </p:nvPicPr>
              <p:blipFill>
                <a:blip r:embed="rId12"/>
                <a:stretch>
                  <a:fillRect/>
                </a:stretch>
              </p:blipFill>
              <p:spPr bwMode="auto">
                <a:xfrm>
                  <a:off x="5136" y="1008"/>
                  <a:ext cx="186" cy="183"/>
                </a:xfrm>
                <a:prstGeom prst="rect">
                  <a:avLst/>
                </a:prstGeom>
                <a:noFill/>
                <a:ln w="9525">
                  <a:noFill/>
                  <a:miter lim="800000"/>
                </a:ln>
              </p:spPr>
            </p:pic>
            <p:pic>
              <p:nvPicPr>
                <p:cNvPr id="1050" name="Picture 28"/>
                <p:cNvPicPr>
                  <a:picLocks noChangeAspect="1" noChangeArrowheads="1"/>
                </p:cNvPicPr>
                <p:nvPr userDrawn="1"/>
              </p:nvPicPr>
              <p:blipFill>
                <a:blip r:embed="rId12"/>
                <a:stretch>
                  <a:fillRect/>
                </a:stretch>
              </p:blipFill>
              <p:spPr bwMode="auto">
                <a:xfrm>
                  <a:off x="5184" y="1200"/>
                  <a:ext cx="186" cy="183"/>
                </a:xfrm>
                <a:prstGeom prst="rect">
                  <a:avLst/>
                </a:prstGeom>
                <a:noFill/>
                <a:ln w="9525">
                  <a:noFill/>
                  <a:miter lim="800000"/>
                </a:ln>
              </p:spPr>
            </p:pic>
            <p:pic>
              <p:nvPicPr>
                <p:cNvPr id="1051" name="Picture 29"/>
                <p:cNvPicPr>
                  <a:picLocks noChangeAspect="1" noChangeArrowheads="1"/>
                </p:cNvPicPr>
                <p:nvPr userDrawn="1"/>
              </p:nvPicPr>
              <p:blipFill>
                <a:blip r:embed="rId12"/>
                <a:stretch>
                  <a:fillRect/>
                </a:stretch>
              </p:blipFill>
              <p:spPr bwMode="auto">
                <a:xfrm>
                  <a:off x="5136" y="1584"/>
                  <a:ext cx="186" cy="183"/>
                </a:xfrm>
                <a:prstGeom prst="rect">
                  <a:avLst/>
                </a:prstGeom>
                <a:noFill/>
                <a:ln w="9525">
                  <a:noFill/>
                  <a:miter lim="800000"/>
                </a:ln>
              </p:spPr>
            </p:pic>
            <p:pic>
              <p:nvPicPr>
                <p:cNvPr id="1052" name="Picture 30"/>
                <p:cNvPicPr>
                  <a:picLocks noChangeAspect="1" noChangeArrowheads="1"/>
                </p:cNvPicPr>
                <p:nvPr userDrawn="1"/>
              </p:nvPicPr>
              <p:blipFill>
                <a:blip r:embed="rId12"/>
                <a:stretch>
                  <a:fillRect/>
                </a:stretch>
              </p:blipFill>
              <p:spPr bwMode="auto">
                <a:xfrm>
                  <a:off x="5280" y="1728"/>
                  <a:ext cx="186" cy="183"/>
                </a:xfrm>
                <a:prstGeom prst="rect">
                  <a:avLst/>
                </a:prstGeom>
                <a:noFill/>
                <a:ln w="9525">
                  <a:noFill/>
                  <a:miter lim="800000"/>
                </a:ln>
              </p:spPr>
            </p:pic>
            <p:pic>
              <p:nvPicPr>
                <p:cNvPr id="1053" name="Picture 31"/>
                <p:cNvPicPr>
                  <a:picLocks noChangeAspect="1" noChangeArrowheads="1"/>
                </p:cNvPicPr>
                <p:nvPr userDrawn="1"/>
              </p:nvPicPr>
              <p:blipFill>
                <a:blip r:embed="rId12"/>
                <a:stretch>
                  <a:fillRect/>
                </a:stretch>
              </p:blipFill>
              <p:spPr bwMode="auto">
                <a:xfrm>
                  <a:off x="5040" y="1824"/>
                  <a:ext cx="186" cy="183"/>
                </a:xfrm>
                <a:prstGeom prst="rect">
                  <a:avLst/>
                </a:prstGeom>
                <a:noFill/>
                <a:ln w="9525">
                  <a:noFill/>
                  <a:miter lim="800000"/>
                </a:ln>
              </p:spPr>
            </p:pic>
            <p:pic>
              <p:nvPicPr>
                <p:cNvPr id="1054" name="Picture 32"/>
                <p:cNvPicPr>
                  <a:picLocks noChangeAspect="1" noChangeArrowheads="1"/>
                </p:cNvPicPr>
                <p:nvPr userDrawn="1"/>
              </p:nvPicPr>
              <p:blipFill>
                <a:blip r:embed="rId12"/>
                <a:stretch>
                  <a:fillRect/>
                </a:stretch>
              </p:blipFill>
              <p:spPr bwMode="auto">
                <a:xfrm>
                  <a:off x="5088" y="2016"/>
                  <a:ext cx="186" cy="183"/>
                </a:xfrm>
                <a:prstGeom prst="rect">
                  <a:avLst/>
                </a:prstGeom>
                <a:noFill/>
                <a:ln w="9525">
                  <a:noFill/>
                  <a:miter lim="800000"/>
                </a:ln>
              </p:spPr>
            </p:pic>
            <p:pic>
              <p:nvPicPr>
                <p:cNvPr id="1055" name="Picture 33"/>
                <p:cNvPicPr>
                  <a:picLocks noChangeAspect="1" noChangeArrowheads="1"/>
                </p:cNvPicPr>
                <p:nvPr userDrawn="1"/>
              </p:nvPicPr>
              <p:blipFill>
                <a:blip r:embed="rId12"/>
                <a:stretch>
                  <a:fillRect/>
                </a:stretch>
              </p:blipFill>
              <p:spPr bwMode="auto">
                <a:xfrm>
                  <a:off x="5280" y="2064"/>
                  <a:ext cx="186" cy="183"/>
                </a:xfrm>
                <a:prstGeom prst="rect">
                  <a:avLst/>
                </a:prstGeom>
                <a:noFill/>
                <a:ln w="9525">
                  <a:noFill/>
                  <a:miter lim="800000"/>
                </a:ln>
              </p:spPr>
            </p:pic>
            <p:pic>
              <p:nvPicPr>
                <p:cNvPr id="1056" name="Picture 34"/>
                <p:cNvPicPr>
                  <a:picLocks noChangeAspect="1" noChangeArrowheads="1"/>
                </p:cNvPicPr>
                <p:nvPr userDrawn="1"/>
              </p:nvPicPr>
              <p:blipFill>
                <a:blip r:embed="rId12"/>
                <a:stretch>
                  <a:fillRect/>
                </a:stretch>
              </p:blipFill>
              <p:spPr bwMode="auto">
                <a:xfrm>
                  <a:off x="5232" y="2352"/>
                  <a:ext cx="186" cy="183"/>
                </a:xfrm>
                <a:prstGeom prst="rect">
                  <a:avLst/>
                </a:prstGeom>
                <a:noFill/>
                <a:ln w="9525">
                  <a:noFill/>
                  <a:miter lim="800000"/>
                </a:ln>
              </p:spPr>
            </p:pic>
            <p:pic>
              <p:nvPicPr>
                <p:cNvPr id="1057" name="Picture 35"/>
                <p:cNvPicPr>
                  <a:picLocks noChangeAspect="1" noChangeArrowheads="1"/>
                </p:cNvPicPr>
                <p:nvPr userDrawn="1"/>
              </p:nvPicPr>
              <p:blipFill>
                <a:blip r:embed="rId12"/>
                <a:stretch>
                  <a:fillRect/>
                </a:stretch>
              </p:blipFill>
              <p:spPr bwMode="auto">
                <a:xfrm>
                  <a:off x="4992" y="2208"/>
                  <a:ext cx="186" cy="183"/>
                </a:xfrm>
                <a:prstGeom prst="rect">
                  <a:avLst/>
                </a:prstGeom>
                <a:noFill/>
                <a:ln w="9525">
                  <a:noFill/>
                  <a:miter lim="800000"/>
                </a:ln>
              </p:spPr>
            </p:pic>
            <p:pic>
              <p:nvPicPr>
                <p:cNvPr id="1058" name="Picture 36"/>
                <p:cNvPicPr>
                  <a:picLocks noChangeAspect="1" noChangeArrowheads="1"/>
                </p:cNvPicPr>
                <p:nvPr userDrawn="1"/>
              </p:nvPicPr>
              <p:blipFill>
                <a:blip r:embed="rId12"/>
                <a:stretch>
                  <a:fillRect/>
                </a:stretch>
              </p:blipFill>
              <p:spPr bwMode="auto">
                <a:xfrm>
                  <a:off x="4992" y="2448"/>
                  <a:ext cx="186" cy="183"/>
                </a:xfrm>
                <a:prstGeom prst="rect">
                  <a:avLst/>
                </a:prstGeom>
                <a:noFill/>
                <a:ln w="9525">
                  <a:noFill/>
                  <a:miter lim="800000"/>
                </a:ln>
              </p:spPr>
            </p:pic>
            <p:pic>
              <p:nvPicPr>
                <p:cNvPr id="1059" name="Picture 37"/>
                <p:cNvPicPr>
                  <a:picLocks noChangeAspect="1" noChangeArrowheads="1"/>
                </p:cNvPicPr>
                <p:nvPr userDrawn="1"/>
              </p:nvPicPr>
              <p:blipFill>
                <a:blip r:embed="rId12"/>
                <a:stretch>
                  <a:fillRect/>
                </a:stretch>
              </p:blipFill>
              <p:spPr bwMode="auto">
                <a:xfrm>
                  <a:off x="5136" y="2592"/>
                  <a:ext cx="186" cy="183"/>
                </a:xfrm>
                <a:prstGeom prst="rect">
                  <a:avLst/>
                </a:prstGeom>
                <a:noFill/>
                <a:ln w="9525">
                  <a:noFill/>
                  <a:miter lim="800000"/>
                </a:ln>
              </p:spPr>
            </p:pic>
            <p:pic>
              <p:nvPicPr>
                <p:cNvPr id="1060" name="Picture 38"/>
                <p:cNvPicPr>
                  <a:picLocks noChangeAspect="1" noChangeArrowheads="1"/>
                </p:cNvPicPr>
                <p:nvPr userDrawn="1"/>
              </p:nvPicPr>
              <p:blipFill>
                <a:blip r:embed="rId12"/>
                <a:stretch>
                  <a:fillRect/>
                </a:stretch>
              </p:blipFill>
              <p:spPr bwMode="auto">
                <a:xfrm>
                  <a:off x="5232" y="1392"/>
                  <a:ext cx="186" cy="183"/>
                </a:xfrm>
                <a:prstGeom prst="rect">
                  <a:avLst/>
                </a:prstGeom>
                <a:noFill/>
                <a:ln w="9525">
                  <a:noFill/>
                  <a:miter lim="800000"/>
                </a:ln>
              </p:spPr>
            </p:pic>
            <p:pic>
              <p:nvPicPr>
                <p:cNvPr id="1061" name="Picture 39"/>
                <p:cNvPicPr>
                  <a:picLocks noChangeAspect="1" noChangeArrowheads="1"/>
                </p:cNvPicPr>
                <p:nvPr userDrawn="1"/>
              </p:nvPicPr>
              <p:blipFill>
                <a:blip r:embed="rId12"/>
                <a:stretch>
                  <a:fillRect/>
                </a:stretch>
              </p:blipFill>
              <p:spPr bwMode="auto">
                <a:xfrm>
                  <a:off x="4944" y="2736"/>
                  <a:ext cx="186" cy="183"/>
                </a:xfrm>
                <a:prstGeom prst="rect">
                  <a:avLst/>
                </a:prstGeom>
                <a:noFill/>
                <a:ln w="9525">
                  <a:noFill/>
                  <a:miter lim="800000"/>
                </a:ln>
              </p:spPr>
            </p:pic>
            <p:pic>
              <p:nvPicPr>
                <p:cNvPr id="1062" name="Picture 40"/>
                <p:cNvPicPr>
                  <a:picLocks noChangeAspect="1" noChangeArrowheads="1"/>
                </p:cNvPicPr>
                <p:nvPr userDrawn="1"/>
              </p:nvPicPr>
              <p:blipFill>
                <a:blip r:embed="rId12"/>
                <a:stretch>
                  <a:fillRect/>
                </a:stretch>
              </p:blipFill>
              <p:spPr bwMode="auto">
                <a:xfrm>
                  <a:off x="4992" y="3072"/>
                  <a:ext cx="186" cy="183"/>
                </a:xfrm>
                <a:prstGeom prst="rect">
                  <a:avLst/>
                </a:prstGeom>
                <a:noFill/>
                <a:ln w="9525">
                  <a:noFill/>
                  <a:miter lim="800000"/>
                </a:ln>
              </p:spPr>
            </p:pic>
            <p:pic>
              <p:nvPicPr>
                <p:cNvPr id="1063" name="Picture 41"/>
                <p:cNvPicPr>
                  <a:picLocks noChangeAspect="1" noChangeArrowheads="1"/>
                </p:cNvPicPr>
                <p:nvPr userDrawn="1"/>
              </p:nvPicPr>
              <p:blipFill>
                <a:blip r:embed="rId12"/>
                <a:stretch>
                  <a:fillRect/>
                </a:stretch>
              </p:blipFill>
              <p:spPr bwMode="auto">
                <a:xfrm>
                  <a:off x="5232" y="3312"/>
                  <a:ext cx="186" cy="183"/>
                </a:xfrm>
                <a:prstGeom prst="rect">
                  <a:avLst/>
                </a:prstGeom>
                <a:noFill/>
                <a:ln w="9525">
                  <a:noFill/>
                  <a:miter lim="800000"/>
                </a:ln>
              </p:spPr>
            </p:pic>
            <p:pic>
              <p:nvPicPr>
                <p:cNvPr id="1064" name="Picture 42"/>
                <p:cNvPicPr>
                  <a:picLocks noChangeAspect="1" noChangeArrowheads="1"/>
                </p:cNvPicPr>
                <p:nvPr userDrawn="1"/>
              </p:nvPicPr>
              <p:blipFill>
                <a:blip r:embed="rId12"/>
                <a:stretch>
                  <a:fillRect/>
                </a:stretch>
              </p:blipFill>
              <p:spPr bwMode="auto">
                <a:xfrm>
                  <a:off x="4992" y="3408"/>
                  <a:ext cx="186" cy="183"/>
                </a:xfrm>
                <a:prstGeom prst="rect">
                  <a:avLst/>
                </a:prstGeom>
                <a:noFill/>
                <a:ln w="9525">
                  <a:noFill/>
                  <a:miter lim="800000"/>
                </a:ln>
              </p:spPr>
            </p:pic>
            <p:pic>
              <p:nvPicPr>
                <p:cNvPr id="1065" name="Picture 43"/>
                <p:cNvPicPr>
                  <a:picLocks noChangeAspect="1" noChangeArrowheads="1"/>
                </p:cNvPicPr>
                <p:nvPr userDrawn="1"/>
              </p:nvPicPr>
              <p:blipFill>
                <a:blip r:embed="rId12"/>
                <a:stretch>
                  <a:fillRect/>
                </a:stretch>
              </p:blipFill>
              <p:spPr bwMode="auto">
                <a:xfrm>
                  <a:off x="5088" y="3552"/>
                  <a:ext cx="186" cy="183"/>
                </a:xfrm>
                <a:prstGeom prst="rect">
                  <a:avLst/>
                </a:prstGeom>
                <a:noFill/>
                <a:ln w="9525">
                  <a:noFill/>
                  <a:miter lim="800000"/>
                </a:ln>
              </p:spPr>
            </p:pic>
            <p:pic>
              <p:nvPicPr>
                <p:cNvPr id="1066" name="Picture 44"/>
                <p:cNvPicPr>
                  <a:picLocks noChangeAspect="1" noChangeArrowheads="1"/>
                </p:cNvPicPr>
                <p:nvPr userDrawn="1"/>
              </p:nvPicPr>
              <p:blipFill>
                <a:blip r:embed="rId12"/>
                <a:stretch>
                  <a:fillRect/>
                </a:stretch>
              </p:blipFill>
              <p:spPr bwMode="auto">
                <a:xfrm>
                  <a:off x="4992" y="3792"/>
                  <a:ext cx="186" cy="183"/>
                </a:xfrm>
                <a:prstGeom prst="rect">
                  <a:avLst/>
                </a:prstGeom>
                <a:noFill/>
                <a:ln w="9525">
                  <a:noFill/>
                  <a:miter lim="800000"/>
                </a:ln>
              </p:spPr>
            </p:pic>
            <p:pic>
              <p:nvPicPr>
                <p:cNvPr id="1067" name="Picture 45"/>
                <p:cNvPicPr>
                  <a:picLocks noChangeAspect="1" noChangeArrowheads="1"/>
                </p:cNvPicPr>
                <p:nvPr userDrawn="1"/>
              </p:nvPicPr>
              <p:blipFill>
                <a:blip r:embed="rId12"/>
                <a:stretch>
                  <a:fillRect/>
                </a:stretch>
              </p:blipFill>
              <p:spPr bwMode="auto">
                <a:xfrm>
                  <a:off x="5184" y="3696"/>
                  <a:ext cx="186" cy="183"/>
                </a:xfrm>
                <a:prstGeom prst="rect">
                  <a:avLst/>
                </a:prstGeom>
                <a:noFill/>
                <a:ln w="9525">
                  <a:noFill/>
                  <a:miter lim="800000"/>
                </a:ln>
              </p:spPr>
            </p:pic>
          </p:grpSp>
        </p:grpSp>
        <p:sp>
          <p:nvSpPr>
            <p:cNvPr id="82990" name="Freeform 46"/>
            <p:cNvSpPr/>
            <p:nvPr/>
          </p:nvSpPr>
          <p:spPr bwMode="auto">
            <a:xfrm>
              <a:off x="5010" y="3092"/>
              <a:ext cx="750" cy="1222"/>
            </a:xfrm>
            <a:custGeom>
              <a:cxnLst>
                <a:cxn ang="0">
                  <a:pos x="372" y="154"/>
                </a:cxn>
                <a:cxn ang="0">
                  <a:pos x="378" y="412"/>
                </a:cxn>
                <a:cxn ang="0">
                  <a:pos x="312" y="724"/>
                </a:cxn>
                <a:cxn ang="0">
                  <a:pos x="138" y="928"/>
                </a:cxn>
                <a:cxn ang="0">
                  <a:pos x="0" y="976"/>
                </a:cxn>
                <a:cxn ang="0">
                  <a:pos x="0" y="1222"/>
                </a:cxn>
                <a:cxn ang="0">
                  <a:pos x="750" y="1222"/>
                </a:cxn>
                <a:cxn ang="0">
                  <a:pos x="750" y="178"/>
                </a:cxn>
                <a:cxn ang="0">
                  <a:pos x="372" y="154"/>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cap="flat" cmpd="sng">
              <a:noFill/>
              <a:prstDash val="solid"/>
              <a:round/>
              <a:headEnd type="none" w="med" len="med"/>
              <a:tailEnd type="none" w="med" len="med"/>
            </a:ln>
            <a:effectLst/>
          </p:spPr>
          <p:txBody>
            <a:bodyPr wrap="none" anchor="ctr"/>
            <a:lstStyle/>
            <a:p>
              <a:pPr fontAlgn="auto">
                <a:spcBef>
                  <a:spcPct val="0"/>
                </a:spcBef>
                <a:spcAft>
                  <a:spcPct val="0"/>
                </a:spcAft>
                <a:defRPr/>
              </a:pPr>
              <a:endParaRPr lang="uk-UA">
                <a:latin typeface="+mn-lt"/>
                <a:cs typeface="+mn-cs"/>
              </a:endParaRPr>
            </a:p>
          </p:txBody>
        </p:sp>
        <p:sp>
          <p:nvSpPr>
            <p:cNvPr id="82991" name="Freeform 47"/>
            <p:cNvSpPr/>
            <p:nvPr/>
          </p:nvSpPr>
          <p:spPr bwMode="auto">
            <a:xfrm>
              <a:off x="5001" y="3060"/>
              <a:ext cx="768" cy="1260"/>
            </a:xfrm>
            <a:custGeom>
              <a:cxnLst>
                <a:cxn ang="0">
                  <a:pos x="0" y="1260"/>
                </a:cxn>
                <a:cxn ang="0">
                  <a:pos x="0" y="1134"/>
                </a:cxn>
                <a:cxn ang="0">
                  <a:pos x="210" y="1032"/>
                </a:cxn>
                <a:cxn ang="0">
                  <a:pos x="324" y="918"/>
                </a:cxn>
                <a:cxn ang="0">
                  <a:pos x="414" y="714"/>
                </a:cxn>
                <a:cxn ang="0">
                  <a:pos x="450" y="456"/>
                </a:cxn>
                <a:cxn ang="0">
                  <a:pos x="438" y="258"/>
                </a:cxn>
                <a:cxn ang="0">
                  <a:pos x="684" y="0"/>
                </a:cxn>
                <a:cxn ang="0">
                  <a:pos x="768" y="18"/>
                </a:cxn>
                <a:cxn ang="0">
                  <a:pos x="768" y="1254"/>
                </a:cxn>
                <a:cxn ang="0">
                  <a:pos x="0" y="1260"/>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w="9525" cap="flat" cmpd="sng">
              <a:noFill/>
              <a:prstDash val="solid"/>
              <a:round/>
              <a:headEnd type="none" w="med" len="med"/>
              <a:tailEnd type="none" w="med" len="med"/>
            </a:ln>
            <a:effectLst/>
          </p:spPr>
          <p:txBody>
            <a:bodyPr wrap="none" anchor="ctr"/>
            <a:lstStyle/>
            <a:p>
              <a:pPr fontAlgn="auto">
                <a:spcBef>
                  <a:spcPct val="0"/>
                </a:spcBef>
                <a:spcAft>
                  <a:spcPct val="0"/>
                </a:spcAft>
                <a:defRPr/>
              </a:pPr>
              <a:endParaRPr lang="uk-UA">
                <a:latin typeface="+mn-lt"/>
                <a:cs typeface="+mn-cs"/>
              </a:endParaRPr>
            </a:p>
          </p:txBody>
        </p:sp>
        <p:sp>
          <p:nvSpPr>
            <p:cNvPr id="82992" name="Freeform 48"/>
            <p:cNvSpPr/>
            <p:nvPr/>
          </p:nvSpPr>
          <p:spPr bwMode="auto">
            <a:xfrm>
              <a:off x="4994" y="1775"/>
              <a:ext cx="776" cy="2543"/>
            </a:xfrm>
            <a:custGeom>
              <a:cxnLst>
                <a:cxn ang="0">
                  <a:pos x="550" y="115"/>
                </a:cxn>
                <a:cxn ang="0">
                  <a:pos x="460" y="529"/>
                </a:cxn>
                <a:cxn ang="0">
                  <a:pos x="298" y="925"/>
                </a:cxn>
                <a:cxn ang="0">
                  <a:pos x="76" y="1267"/>
                </a:cxn>
                <a:cxn ang="0">
                  <a:pos x="4" y="1339"/>
                </a:cxn>
                <a:cxn ang="0">
                  <a:pos x="100" y="1351"/>
                </a:cxn>
                <a:cxn ang="0">
                  <a:pos x="286" y="1399"/>
                </a:cxn>
                <a:cxn ang="0">
                  <a:pos x="394" y="1525"/>
                </a:cxn>
                <a:cxn ang="0">
                  <a:pos x="478" y="1705"/>
                </a:cxn>
                <a:cxn ang="0">
                  <a:pos x="478" y="1969"/>
                </a:cxn>
                <a:cxn ang="0">
                  <a:pos x="370" y="2263"/>
                </a:cxn>
                <a:cxn ang="0">
                  <a:pos x="124" y="2479"/>
                </a:cxn>
                <a:cxn ang="0">
                  <a:pos x="22" y="2515"/>
                </a:cxn>
                <a:cxn ang="0">
                  <a:pos x="196" y="2533"/>
                </a:cxn>
                <a:cxn ang="0">
                  <a:pos x="388" y="2455"/>
                </a:cxn>
                <a:cxn ang="0">
                  <a:pos x="502" y="2299"/>
                </a:cxn>
                <a:cxn ang="0">
                  <a:pos x="598" y="2197"/>
                </a:cxn>
                <a:cxn ang="0">
                  <a:pos x="694" y="2197"/>
                </a:cxn>
                <a:cxn ang="0">
                  <a:pos x="742" y="2230"/>
                </a:cxn>
                <a:cxn ang="0">
                  <a:pos x="712" y="2137"/>
                </a:cxn>
                <a:cxn ang="0">
                  <a:pos x="664" y="1807"/>
                </a:cxn>
                <a:cxn ang="0">
                  <a:pos x="670" y="1561"/>
                </a:cxn>
                <a:cxn ang="0">
                  <a:pos x="718" y="1393"/>
                </a:cxn>
                <a:cxn ang="0">
                  <a:pos x="748" y="1219"/>
                </a:cxn>
                <a:cxn ang="0">
                  <a:pos x="550" y="115"/>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9525">
              <a:noFill/>
              <a:round/>
            </a:ln>
            <a:effectLst/>
          </p:spPr>
          <p:txBody>
            <a:bodyPr wrap="none" anchor="ctr"/>
            <a:lstStyle/>
            <a:p>
              <a:pPr fontAlgn="auto">
                <a:spcBef>
                  <a:spcPct val="0"/>
                </a:spcBef>
                <a:spcAft>
                  <a:spcPct val="0"/>
                </a:spcAft>
                <a:defRPr/>
              </a:pPr>
              <a:endParaRPr lang="uk-UA">
                <a:latin typeface="+mn-lt"/>
                <a:cs typeface="+mn-cs"/>
              </a:endParaRPr>
            </a:p>
          </p:txBody>
        </p:sp>
        <p:sp>
          <p:nvSpPr>
            <p:cNvPr id="82993" name="Freeform 49" descr="kimonopat1"/>
            <p:cNvSpPr/>
            <p:nvPr/>
          </p:nvSpPr>
          <p:spPr bwMode="auto">
            <a:xfrm>
              <a:off x="5046" y="2229"/>
              <a:ext cx="617" cy="1376"/>
            </a:xfrm>
            <a:custGeom>
              <a:cxnLst>
                <a:cxn ang="0">
                  <a:pos x="486" y="3"/>
                </a:cxn>
                <a:cxn ang="0">
                  <a:pos x="402" y="381"/>
                </a:cxn>
                <a:cxn ang="0">
                  <a:pos x="216" y="777"/>
                </a:cxn>
                <a:cxn ang="0">
                  <a:pos x="0" y="1119"/>
                </a:cxn>
                <a:cxn ang="0">
                  <a:pos x="102" y="1101"/>
                </a:cxn>
                <a:cxn ang="0">
                  <a:pos x="282" y="1119"/>
                </a:cxn>
                <a:cxn ang="0">
                  <a:pos x="378" y="1185"/>
                </a:cxn>
                <a:cxn ang="0">
                  <a:pos x="432" y="1269"/>
                </a:cxn>
                <a:cxn ang="0">
                  <a:pos x="444" y="1365"/>
                </a:cxn>
                <a:cxn ang="0">
                  <a:pos x="498" y="1203"/>
                </a:cxn>
                <a:cxn ang="0">
                  <a:pos x="564" y="825"/>
                </a:cxn>
                <a:cxn ang="0">
                  <a:pos x="606" y="363"/>
                </a:cxn>
                <a:cxn ang="0">
                  <a:pos x="486" y="3"/>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13"/>
              <a:tile tx="0" ty="0" sx="100000" sy="100000" flip="none" algn="tl"/>
            </a:blipFill>
            <a:ln w="9525" cap="flat" cmpd="sng">
              <a:noFill/>
              <a:prstDash val="solid"/>
              <a:round/>
            </a:ln>
            <a:effectLst/>
          </p:spPr>
          <p:txBody>
            <a:bodyPr wrap="none" anchor="ctr"/>
            <a:lstStyle/>
            <a:p>
              <a:pPr fontAlgn="auto">
                <a:spcBef>
                  <a:spcPct val="0"/>
                </a:spcBef>
                <a:spcAft>
                  <a:spcPct val="0"/>
                </a:spcAft>
                <a:defRPr/>
              </a:pPr>
              <a:endParaRPr lang="uk-UA">
                <a:latin typeface="+mn-lt"/>
                <a:cs typeface="+mn-cs"/>
              </a:endParaRPr>
            </a:p>
          </p:txBody>
        </p:sp>
        <p:sp>
          <p:nvSpPr>
            <p:cNvPr id="82994" name="Freeform 50" descr="kimonopat1"/>
            <p:cNvSpPr/>
            <p:nvPr/>
          </p:nvSpPr>
          <p:spPr bwMode="auto">
            <a:xfrm>
              <a:off x="5193" y="269"/>
              <a:ext cx="576" cy="3180"/>
            </a:xfrm>
            <a:custGeom>
              <a:cxnLst>
                <a:cxn ang="0">
                  <a:pos x="42" y="61"/>
                </a:cxn>
                <a:cxn ang="0">
                  <a:pos x="156" y="517"/>
                </a:cxn>
                <a:cxn ang="0">
                  <a:pos x="288" y="991"/>
                </a:cxn>
                <a:cxn ang="0">
                  <a:pos x="414" y="1435"/>
                </a:cxn>
                <a:cxn ang="0">
                  <a:pos x="576" y="1807"/>
                </a:cxn>
                <a:cxn ang="0">
                  <a:pos x="576" y="3055"/>
                </a:cxn>
                <a:cxn ang="0">
                  <a:pos x="414" y="2557"/>
                </a:cxn>
                <a:cxn ang="0">
                  <a:pos x="252" y="1765"/>
                </a:cxn>
                <a:cxn ang="0">
                  <a:pos x="126" y="961"/>
                </a:cxn>
                <a:cxn ang="0">
                  <a:pos x="12" y="151"/>
                </a:cxn>
                <a:cxn ang="0">
                  <a:pos x="42" y="6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13"/>
              <a:tile tx="0" ty="0" sx="100000" sy="100000" flip="none" algn="tl"/>
            </a:blipFill>
            <a:ln w="9525" cap="flat" cmpd="sng">
              <a:noFill/>
              <a:prstDash val="solid"/>
              <a:round/>
            </a:ln>
            <a:effectLst/>
          </p:spPr>
          <p:txBody>
            <a:bodyPr wrap="none" anchor="ctr"/>
            <a:lstStyle/>
            <a:p>
              <a:pPr fontAlgn="auto">
                <a:spcBef>
                  <a:spcPct val="0"/>
                </a:spcBef>
                <a:spcAft>
                  <a:spcPct val="0"/>
                </a:spcAft>
                <a:defRPr/>
              </a:pPr>
              <a:endParaRPr lang="uk-UA">
                <a:latin typeface="+mn-lt"/>
                <a:cs typeface="+mn-cs"/>
              </a:endParaRPr>
            </a:p>
          </p:txBody>
        </p:sp>
        <p:sp>
          <p:nvSpPr>
            <p:cNvPr id="82995" name="Freeform 51"/>
            <p:cNvSpPr/>
            <p:nvPr/>
          </p:nvSpPr>
          <p:spPr bwMode="auto">
            <a:xfrm>
              <a:off x="5197" y="165"/>
              <a:ext cx="573" cy="1935"/>
            </a:xfrm>
            <a:custGeom>
              <a:cxnLst>
                <a:cxn ang="0">
                  <a:pos x="69" y="63"/>
                </a:cxn>
                <a:cxn ang="0">
                  <a:pos x="207" y="549"/>
                </a:cxn>
                <a:cxn ang="0">
                  <a:pos x="381" y="1101"/>
                </a:cxn>
                <a:cxn ang="0">
                  <a:pos x="573" y="1575"/>
                </a:cxn>
                <a:cxn ang="0">
                  <a:pos x="573" y="1935"/>
                </a:cxn>
                <a:cxn ang="0">
                  <a:pos x="321" y="1449"/>
                </a:cxn>
                <a:cxn ang="0">
                  <a:pos x="147" y="699"/>
                </a:cxn>
                <a:cxn ang="0">
                  <a:pos x="15" y="171"/>
                </a:cxn>
                <a:cxn ang="0">
                  <a:pos x="69" y="63"/>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fontAlgn="auto">
                <a:spcBef>
                  <a:spcPct val="0"/>
                </a:spcBef>
                <a:spcAft>
                  <a:spcPct val="0"/>
                </a:spcAft>
                <a:defRPr/>
              </a:pPr>
              <a:endParaRPr lang="uk-UA">
                <a:latin typeface="+mn-lt"/>
                <a:cs typeface="+mn-cs"/>
              </a:endParaRPr>
            </a:p>
          </p:txBody>
        </p:sp>
        <p:sp>
          <p:nvSpPr>
            <p:cNvPr id="82996" name="Freeform 52"/>
            <p:cNvSpPr/>
            <p:nvPr/>
          </p:nvSpPr>
          <p:spPr bwMode="auto">
            <a:xfrm>
              <a:off x="5004" y="0"/>
              <a:ext cx="363" cy="2112"/>
            </a:xfrm>
            <a:custGeom>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round/>
            </a:ln>
            <a:effectLst/>
          </p:spPr>
          <p:txBody>
            <a:bodyPr wrap="none" anchor="ctr"/>
            <a:lstStyle/>
            <a:p>
              <a:pPr fontAlgn="auto">
                <a:spcBef>
                  <a:spcPct val="0"/>
                </a:spcBef>
                <a:spcAft>
                  <a:spcPct val="0"/>
                </a:spcAft>
                <a:defRPr/>
              </a:pPr>
              <a:endParaRPr lang="uk-UA">
                <a:latin typeface="+mn-lt"/>
                <a:cs typeface="+mn-cs"/>
              </a:endParaRPr>
            </a:p>
          </p:txBody>
        </p:sp>
        <p:sp>
          <p:nvSpPr>
            <p:cNvPr id="82997" name="Freeform 53"/>
            <p:cNvSpPr/>
            <p:nvPr/>
          </p:nvSpPr>
          <p:spPr bwMode="auto">
            <a:xfrm>
              <a:off x="5004" y="1"/>
              <a:ext cx="189" cy="2112"/>
            </a:xfrm>
            <a:custGeom>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w="9525">
              <a:noFill/>
              <a:round/>
            </a:ln>
            <a:effectLst/>
          </p:spPr>
          <p:txBody>
            <a:bodyPr wrap="none" anchor="ctr"/>
            <a:lstStyle/>
            <a:p>
              <a:pPr fontAlgn="auto">
                <a:spcBef>
                  <a:spcPct val="0"/>
                </a:spcBef>
                <a:spcAft>
                  <a:spcPct val="0"/>
                </a:spcAft>
                <a:defRPr/>
              </a:pPr>
              <a:endParaRPr lang="uk-UA">
                <a:latin typeface="+mn-lt"/>
                <a:cs typeface="+mn-cs"/>
              </a:endParaRPr>
            </a:p>
          </p:txBody>
        </p:sp>
        <p:sp>
          <p:nvSpPr>
            <p:cNvPr id="82998"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miter lim="800000"/>
            </a:ln>
            <a:effectLst/>
          </p:spPr>
          <p:txBody>
            <a:bodyPr wrap="none" anchor="ctr"/>
            <a:lstStyle/>
            <a:p>
              <a:pPr algn="ctr" fontAlgn="auto">
                <a:spcBef>
                  <a:spcPct val="0"/>
                </a:spcBef>
                <a:spcAft>
                  <a:spcPct val="0"/>
                </a:spcAft>
                <a:defRPr/>
              </a:pPr>
              <a:endParaRPr kumimoji="1" lang="uk-UA">
                <a:latin typeface="+mn-lt"/>
                <a:cs typeface="+mn-cs"/>
              </a:endParaRPr>
            </a:p>
          </p:txBody>
        </p:sp>
        <p:sp>
          <p:nvSpPr>
            <p:cNvPr id="82999" name="Freeform 55"/>
            <p:cNvSpPr/>
            <p:nvPr/>
          </p:nvSpPr>
          <p:spPr bwMode="auto">
            <a:xfrm>
              <a:off x="5013" y="3924"/>
              <a:ext cx="734" cy="390"/>
            </a:xfrm>
            <a:custGeom>
              <a:cxnLst>
                <a:cxn ang="0">
                  <a:pos x="1" y="357"/>
                </a:cxn>
                <a:cxn ang="0">
                  <a:pos x="109" y="341"/>
                </a:cxn>
                <a:cxn ang="0">
                  <a:pos x="241" y="305"/>
                </a:cxn>
                <a:cxn ang="0">
                  <a:pos x="353" y="209"/>
                </a:cxn>
                <a:cxn ang="0">
                  <a:pos x="429" y="89"/>
                </a:cxn>
                <a:cxn ang="0">
                  <a:pos x="493" y="17"/>
                </a:cxn>
                <a:cxn ang="0">
                  <a:pos x="577" y="1"/>
                </a:cxn>
                <a:cxn ang="0">
                  <a:pos x="629" y="21"/>
                </a:cxn>
                <a:cxn ang="0">
                  <a:pos x="673" y="65"/>
                </a:cxn>
                <a:cxn ang="0">
                  <a:pos x="673" y="137"/>
                </a:cxn>
                <a:cxn ang="0">
                  <a:pos x="561" y="225"/>
                </a:cxn>
                <a:cxn ang="0">
                  <a:pos x="425" y="297"/>
                </a:cxn>
                <a:cxn ang="0">
                  <a:pos x="245" y="357"/>
                </a:cxn>
                <a:cxn ang="0">
                  <a:pos x="113" y="377"/>
                </a:cxn>
                <a:cxn ang="0">
                  <a:pos x="1" y="357"/>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w="9525" cap="flat" cmpd="sng">
              <a:noFill/>
              <a:prstDash val="solid"/>
              <a:round/>
              <a:headEnd type="none" w="med" len="med"/>
              <a:tailEnd type="none" w="med" len="med"/>
            </a:ln>
            <a:effectLst/>
          </p:spPr>
          <p:txBody>
            <a:bodyPr wrap="none" anchor="ctr"/>
            <a:lstStyle/>
            <a:p>
              <a:pPr fontAlgn="auto">
                <a:spcBef>
                  <a:spcPct val="0"/>
                </a:spcBef>
                <a:spcAft>
                  <a:spcPct val="0"/>
                </a:spcAft>
                <a:defRPr/>
              </a:pPr>
              <a:endParaRPr lang="uk-UA">
                <a:latin typeface="+mn-lt"/>
                <a:cs typeface="+mn-cs"/>
              </a:endParaRPr>
            </a:p>
          </p:txBody>
        </p:sp>
        <p:sp>
          <p:nvSpPr>
            <p:cNvPr id="83000" name="AutoShape 56"/>
            <p:cNvSpPr>
              <a:spLocks noChangeArrowheads="1"/>
            </p:cNvSpPr>
            <p:nvPr/>
          </p:nvSpPr>
          <p:spPr bwMode="hidden">
            <a:xfrm rot="5400000">
              <a:off x="2724" y="2089"/>
              <a:ext cx="4320" cy="142"/>
            </a:xfrm>
            <a:custGeom>
              <a:gdLst>
                <a:gd name="G0" fmla="+- 607 0 0"/>
                <a:gd name="G1" fmla="+- 21600 0 607"/>
                <a:gd name="G2" fmla="*/ 607 1 2"/>
                <a:gd name="G3" fmla="+- 21600 0 G2"/>
                <a:gd name="G4" fmla="+/ 607 21600 2"/>
                <a:gd name="G5" fmla="+/ G1 0 2"/>
                <a:gd name="G6" fmla="*/ 21600 21600 607"/>
                <a:gd name="G7" fmla="*/ G6 1 2"/>
                <a:gd name="G8" fmla="+- 21600 0 G7"/>
                <a:gd name="G9" fmla="*/ 21600 1 2"/>
                <a:gd name="G10" fmla="+- 607 0 G9"/>
                <a:gd name="G11" fmla="?: G10 G8 0"/>
                <a:gd name="G12" fmla="?: G10 G7 21600"/>
                <a:gd name="T0" fmla="*/ 21296 w 21600"/>
                <a:gd name="T1" fmla="*/ 10800 h 21600"/>
                <a:gd name="T2" fmla="*/ 10800 w 21600"/>
                <a:gd name="T3" fmla="*/ 21600 h 21600"/>
                <a:gd name="T4" fmla="*/ 304 w 21600"/>
                <a:gd name="T5" fmla="*/ 10800 h 21600"/>
                <a:gd name="T6" fmla="*/ 10800 w 21600"/>
                <a:gd name="T7" fmla="*/ 0 h 21600"/>
                <a:gd name="T8" fmla="*/ 2104 w 21600"/>
                <a:gd name="T9" fmla="*/ 2104 h 21600"/>
                <a:gd name="T10" fmla="*/ 19496 w 21600"/>
                <a:gd name="T11" fmla="*/ 19496 h 21600"/>
              </a:gdLst>
              <a:cxnLst>
                <a:cxn ang="0">
                  <a:pos x="T0" y="T1"/>
                </a:cxn>
                <a:cxn ang="0">
                  <a:pos x="T2" y="T3"/>
                </a:cxn>
                <a:cxn ang="0">
                  <a:pos x="T4" y="T5"/>
                </a:cxn>
                <a:cxn ang="0">
                  <a:pos x="T6" y="T7"/>
                </a:cxn>
              </a:cxnLst>
              <a:rect l="T8" t="T9" r="T10" b="T11"/>
              <a:pathLst>
                <a:path w="21600" h="21600">
                  <a:moveTo>
                    <a:pt x="0" y="0"/>
                  </a:moveTo>
                  <a:lnTo>
                    <a:pt x="607" y="21600"/>
                  </a:lnTo>
                  <a:lnTo>
                    <a:pt x="20993" y="21600"/>
                  </a:lnTo>
                  <a:lnTo>
                    <a:pt x="21600" y="0"/>
                  </a:lnTo>
                  <a:close/>
                </a:path>
              </a:pathLst>
            </a:custGeom>
            <a:gradFill rotWithShape="0">
              <a:gsLst>
                <a:gs pos="0">
                  <a:schemeClr val="bg1"/>
                </a:gs>
                <a:gs pos="100000">
                  <a:schemeClr val="bg2"/>
                </a:gs>
              </a:gsLst>
              <a:lin ang="0" scaled="1"/>
            </a:gradFill>
            <a:ln w="9525">
              <a:noFill/>
              <a:miter lim="800000"/>
            </a:ln>
            <a:effectLst/>
          </p:spPr>
          <p:txBody>
            <a:bodyPr rot="10800000" vert="eaVert" wrap="none" anchor="ctr"/>
            <a:lstStyle/>
            <a:p>
              <a:pPr algn="ctr" fontAlgn="auto">
                <a:spcBef>
                  <a:spcPct val="0"/>
                </a:spcBef>
                <a:spcAft>
                  <a:spcPct val="0"/>
                </a:spcAft>
                <a:defRPr/>
              </a:pPr>
              <a:endParaRPr kumimoji="1" lang="uk-UA">
                <a:latin typeface="+mn-lt"/>
                <a:cs typeface="+mn-cs"/>
              </a:endParaRPr>
            </a:p>
          </p:txBody>
        </p:sp>
      </p:grpSp>
      <p:sp>
        <p:nvSpPr>
          <p:cNvPr id="1027" name="Rectangle 57"/>
          <p:cNvSpPr>
            <a:spLocks noGrp="1" noChangeArrowheads="1"/>
          </p:cNvSpPr>
          <p:nvPr>
            <p:ph type="title"/>
          </p:nvPr>
        </p:nvSpPr>
        <p:spPr bwMode="auto">
          <a:xfrm>
            <a:off x="219075" y="227013"/>
            <a:ext cx="7477125" cy="1143000"/>
          </a:xfrm>
          <a:prstGeom prst="rect">
            <a:avLst/>
          </a:prstGeom>
          <a:noFill/>
          <a:ln w="9525">
            <a:noFill/>
            <a:miter lim="800000"/>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8" name="Rectangle 58"/>
          <p:cNvSpPr>
            <a:spLocks noGrp="1" noChangeArrowheads="1"/>
          </p:cNvSpPr>
          <p:nvPr>
            <p:ph type="body" idx="1"/>
          </p:nvPr>
        </p:nvSpPr>
        <p:spPr bwMode="auto">
          <a:xfrm>
            <a:off x="263525" y="1598613"/>
            <a:ext cx="7386638" cy="4497387"/>
          </a:xfrm>
          <a:prstGeom prst="rect">
            <a:avLst/>
          </a:prstGeom>
          <a:noFill/>
          <a:ln w="9525">
            <a:noFill/>
            <a:miter lim="800000"/>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83003" name="Rectangle 59"/>
          <p:cNvSpPr>
            <a:spLocks noGrp="1" noChangeArrowheads="1"/>
          </p:cNvSpPr>
          <p:nvPr>
            <p:ph type="dt" sz="half" idx="2"/>
          </p:nvPr>
        </p:nvSpPr>
        <p:spPr bwMode="auto">
          <a:xfrm>
            <a:off x="301625" y="6242050"/>
            <a:ext cx="1782763" cy="474663"/>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fontAlgn="auto">
              <a:spcBef>
                <a:spcPct val="0"/>
              </a:spcBef>
              <a:spcAft>
                <a:spcPct val="0"/>
              </a:spcAft>
              <a:defRPr sz="1000">
                <a:latin typeface="+mn-lt"/>
                <a:cs typeface="+mn-cs"/>
              </a:defRPr>
            </a:lvl1pPr>
          </a:lstStyle>
          <a:p>
            <a:pPr>
              <a:defRPr/>
            </a:pPr>
            <a:endParaRPr lang="ru-RU"/>
          </a:p>
        </p:txBody>
      </p:sp>
      <p:sp>
        <p:nvSpPr>
          <p:cNvPr id="83004" name="Rectangle 60"/>
          <p:cNvSpPr>
            <a:spLocks noGrp="1" noChangeArrowheads="1"/>
          </p:cNvSpPr>
          <p:nvPr>
            <p:ph type="ftr" sz="quarter" idx="3"/>
          </p:nvPr>
        </p:nvSpPr>
        <p:spPr bwMode="auto">
          <a:xfrm>
            <a:off x="2257425" y="6248400"/>
            <a:ext cx="3455988" cy="474663"/>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ctr" fontAlgn="auto">
              <a:spcBef>
                <a:spcPct val="0"/>
              </a:spcBef>
              <a:spcAft>
                <a:spcPct val="0"/>
              </a:spcAft>
              <a:defRPr sz="1000" smtClean="0">
                <a:latin typeface="+mn-lt"/>
                <a:cs typeface="+mn-cs"/>
              </a:defRPr>
            </a:lvl1pPr>
          </a:lstStyle>
          <a:p>
            <a:pPr>
              <a:defRPr/>
            </a:pPr>
            <a:r>
              <a:rPr lang="ru-RU"/>
              <a:t>За матеріалами сайту Svit PPT</a:t>
            </a:r>
          </a:p>
        </p:txBody>
      </p:sp>
      <p:sp>
        <p:nvSpPr>
          <p:cNvPr id="83005" name="Rectangle 61"/>
          <p:cNvSpPr>
            <a:spLocks noGrp="1" noChangeArrowheads="1"/>
          </p:cNvSpPr>
          <p:nvPr>
            <p:ph type="sldNum" sz="quarter" idx="4"/>
          </p:nvPr>
        </p:nvSpPr>
        <p:spPr bwMode="auto">
          <a:xfrm>
            <a:off x="5867400" y="6248400"/>
            <a:ext cx="1755775" cy="474663"/>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fontAlgn="auto">
              <a:spcBef>
                <a:spcPct val="0"/>
              </a:spcBef>
              <a:spcAft>
                <a:spcPct val="0"/>
              </a:spcAft>
              <a:defRPr sz="1000">
                <a:latin typeface="+mn-lt"/>
                <a:cs typeface="+mn-cs"/>
              </a:defRPr>
            </a:lvl1pPr>
          </a:lstStyle>
          <a:p>
            <a:pPr>
              <a:defRPr/>
            </a:pPr>
            <a:fld id="{EA93F8FE-5336-4E6D-8194-50F5B7938D2E}"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510" r:id="rId1"/>
    <p:sldLayoutId id="2147484306" r:id="rId2"/>
    <p:sldLayoutId id="2147484307" r:id="rId3"/>
    <p:sldLayoutId id="2147484308" r:id="rId4"/>
    <p:sldLayoutId id="2147484309" r:id="rId5"/>
    <p:sldLayoutId id="2147484310" r:id="rId6"/>
    <p:sldLayoutId id="2147484311" r:id="rId7"/>
    <p:sldLayoutId id="2147484312" r:id="rId8"/>
    <p:sldLayoutId id="2147484313" r:id="rId9"/>
    <p:sldLayoutId id="2147484314" r:id="rId10"/>
    <p:sldLayoutId id="2147484315" r:id="rId11"/>
  </p:sldLayoutIdLst>
  <p:transition spd="slow">
    <p:randomBar dir="vert"/>
  </p:transition>
  <p:timing/>
  <p:hf sldNum="0" hd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a:defRPr>
      </a:lvl2pPr>
      <a:lvl3pPr algn="l" rtl="0" eaLnBrk="0" fontAlgn="base" hangingPunct="0">
        <a:spcBef>
          <a:spcPct val="0"/>
        </a:spcBef>
        <a:spcAft>
          <a:spcPct val="0"/>
        </a:spcAft>
        <a:defRPr sz="4000">
          <a:solidFill>
            <a:schemeClr val="tx2"/>
          </a:solidFill>
          <a:latin typeface="Arial"/>
        </a:defRPr>
      </a:lvl3pPr>
      <a:lvl4pPr algn="l" rtl="0" eaLnBrk="0" fontAlgn="base" hangingPunct="0">
        <a:spcBef>
          <a:spcPct val="0"/>
        </a:spcBef>
        <a:spcAft>
          <a:spcPct val="0"/>
        </a:spcAft>
        <a:defRPr sz="4000">
          <a:solidFill>
            <a:schemeClr val="tx2"/>
          </a:solidFill>
          <a:latin typeface="Arial"/>
        </a:defRPr>
      </a:lvl4pPr>
      <a:lvl5pPr algn="l" rtl="0" eaLnBrk="0" fontAlgn="base" hangingPunct="0">
        <a:spcBef>
          <a:spcPct val="0"/>
        </a:spcBef>
        <a:spcAft>
          <a:spcPct val="0"/>
        </a:spcAft>
        <a:defRPr sz="4000">
          <a:solidFill>
            <a:schemeClr val="tx2"/>
          </a:solidFill>
          <a:latin typeface="Arial"/>
        </a:defRPr>
      </a:lvl5pPr>
      <a:lvl6pPr marL="457200" algn="l" rtl="0" eaLnBrk="1" fontAlgn="base" hangingPunct="1">
        <a:spcBef>
          <a:spcPct val="0"/>
        </a:spcBef>
        <a:spcAft>
          <a:spcPct val="0"/>
        </a:spcAft>
        <a:defRPr sz="4000">
          <a:solidFill>
            <a:schemeClr val="tx2"/>
          </a:solidFill>
          <a:latin typeface="Arial"/>
        </a:defRPr>
      </a:lvl6pPr>
      <a:lvl7pPr marL="914400" algn="l" rtl="0" eaLnBrk="1" fontAlgn="base" hangingPunct="1">
        <a:spcBef>
          <a:spcPct val="0"/>
        </a:spcBef>
        <a:spcAft>
          <a:spcPct val="0"/>
        </a:spcAft>
        <a:defRPr sz="4000">
          <a:solidFill>
            <a:schemeClr val="tx2"/>
          </a:solidFill>
          <a:latin typeface="Arial"/>
        </a:defRPr>
      </a:lvl7pPr>
      <a:lvl8pPr marL="1371600" algn="l" rtl="0" eaLnBrk="1" fontAlgn="base" hangingPunct="1">
        <a:spcBef>
          <a:spcPct val="0"/>
        </a:spcBef>
        <a:spcAft>
          <a:spcPct val="0"/>
        </a:spcAft>
        <a:defRPr sz="4000">
          <a:solidFill>
            <a:schemeClr val="tx2"/>
          </a:solidFill>
          <a:latin typeface="Arial"/>
        </a:defRPr>
      </a:lvl8pPr>
      <a:lvl9pPr marL="1828800" algn="l" rtl="0" eaLnBrk="1" fontAlgn="base" hangingPunct="1">
        <a:spcBef>
          <a:spcPct val="0"/>
        </a:spcBef>
        <a:spcAft>
          <a:spcPct val="0"/>
        </a:spcAft>
        <a:defRPr sz="4000">
          <a:solidFill>
            <a:schemeClr val="tx2"/>
          </a:solidFill>
          <a:latin typeface="Arial"/>
        </a:defRPr>
      </a:lvl9pPr>
    </p:titleStyle>
    <p:bodyStyle>
      <a:lvl1pPr marL="342900" indent="-342900" algn="l" rtl="0" eaLnBrk="0" fontAlgn="base" hangingPunct="0">
        <a:spcBef>
          <a:spcPct val="20000"/>
        </a:spcBef>
        <a:spcAft>
          <a:spcPct val="0"/>
        </a:spcAft>
        <a:buBlip>
          <a:blip r:embed="rId14"/>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80000"/>
        <a:buBlip>
          <a:blip r:embed="rId15"/>
        </a:buBlip>
        <a:defRPr sz="2800">
          <a:solidFill>
            <a:schemeClr val="tx1"/>
          </a:solidFill>
          <a:latin typeface="+mn-lt"/>
        </a:defRPr>
      </a:lvl2pPr>
      <a:lvl3pPr marL="1143000" indent="-228600" algn="l" rtl="0" eaLnBrk="0" fontAlgn="base" hangingPunct="0">
        <a:spcBef>
          <a:spcPct val="20000"/>
        </a:spcBef>
        <a:spcAft>
          <a:spcPct val="0"/>
        </a:spcAft>
        <a:buSzPct val="70000"/>
        <a:buBlip>
          <a:blip r:embed="rId16"/>
        </a:buBlip>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solidFill>
          <a:schemeClr val="bg1"/>
        </a:solidFill>
        <a:effectLst/>
      </p:bgPr>
    </p:bg>
    <p:spTree>
      <p:nvGrpSpPr>
        <p:cNvPr id="1" name=""/>
        <p:cNvGrpSpPr/>
        <p:nvPr/>
      </p:nvGrpSpPr>
      <p:grpSpPr>
        <a:xfrm>
          <a:off x="0" y="0"/>
          <a:ext cx="0" cy="0"/>
        </a:xfrm>
      </p:grpSpPr>
      <p:grpSp>
        <p:nvGrpSpPr>
          <p:cNvPr id="10242" name="Group 2"/>
          <p:cNvGrpSpPr/>
          <p:nvPr/>
        </p:nvGrpSpPr>
        <p:grpSpPr>
          <a:xfrm>
            <a:off x="0" y="0"/>
            <a:ext cx="7620000" cy="6858000"/>
            <a:chExt cx="4800" cy="4320"/>
          </a:xfrm>
        </p:grpSpPr>
        <p:grpSp>
          <p:nvGrpSpPr>
            <p:cNvPr id="10248" name="Group 3"/>
            <p:cNvGrpSpPr/>
            <p:nvPr userDrawn="1"/>
          </p:nvGrpSpPr>
          <p:grpSpPr>
            <a:xfrm>
              <a:off x="0" y="0"/>
              <a:ext cx="2016" cy="4320"/>
              <a:chExt cx="2016" cy="4320"/>
            </a:xfrm>
          </p:grpSpPr>
          <p:sp>
            <p:nvSpPr>
              <p:cNvPr id="68612" name="Rectangle 4"/>
              <p:cNvSpPr>
                <a:spLocks noChangeArrowheads="1"/>
              </p:cNvSpPr>
              <p:nvPr userDrawn="1"/>
            </p:nvSpPr>
            <p:spPr bwMode="auto">
              <a:xfrm>
                <a:off x="0" y="0"/>
                <a:ext cx="480" cy="4320"/>
              </a:xfrm>
              <a:prstGeom prst="rect">
                <a:avLst/>
              </a:prstGeom>
              <a:solidFill>
                <a:schemeClr val="accent2"/>
              </a:solidFill>
              <a:ln w="9525">
                <a:noFill/>
                <a:miter lim="800000"/>
              </a:ln>
              <a:effectLst/>
            </p:spPr>
            <p:txBody>
              <a:bodyPr wrap="none" anchor="ctr"/>
              <a:lstStyle/>
              <a:p>
                <a:pPr fontAlgn="auto">
                  <a:spcBef>
                    <a:spcPct val="0"/>
                  </a:spcBef>
                  <a:spcAft>
                    <a:spcPct val="0"/>
                  </a:spcAft>
                  <a:defRPr/>
                </a:pPr>
                <a:endParaRPr lang="uk-UA">
                  <a:latin typeface="+mn-lt"/>
                  <a:cs typeface="+mn-cs"/>
                </a:endParaRPr>
              </a:p>
            </p:txBody>
          </p:sp>
          <p:sp>
            <p:nvSpPr>
              <p:cNvPr id="68613" name="Freeform 5"/>
              <p:cNvSpPr/>
              <p:nvPr userDrawn="1"/>
            </p:nvSpPr>
            <p:spPr bwMode="auto">
              <a:xfrm>
                <a:off x="288" y="0"/>
                <a:ext cx="1728" cy="735"/>
              </a:xfrm>
              <a:custGeom>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pPr fontAlgn="auto">
                  <a:spcBef>
                    <a:spcPct val="0"/>
                  </a:spcBef>
                  <a:spcAft>
                    <a:spcPct val="0"/>
                  </a:spcAft>
                  <a:defRPr/>
                </a:pPr>
                <a:endParaRPr lang="uk-UA">
                  <a:latin typeface="+mn-lt"/>
                  <a:cs typeface="+mn-cs"/>
                </a:endParaRPr>
              </a:p>
            </p:txBody>
          </p:sp>
        </p:grpSp>
        <p:grpSp>
          <p:nvGrpSpPr>
            <p:cNvPr id="10249" name="Group 6"/>
            <p:cNvGrpSpPr/>
            <p:nvPr/>
          </p:nvGrpSpPr>
          <p:grpSpPr>
            <a:xfrm>
              <a:off x="144" y="1248"/>
              <a:ext cx="4656" cy="201"/>
              <a:chOff x="144" y="1248"/>
              <a:chExt cx="4656" cy="201"/>
            </a:xfrm>
          </p:grpSpPr>
          <p:sp>
            <p:nvSpPr>
              <p:cNvPr id="68615" name="AutoShape 7"/>
              <p:cNvSpPr>
                <a:spLocks noChangeArrowheads="1"/>
              </p:cNvSpPr>
              <p:nvPr/>
            </p:nvSpPr>
            <p:spPr bwMode="auto">
              <a:xfrm>
                <a:off x="384" y="1248"/>
                <a:ext cx="4416" cy="200"/>
              </a:xfrm>
              <a:prstGeom prst="roundRect">
                <a:avLst>
                  <a:gd name="adj" fmla="val 0"/>
                </a:avLst>
              </a:prstGeom>
              <a:solidFill>
                <a:schemeClr val="hlink"/>
              </a:solidFill>
              <a:ln w="9525">
                <a:noFill/>
                <a:round/>
              </a:ln>
              <a:effectLst/>
            </p:spPr>
            <p:txBody>
              <a:bodyPr wrap="none" anchor="ctr"/>
              <a:lstStyle/>
              <a:p>
                <a:pPr fontAlgn="auto">
                  <a:spcBef>
                    <a:spcPct val="0"/>
                  </a:spcBef>
                  <a:spcAft>
                    <a:spcPct val="0"/>
                  </a:spcAft>
                  <a:defRPr/>
                </a:pPr>
                <a:endParaRPr lang="uk-UA">
                  <a:latin typeface="+mn-lt"/>
                  <a:cs typeface="+mn-cs"/>
                </a:endParaRPr>
              </a:p>
            </p:txBody>
          </p:sp>
          <p:sp>
            <p:nvSpPr>
              <p:cNvPr id="68616" name="AutoShape 8"/>
              <p:cNvSpPr>
                <a:spLocks noChangeArrowheads="1"/>
              </p:cNvSpPr>
              <p:nvPr/>
            </p:nvSpPr>
            <p:spPr bwMode="auto">
              <a:xfrm flipH="1">
                <a:off x="144" y="1248"/>
                <a:ext cx="248" cy="201"/>
              </a:xfrm>
              <a:prstGeom prst="flowChartDelay">
                <a:avLst/>
              </a:prstGeom>
              <a:solidFill>
                <a:schemeClr val="hlink"/>
              </a:solidFill>
              <a:ln w="9525">
                <a:noFill/>
                <a:miter lim="800000"/>
              </a:ln>
              <a:effectLst/>
            </p:spPr>
            <p:txBody>
              <a:bodyPr wrap="none" anchor="ctr"/>
              <a:lstStyle/>
              <a:p>
                <a:pPr fontAlgn="auto">
                  <a:spcBef>
                    <a:spcPct val="0"/>
                  </a:spcBef>
                  <a:spcAft>
                    <a:spcPct val="0"/>
                  </a:spcAft>
                  <a:defRPr/>
                </a:pPr>
                <a:endParaRPr lang="uk-UA">
                  <a:latin typeface="+mn-lt"/>
                  <a:cs typeface="+mn-cs"/>
                </a:endParaRPr>
              </a:p>
            </p:txBody>
          </p:sp>
        </p:grpSp>
      </p:grpSp>
      <p:sp>
        <p:nvSpPr>
          <p:cNvPr id="10243"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ln>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10244" name="Rectangle 10"/>
          <p:cNvSpPr>
            <a:spLocks noGrp="1" noChangeArrowheads="1"/>
          </p:cNvSpPr>
          <p:nvPr>
            <p:ph type="body" idx="1"/>
          </p:nvPr>
        </p:nvSpPr>
        <p:spPr bwMode="auto">
          <a:xfrm>
            <a:off x="838200" y="2362200"/>
            <a:ext cx="7693025" cy="3724275"/>
          </a:xfrm>
          <a:prstGeom prst="rect">
            <a:avLst/>
          </a:prstGeom>
          <a:noFill/>
          <a:ln w="9525">
            <a:noFill/>
            <a:miter lim="800000"/>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68619" name="Rectangle 11"/>
          <p:cNvSpPr>
            <a:spLocks noGrp="1" noChangeArrowheads="1"/>
          </p:cNvSpPr>
          <p:nvPr>
            <p:ph type="dt" sz="half" idx="2"/>
          </p:nvPr>
        </p:nvSpPr>
        <p:spPr bwMode="auto">
          <a:xfrm>
            <a:off x="2438400" y="6248400"/>
            <a:ext cx="2130425" cy="474663"/>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algn="r" fontAlgn="auto">
              <a:spcBef>
                <a:spcPct val="0"/>
              </a:spcBef>
              <a:spcAft>
                <a:spcPct val="0"/>
              </a:spcAft>
              <a:defRPr sz="1400">
                <a:latin typeface="+mn-lt"/>
                <a:cs typeface="+mn-cs"/>
              </a:defRPr>
            </a:lvl1pPr>
          </a:lstStyle>
          <a:p>
            <a:pPr>
              <a:defRPr/>
            </a:pPr>
            <a:endParaRPr lang="ru-RU"/>
          </a:p>
        </p:txBody>
      </p:sp>
      <p:sp>
        <p:nvSpPr>
          <p:cNvPr id="68620" name="Rectangle 12"/>
          <p:cNvSpPr>
            <a:spLocks noGrp="1" noChangeArrowheads="1"/>
          </p:cNvSpPr>
          <p:nvPr>
            <p:ph type="ftr" sz="quarter" idx="3"/>
          </p:nvPr>
        </p:nvSpPr>
        <p:spPr bwMode="auto">
          <a:xfrm>
            <a:off x="5791200" y="6248400"/>
            <a:ext cx="2897188" cy="474663"/>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algn="ctr" fontAlgn="auto">
              <a:spcBef>
                <a:spcPct val="0"/>
              </a:spcBef>
              <a:spcAft>
                <a:spcPct val="0"/>
              </a:spcAft>
              <a:defRPr sz="1400" smtClean="0">
                <a:latin typeface="+mn-lt"/>
                <a:cs typeface="+mn-cs"/>
              </a:defRPr>
            </a:lvl1pPr>
          </a:lstStyle>
          <a:p>
            <a:pPr>
              <a:defRPr/>
            </a:pPr>
            <a:r>
              <a:rPr lang="ru-RU"/>
              <a:t>За матеріалами сайту Svit PPT</a:t>
            </a:r>
          </a:p>
        </p:txBody>
      </p:sp>
      <p:sp>
        <p:nvSpPr>
          <p:cNvPr id="68621" name="Rectangle 13"/>
          <p:cNvSpPr>
            <a:spLocks noGrp="1" noChangeArrowheads="1"/>
          </p:cNvSpPr>
          <p:nvPr>
            <p:ph type="sldNum" sz="quarter" idx="4"/>
          </p:nvPr>
        </p:nvSpPr>
        <p:spPr bwMode="auto">
          <a:xfrm>
            <a:off x="84138" y="6242050"/>
            <a:ext cx="587375" cy="488950"/>
          </a:xfrm>
          <a:prstGeom prst="rect">
            <a:avLst/>
          </a:prstGeom>
          <a:noFill/>
          <a:ln w="9525">
            <a:noFill/>
            <a:miter lim="800000"/>
          </a:ln>
          <a:effectLst/>
        </p:spPr>
        <p:txBody>
          <a:bodyPr vert="horz" wrap="square" lIns="91440" tIns="45720" rIns="91440" bIns="45720" numCol="1" anchor="b" anchorCtr="1" compatLnSpc="1">
            <a:prstTxWarp prst="textNoShape">
              <a:avLst/>
            </a:prstTxWarp>
          </a:bodyPr>
          <a:lstStyle>
            <a:lvl1pPr fontAlgn="auto">
              <a:spcBef>
                <a:spcPct val="0"/>
              </a:spcBef>
              <a:spcAft>
                <a:spcPct val="0"/>
              </a:spcAft>
              <a:defRPr sz="2600" b="1">
                <a:solidFill>
                  <a:schemeClr val="bg1"/>
                </a:solidFill>
                <a:latin typeface="+mn-lt"/>
                <a:cs typeface="+mn-cs"/>
              </a:defRPr>
            </a:lvl1pPr>
          </a:lstStyle>
          <a:p>
            <a:pPr>
              <a:defRPr/>
            </a:pPr>
            <a:fld id="{9157EB6D-E91F-40F9-A64B-9950D3B52FAA}"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518" r:id="rId1"/>
    <p:sldLayoutId id="2147484401" r:id="rId2"/>
    <p:sldLayoutId id="2147484402" r:id="rId3"/>
    <p:sldLayoutId id="2147484403" r:id="rId4"/>
    <p:sldLayoutId id="2147484404" r:id="rId5"/>
    <p:sldLayoutId id="2147484405" r:id="rId6"/>
    <p:sldLayoutId id="2147484406" r:id="rId7"/>
    <p:sldLayoutId id="2147484407" r:id="rId8"/>
    <p:sldLayoutId id="2147484408" r:id="rId9"/>
    <p:sldLayoutId id="2147484409" r:id="rId10"/>
    <p:sldLayoutId id="2147484410" r:id="rId11"/>
  </p:sldLayoutIdLst>
  <p:transition spd="slow">
    <p:randomBar dir="vert"/>
  </p:transition>
  <p:timing/>
  <p:hf sldNum="0" hdr="0" dt="0"/>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a:defRPr>
      </a:lvl2pPr>
      <a:lvl3pPr algn="l" rtl="0" eaLnBrk="0" fontAlgn="base" hangingPunct="0">
        <a:lnSpc>
          <a:spcPct val="90000"/>
        </a:lnSpc>
        <a:spcBef>
          <a:spcPct val="0"/>
        </a:spcBef>
        <a:spcAft>
          <a:spcPct val="0"/>
        </a:spcAft>
        <a:defRPr sz="3600" b="1">
          <a:solidFill>
            <a:schemeClr val="tx2"/>
          </a:solidFill>
          <a:latin typeface="Arial"/>
        </a:defRPr>
      </a:lvl3pPr>
      <a:lvl4pPr algn="l" rtl="0" eaLnBrk="0" fontAlgn="base" hangingPunct="0">
        <a:lnSpc>
          <a:spcPct val="90000"/>
        </a:lnSpc>
        <a:spcBef>
          <a:spcPct val="0"/>
        </a:spcBef>
        <a:spcAft>
          <a:spcPct val="0"/>
        </a:spcAft>
        <a:defRPr sz="3600" b="1">
          <a:solidFill>
            <a:schemeClr val="tx2"/>
          </a:solidFill>
          <a:latin typeface="Arial"/>
        </a:defRPr>
      </a:lvl4pPr>
      <a:lvl5pPr algn="l" rtl="0" eaLnBrk="0" fontAlgn="base" hangingPunct="0">
        <a:lnSpc>
          <a:spcPct val="90000"/>
        </a:lnSpc>
        <a:spcBef>
          <a:spcPct val="0"/>
        </a:spcBef>
        <a:spcAft>
          <a:spcPct val="0"/>
        </a:spcAft>
        <a:defRPr sz="3600" b="1">
          <a:solidFill>
            <a:schemeClr val="tx2"/>
          </a:solidFill>
          <a:latin typeface="Arial"/>
        </a:defRPr>
      </a:lvl5pPr>
      <a:lvl6pPr marL="457200" algn="l" rtl="0" eaLnBrk="1" fontAlgn="base" hangingPunct="1">
        <a:lnSpc>
          <a:spcPct val="90000"/>
        </a:lnSpc>
        <a:spcBef>
          <a:spcPct val="0"/>
        </a:spcBef>
        <a:spcAft>
          <a:spcPct val="0"/>
        </a:spcAft>
        <a:defRPr sz="3600" b="1">
          <a:solidFill>
            <a:schemeClr val="tx2"/>
          </a:solidFill>
          <a:latin typeface="Arial"/>
        </a:defRPr>
      </a:lvl6pPr>
      <a:lvl7pPr marL="914400" algn="l" rtl="0" eaLnBrk="1" fontAlgn="base" hangingPunct="1">
        <a:lnSpc>
          <a:spcPct val="90000"/>
        </a:lnSpc>
        <a:spcBef>
          <a:spcPct val="0"/>
        </a:spcBef>
        <a:spcAft>
          <a:spcPct val="0"/>
        </a:spcAft>
        <a:defRPr sz="3600" b="1">
          <a:solidFill>
            <a:schemeClr val="tx2"/>
          </a:solidFill>
          <a:latin typeface="Arial"/>
        </a:defRPr>
      </a:lvl7pPr>
      <a:lvl8pPr marL="1371600" algn="l" rtl="0" eaLnBrk="1" fontAlgn="base" hangingPunct="1">
        <a:lnSpc>
          <a:spcPct val="90000"/>
        </a:lnSpc>
        <a:spcBef>
          <a:spcPct val="0"/>
        </a:spcBef>
        <a:spcAft>
          <a:spcPct val="0"/>
        </a:spcAft>
        <a:defRPr sz="3600" b="1">
          <a:solidFill>
            <a:schemeClr val="tx2"/>
          </a:solidFill>
          <a:latin typeface="Arial"/>
        </a:defRPr>
      </a:lvl8pPr>
      <a:lvl9pPr marL="1828800" algn="l" rtl="0" eaLnBrk="1" fontAlgn="base" hangingPunct="1">
        <a:lnSpc>
          <a:spcPct val="90000"/>
        </a:lnSpc>
        <a:spcBef>
          <a:spcPct val="0"/>
        </a:spcBef>
        <a:spcAft>
          <a:spcPct val="0"/>
        </a:spcAft>
        <a:defRPr sz="3600" b="1">
          <a:solidFill>
            <a:schemeClr val="tx2"/>
          </a:solidFill>
          <a:latin typeface="Arial"/>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xfrm>
      </p:grpSpPr>
      <p:grpSp>
        <p:nvGrpSpPr>
          <p:cNvPr id="11266" name="Group 2"/>
          <p:cNvGrpSpPr/>
          <p:nvPr/>
        </p:nvGrpSpPr>
        <p:grpSpPr>
          <a:xfrm>
            <a:off x="319088" y="1828800"/>
            <a:ext cx="8824912" cy="5029200"/>
            <a:chOff x="201" y="1152"/>
            <a:chExt cx="5559" cy="3168"/>
          </a:xfrm>
        </p:grpSpPr>
        <p:sp>
          <p:nvSpPr>
            <p:cNvPr id="73731" name="Freeform 3"/>
            <p:cNvSpPr/>
            <p:nvPr/>
          </p:nvSpPr>
          <p:spPr bwMode="ltGray">
            <a:xfrm>
              <a:off x="528" y="2909"/>
              <a:ext cx="5232" cy="1411"/>
            </a:xfrm>
            <a:custGeom>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ln>
          </p:spPr>
          <p:txBody>
            <a:bodyPr/>
            <a:lstStyle/>
            <a:p>
              <a:pPr fontAlgn="auto">
                <a:spcBef>
                  <a:spcPct val="0"/>
                </a:spcBef>
                <a:spcAft>
                  <a:spcPct val="0"/>
                </a:spcAft>
                <a:defRPr/>
              </a:pPr>
              <a:endParaRPr lang="uk-UA">
                <a:latin typeface="+mn-lt"/>
                <a:cs typeface="+mn-cs"/>
              </a:endParaRPr>
            </a:p>
          </p:txBody>
        </p:sp>
        <p:sp>
          <p:nvSpPr>
            <p:cNvPr id="73732" name="Freeform 4"/>
            <p:cNvSpPr/>
            <p:nvPr/>
          </p:nvSpPr>
          <p:spPr bwMode="ltGray">
            <a:xfrm>
              <a:off x="210" y="1152"/>
              <a:ext cx="5550" cy="3168"/>
            </a:xfrm>
            <a:custGeom>
              <a:cxnLst>
                <a:cxn ang="0">
                  <a:pos x="330" y="1764"/>
                </a:cxn>
                <a:cxn ang="0">
                  <a:pos x="0" y="1764"/>
                </a:cxn>
                <a:cxn ang="0">
                  <a:pos x="0" y="3168"/>
                </a:cxn>
                <a:cxn ang="0">
                  <a:pos x="5550" y="3168"/>
                </a:cxn>
                <a:cxn ang="0">
                  <a:pos x="5550" y="0"/>
                </a:cxn>
                <a:cxn ang="0">
                  <a:pos x="330" y="0"/>
                </a:cxn>
                <a:cxn ang="0">
                  <a:pos x="330" y="1764"/>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w="9525">
              <a:noFill/>
              <a:round/>
            </a:ln>
          </p:spPr>
          <p:txBody>
            <a:bodyPr/>
            <a:lstStyle/>
            <a:p>
              <a:pPr fontAlgn="auto">
                <a:spcBef>
                  <a:spcPct val="0"/>
                </a:spcBef>
                <a:spcAft>
                  <a:spcPct val="0"/>
                </a:spcAft>
                <a:defRPr/>
              </a:pPr>
              <a:endParaRPr lang="uk-UA">
                <a:latin typeface="+mn-lt"/>
                <a:cs typeface="+mn-cs"/>
              </a:endParaRPr>
            </a:p>
          </p:txBody>
        </p:sp>
        <p:sp>
          <p:nvSpPr>
            <p:cNvPr id="73733" name="Freeform 5"/>
            <p:cNvSpPr/>
            <p:nvPr/>
          </p:nvSpPr>
          <p:spPr bwMode="ltGray">
            <a:xfrm>
              <a:off x="528" y="2932"/>
              <a:ext cx="5232" cy="1388"/>
            </a:xfrm>
            <a:custGeom>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w="9525">
              <a:noFill/>
              <a:round/>
            </a:ln>
          </p:spPr>
          <p:txBody>
            <a:bodyPr/>
            <a:lstStyle/>
            <a:p>
              <a:pPr fontAlgn="auto">
                <a:spcBef>
                  <a:spcPct val="0"/>
                </a:spcBef>
                <a:spcAft>
                  <a:spcPct val="0"/>
                </a:spcAft>
                <a:defRPr/>
              </a:pPr>
              <a:endParaRPr lang="uk-UA">
                <a:latin typeface="+mn-lt"/>
                <a:cs typeface="+mn-cs"/>
              </a:endParaRPr>
            </a:p>
          </p:txBody>
        </p:sp>
        <p:sp>
          <p:nvSpPr>
            <p:cNvPr id="73734" name="Freeform 6"/>
            <p:cNvSpPr/>
            <p:nvPr/>
          </p:nvSpPr>
          <p:spPr bwMode="ltGray">
            <a:xfrm>
              <a:off x="528" y="1152"/>
              <a:ext cx="4607" cy="29"/>
            </a:xfrm>
            <a:custGeom>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fontAlgn="auto">
                <a:spcBef>
                  <a:spcPct val="0"/>
                </a:spcBef>
                <a:spcAft>
                  <a:spcPct val="0"/>
                </a:spcAft>
                <a:defRPr/>
              </a:pPr>
              <a:endParaRPr lang="uk-UA">
                <a:latin typeface="+mn-lt"/>
                <a:cs typeface="+mn-cs"/>
              </a:endParaRPr>
            </a:p>
          </p:txBody>
        </p:sp>
        <p:sp>
          <p:nvSpPr>
            <p:cNvPr id="73735" name="Freeform 7"/>
            <p:cNvSpPr/>
            <p:nvPr/>
          </p:nvSpPr>
          <p:spPr bwMode="ltGray">
            <a:xfrm>
              <a:off x="528" y="1152"/>
              <a:ext cx="29" cy="1785"/>
            </a:xfrm>
            <a:custGeom>
              <a:cxnLst>
                <a:cxn ang="0">
                  <a:pos x="0" y="0"/>
                </a:cxn>
                <a:cxn ang="0">
                  <a:pos x="0" y="2161"/>
                </a:cxn>
                <a:cxn ang="0">
                  <a:pos x="29" y="2161"/>
                </a:cxn>
                <a:cxn ang="0">
                  <a:pos x="27" y="27"/>
                </a:cxn>
                <a:cxn ang="0">
                  <a:pos x="0" y="0"/>
                </a:cxn>
                <a:cxn ang="0">
                  <a:pos x="0" y="0"/>
                </a:cxn>
              </a:cxnLst>
              <a:rect l="0" t="0" r="r" b="b"/>
              <a:pathLst>
                <a:path w="28"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pPr fontAlgn="auto">
                <a:spcBef>
                  <a:spcPct val="0"/>
                </a:spcBef>
                <a:spcAft>
                  <a:spcPct val="0"/>
                </a:spcAft>
                <a:defRPr/>
              </a:pPr>
              <a:endParaRPr lang="uk-UA">
                <a:latin typeface="+mn-lt"/>
                <a:cs typeface="+mn-cs"/>
              </a:endParaRPr>
            </a:p>
          </p:txBody>
        </p:sp>
        <p:sp>
          <p:nvSpPr>
            <p:cNvPr id="73736" name="Freeform 8"/>
            <p:cNvSpPr/>
            <p:nvPr/>
          </p:nvSpPr>
          <p:spPr bwMode="ltGray">
            <a:xfrm>
              <a:off x="527" y="2904"/>
              <a:ext cx="29" cy="1416"/>
            </a:xfrm>
            <a:custGeom>
              <a:cxnLst>
                <a:cxn ang="0">
                  <a:pos x="0" y="1416"/>
                </a:cxn>
                <a:cxn ang="0">
                  <a:pos x="29" y="1416"/>
                </a:cxn>
                <a:cxn ang="0">
                  <a:pos x="28" y="24"/>
                </a:cxn>
                <a:cxn ang="0">
                  <a:pos x="0" y="0"/>
                </a:cxn>
                <a:cxn ang="0">
                  <a:pos x="0" y="1416"/>
                </a:cxn>
              </a:cxnLst>
              <a:rect l="0" t="0" r="r" b="b"/>
              <a:pathLst>
                <a:path w="28"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fontAlgn="auto">
                <a:spcBef>
                  <a:spcPct val="0"/>
                </a:spcBef>
                <a:spcAft>
                  <a:spcPct val="0"/>
                </a:spcAft>
                <a:defRPr/>
              </a:pPr>
              <a:endParaRPr lang="uk-UA">
                <a:latin typeface="+mn-lt"/>
                <a:cs typeface="+mn-cs"/>
              </a:endParaRPr>
            </a:p>
          </p:txBody>
        </p:sp>
        <p:sp>
          <p:nvSpPr>
            <p:cNvPr id="73737" name="Freeform 9"/>
            <p:cNvSpPr/>
            <p:nvPr/>
          </p:nvSpPr>
          <p:spPr bwMode="ltGray">
            <a:xfrm>
              <a:off x="201" y="2904"/>
              <a:ext cx="2879" cy="29"/>
            </a:xfrm>
            <a:custGeom>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fontAlgn="auto">
                <a:spcBef>
                  <a:spcPct val="0"/>
                </a:spcBef>
                <a:spcAft>
                  <a:spcPct val="0"/>
                </a:spcAft>
                <a:defRPr/>
              </a:pPr>
              <a:endParaRPr lang="uk-UA">
                <a:latin typeface="+mn-lt"/>
                <a:cs typeface="+mn-cs"/>
              </a:endParaRPr>
            </a:p>
          </p:txBody>
        </p:sp>
        <p:sp>
          <p:nvSpPr>
            <p:cNvPr id="73738" name="Freeform 10"/>
            <p:cNvSpPr/>
            <p:nvPr/>
          </p:nvSpPr>
          <p:spPr bwMode="ltGray">
            <a:xfrm>
              <a:off x="201" y="2904"/>
              <a:ext cx="30" cy="1416"/>
            </a:xfrm>
            <a:custGeom>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pPr fontAlgn="auto">
                <a:spcBef>
                  <a:spcPct val="0"/>
                </a:spcBef>
                <a:spcAft>
                  <a:spcPct val="0"/>
                </a:spcAft>
                <a:defRPr/>
              </a:pPr>
              <a:endParaRPr lang="uk-UA">
                <a:latin typeface="+mn-lt"/>
                <a:cs typeface="+mn-cs"/>
              </a:endParaRPr>
            </a:p>
          </p:txBody>
        </p:sp>
      </p:grpSp>
      <p:sp>
        <p:nvSpPr>
          <p:cNvPr id="73739" name="Rectangle 11"/>
          <p:cNvSpPr>
            <a:spLocks noGrp="1" noChangeArrowheads="1"/>
          </p:cNvSpPr>
          <p:nvPr>
            <p:ph type="dt" sz="half" idx="2"/>
          </p:nvPr>
        </p:nvSpPr>
        <p:spPr bwMode="auto">
          <a:xfrm>
            <a:off x="838200" y="6245225"/>
            <a:ext cx="1901825" cy="47625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fontAlgn="auto">
              <a:spcBef>
                <a:spcPct val="0"/>
              </a:spcBef>
              <a:spcAft>
                <a:spcPct val="0"/>
              </a:spcAft>
              <a:defRPr sz="1400">
                <a:effectLst>
                  <a:outerShdw blurRad="38100" dist="38100" dir="2700000" algn="tl">
                    <a:srgbClr val="000000"/>
                  </a:outerShdw>
                </a:effectLst>
                <a:latin typeface="+mn-lt"/>
                <a:cs typeface="+mn-cs"/>
              </a:defRPr>
            </a:lvl1pPr>
          </a:lstStyle>
          <a:p>
            <a:pPr>
              <a:defRPr/>
            </a:pPr>
            <a:endParaRPr lang="ru-RU"/>
          </a:p>
        </p:txBody>
      </p:sp>
      <p:sp>
        <p:nvSpPr>
          <p:cNvPr id="73740" name="Rectangle 12"/>
          <p:cNvSpPr>
            <a:spLocks noGrp="1" noChangeArrowheads="1"/>
          </p:cNvSpPr>
          <p:nvPr>
            <p:ph type="ftr" sz="quarter" idx="3"/>
          </p:nvPr>
        </p:nvSpPr>
        <p:spPr bwMode="auto">
          <a:xfrm>
            <a:off x="3429000" y="6245225"/>
            <a:ext cx="2895600" cy="47625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ctr" fontAlgn="auto">
              <a:spcBef>
                <a:spcPct val="0"/>
              </a:spcBef>
              <a:spcAft>
                <a:spcPct val="0"/>
              </a:spcAft>
              <a:defRPr sz="1400" smtClean="0">
                <a:effectLst>
                  <a:outerShdw blurRad="38100" dist="38100" dir="2700000" algn="tl">
                    <a:srgbClr val="000000"/>
                  </a:outerShdw>
                </a:effectLst>
                <a:latin typeface="+mn-lt"/>
                <a:cs typeface="+mn-cs"/>
              </a:defRPr>
            </a:lvl1pPr>
          </a:lstStyle>
          <a:p>
            <a:pPr>
              <a:defRPr/>
            </a:pPr>
            <a:r>
              <a:rPr lang="ru-RU"/>
              <a:t>За матеріалами сайту Svit PPT</a:t>
            </a:r>
          </a:p>
        </p:txBody>
      </p:sp>
      <p:sp>
        <p:nvSpPr>
          <p:cNvPr id="73741" name="Rectangle 13"/>
          <p:cNvSpPr>
            <a:spLocks noGrp="1" noChangeArrowheads="1"/>
          </p:cNvSpPr>
          <p:nvPr>
            <p:ph type="sldNum" sz="quarter" idx="4"/>
          </p:nvPr>
        </p:nvSpPr>
        <p:spPr bwMode="auto">
          <a:xfrm>
            <a:off x="6937375" y="6245225"/>
            <a:ext cx="1901825" cy="47625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fontAlgn="auto">
              <a:spcBef>
                <a:spcPct val="0"/>
              </a:spcBef>
              <a:spcAft>
                <a:spcPct val="0"/>
              </a:spcAft>
              <a:defRPr sz="1400">
                <a:effectLst>
                  <a:outerShdw blurRad="38100" dist="38100" dir="2700000" algn="tl">
                    <a:srgbClr val="000000"/>
                  </a:outerShdw>
                </a:effectLst>
                <a:latin typeface="+mn-lt"/>
                <a:cs typeface="+mn-cs"/>
              </a:defRPr>
            </a:lvl1pPr>
          </a:lstStyle>
          <a:p>
            <a:pPr>
              <a:defRPr/>
            </a:pPr>
            <a:fld id="{1601857F-2122-4971-A9BD-3E3200AEF927}" type="slidenum">
              <a:rPr lang="ru-RU"/>
              <a:pPr>
                <a:defRPr/>
              </a:pPr>
              <a:t>‹#›</a:t>
            </a:fld>
            <a:endParaRPr lang="ru-RU"/>
          </a:p>
        </p:txBody>
      </p:sp>
      <p:sp>
        <p:nvSpPr>
          <p:cNvPr id="73742" name="Rectangle 14"/>
          <p:cNvSpPr>
            <a:spLocks noGrp="1" noRot="1" noChangeArrowheads="1"/>
          </p:cNvSpPr>
          <p:nvPr>
            <p:ph type="title"/>
          </p:nvPr>
        </p:nvSpPr>
        <p:spPr bwMode="auto">
          <a:xfrm>
            <a:off x="457200" y="244475"/>
            <a:ext cx="8385175" cy="1431925"/>
          </a:xfrm>
          <a:prstGeom prst="rect">
            <a:avLst/>
          </a:prstGeom>
          <a:noFill/>
          <a:ln w="9525">
            <a:noFill/>
            <a:miter lim="800000"/>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73743" name="Rectangle 15"/>
          <p:cNvSpPr>
            <a:spLocks noGrp="1" noRot="1" noChangeArrowheads="1"/>
          </p:cNvSpPr>
          <p:nvPr>
            <p:ph type="body" idx="1"/>
          </p:nvPr>
        </p:nvSpPr>
        <p:spPr bwMode="auto">
          <a:xfrm>
            <a:off x="838200" y="1905000"/>
            <a:ext cx="8007350" cy="41910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dk2" tx1="lt1" bg2="dk1" tx2="lt2" accent1="accent1" accent2="accent2" accent3="accent3" accent4="accent4" accent5="accent5" accent6="accent6" hlink="hlink" folHlink="folHlink"/>
  <p:sldLayoutIdLst>
    <p:sldLayoutId id="2147484519" r:id="rId1"/>
    <p:sldLayoutId id="2147484411" r:id="rId2"/>
    <p:sldLayoutId id="2147484412" r:id="rId3"/>
    <p:sldLayoutId id="2147484413" r:id="rId4"/>
    <p:sldLayoutId id="2147484414" r:id="rId5"/>
    <p:sldLayoutId id="2147484415" r:id="rId6"/>
    <p:sldLayoutId id="2147484416" r:id="rId7"/>
    <p:sldLayoutId id="2147484417" r:id="rId8"/>
    <p:sldLayoutId id="2147484418" r:id="rId9"/>
    <p:sldLayoutId id="2147484419" r:id="rId10"/>
    <p:sldLayoutId id="2147484420" r:id="rId11"/>
  </p:sldLayoutIdLst>
  <p:transition spd="slow">
    <p:randomBar dir="vert"/>
  </p:transition>
  <p:timing/>
  <p:hf sldNum="0" hdr="0" dt="0"/>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solidFill>
          <a:schemeClr val="bg1"/>
        </a:solidFill>
        <a:effectLst/>
      </p:bgPr>
    </p:bg>
    <p:spTree>
      <p:nvGrpSpPr>
        <p:cNvPr id="1" name=""/>
        <p:cNvGrpSpPr/>
        <p:nvPr/>
      </p:nvGrpSpPr>
      <p:grpSpPr>
        <a:xfrm>
          <a:off x="0" y="0"/>
          <a:ext cx="0" cy="0"/>
        </a:xfrm>
      </p:grpSpPr>
      <p:sp>
        <p:nvSpPr>
          <p:cNvPr id="76802" name="Freeform 2"/>
          <p:cNvSpPr/>
          <p:nvPr/>
        </p:nvSpPr>
        <p:spPr bwMode="auto">
          <a:xfrm rot="-3172564">
            <a:off x="7777957" y="-15081"/>
            <a:ext cx="1162050" cy="2084387"/>
          </a:xfrm>
          <a:custGeom>
            <a:cxnLst>
              <a:cxn ang="0">
                <a:pos x="2903" y="433"/>
              </a:cxn>
              <a:cxn ang="0">
                <a:pos x="2565" y="80"/>
              </a:cxn>
              <a:cxn ang="0">
                <a:pos x="2241" y="0"/>
              </a:cxn>
              <a:cxn ang="0">
                <a:pos x="110" y="2811"/>
              </a:cxn>
              <a:cxn ang="0">
                <a:pos x="110" y="3228"/>
              </a:cxn>
              <a:cxn ang="0">
                <a:pos x="0" y="3631"/>
              </a:cxn>
              <a:cxn ang="0">
                <a:pos x="72" y="3686"/>
              </a:cxn>
              <a:cxn ang="0">
                <a:pos x="441" y="3355"/>
              </a:cxn>
              <a:cxn ang="0">
                <a:pos x="740" y="3228"/>
              </a:cxn>
              <a:cxn ang="0">
                <a:pos x="2903" y="433"/>
              </a:cxn>
              <a:cxn ang="0">
                <a:pos x="2903" y="433"/>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w="9525">
            <a:noFill/>
            <a:round/>
          </a:ln>
        </p:spPr>
        <p:txBody>
          <a:bodyPr/>
          <a:lstStyle/>
          <a:p>
            <a:pPr fontAlgn="auto">
              <a:spcBef>
                <a:spcPct val="0"/>
              </a:spcBef>
              <a:spcAft>
                <a:spcPct val="0"/>
              </a:spcAft>
              <a:defRPr/>
            </a:pPr>
            <a:endParaRPr lang="uk-UA">
              <a:latin typeface="+mn-lt"/>
              <a:cs typeface="+mn-cs"/>
            </a:endParaRPr>
          </a:p>
        </p:txBody>
      </p:sp>
      <p:sp>
        <p:nvSpPr>
          <p:cNvPr id="12291" name="Rectangle 3"/>
          <p:cNvSpPr>
            <a:spLocks noGrp="1" noChangeArrowheads="1"/>
          </p:cNvSpPr>
          <p:nvPr>
            <p:ph type="title"/>
          </p:nvPr>
        </p:nvSpPr>
        <p:spPr bwMode="auto">
          <a:xfrm>
            <a:off x="685800" y="152400"/>
            <a:ext cx="6870700" cy="1600200"/>
          </a:xfrm>
          <a:prstGeom prst="rect">
            <a:avLst/>
          </a:prstGeom>
          <a:noFill/>
          <a:ln w="9525">
            <a:noFill/>
            <a:miter lim="800000"/>
          </a:ln>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12292" name="Rectangle 4"/>
          <p:cNvSpPr>
            <a:spLocks noGrp="1" noChangeArrowheads="1"/>
          </p:cNvSpPr>
          <p:nvPr>
            <p:ph type="body" idx="1"/>
          </p:nvPr>
        </p:nvSpPr>
        <p:spPr bwMode="auto">
          <a:xfrm>
            <a:off x="685800" y="1828800"/>
            <a:ext cx="7696200" cy="3657600"/>
          </a:xfrm>
          <a:prstGeom prst="rect">
            <a:avLst/>
          </a:prstGeom>
          <a:noFill/>
          <a:ln w="9525">
            <a:noFill/>
            <a:miter lim="800000"/>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76805" name="Rectangle 5"/>
          <p:cNvSpPr>
            <a:spLocks noGrp="1" noChangeArrowheads="1"/>
          </p:cNvSpPr>
          <p:nvPr>
            <p:ph type="dt" sz="half" idx="2"/>
          </p:nvPr>
        </p:nvSpPr>
        <p:spPr bwMode="auto">
          <a:xfrm>
            <a:off x="1371600" y="6248400"/>
            <a:ext cx="1905000" cy="457200"/>
          </a:xfrm>
          <a:prstGeom prst="rect">
            <a:avLst/>
          </a:prstGeom>
          <a:noFill/>
          <a:ln w="9525">
            <a:noFill/>
            <a:miter lim="800000"/>
          </a:ln>
        </p:spPr>
        <p:txBody>
          <a:bodyPr vert="horz" wrap="square" lIns="91440" tIns="45720" rIns="91440" bIns="45720" numCol="1" anchor="t" anchorCtr="0" compatLnSpc="1">
            <a:prstTxWarp prst="textNoShape">
              <a:avLst/>
            </a:prstTxWarp>
          </a:bodyPr>
          <a:lstStyle>
            <a:lvl1pPr fontAlgn="auto">
              <a:spcBef>
                <a:spcPct val="0"/>
              </a:spcBef>
              <a:spcAft>
                <a:spcPct val="0"/>
              </a:spcAft>
              <a:defRPr sz="1400">
                <a:latin typeface="+mn-lt"/>
                <a:cs typeface="+mn-cs"/>
              </a:defRPr>
            </a:lvl1pPr>
          </a:lstStyle>
          <a:p>
            <a:pPr>
              <a:defRPr/>
            </a:pPr>
            <a:endParaRPr lang="ru-RU"/>
          </a:p>
        </p:txBody>
      </p:sp>
      <p:sp>
        <p:nvSpPr>
          <p:cNvPr id="76806" name="Rectangle 6"/>
          <p:cNvSpPr>
            <a:spLocks noGrp="1" noChangeArrowheads="1"/>
          </p:cNvSpPr>
          <p:nvPr>
            <p:ph type="ftr" sz="quarter" idx="3"/>
          </p:nvPr>
        </p:nvSpPr>
        <p:spPr bwMode="auto">
          <a:xfrm>
            <a:off x="3556000" y="6248400"/>
            <a:ext cx="2895600" cy="457200"/>
          </a:xfrm>
          <a:prstGeom prst="rect">
            <a:avLst/>
          </a:prstGeom>
          <a:noFill/>
          <a:ln w="9525">
            <a:noFill/>
            <a:miter lim="800000"/>
          </a:ln>
        </p:spPr>
        <p:txBody>
          <a:bodyPr vert="horz" wrap="square" lIns="91440" tIns="45720" rIns="91440" bIns="45720" numCol="1" anchor="t" anchorCtr="0" compatLnSpc="1">
            <a:prstTxWarp prst="textNoShape">
              <a:avLst/>
            </a:prstTxWarp>
          </a:bodyPr>
          <a:lstStyle>
            <a:lvl1pPr algn="ctr" fontAlgn="auto">
              <a:spcBef>
                <a:spcPct val="0"/>
              </a:spcBef>
              <a:spcAft>
                <a:spcPct val="0"/>
              </a:spcAft>
              <a:defRPr sz="1400" smtClean="0">
                <a:latin typeface="+mn-lt"/>
                <a:cs typeface="+mn-cs"/>
              </a:defRPr>
            </a:lvl1pPr>
          </a:lstStyle>
          <a:p>
            <a:pPr>
              <a:defRPr/>
            </a:pPr>
            <a:r>
              <a:rPr lang="ru-RU"/>
              <a:t>За матеріалами сайту Svit PPT</a:t>
            </a:r>
          </a:p>
        </p:txBody>
      </p:sp>
      <p:sp>
        <p:nvSpPr>
          <p:cNvPr id="76807" name="Rectangle 7"/>
          <p:cNvSpPr>
            <a:spLocks noGrp="1" noChangeArrowheads="1"/>
          </p:cNvSpPr>
          <p:nvPr>
            <p:ph type="sldNum" sz="quarter" idx="4"/>
          </p:nvPr>
        </p:nvSpPr>
        <p:spPr bwMode="auto">
          <a:xfrm>
            <a:off x="6718300" y="6248400"/>
            <a:ext cx="1905000" cy="457200"/>
          </a:xfrm>
          <a:prstGeom prst="rect">
            <a:avLst/>
          </a:prstGeom>
          <a:noFill/>
          <a:ln w="9525">
            <a:noFill/>
            <a:miter lim="800000"/>
          </a:ln>
        </p:spPr>
        <p:txBody>
          <a:bodyPr vert="horz" wrap="square" lIns="91440" tIns="45720" rIns="91440" bIns="45720" numCol="1" anchor="t" anchorCtr="0" compatLnSpc="1">
            <a:prstTxWarp prst="textNoShape">
              <a:avLst/>
            </a:prstTxWarp>
          </a:bodyPr>
          <a:lstStyle>
            <a:lvl1pPr algn="r" fontAlgn="auto">
              <a:spcBef>
                <a:spcPct val="0"/>
              </a:spcBef>
              <a:spcAft>
                <a:spcPct val="0"/>
              </a:spcAft>
              <a:defRPr sz="1400">
                <a:latin typeface="+mn-lt"/>
                <a:cs typeface="+mn-cs"/>
              </a:defRPr>
            </a:lvl1pPr>
          </a:lstStyle>
          <a:p>
            <a:pPr>
              <a:defRPr/>
            </a:pPr>
            <a:fld id="{43C39B97-580E-4A27-A701-66F7F0C1E593}" type="slidenum">
              <a:rPr lang="ru-RU"/>
              <a:pPr>
                <a:defRPr/>
              </a:pPr>
              <a:t>‹#›</a:t>
            </a:fld>
            <a:endParaRPr lang="ru-RU"/>
          </a:p>
        </p:txBody>
      </p:sp>
      <p:sp>
        <p:nvSpPr>
          <p:cNvPr id="76808" name="Freeform 8"/>
          <p:cNvSpPr/>
          <p:nvPr/>
        </p:nvSpPr>
        <p:spPr bwMode="auto">
          <a:xfrm rot="-3172564">
            <a:off x="7865269" y="24607"/>
            <a:ext cx="1165225" cy="2097087"/>
          </a:xfrm>
          <a:custGeom>
            <a:cxnLst>
              <a:cxn ang="0">
                <a:pos x="2293" y="0"/>
              </a:cxn>
              <a:cxn ang="0">
                <a:pos x="130" y="2835"/>
              </a:cxn>
              <a:cxn ang="0">
                <a:pos x="131" y="3201"/>
              </a:cxn>
              <a:cxn ang="0">
                <a:pos x="0" y="3633"/>
              </a:cxn>
              <a:cxn ang="0">
                <a:pos x="50" y="3703"/>
              </a:cxn>
              <a:cxn ang="0">
                <a:pos x="422" y="3352"/>
              </a:cxn>
              <a:cxn ang="0">
                <a:pos x="763" y="3220"/>
              </a:cxn>
              <a:cxn ang="0">
                <a:pos x="2911" y="428"/>
              </a:cxn>
              <a:cxn ang="0">
                <a:pos x="2589" y="96"/>
              </a:cxn>
              <a:cxn ang="0">
                <a:pos x="2293" y="0"/>
              </a:cxn>
              <a:cxn ang="0">
                <a:pos x="2293" y="0"/>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w="9525">
            <a:noFill/>
            <a:round/>
          </a:ln>
        </p:spPr>
        <p:txBody>
          <a:bodyPr/>
          <a:lstStyle/>
          <a:p>
            <a:pPr fontAlgn="auto">
              <a:spcBef>
                <a:spcPct val="0"/>
              </a:spcBef>
              <a:spcAft>
                <a:spcPct val="0"/>
              </a:spcAft>
              <a:defRPr/>
            </a:pPr>
            <a:endParaRPr lang="uk-UA">
              <a:latin typeface="+mn-lt"/>
              <a:cs typeface="+mn-cs"/>
            </a:endParaRPr>
          </a:p>
        </p:txBody>
      </p:sp>
      <p:sp>
        <p:nvSpPr>
          <p:cNvPr id="76809" name="Freeform 9"/>
          <p:cNvSpPr/>
          <p:nvPr/>
        </p:nvSpPr>
        <p:spPr bwMode="auto">
          <a:xfrm rot="-3172564">
            <a:off x="7831138" y="192088"/>
            <a:ext cx="1025525" cy="1571625"/>
          </a:xfrm>
          <a:custGeom>
            <a:cxnLst>
              <a:cxn ang="0">
                <a:pos x="0" y="2485"/>
              </a:cxn>
              <a:cxn ang="0">
                <a:pos x="432" y="2553"/>
              </a:cxn>
              <a:cxn ang="0">
                <a:pos x="736" y="2777"/>
              </a:cxn>
              <a:cxn ang="0">
                <a:pos x="2561" y="399"/>
              </a:cxn>
              <a:cxn ang="0">
                <a:pos x="2118" y="82"/>
              </a:cxn>
              <a:cxn ang="0">
                <a:pos x="1898" y="0"/>
              </a:cxn>
              <a:cxn ang="0">
                <a:pos x="0" y="2485"/>
              </a:cxn>
              <a:cxn ang="0">
                <a:pos x="0" y="248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w="9525">
            <a:noFill/>
            <a:round/>
          </a:ln>
        </p:spPr>
        <p:txBody>
          <a:bodyPr/>
          <a:lstStyle/>
          <a:p>
            <a:pPr fontAlgn="auto">
              <a:spcBef>
                <a:spcPct val="0"/>
              </a:spcBef>
              <a:spcAft>
                <a:spcPct val="0"/>
              </a:spcAft>
              <a:defRPr/>
            </a:pPr>
            <a:endParaRPr lang="uk-UA">
              <a:latin typeface="+mn-lt"/>
              <a:cs typeface="+mn-cs"/>
            </a:endParaRPr>
          </a:p>
        </p:txBody>
      </p:sp>
      <p:grpSp>
        <p:nvGrpSpPr>
          <p:cNvPr id="12298" name="Group 10"/>
          <p:cNvGrpSpPr/>
          <p:nvPr/>
        </p:nvGrpSpPr>
        <p:grpSpPr>
          <a:xfrm>
            <a:off x="7938" y="5540375"/>
            <a:ext cx="1784350" cy="1246188"/>
            <a:chOff x="5" y="3490"/>
            <a:chExt cx="1124" cy="785"/>
          </a:xfrm>
        </p:grpSpPr>
        <p:sp>
          <p:nvSpPr>
            <p:cNvPr id="76811" name="Freeform 11"/>
            <p:cNvSpPr/>
            <p:nvPr userDrawn="1"/>
          </p:nvSpPr>
          <p:spPr bwMode="auto">
            <a:xfrm>
              <a:off x="24" y="3505"/>
              <a:ext cx="1089" cy="649"/>
            </a:xfrm>
            <a:custGeom>
              <a:cxnLst>
                <a:cxn ang="0">
                  <a:pos x="1587" y="1260"/>
                </a:cxn>
                <a:cxn ang="0">
                  <a:pos x="1420" y="1106"/>
                </a:cxn>
                <a:cxn ang="0">
                  <a:pos x="1331" y="477"/>
                </a:cxn>
                <a:cxn ang="0">
                  <a:pos x="2139" y="330"/>
                </a:cxn>
                <a:cxn ang="0">
                  <a:pos x="2177" y="203"/>
                </a:cxn>
                <a:cxn ang="0">
                  <a:pos x="2099" y="100"/>
                </a:cxn>
                <a:cxn ang="0">
                  <a:pos x="1276" y="211"/>
                </a:cxn>
                <a:cxn ang="0">
                  <a:pos x="1219" y="32"/>
                </a:cxn>
                <a:cxn ang="0">
                  <a:pos x="1085" y="0"/>
                </a:cxn>
                <a:cxn ang="0">
                  <a:pos x="958" y="28"/>
                </a:cxn>
                <a:cxn ang="0">
                  <a:pos x="888" y="106"/>
                </a:cxn>
                <a:cxn ang="0">
                  <a:pos x="937" y="285"/>
                </a:cxn>
                <a:cxn ang="0">
                  <a:pos x="660" y="441"/>
                </a:cxn>
                <a:cxn ang="0">
                  <a:pos x="983" y="473"/>
                </a:cxn>
                <a:cxn ang="0">
                  <a:pos x="1112" y="889"/>
                </a:cxn>
                <a:cxn ang="0">
                  <a:pos x="141" y="469"/>
                </a:cxn>
                <a:cxn ang="0">
                  <a:pos x="46" y="509"/>
                </a:cxn>
                <a:cxn ang="0">
                  <a:pos x="0" y="636"/>
                </a:cxn>
                <a:cxn ang="0">
                  <a:pos x="55" y="779"/>
                </a:cxn>
                <a:cxn ang="0">
                  <a:pos x="1139" y="1288"/>
                </a:cxn>
                <a:cxn ang="0">
                  <a:pos x="1378" y="1256"/>
                </a:cxn>
                <a:cxn ang="0">
                  <a:pos x="1570" y="1298"/>
                </a:cxn>
                <a:cxn ang="0">
                  <a:pos x="1587" y="1260"/>
                </a:cxn>
                <a:cxn ang="0">
                  <a:pos x="1587" y="1260"/>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w="9525">
              <a:noFill/>
              <a:round/>
            </a:ln>
          </p:spPr>
          <p:txBody>
            <a:bodyPr/>
            <a:lstStyle/>
            <a:p>
              <a:pPr fontAlgn="auto">
                <a:spcBef>
                  <a:spcPct val="0"/>
                </a:spcBef>
                <a:spcAft>
                  <a:spcPct val="0"/>
                </a:spcAft>
                <a:defRPr/>
              </a:pPr>
              <a:endParaRPr lang="uk-UA">
                <a:latin typeface="+mn-lt"/>
                <a:cs typeface="+mn-cs"/>
              </a:endParaRPr>
            </a:p>
          </p:txBody>
        </p:sp>
        <p:sp>
          <p:nvSpPr>
            <p:cNvPr id="76812" name="Freeform 12"/>
            <p:cNvSpPr/>
            <p:nvPr userDrawn="1"/>
          </p:nvSpPr>
          <p:spPr bwMode="auto">
            <a:xfrm>
              <a:off x="1022" y="3582"/>
              <a:ext cx="71" cy="129"/>
            </a:xfrm>
            <a:custGeom>
              <a:cxnLst>
                <a:cxn ang="0">
                  <a:pos x="0" y="7"/>
                </a:cxn>
                <a:cxn ang="0">
                  <a:pos x="120" y="0"/>
                </a:cxn>
                <a:cxn ang="0">
                  <a:pos x="143" y="233"/>
                </a:cxn>
                <a:cxn ang="0">
                  <a:pos x="8" y="258"/>
                </a:cxn>
                <a:cxn ang="0">
                  <a:pos x="0" y="7"/>
                </a:cxn>
                <a:cxn ang="0">
                  <a:pos x="0" y="7"/>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w="9525">
              <a:noFill/>
              <a:round/>
            </a:ln>
          </p:spPr>
          <p:txBody>
            <a:bodyPr/>
            <a:lstStyle/>
            <a:p>
              <a:pPr fontAlgn="auto">
                <a:spcBef>
                  <a:spcPct val="0"/>
                </a:spcBef>
                <a:spcAft>
                  <a:spcPct val="0"/>
                </a:spcAft>
                <a:defRPr/>
              </a:pPr>
              <a:endParaRPr lang="uk-UA">
                <a:latin typeface="+mn-lt"/>
                <a:cs typeface="+mn-cs"/>
              </a:endParaRPr>
            </a:p>
          </p:txBody>
        </p:sp>
        <p:sp>
          <p:nvSpPr>
            <p:cNvPr id="76813" name="Freeform 13"/>
            <p:cNvSpPr/>
            <p:nvPr userDrawn="1"/>
          </p:nvSpPr>
          <p:spPr bwMode="auto">
            <a:xfrm>
              <a:off x="20" y="3774"/>
              <a:ext cx="792" cy="410"/>
            </a:xfrm>
            <a:custGeom>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ln>
          </p:spPr>
          <p:txBody>
            <a:bodyPr/>
            <a:lstStyle/>
            <a:p>
              <a:pPr fontAlgn="auto">
                <a:spcBef>
                  <a:spcPct val="0"/>
                </a:spcBef>
                <a:spcAft>
                  <a:spcPct val="0"/>
                </a:spcAft>
                <a:defRPr/>
              </a:pPr>
              <a:endParaRPr lang="uk-UA">
                <a:latin typeface="+mn-lt"/>
                <a:cs typeface="+mn-cs"/>
              </a:endParaRPr>
            </a:p>
          </p:txBody>
        </p:sp>
        <p:sp>
          <p:nvSpPr>
            <p:cNvPr id="76814" name="Freeform 14"/>
            <p:cNvSpPr/>
            <p:nvPr userDrawn="1"/>
          </p:nvSpPr>
          <p:spPr bwMode="auto">
            <a:xfrm>
              <a:off x="129" y="3808"/>
              <a:ext cx="525" cy="374"/>
            </a:xfrm>
            <a:custGeom>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ln>
          </p:spPr>
          <p:txBody>
            <a:bodyPr/>
            <a:lstStyle/>
            <a:p>
              <a:pPr fontAlgn="auto">
                <a:spcBef>
                  <a:spcPct val="0"/>
                </a:spcBef>
                <a:spcAft>
                  <a:spcPct val="0"/>
                </a:spcAft>
                <a:defRPr/>
              </a:pPr>
              <a:endParaRPr lang="uk-UA">
                <a:latin typeface="+mn-lt"/>
                <a:cs typeface="+mn-cs"/>
              </a:endParaRPr>
            </a:p>
          </p:txBody>
        </p:sp>
        <p:sp>
          <p:nvSpPr>
            <p:cNvPr id="76815" name="Freeform 15"/>
            <p:cNvSpPr/>
            <p:nvPr userDrawn="1"/>
          </p:nvSpPr>
          <p:spPr bwMode="auto">
            <a:xfrm>
              <a:off x="485" y="3532"/>
              <a:ext cx="135" cy="121"/>
            </a:xfrm>
            <a:custGeom>
              <a:cxnLst>
                <a:cxn ang="0">
                  <a:pos x="0" y="28"/>
                </a:cxn>
                <a:cxn ang="0">
                  <a:pos x="160" y="0"/>
                </a:cxn>
                <a:cxn ang="0">
                  <a:pos x="251" y="36"/>
                </a:cxn>
                <a:cxn ang="0">
                  <a:pos x="272" y="139"/>
                </a:cxn>
                <a:cxn ang="0">
                  <a:pos x="164" y="146"/>
                </a:cxn>
                <a:cxn ang="0">
                  <a:pos x="32" y="241"/>
                </a:cxn>
                <a:cxn ang="0">
                  <a:pos x="0" y="28"/>
                </a:cxn>
                <a:cxn ang="0">
                  <a:pos x="0" y="28"/>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w="9525">
              <a:noFill/>
              <a:round/>
            </a:ln>
          </p:spPr>
          <p:txBody>
            <a:bodyPr/>
            <a:lstStyle/>
            <a:p>
              <a:pPr fontAlgn="auto">
                <a:spcBef>
                  <a:spcPct val="0"/>
                </a:spcBef>
                <a:spcAft>
                  <a:spcPct val="0"/>
                </a:spcAft>
                <a:defRPr/>
              </a:pPr>
              <a:endParaRPr lang="uk-UA">
                <a:latin typeface="+mn-lt"/>
                <a:cs typeface="+mn-cs"/>
              </a:endParaRPr>
            </a:p>
          </p:txBody>
        </p:sp>
        <p:sp>
          <p:nvSpPr>
            <p:cNvPr id="76816" name="Freeform 16"/>
            <p:cNvSpPr/>
            <p:nvPr userDrawn="1"/>
          </p:nvSpPr>
          <p:spPr bwMode="auto">
            <a:xfrm>
              <a:off x="641" y="4163"/>
              <a:ext cx="76" cy="112"/>
            </a:xfrm>
            <a:custGeom>
              <a:cxnLst>
                <a:cxn ang="0">
                  <a:pos x="152" y="4"/>
                </a:cxn>
                <a:cxn ang="0">
                  <a:pos x="152" y="224"/>
                </a:cxn>
                <a:cxn ang="0">
                  <a:pos x="0" y="8"/>
                </a:cxn>
                <a:cxn ang="0">
                  <a:pos x="72" y="0"/>
                </a:cxn>
                <a:cxn ang="0">
                  <a:pos x="152" y="4"/>
                </a:cxn>
                <a:cxn ang="0">
                  <a:pos x="152" y="4"/>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w="9525">
              <a:noFill/>
              <a:round/>
            </a:ln>
          </p:spPr>
          <p:txBody>
            <a:bodyPr/>
            <a:lstStyle/>
            <a:p>
              <a:pPr fontAlgn="auto">
                <a:spcBef>
                  <a:spcPct val="0"/>
                </a:spcBef>
                <a:spcAft>
                  <a:spcPct val="0"/>
                </a:spcAft>
                <a:defRPr/>
              </a:pPr>
              <a:endParaRPr lang="uk-UA">
                <a:latin typeface="+mn-lt"/>
                <a:cs typeface="+mn-cs"/>
              </a:endParaRPr>
            </a:p>
          </p:txBody>
        </p:sp>
        <p:sp>
          <p:nvSpPr>
            <p:cNvPr id="76817" name="Freeform 17"/>
            <p:cNvSpPr/>
            <p:nvPr userDrawn="1"/>
          </p:nvSpPr>
          <p:spPr bwMode="auto">
            <a:xfrm>
              <a:off x="504" y="3607"/>
              <a:ext cx="193" cy="383"/>
            </a:xfrm>
            <a:custGeom>
              <a:cxnLst>
                <a:cxn ang="0">
                  <a:pos x="0" y="80"/>
                </a:cxn>
                <a:cxn ang="0">
                  <a:pos x="87" y="0"/>
                </a:cxn>
                <a:cxn ang="0">
                  <a:pos x="232" y="6"/>
                </a:cxn>
                <a:cxn ang="0">
                  <a:pos x="386" y="764"/>
                </a:cxn>
                <a:cxn ang="0">
                  <a:pos x="279" y="720"/>
                </a:cxn>
                <a:cxn ang="0">
                  <a:pos x="152" y="677"/>
                </a:cxn>
                <a:cxn ang="0">
                  <a:pos x="0" y="80"/>
                </a:cxn>
                <a:cxn ang="0">
                  <a:pos x="0" y="80"/>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w="9525">
              <a:noFill/>
              <a:round/>
            </a:ln>
          </p:spPr>
          <p:txBody>
            <a:bodyPr/>
            <a:lstStyle/>
            <a:p>
              <a:pPr fontAlgn="auto">
                <a:spcBef>
                  <a:spcPct val="0"/>
                </a:spcBef>
                <a:spcAft>
                  <a:spcPct val="0"/>
                </a:spcAft>
                <a:defRPr/>
              </a:pPr>
              <a:endParaRPr lang="uk-UA">
                <a:latin typeface="+mn-lt"/>
                <a:cs typeface="+mn-cs"/>
              </a:endParaRPr>
            </a:p>
          </p:txBody>
        </p:sp>
        <p:sp>
          <p:nvSpPr>
            <p:cNvPr id="76818" name="Freeform 18"/>
            <p:cNvSpPr/>
            <p:nvPr userDrawn="1"/>
          </p:nvSpPr>
          <p:spPr bwMode="auto">
            <a:xfrm>
              <a:off x="668" y="3590"/>
              <a:ext cx="364" cy="174"/>
            </a:xfrm>
            <a:custGeom>
              <a:cxnLst>
                <a:cxn ang="0">
                  <a:pos x="692" y="0"/>
                </a:cxn>
                <a:cxn ang="0">
                  <a:pos x="0" y="106"/>
                </a:cxn>
                <a:cxn ang="0">
                  <a:pos x="28" y="348"/>
                </a:cxn>
                <a:cxn ang="0">
                  <a:pos x="715" y="237"/>
                </a:cxn>
                <a:cxn ang="0">
                  <a:pos x="728" y="43"/>
                </a:cxn>
                <a:cxn ang="0">
                  <a:pos x="692" y="0"/>
                </a:cxn>
                <a:cxn ang="0">
                  <a:pos x="692" y="0"/>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w="9525">
              <a:noFill/>
              <a:round/>
            </a:ln>
          </p:spPr>
          <p:txBody>
            <a:bodyPr/>
            <a:lstStyle/>
            <a:p>
              <a:pPr fontAlgn="auto">
                <a:spcBef>
                  <a:spcPct val="0"/>
                </a:spcBef>
                <a:spcAft>
                  <a:spcPct val="0"/>
                </a:spcAft>
                <a:defRPr/>
              </a:pPr>
              <a:endParaRPr lang="uk-UA">
                <a:latin typeface="+mn-lt"/>
                <a:cs typeface="+mn-cs"/>
              </a:endParaRPr>
            </a:p>
          </p:txBody>
        </p:sp>
        <p:sp>
          <p:nvSpPr>
            <p:cNvPr id="76819" name="Freeform 19"/>
            <p:cNvSpPr/>
            <p:nvPr userDrawn="1"/>
          </p:nvSpPr>
          <p:spPr bwMode="auto">
            <a:xfrm>
              <a:off x="347" y="3693"/>
              <a:ext cx="156" cy="67"/>
            </a:xfrm>
            <a:custGeom>
              <a:cxnLst>
                <a:cxn ang="0">
                  <a:pos x="272" y="0"/>
                </a:cxn>
                <a:cxn ang="0">
                  <a:pos x="0" y="78"/>
                </a:cxn>
                <a:cxn ang="0">
                  <a:pos x="312" y="135"/>
                </a:cxn>
                <a:cxn ang="0">
                  <a:pos x="272" y="0"/>
                </a:cxn>
                <a:cxn ang="0">
                  <a:pos x="272" y="0"/>
                </a:cxn>
              </a:cxnLst>
              <a:rect l="0" t="0" r="r" b="b"/>
              <a:pathLst>
                <a:path w="312" h="135">
                  <a:moveTo>
                    <a:pt x="272" y="0"/>
                  </a:moveTo>
                  <a:lnTo>
                    <a:pt x="0" y="78"/>
                  </a:lnTo>
                  <a:lnTo>
                    <a:pt x="312" y="135"/>
                  </a:lnTo>
                  <a:lnTo>
                    <a:pt x="272" y="0"/>
                  </a:lnTo>
                  <a:lnTo>
                    <a:pt x="272" y="0"/>
                  </a:lnTo>
                  <a:close/>
                </a:path>
              </a:pathLst>
            </a:custGeom>
            <a:solidFill>
              <a:schemeClr val="accent1"/>
            </a:solidFill>
            <a:ln w="9525">
              <a:noFill/>
              <a:round/>
            </a:ln>
          </p:spPr>
          <p:txBody>
            <a:bodyPr/>
            <a:lstStyle/>
            <a:p>
              <a:pPr fontAlgn="auto">
                <a:spcBef>
                  <a:spcPct val="0"/>
                </a:spcBef>
                <a:spcAft>
                  <a:spcPct val="0"/>
                </a:spcAft>
                <a:defRPr/>
              </a:pPr>
              <a:endParaRPr lang="uk-UA">
                <a:latin typeface="+mn-lt"/>
                <a:cs typeface="+mn-cs"/>
              </a:endParaRPr>
            </a:p>
          </p:txBody>
        </p:sp>
        <p:grpSp>
          <p:nvGrpSpPr>
            <p:cNvPr id="12324" name="Group 20"/>
            <p:cNvGrpSpPr/>
            <p:nvPr userDrawn="1"/>
          </p:nvGrpSpPr>
          <p:grpSpPr>
            <a:xfrm>
              <a:off x="5" y="3490"/>
              <a:ext cx="1124" cy="780"/>
              <a:chOff x="5" y="3490"/>
              <a:chExt cx="1124" cy="780"/>
            </a:xfrm>
          </p:grpSpPr>
          <p:grpSp>
            <p:nvGrpSpPr>
              <p:cNvPr id="12325" name="Group 21"/>
              <p:cNvGrpSpPr/>
              <p:nvPr userDrawn="1"/>
            </p:nvGrpSpPr>
            <p:grpSpPr>
              <a:xfrm>
                <a:off x="499" y="3562"/>
                <a:ext cx="548" cy="708"/>
                <a:chOff x="499" y="3562"/>
                <a:chExt cx="548" cy="708"/>
              </a:xfrm>
            </p:grpSpPr>
            <p:sp>
              <p:nvSpPr>
                <p:cNvPr id="76822" name="Freeform 22"/>
                <p:cNvSpPr/>
                <p:nvPr userDrawn="1"/>
              </p:nvSpPr>
              <p:spPr bwMode="auto">
                <a:xfrm>
                  <a:off x="499" y="3587"/>
                  <a:ext cx="157" cy="87"/>
                </a:xfrm>
                <a:custGeom>
                  <a:cxnLst>
                    <a:cxn ang="0">
                      <a:pos x="0" y="107"/>
                    </a:cxn>
                    <a:cxn ang="0">
                      <a:pos x="114" y="10"/>
                    </a:cxn>
                    <a:cxn ang="0">
                      <a:pos x="213" y="0"/>
                    </a:cxn>
                    <a:cxn ang="0">
                      <a:pos x="292" y="27"/>
                    </a:cxn>
                    <a:cxn ang="0">
                      <a:pos x="313" y="91"/>
                    </a:cxn>
                    <a:cxn ang="0">
                      <a:pos x="167" y="67"/>
                    </a:cxn>
                    <a:cxn ang="0">
                      <a:pos x="74" y="101"/>
                    </a:cxn>
                    <a:cxn ang="0">
                      <a:pos x="13" y="175"/>
                    </a:cxn>
                    <a:cxn ang="0">
                      <a:pos x="0" y="107"/>
                    </a:cxn>
                    <a:cxn ang="0">
                      <a:pos x="0" y="107"/>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w="9525">
                  <a:noFill/>
                  <a:round/>
                </a:ln>
              </p:spPr>
              <p:txBody>
                <a:bodyPr/>
                <a:lstStyle/>
                <a:p>
                  <a:pPr fontAlgn="auto">
                    <a:spcBef>
                      <a:spcPct val="0"/>
                    </a:spcBef>
                    <a:spcAft>
                      <a:spcPct val="0"/>
                    </a:spcAft>
                    <a:defRPr/>
                  </a:pPr>
                  <a:endParaRPr lang="uk-UA">
                    <a:latin typeface="+mn-lt"/>
                    <a:cs typeface="+mn-cs"/>
                  </a:endParaRPr>
                </a:p>
              </p:txBody>
            </p:sp>
            <p:sp>
              <p:nvSpPr>
                <p:cNvPr id="76823" name="Freeform 23"/>
                <p:cNvSpPr/>
                <p:nvPr userDrawn="1"/>
              </p:nvSpPr>
              <p:spPr bwMode="auto">
                <a:xfrm>
                  <a:off x="636" y="4137"/>
                  <a:ext cx="115" cy="133"/>
                </a:xfrm>
                <a:custGeom>
                  <a:cxnLst>
                    <a:cxn ang="0">
                      <a:pos x="0" y="40"/>
                    </a:cxn>
                    <a:cxn ang="0">
                      <a:pos x="160" y="266"/>
                    </a:cxn>
                    <a:cxn ang="0">
                      <a:pos x="230" y="251"/>
                    </a:cxn>
                    <a:cxn ang="0">
                      <a:pos x="223" y="17"/>
                    </a:cxn>
                    <a:cxn ang="0">
                      <a:pos x="166" y="0"/>
                    </a:cxn>
                    <a:cxn ang="0">
                      <a:pos x="179" y="197"/>
                    </a:cxn>
                    <a:cxn ang="0">
                      <a:pos x="71" y="4"/>
                    </a:cxn>
                    <a:cxn ang="0">
                      <a:pos x="0" y="40"/>
                    </a:cxn>
                    <a:cxn ang="0">
                      <a:pos x="0" y="40"/>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w="9525">
                  <a:noFill/>
                  <a:round/>
                </a:ln>
              </p:spPr>
              <p:txBody>
                <a:bodyPr/>
                <a:lstStyle/>
                <a:p>
                  <a:pPr fontAlgn="auto">
                    <a:spcBef>
                      <a:spcPct val="0"/>
                    </a:spcBef>
                    <a:spcAft>
                      <a:spcPct val="0"/>
                    </a:spcAft>
                    <a:defRPr/>
                  </a:pPr>
                  <a:endParaRPr lang="uk-UA">
                    <a:latin typeface="+mn-lt"/>
                    <a:cs typeface="+mn-cs"/>
                  </a:endParaRPr>
                </a:p>
              </p:txBody>
            </p:sp>
            <p:sp>
              <p:nvSpPr>
                <p:cNvPr id="76824" name="Freeform 24"/>
                <p:cNvSpPr/>
                <p:nvPr userDrawn="1"/>
              </p:nvSpPr>
              <p:spPr bwMode="auto">
                <a:xfrm>
                  <a:off x="1004" y="3562"/>
                  <a:ext cx="43" cy="117"/>
                </a:xfrm>
                <a:custGeom>
                  <a:cxnLst>
                    <a:cxn ang="0">
                      <a:pos x="0" y="19"/>
                    </a:cxn>
                    <a:cxn ang="0">
                      <a:pos x="36" y="93"/>
                    </a:cxn>
                    <a:cxn ang="0">
                      <a:pos x="44" y="154"/>
                    </a:cxn>
                    <a:cxn ang="0">
                      <a:pos x="27" y="234"/>
                    </a:cxn>
                    <a:cxn ang="0">
                      <a:pos x="80" y="220"/>
                    </a:cxn>
                    <a:cxn ang="0">
                      <a:pos x="87" y="116"/>
                    </a:cxn>
                    <a:cxn ang="0">
                      <a:pos x="46" y="0"/>
                    </a:cxn>
                    <a:cxn ang="0">
                      <a:pos x="0" y="19"/>
                    </a:cxn>
                    <a:cxn ang="0">
                      <a:pos x="0" y="19"/>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w="9525">
                  <a:noFill/>
                  <a:round/>
                </a:ln>
              </p:spPr>
              <p:txBody>
                <a:bodyPr/>
                <a:lstStyle/>
                <a:p>
                  <a:pPr fontAlgn="auto">
                    <a:spcBef>
                      <a:spcPct val="0"/>
                    </a:spcBef>
                    <a:spcAft>
                      <a:spcPct val="0"/>
                    </a:spcAft>
                    <a:defRPr/>
                  </a:pPr>
                  <a:endParaRPr lang="uk-UA">
                    <a:latin typeface="+mn-lt"/>
                    <a:cs typeface="+mn-cs"/>
                  </a:endParaRPr>
                </a:p>
              </p:txBody>
            </p:sp>
          </p:grpSp>
          <p:sp>
            <p:nvSpPr>
              <p:cNvPr id="76825" name="Freeform 25"/>
              <p:cNvSpPr/>
              <p:nvPr userDrawn="1"/>
            </p:nvSpPr>
            <p:spPr bwMode="auto">
              <a:xfrm>
                <a:off x="76" y="3732"/>
                <a:ext cx="595" cy="250"/>
              </a:xfrm>
              <a:custGeom>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ln>
            </p:spPr>
            <p:txBody>
              <a:bodyPr/>
              <a:lstStyle/>
              <a:p>
                <a:pPr fontAlgn="auto">
                  <a:spcBef>
                    <a:spcPct val="0"/>
                  </a:spcBef>
                  <a:spcAft>
                    <a:spcPct val="0"/>
                  </a:spcAft>
                  <a:defRPr/>
                </a:pPr>
                <a:endParaRPr lang="uk-UA">
                  <a:latin typeface="+mn-lt"/>
                  <a:cs typeface="+mn-cs"/>
                </a:endParaRPr>
              </a:p>
            </p:txBody>
          </p:sp>
          <p:sp>
            <p:nvSpPr>
              <p:cNvPr id="76826" name="Freeform 26"/>
              <p:cNvSpPr/>
              <p:nvPr userDrawn="1"/>
            </p:nvSpPr>
            <p:spPr bwMode="auto">
              <a:xfrm>
                <a:off x="260" y="3886"/>
                <a:ext cx="244" cy="148"/>
              </a:xfrm>
              <a:custGeom>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ln>
            </p:spPr>
            <p:txBody>
              <a:bodyPr/>
              <a:lstStyle/>
              <a:p>
                <a:pPr fontAlgn="auto">
                  <a:spcBef>
                    <a:spcPct val="0"/>
                  </a:spcBef>
                  <a:spcAft>
                    <a:spcPct val="0"/>
                  </a:spcAft>
                  <a:defRPr/>
                </a:pPr>
                <a:endParaRPr lang="uk-UA">
                  <a:latin typeface="+mn-lt"/>
                  <a:cs typeface="+mn-cs"/>
                </a:endParaRPr>
              </a:p>
            </p:txBody>
          </p:sp>
          <p:sp>
            <p:nvSpPr>
              <p:cNvPr id="76827" name="Freeform 27"/>
              <p:cNvSpPr/>
              <p:nvPr userDrawn="1"/>
            </p:nvSpPr>
            <p:spPr bwMode="auto">
              <a:xfrm>
                <a:off x="565" y="3680"/>
                <a:ext cx="107" cy="238"/>
              </a:xfrm>
              <a:custGeom>
                <a:cxnLst>
                  <a:cxn ang="0">
                    <a:pos x="24" y="0"/>
                  </a:cxn>
                  <a:cxn ang="0">
                    <a:pos x="91" y="25"/>
                  </a:cxn>
                  <a:cxn ang="0">
                    <a:pos x="80" y="192"/>
                  </a:cxn>
                  <a:cxn ang="0">
                    <a:pos x="106" y="327"/>
                  </a:cxn>
                  <a:cxn ang="0">
                    <a:pos x="213" y="451"/>
                  </a:cxn>
                  <a:cxn ang="0">
                    <a:pos x="97" y="478"/>
                  </a:cxn>
                  <a:cxn ang="0">
                    <a:pos x="30" y="344"/>
                  </a:cxn>
                  <a:cxn ang="0">
                    <a:pos x="0" y="57"/>
                  </a:cxn>
                  <a:cxn ang="0">
                    <a:pos x="24" y="0"/>
                  </a:cxn>
                  <a:cxn ang="0">
                    <a:pos x="24" y="0"/>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w="9525">
                <a:noFill/>
                <a:round/>
              </a:ln>
            </p:spPr>
            <p:txBody>
              <a:bodyPr/>
              <a:lstStyle/>
              <a:p>
                <a:pPr fontAlgn="auto">
                  <a:spcBef>
                    <a:spcPct val="0"/>
                  </a:spcBef>
                  <a:spcAft>
                    <a:spcPct val="0"/>
                  </a:spcAft>
                  <a:defRPr/>
                </a:pPr>
                <a:endParaRPr lang="uk-UA">
                  <a:latin typeface="+mn-lt"/>
                  <a:cs typeface="+mn-cs"/>
                </a:endParaRPr>
              </a:p>
            </p:txBody>
          </p:sp>
          <p:grpSp>
            <p:nvGrpSpPr>
              <p:cNvPr id="12329" name="Group 28"/>
              <p:cNvGrpSpPr/>
              <p:nvPr userDrawn="1"/>
            </p:nvGrpSpPr>
            <p:grpSpPr>
              <a:xfrm>
                <a:off x="5" y="3490"/>
                <a:ext cx="1124" cy="678"/>
                <a:chOff x="5" y="3490"/>
                <a:chExt cx="1124" cy="678"/>
              </a:xfrm>
            </p:grpSpPr>
            <p:sp>
              <p:nvSpPr>
                <p:cNvPr id="76829" name="Freeform 29"/>
                <p:cNvSpPr/>
                <p:nvPr userDrawn="1"/>
              </p:nvSpPr>
              <p:spPr bwMode="auto">
                <a:xfrm>
                  <a:off x="669" y="4048"/>
                  <a:ext cx="75" cy="87"/>
                </a:xfrm>
                <a:custGeom>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ln>
              </p:spPr>
              <p:txBody>
                <a:bodyPr/>
                <a:lstStyle/>
                <a:p>
                  <a:pPr fontAlgn="auto">
                    <a:spcBef>
                      <a:spcPct val="0"/>
                    </a:spcBef>
                    <a:spcAft>
                      <a:spcPct val="0"/>
                    </a:spcAft>
                    <a:defRPr/>
                  </a:pPr>
                  <a:endParaRPr lang="uk-UA">
                    <a:latin typeface="+mn-lt"/>
                    <a:cs typeface="+mn-cs"/>
                  </a:endParaRPr>
                </a:p>
              </p:txBody>
            </p:sp>
            <p:sp>
              <p:nvSpPr>
                <p:cNvPr id="76830" name="Freeform 30"/>
                <p:cNvSpPr/>
                <p:nvPr userDrawn="1"/>
              </p:nvSpPr>
              <p:spPr bwMode="auto">
                <a:xfrm>
                  <a:off x="5" y="3728"/>
                  <a:ext cx="842" cy="440"/>
                </a:xfrm>
                <a:custGeom>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ln>
              </p:spPr>
              <p:txBody>
                <a:bodyPr/>
                <a:lstStyle/>
                <a:p>
                  <a:pPr fontAlgn="auto">
                    <a:spcBef>
                      <a:spcPct val="0"/>
                    </a:spcBef>
                    <a:spcAft>
                      <a:spcPct val="0"/>
                    </a:spcAft>
                    <a:defRPr/>
                  </a:pPr>
                  <a:endParaRPr lang="uk-UA">
                    <a:latin typeface="+mn-lt"/>
                    <a:cs typeface="+mn-cs"/>
                  </a:endParaRPr>
                </a:p>
              </p:txBody>
            </p:sp>
            <p:sp>
              <p:nvSpPr>
                <p:cNvPr id="76831" name="Freeform 31"/>
                <p:cNvSpPr/>
                <p:nvPr userDrawn="1"/>
              </p:nvSpPr>
              <p:spPr bwMode="auto">
                <a:xfrm>
                  <a:off x="106" y="3770"/>
                  <a:ext cx="80" cy="167"/>
                </a:xfrm>
                <a:custGeom>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ln>
              </p:spPr>
              <p:txBody>
                <a:bodyPr/>
                <a:lstStyle/>
                <a:p>
                  <a:pPr fontAlgn="auto">
                    <a:spcBef>
                      <a:spcPct val="0"/>
                    </a:spcBef>
                    <a:spcAft>
                      <a:spcPct val="0"/>
                    </a:spcAft>
                    <a:defRPr/>
                  </a:pPr>
                  <a:endParaRPr lang="uk-UA">
                    <a:latin typeface="+mn-lt"/>
                    <a:cs typeface="+mn-cs"/>
                  </a:endParaRPr>
                </a:p>
              </p:txBody>
            </p:sp>
            <p:sp>
              <p:nvSpPr>
                <p:cNvPr id="76832" name="Freeform 32"/>
                <p:cNvSpPr/>
                <p:nvPr userDrawn="1"/>
              </p:nvSpPr>
              <p:spPr bwMode="auto">
                <a:xfrm>
                  <a:off x="449" y="3490"/>
                  <a:ext cx="322" cy="594"/>
                </a:xfrm>
                <a:custGeom>
                  <a:cxnLst>
                    <a:cxn ang="0">
                      <a:pos x="218" y="896"/>
                    </a:cxn>
                    <a:cxn ang="0">
                      <a:pos x="0" y="124"/>
                    </a:cxn>
                    <a:cxn ang="0">
                      <a:pos x="81" y="38"/>
                    </a:cxn>
                    <a:cxn ang="0">
                      <a:pos x="258" y="0"/>
                    </a:cxn>
                    <a:cxn ang="0">
                      <a:pos x="399" y="57"/>
                    </a:cxn>
                    <a:cxn ang="0">
                      <a:pos x="642" y="1188"/>
                    </a:cxn>
                    <a:cxn ang="0">
                      <a:pos x="555" y="1091"/>
                    </a:cxn>
                    <a:cxn ang="0">
                      <a:pos x="355" y="97"/>
                    </a:cxn>
                    <a:cxn ang="0">
                      <a:pos x="226" y="61"/>
                    </a:cxn>
                    <a:cxn ang="0">
                      <a:pos x="119" y="74"/>
                    </a:cxn>
                    <a:cxn ang="0">
                      <a:pos x="76" y="141"/>
                    </a:cxn>
                    <a:cxn ang="0">
                      <a:pos x="306" y="924"/>
                    </a:cxn>
                    <a:cxn ang="0">
                      <a:pos x="218" y="896"/>
                    </a:cxn>
                    <a:cxn ang="0">
                      <a:pos x="218" y="896"/>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w="9525">
                  <a:noFill/>
                  <a:round/>
                </a:ln>
              </p:spPr>
              <p:txBody>
                <a:bodyPr/>
                <a:lstStyle/>
                <a:p>
                  <a:pPr fontAlgn="auto">
                    <a:spcBef>
                      <a:spcPct val="0"/>
                    </a:spcBef>
                    <a:spcAft>
                      <a:spcPct val="0"/>
                    </a:spcAft>
                    <a:defRPr/>
                  </a:pPr>
                  <a:endParaRPr lang="uk-UA">
                    <a:latin typeface="+mn-lt"/>
                    <a:cs typeface="+mn-cs"/>
                  </a:endParaRPr>
                </a:p>
              </p:txBody>
            </p:sp>
            <p:sp>
              <p:nvSpPr>
                <p:cNvPr id="76833" name="Freeform 33"/>
                <p:cNvSpPr/>
                <p:nvPr userDrawn="1"/>
              </p:nvSpPr>
              <p:spPr bwMode="auto">
                <a:xfrm>
                  <a:off x="578" y="3650"/>
                  <a:ext cx="96" cy="252"/>
                </a:xfrm>
                <a:custGeom>
                  <a:cxnLst>
                    <a:cxn ang="0">
                      <a:pos x="0" y="27"/>
                    </a:cxn>
                    <a:cxn ang="0">
                      <a:pos x="76" y="194"/>
                    </a:cxn>
                    <a:cxn ang="0">
                      <a:pos x="113" y="318"/>
                    </a:cxn>
                    <a:cxn ang="0">
                      <a:pos x="116" y="504"/>
                    </a:cxn>
                    <a:cxn ang="0">
                      <a:pos x="192" y="504"/>
                    </a:cxn>
                    <a:cxn ang="0">
                      <a:pos x="187" y="360"/>
                    </a:cxn>
                    <a:cxn ang="0">
                      <a:pos x="162" y="208"/>
                    </a:cxn>
                    <a:cxn ang="0">
                      <a:pos x="99" y="59"/>
                    </a:cxn>
                    <a:cxn ang="0">
                      <a:pos x="63" y="0"/>
                    </a:cxn>
                    <a:cxn ang="0">
                      <a:pos x="0" y="27"/>
                    </a:cxn>
                    <a:cxn ang="0">
                      <a:pos x="0" y="27"/>
                    </a:cxn>
                  </a:cxnLst>
                  <a:rect l="0" t="0" r="r" b="b"/>
                  <a:pathLst>
                    <a:path w="192" h="503">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w="9525">
                  <a:noFill/>
                  <a:round/>
                </a:ln>
              </p:spPr>
              <p:txBody>
                <a:bodyPr/>
                <a:lstStyle/>
                <a:p>
                  <a:pPr fontAlgn="auto">
                    <a:spcBef>
                      <a:spcPct val="0"/>
                    </a:spcBef>
                    <a:spcAft>
                      <a:spcPct val="0"/>
                    </a:spcAft>
                    <a:defRPr/>
                  </a:pPr>
                  <a:endParaRPr lang="uk-UA">
                    <a:latin typeface="+mn-lt"/>
                    <a:cs typeface="+mn-cs"/>
                  </a:endParaRPr>
                </a:p>
              </p:txBody>
            </p:sp>
            <p:sp>
              <p:nvSpPr>
                <p:cNvPr id="76834" name="Freeform 34"/>
                <p:cNvSpPr/>
                <p:nvPr userDrawn="1"/>
              </p:nvSpPr>
              <p:spPr bwMode="auto">
                <a:xfrm>
                  <a:off x="328" y="3630"/>
                  <a:ext cx="195" cy="135"/>
                </a:xfrm>
                <a:custGeom>
                  <a:cxnLst>
                    <a:cxn ang="0">
                      <a:pos x="297" y="0"/>
                    </a:cxn>
                    <a:cxn ang="0">
                      <a:pos x="257" y="17"/>
                    </a:cxn>
                    <a:cxn ang="0">
                      <a:pos x="253" y="66"/>
                    </a:cxn>
                    <a:cxn ang="0">
                      <a:pos x="0" y="169"/>
                    </a:cxn>
                    <a:cxn ang="0">
                      <a:pos x="0" y="222"/>
                    </a:cxn>
                    <a:cxn ang="0">
                      <a:pos x="284" y="226"/>
                    </a:cxn>
                    <a:cxn ang="0">
                      <a:pos x="320" y="269"/>
                    </a:cxn>
                    <a:cxn ang="0">
                      <a:pos x="390" y="266"/>
                    </a:cxn>
                    <a:cxn ang="0">
                      <a:pos x="383" y="190"/>
                    </a:cxn>
                    <a:cxn ang="0">
                      <a:pos x="116" y="176"/>
                    </a:cxn>
                    <a:cxn ang="0">
                      <a:pos x="333" y="89"/>
                    </a:cxn>
                    <a:cxn ang="0">
                      <a:pos x="297" y="0"/>
                    </a:cxn>
                    <a:cxn ang="0">
                      <a:pos x="297" y="0"/>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w="9525">
                  <a:noFill/>
                  <a:round/>
                </a:ln>
              </p:spPr>
              <p:txBody>
                <a:bodyPr/>
                <a:lstStyle/>
                <a:p>
                  <a:pPr fontAlgn="auto">
                    <a:spcBef>
                      <a:spcPct val="0"/>
                    </a:spcBef>
                    <a:spcAft>
                      <a:spcPct val="0"/>
                    </a:spcAft>
                    <a:defRPr/>
                  </a:pPr>
                  <a:endParaRPr lang="uk-UA">
                    <a:latin typeface="+mn-lt"/>
                    <a:cs typeface="+mn-cs"/>
                  </a:endParaRPr>
                </a:p>
              </p:txBody>
            </p:sp>
            <p:sp>
              <p:nvSpPr>
                <p:cNvPr id="76835" name="Freeform 35"/>
                <p:cNvSpPr/>
                <p:nvPr userDrawn="1"/>
              </p:nvSpPr>
              <p:spPr bwMode="auto">
                <a:xfrm>
                  <a:off x="658" y="3538"/>
                  <a:ext cx="471" cy="212"/>
                </a:xfrm>
                <a:custGeom>
                  <a:cxnLst>
                    <a:cxn ang="0">
                      <a:pos x="0" y="131"/>
                    </a:cxn>
                    <a:cxn ang="0">
                      <a:pos x="863" y="0"/>
                    </a:cxn>
                    <a:cxn ang="0">
                      <a:pos x="926" y="78"/>
                    </a:cxn>
                    <a:cxn ang="0">
                      <a:pos x="941" y="181"/>
                    </a:cxn>
                    <a:cxn ang="0">
                      <a:pos x="903" y="282"/>
                    </a:cxn>
                    <a:cxn ang="0">
                      <a:pos x="57" y="424"/>
                    </a:cxn>
                    <a:cxn ang="0">
                      <a:pos x="53" y="384"/>
                    </a:cxn>
                    <a:cxn ang="0">
                      <a:pos x="863" y="242"/>
                    </a:cxn>
                    <a:cxn ang="0">
                      <a:pos x="893" y="145"/>
                    </a:cxn>
                    <a:cxn ang="0">
                      <a:pos x="840" y="57"/>
                    </a:cxn>
                    <a:cxn ang="0">
                      <a:pos x="0" y="185"/>
                    </a:cxn>
                    <a:cxn ang="0">
                      <a:pos x="0" y="131"/>
                    </a:cxn>
                    <a:cxn ang="0">
                      <a:pos x="0" y="131"/>
                    </a:cxn>
                  </a:cxnLst>
                  <a:rect l="0" t="0" r="r" b="b"/>
                  <a:pathLst>
                    <a:path w="941" h="423">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w="9525">
                  <a:noFill/>
                  <a:round/>
                </a:ln>
              </p:spPr>
              <p:txBody>
                <a:bodyPr/>
                <a:lstStyle/>
                <a:p>
                  <a:pPr fontAlgn="auto">
                    <a:spcBef>
                      <a:spcPct val="0"/>
                    </a:spcBef>
                    <a:spcAft>
                      <a:spcPct val="0"/>
                    </a:spcAft>
                    <a:defRPr/>
                  </a:pPr>
                  <a:endParaRPr lang="uk-UA">
                    <a:latin typeface="+mn-lt"/>
                    <a:cs typeface="+mn-cs"/>
                  </a:endParaRPr>
                </a:p>
              </p:txBody>
            </p:sp>
            <p:sp>
              <p:nvSpPr>
                <p:cNvPr id="76836" name="Freeform 36"/>
                <p:cNvSpPr/>
                <p:nvPr userDrawn="1"/>
              </p:nvSpPr>
              <p:spPr bwMode="auto">
                <a:xfrm>
                  <a:off x="717" y="3606"/>
                  <a:ext cx="245" cy="86"/>
                </a:xfrm>
                <a:custGeom>
                  <a:cxnLst>
                    <a:cxn ang="0">
                      <a:pos x="0" y="126"/>
                    </a:cxn>
                    <a:cxn ang="0">
                      <a:pos x="66" y="173"/>
                    </a:cxn>
                    <a:cxn ang="0">
                      <a:pos x="222" y="166"/>
                    </a:cxn>
                    <a:cxn ang="0">
                      <a:pos x="418" y="116"/>
                    </a:cxn>
                    <a:cxn ang="0">
                      <a:pos x="488" y="42"/>
                    </a:cxn>
                    <a:cxn ang="0">
                      <a:pos x="443" y="2"/>
                    </a:cxn>
                    <a:cxn ang="0">
                      <a:pos x="253" y="0"/>
                    </a:cxn>
                    <a:cxn ang="0">
                      <a:pos x="110" y="12"/>
                    </a:cxn>
                    <a:cxn ang="0">
                      <a:pos x="15" y="76"/>
                    </a:cxn>
                    <a:cxn ang="0">
                      <a:pos x="112" y="95"/>
                    </a:cxn>
                    <a:cxn ang="0">
                      <a:pos x="275" y="53"/>
                    </a:cxn>
                    <a:cxn ang="0">
                      <a:pos x="416" y="53"/>
                    </a:cxn>
                    <a:cxn ang="0">
                      <a:pos x="268" y="110"/>
                    </a:cxn>
                    <a:cxn ang="0">
                      <a:pos x="142" y="126"/>
                    </a:cxn>
                    <a:cxn ang="0">
                      <a:pos x="0" y="126"/>
                    </a:cxn>
                    <a:cxn ang="0">
                      <a:pos x="0" y="126"/>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w="9525">
                  <a:noFill/>
                  <a:round/>
                </a:ln>
              </p:spPr>
              <p:txBody>
                <a:bodyPr/>
                <a:lstStyle/>
                <a:p>
                  <a:pPr fontAlgn="auto">
                    <a:spcBef>
                      <a:spcPct val="0"/>
                    </a:spcBef>
                    <a:spcAft>
                      <a:spcPct val="0"/>
                    </a:spcAft>
                    <a:defRPr/>
                  </a:pPr>
                  <a:endParaRPr lang="uk-UA">
                    <a:latin typeface="+mn-lt"/>
                    <a:cs typeface="+mn-cs"/>
                  </a:endParaRPr>
                </a:p>
              </p:txBody>
            </p:sp>
          </p:grpSp>
        </p:grpSp>
      </p:grpSp>
      <p:grpSp>
        <p:nvGrpSpPr>
          <p:cNvPr id="12299" name="Group 37"/>
          <p:cNvGrpSpPr/>
          <p:nvPr/>
        </p:nvGrpSpPr>
        <p:grpSpPr>
          <a:xfrm>
            <a:off x="8680450" y="2116138"/>
            <a:ext cx="385763" cy="4308475"/>
            <a:chOff x="5468" y="1333"/>
            <a:chExt cx="243" cy="2714"/>
          </a:xfrm>
        </p:grpSpPr>
        <p:sp>
          <p:nvSpPr>
            <p:cNvPr id="76838" name="Freeform 38"/>
            <p:cNvSpPr/>
            <p:nvPr userDrawn="1"/>
          </p:nvSpPr>
          <p:spPr bwMode="auto">
            <a:xfrm flipH="1">
              <a:off x="5468" y="2620"/>
              <a:ext cx="205" cy="1427"/>
            </a:xfrm>
            <a:custGeom>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5">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ln>
          </p:spPr>
          <p:txBody>
            <a:bodyPr/>
            <a:lstStyle/>
            <a:p>
              <a:pPr fontAlgn="auto">
                <a:spcBef>
                  <a:spcPct val="0"/>
                </a:spcBef>
                <a:spcAft>
                  <a:spcPct val="0"/>
                </a:spcAft>
                <a:defRPr/>
              </a:pPr>
              <a:endParaRPr lang="uk-UA">
                <a:latin typeface="+mn-lt"/>
                <a:cs typeface="+mn-cs"/>
              </a:endParaRPr>
            </a:p>
          </p:txBody>
        </p:sp>
        <p:sp>
          <p:nvSpPr>
            <p:cNvPr id="76839" name="Freeform 39"/>
            <p:cNvSpPr/>
            <p:nvPr userDrawn="1"/>
          </p:nvSpPr>
          <p:spPr bwMode="auto">
            <a:xfrm flipH="1">
              <a:off x="5506" y="1333"/>
              <a:ext cx="205" cy="1633"/>
            </a:xfrm>
            <a:custGeom>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5">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ln>
          </p:spPr>
          <p:txBody>
            <a:bodyPr/>
            <a:lstStyle/>
            <a:p>
              <a:pPr fontAlgn="auto">
                <a:spcBef>
                  <a:spcPct val="0"/>
                </a:spcBef>
                <a:spcAft>
                  <a:spcPct val="0"/>
                </a:spcAft>
                <a:defRPr/>
              </a:pPr>
              <a:endParaRPr lang="uk-UA">
                <a:latin typeface="+mn-lt"/>
                <a:cs typeface="+mn-cs"/>
              </a:endParaRPr>
            </a:p>
          </p:txBody>
        </p:sp>
      </p:grpSp>
      <p:grpSp>
        <p:nvGrpSpPr>
          <p:cNvPr id="12300" name="Group 40"/>
          <p:cNvGrpSpPr/>
          <p:nvPr/>
        </p:nvGrpSpPr>
        <p:grpSpPr>
          <a:xfrm>
            <a:off x="7318375" y="90488"/>
            <a:ext cx="2133600" cy="1911350"/>
            <a:chOff x="4610" y="57"/>
            <a:chExt cx="1344" cy="1204"/>
          </a:xfrm>
        </p:grpSpPr>
        <p:grpSp>
          <p:nvGrpSpPr>
            <p:cNvPr id="12301" name="Group 41"/>
            <p:cNvGrpSpPr/>
            <p:nvPr userDrawn="1"/>
          </p:nvGrpSpPr>
          <p:grpSpPr>
            <a:xfrm>
              <a:off x="4610" y="57"/>
              <a:ext cx="1344" cy="1204"/>
              <a:chOff x="4610" y="57"/>
              <a:chExt cx="1344" cy="1204"/>
            </a:xfrm>
          </p:grpSpPr>
          <p:sp>
            <p:nvSpPr>
              <p:cNvPr id="76842" name="Freeform 42"/>
              <p:cNvSpPr/>
              <p:nvPr userDrawn="1"/>
            </p:nvSpPr>
            <p:spPr bwMode="auto">
              <a:xfrm rot="-3172564">
                <a:off x="5430" y="1086"/>
                <a:ext cx="62" cy="288"/>
              </a:xfrm>
              <a:custGeom>
                <a:cxnLst>
                  <a:cxn ang="0">
                    <a:pos x="123" y="9"/>
                  </a:cxn>
                  <a:cxn ang="0">
                    <a:pos x="131" y="342"/>
                  </a:cxn>
                  <a:cxn ang="0">
                    <a:pos x="0" y="806"/>
                  </a:cxn>
                  <a:cxn ang="0">
                    <a:pos x="79" y="789"/>
                  </a:cxn>
                  <a:cxn ang="0">
                    <a:pos x="218" y="376"/>
                  </a:cxn>
                  <a:cxn ang="0">
                    <a:pos x="245" y="0"/>
                  </a:cxn>
                  <a:cxn ang="0">
                    <a:pos x="123" y="9"/>
                  </a:cxn>
                  <a:cxn ang="0">
                    <a:pos x="123" y="9"/>
                  </a:cxn>
                </a:cxnLst>
                <a:rect l="0" t="0" r="r" b="b"/>
                <a:pathLst>
                  <a:path w="245" h="805">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w="9525">
                <a:noFill/>
                <a:round/>
              </a:ln>
            </p:spPr>
            <p:txBody>
              <a:bodyPr/>
              <a:lstStyle/>
              <a:p>
                <a:pPr fontAlgn="auto">
                  <a:spcBef>
                    <a:spcPct val="0"/>
                  </a:spcBef>
                  <a:spcAft>
                    <a:spcPct val="0"/>
                  </a:spcAft>
                  <a:defRPr/>
                </a:pPr>
                <a:endParaRPr lang="uk-UA">
                  <a:latin typeface="+mn-lt"/>
                  <a:cs typeface="+mn-cs"/>
                </a:endParaRPr>
              </a:p>
            </p:txBody>
          </p:sp>
          <p:grpSp>
            <p:nvGrpSpPr>
              <p:cNvPr id="12304" name="Group 43"/>
              <p:cNvGrpSpPr/>
              <p:nvPr userDrawn="1"/>
            </p:nvGrpSpPr>
            <p:grpSpPr>
              <a:xfrm>
                <a:off x="4610" y="57"/>
                <a:ext cx="1344" cy="985"/>
                <a:chOff x="4610" y="57"/>
                <a:chExt cx="1344" cy="985"/>
              </a:xfrm>
            </p:grpSpPr>
            <p:sp>
              <p:nvSpPr>
                <p:cNvPr id="76844" name="Freeform 44"/>
                <p:cNvSpPr/>
                <p:nvPr userDrawn="1"/>
              </p:nvSpPr>
              <p:spPr bwMode="auto">
                <a:xfrm rot="-3172564">
                  <a:off x="4966" y="71"/>
                  <a:ext cx="153" cy="125"/>
                </a:xfrm>
                <a:custGeom>
                  <a:cxnLst>
                    <a:cxn ang="0">
                      <a:pos x="0" y="0"/>
                    </a:cxn>
                    <a:cxn ang="0">
                      <a:pos x="298" y="184"/>
                    </a:cxn>
                    <a:cxn ang="0">
                      <a:pos x="500" y="349"/>
                    </a:cxn>
                    <a:cxn ang="0">
                      <a:pos x="604" y="140"/>
                    </a:cxn>
                    <a:cxn ang="0">
                      <a:pos x="359" y="9"/>
                    </a:cxn>
                    <a:cxn ang="0">
                      <a:pos x="464" y="184"/>
                    </a:cxn>
                    <a:cxn ang="0">
                      <a:pos x="131" y="17"/>
                    </a:cxn>
                    <a:cxn ang="0">
                      <a:pos x="0" y="0"/>
                    </a:cxn>
                    <a:cxn ang="0">
                      <a:pos x="0" y="0"/>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w="9525">
                  <a:noFill/>
                  <a:round/>
                </a:ln>
              </p:spPr>
              <p:txBody>
                <a:bodyPr/>
                <a:lstStyle/>
                <a:p>
                  <a:pPr fontAlgn="auto">
                    <a:spcBef>
                      <a:spcPct val="0"/>
                    </a:spcBef>
                    <a:spcAft>
                      <a:spcPct val="0"/>
                    </a:spcAft>
                    <a:defRPr/>
                  </a:pPr>
                  <a:endParaRPr lang="uk-UA">
                    <a:latin typeface="+mn-lt"/>
                    <a:cs typeface="+mn-cs"/>
                  </a:endParaRPr>
                </a:p>
              </p:txBody>
            </p:sp>
            <p:sp>
              <p:nvSpPr>
                <p:cNvPr id="76845" name="Freeform 45"/>
                <p:cNvSpPr/>
                <p:nvPr userDrawn="1"/>
              </p:nvSpPr>
              <p:spPr bwMode="auto">
                <a:xfrm rot="-3172564">
                  <a:off x="5052" y="328"/>
                  <a:ext cx="269" cy="438"/>
                </a:xfrm>
                <a:custGeom>
                  <a:cxnLst>
                    <a:cxn ang="0">
                      <a:pos x="741" y="129"/>
                    </a:cxn>
                    <a:cxn ang="0">
                      <a:pos x="485" y="352"/>
                    </a:cxn>
                    <a:cxn ang="0">
                      <a:pos x="163" y="762"/>
                    </a:cxn>
                    <a:cxn ang="0">
                      <a:pos x="0" y="1101"/>
                    </a:cxn>
                    <a:cxn ang="0">
                      <a:pos x="59" y="1230"/>
                    </a:cxn>
                    <a:cxn ang="0">
                      <a:pos x="262" y="1201"/>
                    </a:cxn>
                    <a:cxn ang="0">
                      <a:pos x="578" y="914"/>
                    </a:cxn>
                    <a:cxn ang="0">
                      <a:pos x="876" y="534"/>
                    </a:cxn>
                    <a:cxn ang="0">
                      <a:pos x="1034" y="270"/>
                    </a:cxn>
                    <a:cxn ang="0">
                      <a:pos x="1064" y="84"/>
                    </a:cxn>
                    <a:cxn ang="0">
                      <a:pos x="977" y="0"/>
                    </a:cxn>
                    <a:cxn ang="0">
                      <a:pos x="836" y="65"/>
                    </a:cxn>
                    <a:cxn ang="0">
                      <a:pos x="969" y="107"/>
                    </a:cxn>
                    <a:cxn ang="0">
                      <a:pos x="876" y="352"/>
                    </a:cxn>
                    <a:cxn ang="0">
                      <a:pos x="690" y="656"/>
                    </a:cxn>
                    <a:cxn ang="0">
                      <a:pos x="350" y="1008"/>
                    </a:cxn>
                    <a:cxn ang="0">
                      <a:pos x="116" y="1114"/>
                    </a:cxn>
                    <a:cxn ang="0">
                      <a:pos x="135" y="943"/>
                    </a:cxn>
                    <a:cxn ang="0">
                      <a:pos x="437" y="504"/>
                    </a:cxn>
                    <a:cxn ang="0">
                      <a:pos x="831" y="118"/>
                    </a:cxn>
                    <a:cxn ang="0">
                      <a:pos x="741" y="129"/>
                    </a:cxn>
                    <a:cxn ang="0">
                      <a:pos x="741" y="129"/>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w="9525">
                  <a:noFill/>
                  <a:round/>
                </a:ln>
              </p:spPr>
              <p:txBody>
                <a:bodyPr/>
                <a:lstStyle/>
                <a:p>
                  <a:pPr fontAlgn="auto">
                    <a:spcBef>
                      <a:spcPct val="0"/>
                    </a:spcBef>
                    <a:spcAft>
                      <a:spcPct val="0"/>
                    </a:spcAft>
                    <a:defRPr/>
                  </a:pPr>
                  <a:endParaRPr lang="uk-UA">
                    <a:latin typeface="+mn-lt"/>
                    <a:cs typeface="+mn-cs"/>
                  </a:endParaRPr>
                </a:p>
              </p:txBody>
            </p:sp>
            <p:sp>
              <p:nvSpPr>
                <p:cNvPr id="76846" name="Freeform 46"/>
                <p:cNvSpPr/>
                <p:nvPr userDrawn="1"/>
              </p:nvSpPr>
              <p:spPr bwMode="auto">
                <a:xfrm rot="-3172564">
                  <a:off x="4862" y="178"/>
                  <a:ext cx="505" cy="898"/>
                </a:xfrm>
                <a:custGeom>
                  <a:cxnLst>
                    <a:cxn ang="0">
                      <a:pos x="1941" y="0"/>
                    </a:cxn>
                    <a:cxn ang="0">
                      <a:pos x="0" y="2521"/>
                    </a:cxn>
                    <a:cxn ang="0">
                      <a:pos x="192" y="2450"/>
                    </a:cxn>
                    <a:cxn ang="0">
                      <a:pos x="2002" y="61"/>
                    </a:cxn>
                    <a:cxn ang="0">
                      <a:pos x="1941" y="0"/>
                    </a:cxn>
                    <a:cxn ang="0">
                      <a:pos x="1941" y="0"/>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w="9525">
                  <a:noFill/>
                  <a:round/>
                </a:ln>
              </p:spPr>
              <p:txBody>
                <a:bodyPr/>
                <a:lstStyle/>
                <a:p>
                  <a:pPr fontAlgn="auto">
                    <a:spcBef>
                      <a:spcPct val="0"/>
                    </a:spcBef>
                    <a:spcAft>
                      <a:spcPct val="0"/>
                    </a:spcAft>
                    <a:defRPr/>
                  </a:pPr>
                  <a:endParaRPr lang="uk-UA">
                    <a:latin typeface="+mn-lt"/>
                    <a:cs typeface="+mn-cs"/>
                  </a:endParaRPr>
                </a:p>
              </p:txBody>
            </p:sp>
            <p:sp>
              <p:nvSpPr>
                <p:cNvPr id="76847" name="Freeform 47"/>
                <p:cNvSpPr/>
                <p:nvPr userDrawn="1"/>
              </p:nvSpPr>
              <p:spPr bwMode="auto">
                <a:xfrm rot="-3172564">
                  <a:off x="4903" y="-19"/>
                  <a:ext cx="758" cy="1344"/>
                </a:xfrm>
                <a:custGeom>
                  <a:cxnLst>
                    <a:cxn ang="0">
                      <a:pos x="95" y="2844"/>
                    </a:cxn>
                    <a:cxn ang="0">
                      <a:pos x="394" y="2834"/>
                    </a:cxn>
                    <a:cxn ang="0">
                      <a:pos x="821" y="3009"/>
                    </a:cxn>
                    <a:cxn ang="0">
                      <a:pos x="681" y="2817"/>
                    </a:cxn>
                    <a:cxn ang="0">
                      <a:pos x="367" y="2703"/>
                    </a:cxn>
                    <a:cxn ang="0">
                      <a:pos x="637" y="2720"/>
                    </a:cxn>
                    <a:cxn ang="0">
                      <a:pos x="979" y="2870"/>
                    </a:cxn>
                    <a:cxn ang="0">
                      <a:pos x="2859" y="420"/>
                    </a:cxn>
                    <a:cxn ang="0">
                      <a:pos x="2578" y="148"/>
                    </a:cxn>
                    <a:cxn ang="0">
                      <a:pos x="2308" y="0"/>
                    </a:cxn>
                    <a:cxn ang="0">
                      <a:pos x="2692" y="78"/>
                    </a:cxn>
                    <a:cxn ang="0">
                      <a:pos x="3007" y="428"/>
                    </a:cxn>
                    <a:cxn ang="0">
                      <a:pos x="831" y="3273"/>
                    </a:cxn>
                    <a:cxn ang="0">
                      <a:pos x="481" y="3412"/>
                    </a:cxn>
                    <a:cxn ang="0">
                      <a:pos x="105" y="3771"/>
                    </a:cxn>
                    <a:cxn ang="0">
                      <a:pos x="0" y="3667"/>
                    </a:cxn>
                    <a:cxn ang="0">
                      <a:pos x="131" y="3631"/>
                    </a:cxn>
                    <a:cxn ang="0">
                      <a:pos x="376" y="3385"/>
                    </a:cxn>
                    <a:cxn ang="0">
                      <a:pos x="165" y="3273"/>
                    </a:cxn>
                    <a:cxn ang="0">
                      <a:pos x="165" y="3176"/>
                    </a:cxn>
                    <a:cxn ang="0">
                      <a:pos x="411" y="3298"/>
                    </a:cxn>
                    <a:cxn ang="0">
                      <a:pos x="411" y="3186"/>
                    </a:cxn>
                    <a:cxn ang="0">
                      <a:pos x="603" y="3220"/>
                    </a:cxn>
                    <a:cxn ang="0">
                      <a:pos x="428" y="3079"/>
                    </a:cxn>
                    <a:cxn ang="0">
                      <a:pos x="629" y="3062"/>
                    </a:cxn>
                    <a:cxn ang="0">
                      <a:pos x="95" y="2844"/>
                    </a:cxn>
                    <a:cxn ang="0">
                      <a:pos x="95" y="2844"/>
                    </a:cxn>
                  </a:cxnLst>
                  <a:rect l="0" t="0" r="r" b="b"/>
                  <a:pathLst>
                    <a:path w="3007" h="3770">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w="9525">
                  <a:noFill/>
                  <a:round/>
                </a:ln>
              </p:spPr>
              <p:txBody>
                <a:bodyPr/>
                <a:lstStyle/>
                <a:p>
                  <a:pPr fontAlgn="auto">
                    <a:spcBef>
                      <a:spcPct val="0"/>
                    </a:spcBef>
                    <a:spcAft>
                      <a:spcPct val="0"/>
                    </a:spcAft>
                    <a:defRPr/>
                  </a:pPr>
                  <a:endParaRPr lang="uk-UA">
                    <a:latin typeface="+mn-lt"/>
                    <a:cs typeface="+mn-cs"/>
                  </a:endParaRPr>
                </a:p>
              </p:txBody>
            </p:sp>
            <p:sp>
              <p:nvSpPr>
                <p:cNvPr id="76848" name="Freeform 48"/>
                <p:cNvSpPr/>
                <p:nvPr userDrawn="1"/>
              </p:nvSpPr>
              <p:spPr bwMode="auto">
                <a:xfrm rot="-3172564">
                  <a:off x="5301" y="893"/>
                  <a:ext cx="169" cy="122"/>
                </a:xfrm>
                <a:custGeom>
                  <a:cxnLst>
                    <a:cxn ang="0">
                      <a:pos x="0" y="80"/>
                    </a:cxn>
                    <a:cxn ang="0">
                      <a:pos x="255" y="106"/>
                    </a:cxn>
                    <a:cxn ang="0">
                      <a:pos x="639" y="342"/>
                    </a:cxn>
                    <a:cxn ang="0">
                      <a:pos x="673" y="289"/>
                    </a:cxn>
                    <a:cxn ang="0">
                      <a:pos x="447" y="114"/>
                    </a:cxn>
                    <a:cxn ang="0">
                      <a:pos x="26" y="0"/>
                    </a:cxn>
                    <a:cxn ang="0">
                      <a:pos x="0" y="80"/>
                    </a:cxn>
                    <a:cxn ang="0">
                      <a:pos x="0" y="80"/>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w="9525">
                  <a:noFill/>
                  <a:round/>
                </a:ln>
              </p:spPr>
              <p:txBody>
                <a:bodyPr/>
                <a:lstStyle/>
                <a:p>
                  <a:pPr fontAlgn="auto">
                    <a:spcBef>
                      <a:spcPct val="0"/>
                    </a:spcBef>
                    <a:spcAft>
                      <a:spcPct val="0"/>
                    </a:spcAft>
                    <a:defRPr/>
                  </a:pPr>
                  <a:endParaRPr lang="uk-UA">
                    <a:latin typeface="+mn-lt"/>
                    <a:cs typeface="+mn-cs"/>
                  </a:endParaRPr>
                </a:p>
              </p:txBody>
            </p:sp>
            <p:sp>
              <p:nvSpPr>
                <p:cNvPr id="76849" name="Freeform 49"/>
                <p:cNvSpPr/>
                <p:nvPr userDrawn="1"/>
              </p:nvSpPr>
              <p:spPr bwMode="auto">
                <a:xfrm rot="-3172564">
                  <a:off x="5253" y="802"/>
                  <a:ext cx="181" cy="144"/>
                </a:xfrm>
                <a:custGeom>
                  <a:cxnLst>
                    <a:cxn ang="0">
                      <a:pos x="0" y="78"/>
                    </a:cxn>
                    <a:cxn ang="0">
                      <a:pos x="340" y="148"/>
                    </a:cxn>
                    <a:cxn ang="0">
                      <a:pos x="638" y="403"/>
                    </a:cxn>
                    <a:cxn ang="0">
                      <a:pos x="716" y="296"/>
                    </a:cxn>
                    <a:cxn ang="0">
                      <a:pos x="420" y="114"/>
                    </a:cxn>
                    <a:cxn ang="0">
                      <a:pos x="70" y="0"/>
                    </a:cxn>
                    <a:cxn ang="0">
                      <a:pos x="0" y="78"/>
                    </a:cxn>
                    <a:cxn ang="0">
                      <a:pos x="0" y="78"/>
                    </a:cxn>
                  </a:cxnLst>
                  <a:rect l="0" t="0" r="r" b="b"/>
                  <a:pathLst>
                    <a:path w="716" h="402">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w="9525">
                  <a:noFill/>
                  <a:round/>
                </a:ln>
              </p:spPr>
              <p:txBody>
                <a:bodyPr/>
                <a:lstStyle/>
                <a:p>
                  <a:pPr fontAlgn="auto">
                    <a:spcBef>
                      <a:spcPct val="0"/>
                    </a:spcBef>
                    <a:spcAft>
                      <a:spcPct val="0"/>
                    </a:spcAft>
                    <a:defRPr/>
                  </a:pPr>
                  <a:endParaRPr lang="uk-UA">
                    <a:latin typeface="+mn-lt"/>
                    <a:cs typeface="+mn-cs"/>
                  </a:endParaRPr>
                </a:p>
              </p:txBody>
            </p:sp>
            <p:sp>
              <p:nvSpPr>
                <p:cNvPr id="76850" name="Freeform 50"/>
                <p:cNvSpPr/>
                <p:nvPr userDrawn="1"/>
              </p:nvSpPr>
              <p:spPr bwMode="auto">
                <a:xfrm rot="-3172564">
                  <a:off x="4985" y="210"/>
                  <a:ext cx="181" cy="147"/>
                </a:xfrm>
                <a:custGeom>
                  <a:cxnLst>
                    <a:cxn ang="0">
                      <a:pos x="0" y="78"/>
                    </a:cxn>
                    <a:cxn ang="0">
                      <a:pos x="316" y="139"/>
                    </a:cxn>
                    <a:cxn ang="0">
                      <a:pos x="649" y="411"/>
                    </a:cxn>
                    <a:cxn ang="0">
                      <a:pos x="717" y="314"/>
                    </a:cxn>
                    <a:cxn ang="0">
                      <a:pos x="394" y="87"/>
                    </a:cxn>
                    <a:cxn ang="0">
                      <a:pos x="54" y="0"/>
                    </a:cxn>
                    <a:cxn ang="0">
                      <a:pos x="0" y="78"/>
                    </a:cxn>
                    <a:cxn ang="0">
                      <a:pos x="0" y="78"/>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w="9525">
                  <a:noFill/>
                  <a:round/>
                </a:ln>
              </p:spPr>
              <p:txBody>
                <a:bodyPr/>
                <a:lstStyle/>
                <a:p>
                  <a:pPr fontAlgn="auto">
                    <a:spcBef>
                      <a:spcPct val="0"/>
                    </a:spcBef>
                    <a:spcAft>
                      <a:spcPct val="0"/>
                    </a:spcAft>
                    <a:defRPr/>
                  </a:pPr>
                  <a:endParaRPr lang="uk-UA">
                    <a:latin typeface="+mn-lt"/>
                    <a:cs typeface="+mn-cs"/>
                  </a:endParaRPr>
                </a:p>
              </p:txBody>
            </p:sp>
            <p:sp>
              <p:nvSpPr>
                <p:cNvPr id="76851" name="Freeform 51"/>
                <p:cNvSpPr/>
                <p:nvPr userDrawn="1"/>
              </p:nvSpPr>
              <p:spPr bwMode="auto">
                <a:xfrm rot="-3172564">
                  <a:off x="4951" y="138"/>
                  <a:ext cx="179" cy="138"/>
                </a:xfrm>
                <a:custGeom>
                  <a:cxnLst>
                    <a:cxn ang="0">
                      <a:pos x="0" y="88"/>
                    </a:cxn>
                    <a:cxn ang="0">
                      <a:pos x="272" y="131"/>
                    </a:cxn>
                    <a:cxn ang="0">
                      <a:pos x="665" y="386"/>
                    </a:cxn>
                    <a:cxn ang="0">
                      <a:pos x="709" y="308"/>
                    </a:cxn>
                    <a:cxn ang="0">
                      <a:pos x="306" y="53"/>
                    </a:cxn>
                    <a:cxn ang="0">
                      <a:pos x="43" y="0"/>
                    </a:cxn>
                    <a:cxn ang="0">
                      <a:pos x="0" y="88"/>
                    </a:cxn>
                    <a:cxn ang="0">
                      <a:pos x="0" y="88"/>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w="9525">
                  <a:noFill/>
                  <a:round/>
                </a:ln>
              </p:spPr>
              <p:txBody>
                <a:bodyPr/>
                <a:lstStyle/>
                <a:p>
                  <a:pPr fontAlgn="auto">
                    <a:spcBef>
                      <a:spcPct val="0"/>
                    </a:spcBef>
                    <a:spcAft>
                      <a:spcPct val="0"/>
                    </a:spcAft>
                    <a:defRPr/>
                  </a:pPr>
                  <a:endParaRPr lang="uk-UA">
                    <a:latin typeface="+mn-lt"/>
                    <a:cs typeface="+mn-cs"/>
                  </a:endParaRPr>
                </a:p>
              </p:txBody>
            </p:sp>
          </p:grpSp>
        </p:grpSp>
        <p:sp>
          <p:nvSpPr>
            <p:cNvPr id="76852" name="Line 52"/>
            <p:cNvSpPr>
              <a:spLocks noChangeShapeType="1"/>
            </p:cNvSpPr>
            <p:nvPr userDrawn="1"/>
          </p:nvSpPr>
          <p:spPr bwMode="auto">
            <a:xfrm>
              <a:off x="4870" y="84"/>
              <a:ext cx="42" cy="96"/>
            </a:xfrm>
            <a:prstGeom prst="line">
              <a:avLst/>
            </a:prstGeom>
            <a:noFill/>
            <a:ln w="38100">
              <a:solidFill>
                <a:schemeClr val="accent2"/>
              </a:solidFill>
              <a:round/>
            </a:ln>
            <a:effectLst/>
          </p:spPr>
          <p:txBody>
            <a:bodyPr/>
            <a:lstStyle/>
            <a:p>
              <a:pPr fontAlgn="auto">
                <a:spcBef>
                  <a:spcPct val="0"/>
                </a:spcBef>
                <a:spcAft>
                  <a:spcPct val="0"/>
                </a:spcAft>
                <a:defRPr/>
              </a:pPr>
              <a:endParaRPr lang="uk-UA">
                <a:latin typeface="+mn-lt"/>
                <a:cs typeface="+mn-cs"/>
              </a:endParaRPr>
            </a:p>
          </p:txBody>
        </p:sp>
      </p:grpSp>
    </p:spTree>
  </p:cSld>
  <p:clrMap bg1="lt1" tx1="dk1" bg2="lt2" tx2="dk2" accent1="accent1" accent2="accent2" accent3="accent3" accent4="accent4" accent5="accent5" accent6="accent6" hlink="hlink" folHlink="folHlink"/>
  <p:sldLayoutIdLst>
    <p:sldLayoutId id="2147484520" r:id="rId1"/>
    <p:sldLayoutId id="2147484421" r:id="rId2"/>
    <p:sldLayoutId id="2147484422" r:id="rId3"/>
    <p:sldLayoutId id="2147484423" r:id="rId4"/>
    <p:sldLayoutId id="2147484424" r:id="rId5"/>
    <p:sldLayoutId id="2147484425" r:id="rId6"/>
    <p:sldLayoutId id="2147484426" r:id="rId7"/>
    <p:sldLayoutId id="2147484427" r:id="rId8"/>
    <p:sldLayoutId id="2147484428" r:id="rId9"/>
    <p:sldLayoutId id="2147484429" r:id="rId10"/>
    <p:sldLayoutId id="2147484430" r:id="rId11"/>
  </p:sldLayoutIdLst>
  <p:transition spd="slow">
    <p:randomBar dir="vert"/>
  </p:transition>
  <p:timing/>
  <p:hf sldNum="0"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eaLnBrk="1" fontAlgn="base" hangingPunct="1">
        <a:spcBef>
          <a:spcPct val="0"/>
        </a:spcBef>
        <a:spcAft>
          <a:spcPct val="0"/>
        </a:spcAft>
        <a:defRPr sz="4400">
          <a:solidFill>
            <a:schemeClr val="tx1"/>
          </a:solidFill>
          <a:latin typeface="Comic Sans MS" pitchFamily="66" charset="0"/>
        </a:defRPr>
      </a:lvl6pPr>
      <a:lvl7pPr marL="914400" algn="ctr" rtl="0" eaLnBrk="1" fontAlgn="base" hangingPunct="1">
        <a:spcBef>
          <a:spcPct val="0"/>
        </a:spcBef>
        <a:spcAft>
          <a:spcPct val="0"/>
        </a:spcAft>
        <a:defRPr sz="4400">
          <a:solidFill>
            <a:schemeClr val="tx1"/>
          </a:solidFill>
          <a:latin typeface="Comic Sans MS" pitchFamily="66" charset="0"/>
        </a:defRPr>
      </a:lvl7pPr>
      <a:lvl8pPr marL="1371600" algn="ctr" rtl="0" eaLnBrk="1" fontAlgn="base" hangingPunct="1">
        <a:spcBef>
          <a:spcPct val="0"/>
        </a:spcBef>
        <a:spcAft>
          <a:spcPct val="0"/>
        </a:spcAft>
        <a:defRPr sz="4400">
          <a:solidFill>
            <a:schemeClr val="tx1"/>
          </a:solidFill>
          <a:latin typeface="Comic Sans MS" pitchFamily="66" charset="0"/>
        </a:defRPr>
      </a:lvl8pPr>
      <a:lvl9pPr marL="1828800" algn="ctr" rtl="0" eaLnBrk="1" fontAlgn="base" hangingPunct="1">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solidFill>
          <a:schemeClr val="bg1"/>
        </a:solidFill>
        <a:effectLst/>
      </p:bgPr>
    </p:bg>
    <p:spTree>
      <p:nvGrpSpPr>
        <p:cNvPr id="1" name=""/>
        <p:cNvGrpSpPr/>
        <p:nvPr/>
      </p:nvGrpSpPr>
      <p:grpSpPr>
        <a:xfrm>
          <a:off x="0" y="0"/>
          <a:ext cx="0" cy="0"/>
        </a:xfrm>
      </p:grpSpPr>
      <p:grpSp>
        <p:nvGrpSpPr>
          <p:cNvPr id="13314" name="Group 2"/>
          <p:cNvGrpSpPr/>
          <p:nvPr/>
        </p:nvGrpSpPr>
        <p:grpSpPr>
          <a:xfrm>
            <a:off x="0" y="0"/>
            <a:ext cx="2667000" cy="6858000"/>
            <a:chExt cx="1680" cy="4320"/>
          </a:xfrm>
        </p:grpSpPr>
        <p:sp>
          <p:nvSpPr>
            <p:cNvPr id="79875" name="Rectangle 3"/>
            <p:cNvSpPr>
              <a:spLocks noChangeArrowheads="1"/>
            </p:cNvSpPr>
            <p:nvPr/>
          </p:nvSpPr>
          <p:spPr bwMode="hidden">
            <a:xfrm>
              <a:off x="1248" y="0"/>
              <a:ext cx="432" cy="4320"/>
            </a:xfrm>
            <a:prstGeom prst="rect">
              <a:avLst/>
            </a:prstGeom>
            <a:gradFill rotWithShape="0">
              <a:gsLst>
                <a:gs pos="0">
                  <a:schemeClr val="bg1">
                    <a:gamma/>
                    <a:shade val="45490"/>
                    <a:invGamma/>
                  </a:schemeClr>
                </a:gs>
                <a:gs pos="100000">
                  <a:schemeClr val="bg1"/>
                </a:gs>
              </a:gsLst>
              <a:lin ang="0" scaled="1"/>
            </a:gradFill>
            <a:ln w="9525">
              <a:noFill/>
              <a:miter lim="800000"/>
            </a:ln>
            <a:effectLst/>
          </p:spPr>
          <p:txBody>
            <a:bodyPr wrap="none" anchor="ctr"/>
            <a:lstStyle/>
            <a:p>
              <a:pPr algn="ctr" fontAlgn="auto">
                <a:spcBef>
                  <a:spcPct val="0"/>
                </a:spcBef>
                <a:spcAft>
                  <a:spcPct val="0"/>
                </a:spcAft>
                <a:defRPr/>
              </a:pPr>
              <a:endParaRPr lang="uk-UA">
                <a:latin typeface="+mn-lt"/>
                <a:cs typeface="+mn-cs"/>
              </a:endParaRPr>
            </a:p>
          </p:txBody>
        </p:sp>
        <p:pic>
          <p:nvPicPr>
            <p:cNvPr id="13321" name="Picture 4" descr="slidemaster_med3"/>
            <p:cNvPicPr>
              <a:picLocks noChangeAspect="1" noChangeArrowheads="1"/>
            </p:cNvPicPr>
            <p:nvPr/>
          </p:nvPicPr>
          <p:blipFill>
            <a:blip r:embed="rId12"/>
            <a:stretch>
              <a:fillRect/>
            </a:stretch>
          </p:blipFill>
          <p:spPr bwMode="ltGray">
            <a:xfrm>
              <a:off x="0" y="0"/>
              <a:ext cx="1348" cy="4320"/>
            </a:xfrm>
            <a:prstGeom prst="rect">
              <a:avLst/>
            </a:prstGeom>
            <a:noFill/>
            <a:ln w="9525">
              <a:noFill/>
              <a:miter lim="800000"/>
            </a:ln>
          </p:spPr>
        </p:pic>
      </p:grpSp>
      <p:sp>
        <p:nvSpPr>
          <p:cNvPr id="79877" name="Rectangle 5"/>
          <p:cNvSpPr>
            <a:spLocks noGrp="1" noChangeArrowheads="1"/>
          </p:cNvSpPr>
          <p:nvPr>
            <p:ph type="title"/>
          </p:nvPr>
        </p:nvSpPr>
        <p:spPr bwMode="auto">
          <a:xfrm>
            <a:off x="2438400" y="228600"/>
            <a:ext cx="6400800" cy="1219200"/>
          </a:xfrm>
          <a:prstGeom prst="rect">
            <a:avLst/>
          </a:prstGeom>
          <a:noFill/>
          <a:ln w="9525">
            <a:noFill/>
            <a:miter lim="800000"/>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79878" name="Rectangle 6"/>
          <p:cNvSpPr>
            <a:spLocks noGrp="1" noChangeArrowheads="1"/>
          </p:cNvSpPr>
          <p:nvPr>
            <p:ph type="body" idx="1"/>
          </p:nvPr>
        </p:nvSpPr>
        <p:spPr bwMode="auto">
          <a:xfrm>
            <a:off x="2438400" y="1600200"/>
            <a:ext cx="6400800" cy="44958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79879" name="Rectangle 7"/>
          <p:cNvSpPr>
            <a:spLocks noGrp="1" noChangeArrowheads="1"/>
          </p:cNvSpPr>
          <p:nvPr>
            <p:ph type="dt" sz="half" idx="2"/>
          </p:nvPr>
        </p:nvSpPr>
        <p:spPr bwMode="auto">
          <a:xfrm>
            <a:off x="152400" y="6248400"/>
            <a:ext cx="1901825" cy="4572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fontAlgn="auto">
              <a:spcBef>
                <a:spcPct val="0"/>
              </a:spcBef>
              <a:spcAft>
                <a:spcPct val="0"/>
              </a:spcAft>
              <a:defRPr sz="1000">
                <a:effectLst>
                  <a:outerShdw blurRad="38100" dist="38100" dir="2700000" algn="tl">
                    <a:srgbClr val="C0C0C0"/>
                  </a:outerShdw>
                </a:effectLst>
                <a:latin typeface="+mn-lt"/>
                <a:cs typeface="+mn-cs"/>
              </a:defRPr>
            </a:lvl1pPr>
          </a:lstStyle>
          <a:p>
            <a:pPr>
              <a:defRPr/>
            </a:pPr>
            <a:endParaRPr lang="ru-RU"/>
          </a:p>
        </p:txBody>
      </p:sp>
      <p:sp>
        <p:nvSpPr>
          <p:cNvPr id="79880" name="Rectangle 8"/>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ctr" fontAlgn="auto">
              <a:spcBef>
                <a:spcPct val="0"/>
              </a:spcBef>
              <a:spcAft>
                <a:spcPct val="0"/>
              </a:spcAft>
              <a:defRPr sz="1000" smtClean="0">
                <a:effectLst>
                  <a:outerShdw blurRad="38100" dist="38100" dir="2700000" algn="tl">
                    <a:srgbClr val="C0C0C0"/>
                  </a:outerShdw>
                </a:effectLst>
                <a:latin typeface="+mn-lt"/>
                <a:cs typeface="+mn-cs"/>
              </a:defRPr>
            </a:lvl1pPr>
          </a:lstStyle>
          <a:p>
            <a:pPr>
              <a:defRPr/>
            </a:pPr>
            <a:r>
              <a:rPr lang="ru-RU"/>
              <a:t>За матеріалами сайту Svit PPT</a:t>
            </a:r>
          </a:p>
        </p:txBody>
      </p:sp>
      <p:sp>
        <p:nvSpPr>
          <p:cNvPr id="79881" name="Rectangle 9"/>
          <p:cNvSpPr>
            <a:spLocks noGrp="1" noChangeArrowheads="1"/>
          </p:cNvSpPr>
          <p:nvPr>
            <p:ph type="sldNum" sz="quarter" idx="4"/>
          </p:nvPr>
        </p:nvSpPr>
        <p:spPr bwMode="auto">
          <a:xfrm>
            <a:off x="6934200" y="6248400"/>
            <a:ext cx="1905000" cy="4572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fontAlgn="auto">
              <a:spcBef>
                <a:spcPct val="0"/>
              </a:spcBef>
              <a:spcAft>
                <a:spcPct val="0"/>
              </a:spcAft>
              <a:defRPr sz="1000">
                <a:effectLst>
                  <a:outerShdw blurRad="38100" dist="38100" dir="2700000" algn="tl">
                    <a:srgbClr val="C0C0C0"/>
                  </a:outerShdw>
                </a:effectLst>
                <a:latin typeface="+mn-lt"/>
                <a:cs typeface="+mn-cs"/>
              </a:defRPr>
            </a:lvl1pPr>
          </a:lstStyle>
          <a:p>
            <a:pPr>
              <a:defRPr/>
            </a:pPr>
            <a:fld id="{F2AF83BA-E810-480B-94ED-8221B3D45CC6}"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521" r:id="rId1"/>
    <p:sldLayoutId id="2147484431" r:id="rId2"/>
    <p:sldLayoutId id="2147484432" r:id="rId3"/>
    <p:sldLayoutId id="2147484433" r:id="rId4"/>
    <p:sldLayoutId id="2147484434" r:id="rId5"/>
    <p:sldLayoutId id="2147484435" r:id="rId6"/>
    <p:sldLayoutId id="2147484436" r:id="rId7"/>
    <p:sldLayoutId id="2147484437" r:id="rId8"/>
    <p:sldLayoutId id="2147484438" r:id="rId9"/>
    <p:sldLayoutId id="2147484439" r:id="rId10"/>
    <p:sldLayoutId id="2147484440" r:id="rId11"/>
  </p:sldLayoutIdLst>
  <p:transition spd="slow">
    <p:randomBar dir="vert"/>
  </p:transition>
  <p:timing/>
  <p:hf sldNum="0" hdr="0" dt="0"/>
  <p:txStyles>
    <p:titleStyle>
      <a:lvl1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a:defRPr>
      </a:lvl2pPr>
      <a:lvl3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a:defRPr>
      </a:lvl3pPr>
      <a:lvl4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a:defRPr>
      </a:lvl4pPr>
      <a:lvl5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a:defRPr>
      </a:lvl5pPr>
      <a:lvl6pPr marL="457200" algn="l" rtl="0" eaLnBrk="1" fontAlgn="base" hangingPunct="1">
        <a:spcBef>
          <a:spcPct val="0"/>
        </a:spcBef>
        <a:spcAft>
          <a:spcPct val="0"/>
        </a:spcAft>
        <a:defRPr sz="3600">
          <a:solidFill>
            <a:schemeClr val="tx2"/>
          </a:solidFill>
          <a:effectLst>
            <a:outerShdw blurRad="38100" dist="38100" dir="2700000" algn="tl">
              <a:srgbClr val="C0C0C0"/>
            </a:outerShdw>
          </a:effectLst>
          <a:latin typeface="Arial"/>
        </a:defRPr>
      </a:lvl6pPr>
      <a:lvl7pPr marL="914400" algn="l" rtl="0" eaLnBrk="1" fontAlgn="base" hangingPunct="1">
        <a:spcBef>
          <a:spcPct val="0"/>
        </a:spcBef>
        <a:spcAft>
          <a:spcPct val="0"/>
        </a:spcAft>
        <a:defRPr sz="3600">
          <a:solidFill>
            <a:schemeClr val="tx2"/>
          </a:solidFill>
          <a:effectLst>
            <a:outerShdw blurRad="38100" dist="38100" dir="2700000" algn="tl">
              <a:srgbClr val="C0C0C0"/>
            </a:outerShdw>
          </a:effectLst>
          <a:latin typeface="Arial"/>
        </a:defRPr>
      </a:lvl7pPr>
      <a:lvl8pPr marL="1371600" algn="l" rtl="0" eaLnBrk="1" fontAlgn="base" hangingPunct="1">
        <a:spcBef>
          <a:spcPct val="0"/>
        </a:spcBef>
        <a:spcAft>
          <a:spcPct val="0"/>
        </a:spcAft>
        <a:defRPr sz="3600">
          <a:solidFill>
            <a:schemeClr val="tx2"/>
          </a:solidFill>
          <a:effectLst>
            <a:outerShdw blurRad="38100" dist="38100" dir="2700000" algn="tl">
              <a:srgbClr val="C0C0C0"/>
            </a:outerShdw>
          </a:effectLst>
          <a:latin typeface="Arial"/>
        </a:defRPr>
      </a:lvl8pPr>
      <a:lvl9pPr marL="1828800" algn="l" rtl="0" eaLnBrk="1" fontAlgn="base" hangingPunct="1">
        <a:spcBef>
          <a:spcPct val="0"/>
        </a:spcBef>
        <a:spcAft>
          <a:spcPct val="0"/>
        </a:spcAft>
        <a:defRPr sz="3600">
          <a:solidFill>
            <a:schemeClr val="tx2"/>
          </a:solidFill>
          <a:effectLst>
            <a:outerShdw blurRad="38100" dist="38100" dir="2700000" algn="tl">
              <a:srgbClr val="C0C0C0"/>
            </a:outerShdw>
          </a:effectLst>
          <a:latin typeface="Arial"/>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70000"/>
        <a:buFont typeface="Wingdings" pitchFamily="2" charset="2"/>
        <a:buChar char="l"/>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folHlink"/>
        </a:buClr>
        <a:buSzPct val="70000"/>
        <a:buFont typeface="Wingdings" pitchFamily="2" charset="2"/>
        <a:buChar char="l"/>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solidFill>
          <a:schemeClr val="bg1"/>
        </a:solidFill>
        <a:effectLst/>
      </p:bgPr>
    </p:bg>
    <p:spTree>
      <p:nvGrpSpPr>
        <p:cNvPr id="1" name=""/>
        <p:cNvGrpSpPr/>
        <p:nvPr/>
      </p:nvGrpSpPr>
      <p:grpSpPr>
        <a:xfrm>
          <a:off x="0" y="0"/>
          <a:ext cx="0" cy="0"/>
        </a:xfrm>
      </p:grpSpPr>
      <p:sp>
        <p:nvSpPr>
          <p:cNvPr id="14338" name="Rectangle 2"/>
          <p:cNvSpPr>
            <a:spLocks noGrp="1" noChangeArrowheads="1"/>
          </p:cNvSpPr>
          <p:nvPr>
            <p:ph type="title"/>
          </p:nvPr>
        </p:nvSpPr>
        <p:spPr bwMode="auto">
          <a:xfrm>
            <a:off x="457200" y="533400"/>
            <a:ext cx="8229600" cy="1143000"/>
          </a:xfrm>
          <a:prstGeom prst="rect">
            <a:avLst/>
          </a:prstGeom>
          <a:noFill/>
          <a:ln w="9525">
            <a:noFill/>
            <a:miter lim="800000"/>
          </a:ln>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14339" name="Rectangle 3"/>
          <p:cNvSpPr>
            <a:spLocks noGrp="1" noChangeArrowheads="1"/>
          </p:cNvSpPr>
          <p:nvPr>
            <p:ph type="body" idx="1"/>
          </p:nvPr>
        </p:nvSpPr>
        <p:spPr bwMode="auto">
          <a:xfrm>
            <a:off x="457200" y="1828800"/>
            <a:ext cx="8229600" cy="4302125"/>
          </a:xfrm>
          <a:prstGeom prst="rect">
            <a:avLst/>
          </a:prstGeom>
          <a:noFill/>
          <a:ln w="9525">
            <a:noFill/>
            <a:miter lim="800000"/>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92164" name="Rectangle 4"/>
          <p:cNvSpPr>
            <a:spLocks noGrp="1" noChangeArrowheads="1"/>
          </p:cNvSpPr>
          <p:nvPr>
            <p:ph type="dt" sz="half" idx="2"/>
          </p:nvPr>
        </p:nvSpPr>
        <p:spPr bwMode="auto">
          <a:xfrm>
            <a:off x="457200" y="6248400"/>
            <a:ext cx="1676400" cy="4572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fontAlgn="auto">
              <a:spcBef>
                <a:spcPct val="0"/>
              </a:spcBef>
              <a:spcAft>
                <a:spcPct val="0"/>
              </a:spcAft>
              <a:defRPr sz="1000">
                <a:latin typeface="+mn-lt"/>
                <a:cs typeface="+mn-cs"/>
              </a:defRPr>
            </a:lvl1pPr>
          </a:lstStyle>
          <a:p>
            <a:pPr>
              <a:defRPr/>
            </a:pPr>
            <a:endParaRPr lang="ru-RU"/>
          </a:p>
        </p:txBody>
      </p:sp>
      <p:sp>
        <p:nvSpPr>
          <p:cNvPr id="92165" name="Rectangle 5"/>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ctr" fontAlgn="auto">
              <a:spcBef>
                <a:spcPct val="0"/>
              </a:spcBef>
              <a:spcAft>
                <a:spcPct val="0"/>
              </a:spcAft>
              <a:defRPr sz="1000" smtClean="0">
                <a:latin typeface="+mn-lt"/>
                <a:cs typeface="+mn-cs"/>
              </a:defRPr>
            </a:lvl1pPr>
          </a:lstStyle>
          <a:p>
            <a:pPr>
              <a:defRPr/>
            </a:pPr>
            <a:r>
              <a:rPr lang="ru-RU"/>
              <a:t>За матеріалами сайту Svit PPT</a:t>
            </a:r>
          </a:p>
        </p:txBody>
      </p:sp>
      <p:sp>
        <p:nvSpPr>
          <p:cNvPr id="92166" name="Rectangle 6"/>
          <p:cNvSpPr>
            <a:spLocks noGrp="1" noChangeArrowheads="1"/>
          </p:cNvSpPr>
          <p:nvPr>
            <p:ph type="sldNum" sz="quarter" idx="4"/>
          </p:nvPr>
        </p:nvSpPr>
        <p:spPr bwMode="auto">
          <a:xfrm>
            <a:off x="6781800" y="6248400"/>
            <a:ext cx="1905000" cy="4572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fontAlgn="auto">
              <a:spcBef>
                <a:spcPct val="0"/>
              </a:spcBef>
              <a:spcAft>
                <a:spcPct val="0"/>
              </a:spcAft>
              <a:defRPr sz="1000">
                <a:latin typeface="+mn-lt"/>
                <a:cs typeface="+mn-cs"/>
              </a:defRPr>
            </a:lvl1pPr>
          </a:lstStyle>
          <a:p>
            <a:pPr>
              <a:defRPr/>
            </a:pPr>
            <a:fld id="{0515EB72-9C8D-4EEA-9F77-2CBAD73609C3}" type="slidenum">
              <a:rPr lang="ru-RU"/>
              <a:pPr>
                <a:defRPr/>
              </a:pPr>
              <a:t>‹#›</a:t>
            </a:fld>
            <a:endParaRPr lang="ru-RU"/>
          </a:p>
        </p:txBody>
      </p:sp>
      <p:grpSp>
        <p:nvGrpSpPr>
          <p:cNvPr id="14343" name="Group 7"/>
          <p:cNvGrpSpPr/>
          <p:nvPr/>
        </p:nvGrpSpPr>
        <p:grpSpPr>
          <a:xfrm>
            <a:off x="279400" y="152400"/>
            <a:ext cx="8686800" cy="1600200"/>
            <a:chOff x="176" y="96"/>
            <a:chExt cx="5472" cy="1008"/>
          </a:xfrm>
        </p:grpSpPr>
        <p:sp>
          <p:nvSpPr>
            <p:cNvPr id="92168" name="Line 8"/>
            <p:cNvSpPr>
              <a:spLocks noChangeShapeType="1"/>
            </p:cNvSpPr>
            <p:nvPr/>
          </p:nvSpPr>
          <p:spPr bwMode="auto">
            <a:xfrm flipH="1">
              <a:off x="288" y="1104"/>
              <a:ext cx="5232" cy="0"/>
            </a:xfrm>
            <a:prstGeom prst="line">
              <a:avLst/>
            </a:prstGeom>
            <a:noFill/>
            <a:ln w="12700">
              <a:solidFill>
                <a:schemeClr val="tx1"/>
              </a:solidFill>
              <a:round/>
            </a:ln>
            <a:effectLst/>
          </p:spPr>
          <p:txBody>
            <a:bodyPr/>
            <a:lstStyle/>
            <a:p>
              <a:pPr fontAlgn="auto">
                <a:spcBef>
                  <a:spcPct val="0"/>
                </a:spcBef>
                <a:spcAft>
                  <a:spcPct val="0"/>
                </a:spcAft>
                <a:defRPr/>
              </a:pPr>
              <a:endParaRPr lang="uk-UA">
                <a:latin typeface="+mn-lt"/>
                <a:cs typeface="+mn-cs"/>
              </a:endParaRPr>
            </a:p>
          </p:txBody>
        </p:sp>
        <p:sp>
          <p:nvSpPr>
            <p:cNvPr id="92169" name="Rectangle 9"/>
            <p:cNvSpPr>
              <a:spLocks noChangeArrowheads="1"/>
            </p:cNvSpPr>
            <p:nvPr/>
          </p:nvSpPr>
          <p:spPr bwMode="auto">
            <a:xfrm>
              <a:off x="5504" y="96"/>
              <a:ext cx="144" cy="144"/>
            </a:xfrm>
            <a:prstGeom prst="rect">
              <a:avLst/>
            </a:prstGeom>
            <a:solidFill>
              <a:schemeClr val="bg2"/>
            </a:solidFill>
            <a:ln w="12700">
              <a:solidFill>
                <a:schemeClr val="tx1"/>
              </a:solidFill>
              <a:miter lim="800000"/>
            </a:ln>
            <a:effectLst/>
          </p:spPr>
          <p:txBody>
            <a:bodyPr wrap="none" anchor="ctr"/>
            <a:lstStyle/>
            <a:p>
              <a:pPr algn="ctr" fontAlgn="auto">
                <a:spcBef>
                  <a:spcPct val="0"/>
                </a:spcBef>
                <a:spcAft>
                  <a:spcPct val="0"/>
                </a:spcAft>
                <a:defRPr/>
              </a:pPr>
              <a:endParaRPr lang="uk-UA" sz="2400">
                <a:latin typeface="Times New Roman"/>
                <a:cs typeface="+mn-cs"/>
              </a:endParaRPr>
            </a:p>
          </p:txBody>
        </p:sp>
        <p:sp>
          <p:nvSpPr>
            <p:cNvPr id="92170" name="Rectangle 10"/>
            <p:cNvSpPr>
              <a:spLocks noChangeArrowheads="1"/>
            </p:cNvSpPr>
            <p:nvPr/>
          </p:nvSpPr>
          <p:spPr bwMode="auto">
            <a:xfrm>
              <a:off x="176" y="96"/>
              <a:ext cx="5326" cy="144"/>
            </a:xfrm>
            <a:prstGeom prst="rect">
              <a:avLst/>
            </a:prstGeom>
            <a:solidFill>
              <a:schemeClr val="accent2"/>
            </a:solidFill>
            <a:ln w="12700">
              <a:solidFill>
                <a:schemeClr val="tx1"/>
              </a:solidFill>
              <a:miter lim="800000"/>
            </a:ln>
            <a:effectLst/>
          </p:spPr>
          <p:txBody>
            <a:bodyPr wrap="none" anchor="ctr"/>
            <a:lstStyle/>
            <a:p>
              <a:pPr algn="ctr" fontAlgn="auto">
                <a:spcBef>
                  <a:spcPct val="0"/>
                </a:spcBef>
                <a:spcAft>
                  <a:spcPct val="0"/>
                </a:spcAft>
                <a:defRPr/>
              </a:pPr>
              <a:endParaRPr lang="uk-UA" sz="2400">
                <a:latin typeface="Times New Roman"/>
                <a:cs typeface="+mn-cs"/>
              </a:endParaRPr>
            </a:p>
          </p:txBody>
        </p:sp>
        <p:sp>
          <p:nvSpPr>
            <p:cNvPr id="92171" name="Rectangle 11"/>
            <p:cNvSpPr>
              <a:spLocks noChangeArrowheads="1"/>
            </p:cNvSpPr>
            <p:nvPr/>
          </p:nvSpPr>
          <p:spPr bwMode="auto">
            <a:xfrm>
              <a:off x="176" y="240"/>
              <a:ext cx="5326" cy="88"/>
            </a:xfrm>
            <a:prstGeom prst="rect">
              <a:avLst/>
            </a:prstGeom>
            <a:solidFill>
              <a:schemeClr val="bg2"/>
            </a:solidFill>
            <a:ln w="12700">
              <a:solidFill>
                <a:schemeClr val="tx1"/>
              </a:solidFill>
              <a:miter lim="800000"/>
            </a:ln>
            <a:effectLst/>
          </p:spPr>
          <p:txBody>
            <a:bodyPr wrap="none" anchor="ctr"/>
            <a:lstStyle/>
            <a:p>
              <a:pPr algn="ctr" fontAlgn="auto">
                <a:spcBef>
                  <a:spcPct val="0"/>
                </a:spcBef>
                <a:spcAft>
                  <a:spcPct val="0"/>
                </a:spcAft>
                <a:defRPr/>
              </a:pPr>
              <a:endParaRPr lang="uk-UA" sz="2400">
                <a:latin typeface="Times New Roman"/>
                <a:cs typeface="+mn-cs"/>
              </a:endParaRPr>
            </a:p>
          </p:txBody>
        </p:sp>
        <p:sp>
          <p:nvSpPr>
            <p:cNvPr id="92172" name="Rectangle 12"/>
            <p:cNvSpPr>
              <a:spLocks noChangeArrowheads="1"/>
            </p:cNvSpPr>
            <p:nvPr/>
          </p:nvSpPr>
          <p:spPr bwMode="auto">
            <a:xfrm>
              <a:off x="5504" y="241"/>
              <a:ext cx="144" cy="86"/>
            </a:xfrm>
            <a:prstGeom prst="rect">
              <a:avLst/>
            </a:prstGeom>
            <a:solidFill>
              <a:schemeClr val="accent2"/>
            </a:solidFill>
            <a:ln w="12700">
              <a:solidFill>
                <a:schemeClr val="tx1"/>
              </a:solidFill>
              <a:miter lim="800000"/>
            </a:ln>
            <a:effectLst/>
          </p:spPr>
          <p:txBody>
            <a:bodyPr wrap="none" anchor="ctr"/>
            <a:lstStyle/>
            <a:p>
              <a:pPr algn="ctr" fontAlgn="auto">
                <a:spcBef>
                  <a:spcPct val="0"/>
                </a:spcBef>
                <a:spcAft>
                  <a:spcPct val="0"/>
                </a:spcAft>
                <a:defRPr/>
              </a:pPr>
              <a:endParaRPr lang="uk-UA" sz="2400">
                <a:latin typeface="Times New Roman"/>
                <a:cs typeface="+mn-cs"/>
              </a:endParaRPr>
            </a:p>
          </p:txBody>
        </p:sp>
      </p:grpSp>
    </p:spTree>
  </p:cSld>
  <p:clrMap bg1="lt1" tx1="dk1" bg2="lt2" tx2="dk2" accent1="accent1" accent2="accent2" accent3="accent3" accent4="accent4" accent5="accent5" accent6="accent6" hlink="hlink" folHlink="folHlink"/>
  <p:sldLayoutIdLst>
    <p:sldLayoutId id="2147484522" r:id="rId1"/>
    <p:sldLayoutId id="2147484441" r:id="rId2"/>
    <p:sldLayoutId id="2147484442" r:id="rId3"/>
    <p:sldLayoutId id="2147484443" r:id="rId4"/>
    <p:sldLayoutId id="2147484444" r:id="rId5"/>
    <p:sldLayoutId id="2147484445" r:id="rId6"/>
    <p:sldLayoutId id="2147484446" r:id="rId7"/>
    <p:sldLayoutId id="2147484447" r:id="rId8"/>
    <p:sldLayoutId id="2147484448" r:id="rId9"/>
    <p:sldLayoutId id="2147484449" r:id="rId10"/>
    <p:sldLayoutId id="2147484450" r:id="rId11"/>
  </p:sldLayoutIdLst>
  <p:transition spd="slow">
    <p:randomBar dir="vert"/>
  </p:transition>
  <p:timing/>
  <p:hf sldNum="0" hd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a:defRPr>
      </a:lvl2pPr>
      <a:lvl3pPr algn="l" rtl="0" eaLnBrk="0" fontAlgn="base" hangingPunct="0">
        <a:spcBef>
          <a:spcPct val="0"/>
        </a:spcBef>
        <a:spcAft>
          <a:spcPct val="0"/>
        </a:spcAft>
        <a:defRPr sz="4400">
          <a:solidFill>
            <a:schemeClr val="tx2"/>
          </a:solidFill>
          <a:latin typeface="Times New Roman"/>
        </a:defRPr>
      </a:lvl3pPr>
      <a:lvl4pPr algn="l" rtl="0" eaLnBrk="0" fontAlgn="base" hangingPunct="0">
        <a:spcBef>
          <a:spcPct val="0"/>
        </a:spcBef>
        <a:spcAft>
          <a:spcPct val="0"/>
        </a:spcAft>
        <a:defRPr sz="4400">
          <a:solidFill>
            <a:schemeClr val="tx2"/>
          </a:solidFill>
          <a:latin typeface="Times New Roman"/>
        </a:defRPr>
      </a:lvl4pPr>
      <a:lvl5pPr algn="l" rtl="0" eaLnBrk="0" fontAlgn="base" hangingPunct="0">
        <a:spcBef>
          <a:spcPct val="0"/>
        </a:spcBef>
        <a:spcAft>
          <a:spcPct val="0"/>
        </a:spcAft>
        <a:defRPr sz="4400">
          <a:solidFill>
            <a:schemeClr val="tx2"/>
          </a:solidFill>
          <a:latin typeface="Times New Roman"/>
        </a:defRPr>
      </a:lvl5pPr>
      <a:lvl6pPr marL="457200" algn="l" rtl="0" eaLnBrk="1" fontAlgn="base" hangingPunct="1">
        <a:spcBef>
          <a:spcPct val="0"/>
        </a:spcBef>
        <a:spcAft>
          <a:spcPct val="0"/>
        </a:spcAft>
        <a:defRPr sz="4400">
          <a:solidFill>
            <a:schemeClr val="tx2"/>
          </a:solidFill>
          <a:latin typeface="Times New Roman"/>
        </a:defRPr>
      </a:lvl6pPr>
      <a:lvl7pPr marL="914400" algn="l" rtl="0" eaLnBrk="1" fontAlgn="base" hangingPunct="1">
        <a:spcBef>
          <a:spcPct val="0"/>
        </a:spcBef>
        <a:spcAft>
          <a:spcPct val="0"/>
        </a:spcAft>
        <a:defRPr sz="4400">
          <a:solidFill>
            <a:schemeClr val="tx2"/>
          </a:solidFill>
          <a:latin typeface="Times New Roman"/>
        </a:defRPr>
      </a:lvl7pPr>
      <a:lvl8pPr marL="1371600" algn="l" rtl="0" eaLnBrk="1" fontAlgn="base" hangingPunct="1">
        <a:spcBef>
          <a:spcPct val="0"/>
        </a:spcBef>
        <a:spcAft>
          <a:spcPct val="0"/>
        </a:spcAft>
        <a:defRPr sz="4400">
          <a:solidFill>
            <a:schemeClr val="tx2"/>
          </a:solidFill>
          <a:latin typeface="Times New Roman"/>
        </a:defRPr>
      </a:lvl8pPr>
      <a:lvl9pPr marL="1828800" algn="l" rtl="0" eaLnBrk="1" fontAlgn="base" hangingPunct="1">
        <a:spcBef>
          <a:spcPct val="0"/>
        </a:spcBef>
        <a:spcAft>
          <a:spcPct val="0"/>
        </a:spcAft>
        <a:defRPr sz="4400">
          <a:solidFill>
            <a:schemeClr val="tx2"/>
          </a:solidFill>
          <a:latin typeface="Times New Roman"/>
        </a:defRPr>
      </a:lvl9pPr>
    </p:titleStyle>
    <p:bodyStyle>
      <a:lvl1pPr marL="469900" indent="-469900" algn="l" rtl="0" eaLnBrk="0" fontAlgn="base" hangingPunct="0">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7950" indent="-468313" algn="l" rtl="0" eaLnBrk="0" fontAlgn="base" hangingPunct="0">
        <a:spcBef>
          <a:spcPct val="20000"/>
        </a:spcBef>
        <a:spcAft>
          <a:spcPct val="0"/>
        </a:spcAft>
        <a:buClr>
          <a:schemeClr val="bg2"/>
        </a:buClr>
        <a:buSzPct val="65000"/>
        <a:buFont typeface="Wingdings" pitchFamily="2" charset="2"/>
        <a:buChar char="o"/>
        <a:defRPr sz="2400">
          <a:solidFill>
            <a:schemeClr val="tx1"/>
          </a:solidFill>
          <a:latin typeface="+mn-lt"/>
        </a:defRPr>
      </a:lvl3pPr>
      <a:lvl4pPr marL="1827213" indent="-438150" algn="l" rtl="0" eaLnBrk="0" fontAlgn="base" hangingPunct="0">
        <a:spcBef>
          <a:spcPct val="20000"/>
        </a:spcBef>
        <a:spcAft>
          <a:spcPct val="0"/>
        </a:spcAft>
        <a:buClr>
          <a:schemeClr val="accent2"/>
        </a:buClr>
        <a:buSzPct val="75000"/>
        <a:buFont typeface="Wingdings" pitchFamily="2" charset="2"/>
        <a:buChar char="n"/>
        <a:defRPr sz="2000">
          <a:solidFill>
            <a:schemeClr val="tx1"/>
          </a:solidFill>
          <a:latin typeface="+mn-lt"/>
        </a:defRPr>
      </a:lvl4pPr>
      <a:lvl5pPr marL="2297113" indent="-468313" algn="l" rtl="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mn-lt"/>
        </a:defRPr>
      </a:lvl5pPr>
      <a:lvl6pPr marL="27543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gradFill rotWithShape="0">
          <a:gsLst>
            <a:gs pos="0">
              <a:srgbClr val="001847"/>
            </a:gs>
            <a:gs pos="100000">
              <a:schemeClr val="bg1"/>
            </a:gs>
          </a:gsLst>
          <a:lin ang="5400000" scaled="1"/>
        </a:gradFill>
        <a:effectLst/>
      </p:bgPr>
    </p:bg>
    <p:spTree>
      <p:nvGrpSpPr>
        <p:cNvPr id="1" name=""/>
        <p:cNvGrpSpPr/>
        <p:nvPr/>
      </p:nvGrpSpPr>
      <p:grpSpPr>
        <a:xfrm>
          <a:off x="0" y="0"/>
          <a:ext cx="0" cy="0"/>
        </a:xfrm>
      </p:grpSpPr>
      <p:grpSp>
        <p:nvGrpSpPr>
          <p:cNvPr id="15362" name="Group 2"/>
          <p:cNvGrpSpPr/>
          <p:nvPr/>
        </p:nvGrpSpPr>
        <p:grpSpPr>
          <a:xfrm>
            <a:off x="0" y="0"/>
            <a:ext cx="9144000" cy="6858000"/>
            <a:chExt cx="5760" cy="4320"/>
          </a:xfrm>
        </p:grpSpPr>
        <p:sp>
          <p:nvSpPr>
            <p:cNvPr id="122883" name="Freeform 3"/>
            <p:cNvSpPr/>
            <p:nvPr/>
          </p:nvSpPr>
          <p:spPr bwMode="hidden">
            <a:xfrm>
              <a:off x="0" y="3072"/>
              <a:ext cx="5760" cy="1248"/>
            </a:xfrm>
            <a:custGeom>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ln>
          </p:spPr>
          <p:txBody>
            <a:bodyPr/>
            <a:lstStyle/>
            <a:p>
              <a:pPr fontAlgn="auto">
                <a:spcBef>
                  <a:spcPct val="0"/>
                </a:spcBef>
                <a:spcAft>
                  <a:spcPct val="0"/>
                </a:spcAft>
                <a:defRPr/>
              </a:pPr>
              <a:endParaRPr lang="uk-UA">
                <a:latin typeface="+mn-lt"/>
                <a:cs typeface="+mn-cs"/>
              </a:endParaRPr>
            </a:p>
          </p:txBody>
        </p:sp>
        <p:sp>
          <p:nvSpPr>
            <p:cNvPr id="122884" name="Freeform 4"/>
            <p:cNvSpPr/>
            <p:nvPr/>
          </p:nvSpPr>
          <p:spPr bwMode="hidden">
            <a:xfrm>
              <a:off x="0" y="0"/>
              <a:ext cx="5760" cy="3072"/>
            </a:xfrm>
            <a:custGeom>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ln>
          </p:spPr>
          <p:txBody>
            <a:bodyPr/>
            <a:lstStyle/>
            <a:p>
              <a:pPr fontAlgn="auto">
                <a:spcBef>
                  <a:spcPct val="0"/>
                </a:spcBef>
                <a:spcAft>
                  <a:spcPct val="0"/>
                </a:spcAft>
                <a:defRPr/>
              </a:pPr>
              <a:endParaRPr lang="uk-UA">
                <a:latin typeface="+mn-lt"/>
                <a:cs typeface="+mn-cs"/>
              </a:endParaRPr>
            </a:p>
          </p:txBody>
        </p:sp>
      </p:grpSp>
      <p:sp>
        <p:nvSpPr>
          <p:cNvPr id="122885" name="Freeform 5"/>
          <p:cNvSpPr/>
          <p:nvPr/>
        </p:nvSpPr>
        <p:spPr bwMode="hidden">
          <a:xfrm>
            <a:off x="6248400" y="6262688"/>
            <a:ext cx="2895600" cy="609600"/>
          </a:xfrm>
          <a:custGeom>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ln>
        </p:spPr>
        <p:txBody>
          <a:bodyPr/>
          <a:lstStyle/>
          <a:p>
            <a:pPr fontAlgn="auto">
              <a:spcBef>
                <a:spcPct val="0"/>
              </a:spcBef>
              <a:spcAft>
                <a:spcPct val="0"/>
              </a:spcAft>
              <a:defRPr/>
            </a:pPr>
            <a:endParaRPr lang="uk-UA">
              <a:latin typeface="+mn-lt"/>
              <a:cs typeface="+mn-cs"/>
            </a:endParaRPr>
          </a:p>
        </p:txBody>
      </p:sp>
      <p:grpSp>
        <p:nvGrpSpPr>
          <p:cNvPr id="15364" name="Group 6"/>
          <p:cNvGrpSpPr/>
          <p:nvPr/>
        </p:nvGrpSpPr>
        <p:grpSpPr>
          <a:xfrm>
            <a:off x="0" y="6019800"/>
            <a:ext cx="7848600" cy="857250"/>
            <a:chOff x="0" y="3792"/>
            <a:chExt cx="4944" cy="540"/>
          </a:xfrm>
        </p:grpSpPr>
        <p:sp>
          <p:nvSpPr>
            <p:cNvPr id="122887" name="Freeform 7"/>
            <p:cNvSpPr/>
            <p:nvPr userDrawn="1"/>
          </p:nvSpPr>
          <p:spPr bwMode="ltGray">
            <a:xfrm>
              <a:off x="1488" y="3792"/>
              <a:ext cx="3240" cy="536"/>
            </a:xfrm>
            <a:custGeom>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ln>
          </p:spPr>
          <p:txBody>
            <a:bodyPr/>
            <a:lstStyle/>
            <a:p>
              <a:pPr fontAlgn="auto">
                <a:spcBef>
                  <a:spcPct val="0"/>
                </a:spcBef>
                <a:spcAft>
                  <a:spcPct val="0"/>
                </a:spcAft>
                <a:defRPr/>
              </a:pPr>
              <a:endParaRPr lang="uk-UA">
                <a:latin typeface="+mn-lt"/>
                <a:cs typeface="+mn-cs"/>
              </a:endParaRPr>
            </a:p>
          </p:txBody>
        </p:sp>
        <p:grpSp>
          <p:nvGrpSpPr>
            <p:cNvPr id="15378" name="Group 8"/>
            <p:cNvGrpSpPr/>
            <p:nvPr userDrawn="1"/>
          </p:nvGrpSpPr>
          <p:grpSpPr>
            <a:xfrm>
              <a:off x="2486" y="3792"/>
              <a:ext cx="2458" cy="540"/>
              <a:chOff x="2486" y="3792"/>
              <a:chExt cx="2458" cy="540"/>
            </a:xfrm>
          </p:grpSpPr>
          <p:sp>
            <p:nvSpPr>
              <p:cNvPr id="122889" name="Freeform 9"/>
              <p:cNvSpPr/>
              <p:nvPr userDrawn="1"/>
            </p:nvSpPr>
            <p:spPr bwMode="ltGray">
              <a:xfrm>
                <a:off x="3948" y="3799"/>
                <a:ext cx="996" cy="533"/>
              </a:xfrm>
              <a:custGeom>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ln>
            </p:spPr>
            <p:txBody>
              <a:bodyPr/>
              <a:lstStyle/>
              <a:p>
                <a:pPr fontAlgn="auto">
                  <a:spcBef>
                    <a:spcPct val="0"/>
                  </a:spcBef>
                  <a:spcAft>
                    <a:spcPct val="0"/>
                  </a:spcAft>
                  <a:defRPr/>
                </a:pPr>
                <a:endParaRPr lang="uk-UA">
                  <a:latin typeface="+mn-lt"/>
                  <a:cs typeface="+mn-cs"/>
                </a:endParaRPr>
              </a:p>
            </p:txBody>
          </p:sp>
          <p:sp>
            <p:nvSpPr>
              <p:cNvPr id="122890" name="Freeform 10"/>
              <p:cNvSpPr/>
              <p:nvPr userDrawn="1"/>
            </p:nvSpPr>
            <p:spPr bwMode="ltGray">
              <a:xfrm>
                <a:off x="2677" y="3792"/>
                <a:ext cx="186" cy="395"/>
              </a:xfrm>
              <a:custGeom>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ln>
            </p:spPr>
            <p:txBody>
              <a:bodyPr/>
              <a:lstStyle/>
              <a:p>
                <a:pPr fontAlgn="auto">
                  <a:spcBef>
                    <a:spcPct val="0"/>
                  </a:spcBef>
                  <a:spcAft>
                    <a:spcPct val="0"/>
                  </a:spcAft>
                  <a:defRPr/>
                </a:pPr>
                <a:endParaRPr lang="uk-UA">
                  <a:latin typeface="+mn-lt"/>
                  <a:cs typeface="+mn-cs"/>
                </a:endParaRPr>
              </a:p>
            </p:txBody>
          </p:sp>
          <p:sp>
            <p:nvSpPr>
              <p:cNvPr id="122891" name="Freeform 11"/>
              <p:cNvSpPr/>
              <p:nvPr userDrawn="1"/>
            </p:nvSpPr>
            <p:spPr bwMode="ltGray">
              <a:xfrm>
                <a:off x="3030" y="3893"/>
                <a:ext cx="378" cy="271"/>
              </a:xfrm>
              <a:custGeom>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ln>
            </p:spPr>
            <p:txBody>
              <a:bodyPr/>
              <a:lstStyle/>
              <a:p>
                <a:pPr fontAlgn="auto">
                  <a:spcBef>
                    <a:spcPct val="0"/>
                  </a:spcBef>
                  <a:spcAft>
                    <a:spcPct val="0"/>
                  </a:spcAft>
                  <a:defRPr/>
                </a:pPr>
                <a:endParaRPr lang="uk-UA">
                  <a:latin typeface="+mn-lt"/>
                  <a:cs typeface="+mn-cs"/>
                </a:endParaRPr>
              </a:p>
            </p:txBody>
          </p:sp>
          <p:sp>
            <p:nvSpPr>
              <p:cNvPr id="122892" name="Freeform 12"/>
              <p:cNvSpPr/>
              <p:nvPr userDrawn="1"/>
            </p:nvSpPr>
            <p:spPr bwMode="ltGray">
              <a:xfrm>
                <a:off x="3628" y="3866"/>
                <a:ext cx="155" cy="74"/>
              </a:xfrm>
              <a:custGeom>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ln>
            </p:spPr>
            <p:txBody>
              <a:bodyPr/>
              <a:lstStyle/>
              <a:p>
                <a:pPr fontAlgn="auto">
                  <a:spcBef>
                    <a:spcPct val="0"/>
                  </a:spcBef>
                  <a:spcAft>
                    <a:spcPct val="0"/>
                  </a:spcAft>
                  <a:defRPr/>
                </a:pPr>
                <a:endParaRPr lang="uk-UA">
                  <a:latin typeface="+mn-lt"/>
                  <a:cs typeface="+mn-cs"/>
                </a:endParaRPr>
              </a:p>
            </p:txBody>
          </p:sp>
          <p:sp>
            <p:nvSpPr>
              <p:cNvPr id="122893" name="Freeform 13"/>
              <p:cNvSpPr/>
              <p:nvPr userDrawn="1"/>
            </p:nvSpPr>
            <p:spPr bwMode="ltGray">
              <a:xfrm>
                <a:off x="2486" y="3859"/>
                <a:ext cx="42" cy="81"/>
              </a:xfrm>
              <a:custGeom>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ln>
            </p:spPr>
            <p:txBody>
              <a:bodyPr/>
              <a:lstStyle/>
              <a:p>
                <a:pPr fontAlgn="auto">
                  <a:spcBef>
                    <a:spcPct val="0"/>
                  </a:spcBef>
                  <a:spcAft>
                    <a:spcPct val="0"/>
                  </a:spcAft>
                  <a:defRPr/>
                </a:pPr>
                <a:endParaRPr lang="uk-UA">
                  <a:latin typeface="+mn-lt"/>
                  <a:cs typeface="+mn-cs"/>
                </a:endParaRPr>
              </a:p>
            </p:txBody>
          </p:sp>
        </p:grpSp>
        <p:sp>
          <p:nvSpPr>
            <p:cNvPr id="122894" name="Freeform 14"/>
            <p:cNvSpPr/>
            <p:nvPr userDrawn="1"/>
          </p:nvSpPr>
          <p:spPr bwMode="ltGray">
            <a:xfrm>
              <a:off x="0" y="3792"/>
              <a:ext cx="3976" cy="535"/>
            </a:xfrm>
            <a:custGeom>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ln>
          </p:spPr>
          <p:txBody>
            <a:bodyPr/>
            <a:lstStyle/>
            <a:p>
              <a:pPr fontAlgn="auto">
                <a:spcBef>
                  <a:spcPct val="0"/>
                </a:spcBef>
                <a:spcAft>
                  <a:spcPct val="0"/>
                </a:spcAft>
                <a:defRPr/>
              </a:pPr>
              <a:endParaRPr lang="uk-UA">
                <a:latin typeface="+mn-lt"/>
                <a:cs typeface="+mn-cs"/>
              </a:endParaRPr>
            </a:p>
          </p:txBody>
        </p:sp>
      </p:grpSp>
      <p:grpSp>
        <p:nvGrpSpPr>
          <p:cNvPr id="15365" name="Group 15"/>
          <p:cNvGrpSpPr/>
          <p:nvPr/>
        </p:nvGrpSpPr>
        <p:grpSpPr>
          <a:xfrm>
            <a:off x="627063" y="6021388"/>
            <a:ext cx="5684837" cy="849312"/>
            <a:chOff x="395" y="3793"/>
            <a:chExt cx="3581" cy="535"/>
          </a:xfrm>
        </p:grpSpPr>
        <p:sp>
          <p:nvSpPr>
            <p:cNvPr id="122896" name="Freeform 16"/>
            <p:cNvSpPr/>
            <p:nvPr/>
          </p:nvSpPr>
          <p:spPr bwMode="auto">
            <a:xfrm>
              <a:off x="1196" y="3793"/>
              <a:ext cx="365" cy="291"/>
            </a:xfrm>
            <a:custGeom>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ln>
          </p:spPr>
          <p:txBody>
            <a:bodyPr/>
            <a:lstStyle/>
            <a:p>
              <a:pPr fontAlgn="auto">
                <a:spcBef>
                  <a:spcPct val="0"/>
                </a:spcBef>
                <a:spcAft>
                  <a:spcPct val="0"/>
                </a:spcAft>
                <a:defRPr/>
              </a:pPr>
              <a:endParaRPr lang="uk-UA">
                <a:latin typeface="+mn-lt"/>
                <a:cs typeface="+mn-cs"/>
              </a:endParaRPr>
            </a:p>
          </p:txBody>
        </p:sp>
        <p:sp>
          <p:nvSpPr>
            <p:cNvPr id="122897" name="Freeform 17"/>
            <p:cNvSpPr/>
            <p:nvPr/>
          </p:nvSpPr>
          <p:spPr bwMode="auto">
            <a:xfrm>
              <a:off x="1943" y="3829"/>
              <a:ext cx="2033" cy="499"/>
            </a:xfrm>
            <a:custGeom>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2"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ln>
          </p:spPr>
          <p:txBody>
            <a:bodyPr/>
            <a:lstStyle/>
            <a:p>
              <a:pPr fontAlgn="auto">
                <a:spcBef>
                  <a:spcPct val="0"/>
                </a:spcBef>
                <a:spcAft>
                  <a:spcPct val="0"/>
                </a:spcAft>
                <a:defRPr/>
              </a:pPr>
              <a:endParaRPr lang="uk-UA">
                <a:latin typeface="+mn-lt"/>
                <a:cs typeface="+mn-cs"/>
              </a:endParaRPr>
            </a:p>
          </p:txBody>
        </p:sp>
        <p:sp>
          <p:nvSpPr>
            <p:cNvPr id="122898" name="Freeform 18"/>
            <p:cNvSpPr/>
            <p:nvPr/>
          </p:nvSpPr>
          <p:spPr bwMode="auto">
            <a:xfrm>
              <a:off x="1830" y="3823"/>
              <a:ext cx="71" cy="61"/>
            </a:xfrm>
            <a:custGeom>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ln>
          </p:spPr>
          <p:txBody>
            <a:bodyPr/>
            <a:lstStyle/>
            <a:p>
              <a:pPr fontAlgn="auto">
                <a:spcBef>
                  <a:spcPct val="0"/>
                </a:spcBef>
                <a:spcAft>
                  <a:spcPct val="0"/>
                </a:spcAft>
                <a:defRPr/>
              </a:pPr>
              <a:endParaRPr lang="uk-UA">
                <a:latin typeface="+mn-lt"/>
                <a:cs typeface="+mn-cs"/>
              </a:endParaRPr>
            </a:p>
          </p:txBody>
        </p:sp>
        <p:sp>
          <p:nvSpPr>
            <p:cNvPr id="122899" name="Freeform 19"/>
            <p:cNvSpPr/>
            <p:nvPr/>
          </p:nvSpPr>
          <p:spPr bwMode="auto">
            <a:xfrm>
              <a:off x="855" y="3842"/>
              <a:ext cx="161" cy="164"/>
            </a:xfrm>
            <a:custGeom>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ln>
          </p:spPr>
          <p:txBody>
            <a:bodyPr/>
            <a:lstStyle/>
            <a:p>
              <a:pPr fontAlgn="auto">
                <a:spcBef>
                  <a:spcPct val="0"/>
                </a:spcBef>
                <a:spcAft>
                  <a:spcPct val="0"/>
                </a:spcAft>
                <a:defRPr/>
              </a:pPr>
              <a:endParaRPr lang="uk-UA">
                <a:latin typeface="+mn-lt"/>
                <a:cs typeface="+mn-cs"/>
              </a:endParaRPr>
            </a:p>
          </p:txBody>
        </p:sp>
        <p:sp>
          <p:nvSpPr>
            <p:cNvPr id="122900" name="Freeform 20"/>
            <p:cNvSpPr/>
            <p:nvPr/>
          </p:nvSpPr>
          <p:spPr bwMode="auto">
            <a:xfrm>
              <a:off x="706" y="3854"/>
              <a:ext cx="59" cy="61"/>
            </a:xfrm>
            <a:custGeom>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ln>
          </p:spPr>
          <p:txBody>
            <a:bodyPr/>
            <a:lstStyle/>
            <a:p>
              <a:pPr fontAlgn="auto">
                <a:spcBef>
                  <a:spcPct val="0"/>
                </a:spcBef>
                <a:spcAft>
                  <a:spcPct val="0"/>
                </a:spcAft>
                <a:defRPr/>
              </a:pPr>
              <a:endParaRPr lang="uk-UA">
                <a:latin typeface="+mn-lt"/>
                <a:cs typeface="+mn-cs"/>
              </a:endParaRPr>
            </a:p>
          </p:txBody>
        </p:sp>
        <p:sp>
          <p:nvSpPr>
            <p:cNvPr id="122901" name="Freeform 21"/>
            <p:cNvSpPr/>
            <p:nvPr/>
          </p:nvSpPr>
          <p:spPr bwMode="auto">
            <a:xfrm>
              <a:off x="395" y="3811"/>
              <a:ext cx="245" cy="207"/>
            </a:xfrm>
            <a:custGeom>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ln>
          </p:spPr>
          <p:txBody>
            <a:bodyPr/>
            <a:lstStyle/>
            <a:p>
              <a:pPr fontAlgn="auto">
                <a:spcBef>
                  <a:spcPct val="0"/>
                </a:spcBef>
                <a:spcAft>
                  <a:spcPct val="0"/>
                </a:spcAft>
                <a:defRPr/>
              </a:pPr>
              <a:endParaRPr lang="uk-UA">
                <a:latin typeface="+mn-lt"/>
                <a:cs typeface="+mn-cs"/>
              </a:endParaRPr>
            </a:p>
          </p:txBody>
        </p:sp>
      </p:grpSp>
      <p:sp>
        <p:nvSpPr>
          <p:cNvPr id="122902" name="Rectangle 22"/>
          <p:cNvSpPr>
            <a:spLocks noGrp="1" noChangeArrowheads="1"/>
          </p:cNvSpPr>
          <p:nvPr>
            <p:ph type="title"/>
          </p:nvPr>
        </p:nvSpPr>
        <p:spPr bwMode="auto">
          <a:xfrm>
            <a:off x="457200" y="228600"/>
            <a:ext cx="8229600" cy="1143000"/>
          </a:xfrm>
          <a:prstGeom prst="rect">
            <a:avLst/>
          </a:prstGeom>
          <a:noFill/>
          <a:ln w="9525">
            <a:noFill/>
            <a:miter lim="800000"/>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5367" name="Rectangle 23"/>
          <p:cNvSpPr>
            <a:spLocks noGrp="1" noChangeArrowheads="1"/>
          </p:cNvSpPr>
          <p:nvPr>
            <p:ph type="body" idx="1"/>
          </p:nvPr>
        </p:nvSpPr>
        <p:spPr bwMode="auto">
          <a:xfrm>
            <a:off x="457200" y="1600200"/>
            <a:ext cx="8229600" cy="4495800"/>
          </a:xfrm>
          <a:prstGeom prst="rect">
            <a:avLst/>
          </a:prstGeom>
          <a:noFill/>
          <a:ln w="9525">
            <a:noFill/>
            <a:miter lim="800000"/>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22904" name="Rectangle 24"/>
          <p:cNvSpPr>
            <a:spLocks noGrp="1" noChangeArrowheads="1"/>
          </p:cNvSpPr>
          <p:nvPr>
            <p:ph type="dt" sz="half" idx="2"/>
          </p:nvPr>
        </p:nvSpPr>
        <p:spPr bwMode="auto">
          <a:xfrm>
            <a:off x="457200" y="6248400"/>
            <a:ext cx="2133600" cy="45720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fontAlgn="auto">
              <a:spcBef>
                <a:spcPct val="0"/>
              </a:spcBef>
              <a:spcAft>
                <a:spcPct val="0"/>
              </a:spcAft>
              <a:defRPr sz="1200">
                <a:effectLst>
                  <a:outerShdw blurRad="38100" dist="38100" dir="2700000" algn="tl">
                    <a:srgbClr val="000000"/>
                  </a:outerShdw>
                </a:effectLst>
                <a:latin typeface="+mn-lt"/>
                <a:cs typeface="+mn-cs"/>
              </a:defRPr>
            </a:lvl1pPr>
          </a:lstStyle>
          <a:p>
            <a:pPr>
              <a:defRPr/>
            </a:pPr>
            <a:endParaRPr lang="ru-RU"/>
          </a:p>
        </p:txBody>
      </p:sp>
      <p:sp>
        <p:nvSpPr>
          <p:cNvPr id="122905" name="Rectangle 25"/>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algn="ctr" fontAlgn="auto">
              <a:spcBef>
                <a:spcPct val="0"/>
              </a:spcBef>
              <a:spcAft>
                <a:spcPct val="0"/>
              </a:spcAft>
              <a:defRPr sz="1200" smtClean="0">
                <a:effectLst>
                  <a:outerShdw blurRad="38100" dist="38100" dir="2700000" algn="tl">
                    <a:srgbClr val="000000"/>
                  </a:outerShdw>
                </a:effectLst>
                <a:latin typeface="+mn-lt"/>
                <a:cs typeface="+mn-cs"/>
              </a:defRPr>
            </a:lvl1pPr>
          </a:lstStyle>
          <a:p>
            <a:pPr>
              <a:defRPr/>
            </a:pPr>
            <a:r>
              <a:rPr lang="ru-RU"/>
              <a:t>За матеріалами сайту Svit PPT</a:t>
            </a:r>
          </a:p>
        </p:txBody>
      </p:sp>
      <p:sp>
        <p:nvSpPr>
          <p:cNvPr id="122906" name="Rectangle 26"/>
          <p:cNvSpPr>
            <a:spLocks noGrp="1" noChangeArrowheads="1"/>
          </p:cNvSpPr>
          <p:nvPr>
            <p:ph type="sldNum" sz="quarter" idx="4"/>
          </p:nvPr>
        </p:nvSpPr>
        <p:spPr bwMode="auto">
          <a:xfrm>
            <a:off x="6553200" y="6248400"/>
            <a:ext cx="2133600" cy="45720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algn="r" fontAlgn="auto">
              <a:spcBef>
                <a:spcPct val="0"/>
              </a:spcBef>
              <a:spcAft>
                <a:spcPct val="0"/>
              </a:spcAft>
              <a:defRPr sz="1200">
                <a:effectLst>
                  <a:outerShdw blurRad="38100" dist="38100" dir="2700000" algn="tl">
                    <a:srgbClr val="000000"/>
                  </a:outerShdw>
                </a:effectLst>
                <a:latin typeface="+mn-lt"/>
                <a:cs typeface="+mn-cs"/>
              </a:defRPr>
            </a:lvl1pPr>
          </a:lstStyle>
          <a:p>
            <a:pPr>
              <a:defRPr/>
            </a:pPr>
            <a:fld id="{80A85E59-695A-490C-B5C3-7267DA7AF13F}"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4523" r:id="rId1"/>
    <p:sldLayoutId id="2147484451" r:id="rId2"/>
    <p:sldLayoutId id="2147484452" r:id="rId3"/>
    <p:sldLayoutId id="2147484453" r:id="rId4"/>
    <p:sldLayoutId id="2147484454" r:id="rId5"/>
    <p:sldLayoutId id="2147484455" r:id="rId6"/>
    <p:sldLayoutId id="2147484456" r:id="rId7"/>
    <p:sldLayoutId id="2147484457" r:id="rId8"/>
    <p:sldLayoutId id="2147484458" r:id="rId9"/>
    <p:sldLayoutId id="2147484459" r:id="rId10"/>
    <p:sldLayoutId id="2147484460" r:id="rId11"/>
    <p:sldLayoutId id="2147484461" r:id="rId12"/>
  </p:sldLayoutIdLst>
  <p:transition spd="slow">
    <p:randomBar dir="vert"/>
  </p:transition>
  <p:timing/>
  <p:hf sldNum="0" hd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solidFill>
          <a:schemeClr val="bg1"/>
        </a:solidFill>
        <a:effectLst/>
      </p:bgPr>
    </p:bg>
    <p:spTree>
      <p:nvGrpSpPr>
        <p:cNvPr id="1" name=""/>
        <p:cNvGrpSpPr/>
        <p:nvPr/>
      </p:nvGrpSpPr>
      <p:grpSpPr>
        <a:xfrm>
          <a:off x="0" y="0"/>
          <a:ext cx="0" cy="0"/>
        </a:xfrm>
      </p:grpSpPr>
      <p:sp>
        <p:nvSpPr>
          <p:cNvPr id="102402" name="Rectangle 2"/>
          <p:cNvSpPr>
            <a:spLocks noGrp="1" noChangeArrowheads="1"/>
          </p:cNvSpPr>
          <p:nvPr>
            <p:ph type="title"/>
          </p:nvPr>
        </p:nvSpPr>
        <p:spPr bwMode="auto">
          <a:xfrm>
            <a:off x="1219200" y="419100"/>
            <a:ext cx="7772400" cy="1143000"/>
          </a:xfrm>
          <a:prstGeom prst="rect">
            <a:avLst/>
          </a:prstGeom>
          <a:noFill/>
          <a:ln>
            <a:noFill/>
          </a:ln>
          <a:extLst/>
        </p:spPr>
        <p:txBody>
          <a:bodyPr vert="horz" wrap="square" lIns="91440" tIns="45720" rIns="91440" bIns="45720" numCol="1" anchor="b" anchorCtr="0" compatLnSpc="1">
            <a:prstTxWarp prst="textNoShape">
              <a:avLst/>
            </a:prstTxWarp>
          </a:bodyPr>
          <a:lstStyle/>
          <a:p>
            <a:pPr lvl="0"/>
            <a:r>
              <a:rPr lang="ru-RU" smtClean="0"/>
              <a:t>Щелчок правит образец заголовка</a:t>
            </a:r>
          </a:p>
        </p:txBody>
      </p:sp>
      <p:sp>
        <p:nvSpPr>
          <p:cNvPr id="102403" name="Rectangle 3"/>
          <p:cNvSpPr>
            <a:spLocks noGrp="1" noChangeArrowheads="1"/>
          </p:cNvSpPr>
          <p:nvPr>
            <p:ph type="body" idx="1"/>
          </p:nvPr>
        </p:nvSpPr>
        <p:spPr bwMode="auto">
          <a:xfrm>
            <a:off x="1219200" y="2044700"/>
            <a:ext cx="7772400" cy="4114800"/>
          </a:xfrm>
          <a:prstGeom prst="rect">
            <a:avLst/>
          </a:prstGeom>
          <a:noFill/>
          <a:ln>
            <a:noFill/>
          </a:ln>
          <a:extLst/>
        </p:spPr>
        <p:txBody>
          <a:bodyPr vert="horz" wrap="square" lIns="91440" tIns="45720" rIns="91440" bIns="45720" numCol="1" anchor="t" anchorCtr="0" compatLnSpc="1">
            <a:prstTxWarp prst="textNoShape">
              <a:avLst/>
            </a:prstTxWarp>
          </a:bodyPr>
          <a:lstStyle/>
          <a:p>
            <a:pPr lvl="0"/>
            <a:r>
              <a:rPr lang="ru-RU" smtClean="0"/>
              <a:t>Щелчок правит 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404" name="Rectangle 4"/>
          <p:cNvSpPr>
            <a:spLocks noGrp="1" noChangeArrowheads="1"/>
          </p:cNvSpPr>
          <p:nvPr>
            <p:ph type="dt" sz="half" idx="2"/>
          </p:nvPr>
        </p:nvSpPr>
        <p:spPr bwMode="auto">
          <a:xfrm>
            <a:off x="122555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eaLnBrk="0" fontAlgn="auto" hangingPunct="0">
              <a:spcBef>
                <a:spcPct val="50000"/>
              </a:spcBef>
              <a:spcAft>
                <a:spcPct val="0"/>
              </a:spcAft>
              <a:defRPr kumimoji="0" sz="1400">
                <a:latin typeface="Arial Narrow" pitchFamily="34" charset="0"/>
                <a:cs typeface="+mn-cs"/>
              </a:defRPr>
            </a:lvl1pPr>
          </a:lstStyle>
          <a:p>
            <a:pPr>
              <a:defRPr/>
            </a:pPr>
            <a:endParaRPr lang="ru-RU"/>
          </a:p>
        </p:txBody>
      </p:sp>
      <p:sp>
        <p:nvSpPr>
          <p:cNvPr id="102405" name="Rectangle 5"/>
          <p:cNvSpPr>
            <a:spLocks noGrp="1" noChangeArrowheads="1"/>
          </p:cNvSpPr>
          <p:nvPr>
            <p:ph type="ftr" sz="quarter" idx="3"/>
          </p:nvPr>
        </p:nvSpPr>
        <p:spPr bwMode="auto">
          <a:xfrm>
            <a:off x="3663950" y="6248400"/>
            <a:ext cx="28956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ctr" eaLnBrk="0" fontAlgn="auto" hangingPunct="0">
              <a:spcBef>
                <a:spcPct val="50000"/>
              </a:spcBef>
              <a:spcAft>
                <a:spcPct val="0"/>
              </a:spcAft>
              <a:defRPr kumimoji="0" sz="1400" smtClean="0">
                <a:latin typeface="Arial Narrow" pitchFamily="34" charset="0"/>
                <a:cs typeface="+mn-cs"/>
              </a:defRPr>
            </a:lvl1pPr>
          </a:lstStyle>
          <a:p>
            <a:pPr>
              <a:defRPr/>
            </a:pPr>
            <a:r>
              <a:rPr lang="ru-RU"/>
              <a:t>За матеріалами сайту Svit PPT</a:t>
            </a:r>
          </a:p>
        </p:txBody>
      </p:sp>
      <p:sp>
        <p:nvSpPr>
          <p:cNvPr id="102406" name="Rectangle 6"/>
          <p:cNvSpPr>
            <a:spLocks noGrp="1" noChangeArrowheads="1"/>
          </p:cNvSpPr>
          <p:nvPr>
            <p:ph type="sldNum" sz="quarter" idx="4"/>
          </p:nvPr>
        </p:nvSpPr>
        <p:spPr bwMode="auto">
          <a:xfrm>
            <a:off x="709295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eaLnBrk="0" fontAlgn="auto" hangingPunct="0">
              <a:spcBef>
                <a:spcPct val="50000"/>
              </a:spcBef>
              <a:spcAft>
                <a:spcPct val="0"/>
              </a:spcAft>
              <a:defRPr kumimoji="0" sz="1400">
                <a:latin typeface="Arial Narrow" pitchFamily="34" charset="0"/>
                <a:cs typeface="+mn-cs"/>
              </a:defRPr>
            </a:lvl1pPr>
          </a:lstStyle>
          <a:p>
            <a:pPr>
              <a:defRPr/>
            </a:pPr>
            <a:fld id="{1D334077-59E3-4CB1-A08D-9E1A27D36554}" type="slidenum">
              <a:rPr lang="ru-RU"/>
              <a:pPr>
                <a:defRPr/>
              </a:pPr>
              <a:t>‹#›</a:t>
            </a:fld>
            <a:endParaRPr lang="ru-RU"/>
          </a:p>
        </p:txBody>
      </p:sp>
      <p:grpSp>
        <p:nvGrpSpPr>
          <p:cNvPr id="16391" name="Group 7"/>
          <p:cNvGrpSpPr/>
          <p:nvPr/>
        </p:nvGrpSpPr>
        <p:grpSpPr>
          <a:xfrm>
            <a:off x="152400" y="314325"/>
            <a:ext cx="847725" cy="6543675"/>
            <a:chOff x="96" y="198"/>
            <a:chExt cx="534" cy="4122"/>
          </a:xfrm>
        </p:grpSpPr>
        <p:sp>
          <p:nvSpPr>
            <p:cNvPr id="102408" name="AutoShape 8"/>
            <p:cNvSpPr>
              <a:spLocks noChangeArrowheads="1"/>
            </p:cNvSpPr>
            <p:nvPr/>
          </p:nvSpPr>
          <p:spPr bwMode="auto">
            <a:xfrm rot="5400000" flipH="1">
              <a:off x="82" y="1995"/>
              <a:ext cx="564" cy="533"/>
            </a:xfrm>
            <a:prstGeom prst="parallelogram">
              <a:avLst>
                <a:gd name="adj" fmla="val 56034"/>
              </a:avLst>
            </a:prstGeom>
            <a:gradFill rotWithShape="0">
              <a:gsLst>
                <a:gs pos="0">
                  <a:schemeClr val="accent1"/>
                </a:gs>
                <a:gs pos="100000">
                  <a:schemeClr val="accent2"/>
                </a:gs>
              </a:gsLst>
              <a:lin ang="0" scaled="1"/>
            </a:gradFill>
            <a:ln>
              <a:noFill/>
            </a:ln>
            <a:effectLst/>
            <a:extLst/>
          </p:spPr>
          <p:txBody>
            <a:bodyPr wrap="none" anchor="ctr"/>
            <a:lstStyle/>
            <a:p>
              <a:pPr>
                <a:defRPr/>
              </a:pPr>
              <a:endParaRPr kumimoji="1" lang="ru-RU">
                <a:solidFill>
                  <a:srgbClr val="FFFFFF"/>
                </a:solidFill>
              </a:endParaRPr>
            </a:p>
          </p:txBody>
        </p:sp>
        <p:sp>
          <p:nvSpPr>
            <p:cNvPr id="102409" name="AutoShape 9"/>
            <p:cNvSpPr>
              <a:spLocks noChangeArrowheads="1"/>
            </p:cNvSpPr>
            <p:nvPr/>
          </p:nvSpPr>
          <p:spPr bwMode="auto">
            <a:xfrm rot="5400000" flipH="1">
              <a:off x="82" y="2589"/>
              <a:ext cx="564" cy="533"/>
            </a:xfrm>
            <a:prstGeom prst="parallelogram">
              <a:avLst>
                <a:gd name="adj" fmla="val 56034"/>
              </a:avLst>
            </a:prstGeom>
            <a:gradFill rotWithShape="0">
              <a:gsLst>
                <a:gs pos="0">
                  <a:schemeClr val="accent1"/>
                </a:gs>
                <a:gs pos="100000">
                  <a:schemeClr val="accent2"/>
                </a:gs>
              </a:gsLst>
              <a:lin ang="0" scaled="1"/>
            </a:gradFill>
            <a:ln>
              <a:noFill/>
            </a:ln>
            <a:effectLst/>
            <a:extLst/>
          </p:spPr>
          <p:txBody>
            <a:bodyPr wrap="none" anchor="ctr"/>
            <a:lstStyle/>
            <a:p>
              <a:pPr>
                <a:defRPr/>
              </a:pPr>
              <a:endParaRPr kumimoji="1" lang="ru-RU">
                <a:solidFill>
                  <a:srgbClr val="FFFFFF"/>
                </a:solidFill>
              </a:endParaRPr>
            </a:p>
          </p:txBody>
        </p:sp>
        <p:sp>
          <p:nvSpPr>
            <p:cNvPr id="102410" name="AutoShape 10"/>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a:effectLst/>
            <a:extLst/>
          </p:spPr>
          <p:txBody>
            <a:bodyPr wrap="none" anchor="ctr"/>
            <a:lstStyle/>
            <a:p>
              <a:pPr>
                <a:defRPr/>
              </a:pPr>
              <a:endParaRPr kumimoji="1" lang="ru-RU">
                <a:solidFill>
                  <a:srgbClr val="FFFFFF"/>
                </a:solidFill>
              </a:endParaRPr>
            </a:p>
          </p:txBody>
        </p:sp>
        <p:sp>
          <p:nvSpPr>
            <p:cNvPr id="102411" name="AutoShape 11"/>
            <p:cNvSpPr>
              <a:spLocks noChangeArrowheads="1"/>
            </p:cNvSpPr>
            <p:nvPr/>
          </p:nvSpPr>
          <p:spPr bwMode="auto">
            <a:xfrm rot="5400000" flipH="1">
              <a:off x="83" y="3776"/>
              <a:ext cx="558" cy="533"/>
            </a:xfrm>
            <a:prstGeom prst="parallelogram">
              <a:avLst>
                <a:gd name="adj" fmla="val 55437"/>
              </a:avLst>
            </a:prstGeom>
            <a:gradFill rotWithShape="0">
              <a:gsLst>
                <a:gs pos="0">
                  <a:schemeClr val="accent1"/>
                </a:gs>
                <a:gs pos="100000">
                  <a:schemeClr val="accent2"/>
                </a:gs>
              </a:gsLst>
              <a:lin ang="0" scaled="1"/>
            </a:gradFill>
            <a:ln>
              <a:noFill/>
            </a:ln>
            <a:effectLst/>
            <a:extLst/>
          </p:spPr>
          <p:txBody>
            <a:bodyPr wrap="none" anchor="ctr"/>
            <a:lstStyle/>
            <a:p>
              <a:pPr>
                <a:defRPr/>
              </a:pPr>
              <a:endParaRPr kumimoji="1" lang="ru-RU">
                <a:solidFill>
                  <a:srgbClr val="FFFFFF"/>
                </a:solidFill>
              </a:endParaRPr>
            </a:p>
          </p:txBody>
        </p:sp>
        <p:sp>
          <p:nvSpPr>
            <p:cNvPr id="102412" name="AutoShape 12"/>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a:effectLst/>
            <a:extLst/>
          </p:spPr>
          <p:txBody>
            <a:bodyPr wrap="none" anchor="ctr"/>
            <a:lstStyle/>
            <a:p>
              <a:pPr>
                <a:defRPr/>
              </a:pPr>
              <a:endParaRPr kumimoji="1" lang="ru-RU">
                <a:solidFill>
                  <a:srgbClr val="FFFFFF"/>
                </a:solidFill>
              </a:endParaRPr>
            </a:p>
          </p:txBody>
        </p:sp>
        <p:sp>
          <p:nvSpPr>
            <p:cNvPr id="102413" name="AutoShape 13"/>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a:effectLst/>
            <a:extLst/>
          </p:spPr>
          <p:txBody>
            <a:bodyPr wrap="none" anchor="ctr"/>
            <a:lstStyle/>
            <a:p>
              <a:pPr>
                <a:defRPr/>
              </a:pPr>
              <a:endParaRPr kumimoji="1" lang="ru-RU">
                <a:solidFill>
                  <a:srgbClr val="FFFFFF"/>
                </a:solidFill>
              </a:endParaRPr>
            </a:p>
          </p:txBody>
        </p:sp>
        <p:sp>
          <p:nvSpPr>
            <p:cNvPr id="102414" name="AutoShape 14"/>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a:effectLst/>
            <a:extLst/>
          </p:spPr>
          <p:txBody>
            <a:bodyPr wrap="none" anchor="ctr"/>
            <a:lstStyle/>
            <a:p>
              <a:pPr>
                <a:defRPr/>
              </a:pPr>
              <a:endParaRPr kumimoji="1" lang="ru-RU">
                <a:solidFill>
                  <a:srgbClr val="FFFFFF"/>
                </a:solidFill>
              </a:endParaRPr>
            </a:p>
          </p:txBody>
        </p:sp>
      </p:grpSp>
      <p:sp>
        <p:nvSpPr>
          <p:cNvPr id="102415" name="Rectangle 15"/>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a:noFill/>
          </a:ln>
          <a:extLst/>
        </p:spPr>
        <p:txBody>
          <a:bodyPr wrap="none" anchor="ctr"/>
          <a:lstStyle/>
          <a:p>
            <a:pPr>
              <a:defRPr/>
            </a:pPr>
            <a:endParaRPr kumimoji="1" lang="ru-RU">
              <a:solidFill>
                <a:srgbClr val="FFFFFF"/>
              </a:solidFill>
            </a:endParaRPr>
          </a:p>
        </p:txBody>
      </p:sp>
      <p:sp>
        <p:nvSpPr>
          <p:cNvPr id="102416" name="AutoShape 16"/>
          <p:cNvSpPr>
            <a:spLocks noChangeArrowheads="1"/>
          </p:cNvSpPr>
          <p:nvPr/>
        </p:nvSpPr>
        <p:spPr bwMode="auto">
          <a:xfrm flipH="1">
            <a:off x="547688" y="1703388"/>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a:noFill/>
          </a:ln>
          <a:effectLst/>
          <a:extLst/>
        </p:spPr>
        <p:txBody>
          <a:bodyPr wrap="none" anchor="ctr"/>
          <a:lstStyle/>
          <a:p>
            <a:pPr>
              <a:defRPr/>
            </a:pPr>
            <a:endParaRPr kumimoji="1" lang="ru-RU">
              <a:solidFill>
                <a:srgbClr val="FFFFFF"/>
              </a:solidFill>
            </a:endParaRPr>
          </a:p>
        </p:txBody>
      </p:sp>
      <p:sp>
        <p:nvSpPr>
          <p:cNvPr id="102417" name="Oval 17"/>
          <p:cNvSpPr>
            <a:spLocks noChangeArrowheads="1"/>
          </p:cNvSpPr>
          <p:nvPr/>
        </p:nvSpPr>
        <p:spPr bwMode="auto">
          <a:xfrm>
            <a:off x="460375" y="1706563"/>
            <a:ext cx="295275" cy="274637"/>
          </a:xfrm>
          <a:prstGeom prst="ellipse">
            <a:avLst/>
          </a:prstGeom>
          <a:gradFill rotWithShape="0">
            <a:gsLst>
              <a:gs pos="0">
                <a:srgbClr val="FEFFFF"/>
              </a:gs>
              <a:gs pos="100000">
                <a:schemeClr val="folHlink"/>
              </a:gs>
            </a:gsLst>
            <a:path path="shape">
              <a:fillToRect l="50000" t="50000" r="50000" b="50000"/>
            </a:path>
          </a:gradFill>
          <a:ln>
            <a:noFill/>
          </a:ln>
          <a:extLst/>
        </p:spPr>
        <p:txBody>
          <a:bodyPr wrap="none" anchor="ctr"/>
          <a:lstStyle/>
          <a:p>
            <a:pPr>
              <a:defRPr/>
            </a:pPr>
            <a:endParaRPr kumimoji="1" lang="ru-RU">
              <a:solidFill>
                <a:srgbClr val="FFFFFF"/>
              </a:solidFill>
            </a:endParaRPr>
          </a:p>
        </p:txBody>
      </p:sp>
      <p:sp>
        <p:nvSpPr>
          <p:cNvPr id="102418" name="Rectangle 18"/>
          <p:cNvSpPr>
            <a:spLocks noChangeArrowheads="1"/>
          </p:cNvSpPr>
          <p:nvPr/>
        </p:nvSpPr>
        <p:spPr bwMode="auto">
          <a:xfrm>
            <a:off x="463550" y="1912938"/>
            <a:ext cx="190500" cy="4678362"/>
          </a:xfrm>
          <a:prstGeom prst="rect">
            <a:avLst/>
          </a:prstGeom>
          <a:noFill/>
          <a:ln>
            <a:noFill/>
          </a:ln>
          <a:extLst/>
        </p:spPr>
        <p:txBody>
          <a:bodyPr wrap="none" anchor="ctr"/>
          <a:lstStyle/>
          <a:p>
            <a:pPr>
              <a:defRPr/>
            </a:pPr>
            <a:endParaRPr kumimoji="1" lang="ru-RU">
              <a:solidFill>
                <a:srgbClr val="FFFFFF"/>
              </a:solidFill>
            </a:endParaRPr>
          </a:p>
        </p:txBody>
      </p:sp>
      <p:sp>
        <p:nvSpPr>
          <p:cNvPr id="102419" name="Oval 19"/>
          <p:cNvSpPr>
            <a:spLocks noChangeArrowheads="1"/>
          </p:cNvSpPr>
          <p:nvPr/>
        </p:nvSpPr>
        <p:spPr bwMode="auto">
          <a:xfrm>
            <a:off x="9209088" y="1676400"/>
            <a:ext cx="304800" cy="274638"/>
          </a:xfrm>
          <a:prstGeom prst="ellipse">
            <a:avLst/>
          </a:prstGeom>
          <a:gradFill rotWithShape="0">
            <a:gsLst>
              <a:gs pos="0">
                <a:srgbClr val="FEFFFF"/>
              </a:gs>
              <a:gs pos="100000">
                <a:schemeClr val="folHlink"/>
              </a:gs>
            </a:gsLst>
            <a:path path="shape">
              <a:fillToRect l="50000" t="50000" r="50000" b="50000"/>
            </a:path>
          </a:gradFill>
          <a:ln>
            <a:noFill/>
          </a:ln>
          <a:extLst/>
        </p:spPr>
        <p:txBody>
          <a:bodyPr wrap="none" anchor="ctr"/>
          <a:lstStyle/>
          <a:p>
            <a:pPr>
              <a:defRPr/>
            </a:pPr>
            <a:endParaRPr kumimoji="1" lang="ru-RU">
              <a:solidFill>
                <a:srgbClr val="FFFFFF"/>
              </a:solidFill>
            </a:endParaRPr>
          </a:p>
        </p:txBody>
      </p:sp>
      <p:sp>
        <p:nvSpPr>
          <p:cNvPr id="102420" name="Rectangle 20"/>
          <p:cNvSpPr>
            <a:spLocks noChangeArrowheads="1"/>
          </p:cNvSpPr>
          <p:nvPr/>
        </p:nvSpPr>
        <p:spPr bwMode="auto">
          <a:xfrm>
            <a:off x="457200" y="1739900"/>
            <a:ext cx="8751888" cy="190500"/>
          </a:xfrm>
          <a:prstGeom prst="rect">
            <a:avLst/>
          </a:prstGeom>
          <a:noFill/>
          <a:ln>
            <a:noFill/>
          </a:ln>
          <a:extLst/>
        </p:spPr>
        <p:txBody>
          <a:bodyPr wrap="none" anchor="ctr"/>
          <a:lstStyle/>
          <a:p>
            <a:pPr>
              <a:defRPr/>
            </a:pPr>
            <a:endParaRPr kumimoji="1" lang="ru-RU">
              <a:solidFill>
                <a:srgbClr val="FFFFFF"/>
              </a:solidFill>
            </a:endParaRPr>
          </a:p>
        </p:txBody>
      </p:sp>
      <p:grpSp>
        <p:nvGrpSpPr>
          <p:cNvPr id="16398" name="Group 21"/>
          <p:cNvGrpSpPr/>
          <p:nvPr/>
        </p:nvGrpSpPr>
        <p:grpSpPr>
          <a:xfrm>
            <a:off x="150813" y="0"/>
            <a:ext cx="849312" cy="6858000"/>
            <a:chOff x="95" y="0"/>
            <a:chExt cx="535" cy="4320"/>
          </a:xfrm>
        </p:grpSpPr>
        <p:sp>
          <p:nvSpPr>
            <p:cNvPr id="102422" name="AutoShape 22"/>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a:effectLst/>
            <a:extLst/>
          </p:spPr>
          <p:txBody>
            <a:bodyPr wrap="none" anchor="ctr"/>
            <a:lstStyle/>
            <a:p>
              <a:pPr>
                <a:defRPr/>
              </a:pPr>
              <a:endParaRPr kumimoji="1" lang="ru-RU">
                <a:solidFill>
                  <a:srgbClr val="FFFFFF"/>
                </a:solidFill>
              </a:endParaRPr>
            </a:p>
          </p:txBody>
        </p:sp>
        <p:sp>
          <p:nvSpPr>
            <p:cNvPr id="102423" name="AutoShape 23"/>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a:effectLst/>
            <a:extLst/>
          </p:spPr>
          <p:txBody>
            <a:bodyPr wrap="none" anchor="ctr"/>
            <a:lstStyle/>
            <a:p>
              <a:pPr>
                <a:defRPr/>
              </a:pPr>
              <a:endParaRPr kumimoji="1" lang="ru-RU">
                <a:solidFill>
                  <a:srgbClr val="FFFFFF"/>
                </a:solidFill>
              </a:endParaRPr>
            </a:p>
          </p:txBody>
        </p:sp>
        <p:sp>
          <p:nvSpPr>
            <p:cNvPr id="102424" name="AutoShape 24"/>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a:effectLst/>
            <a:extLst/>
          </p:spPr>
          <p:txBody>
            <a:bodyPr wrap="none" anchor="ctr"/>
            <a:lstStyle/>
            <a:p>
              <a:pPr>
                <a:defRPr/>
              </a:pPr>
              <a:endParaRPr kumimoji="1" lang="ru-RU">
                <a:solidFill>
                  <a:srgbClr val="FFFFFF"/>
                </a:solidFill>
              </a:endParaRPr>
            </a:p>
          </p:txBody>
        </p:sp>
        <p:sp>
          <p:nvSpPr>
            <p:cNvPr id="102425" name="AutoShape 25"/>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a:effectLst/>
            <a:extLst/>
          </p:spPr>
          <p:txBody>
            <a:bodyPr wrap="none" anchor="ctr"/>
            <a:lstStyle/>
            <a:p>
              <a:pPr>
                <a:defRPr/>
              </a:pPr>
              <a:endParaRPr kumimoji="1" lang="ru-RU">
                <a:solidFill>
                  <a:srgbClr val="FFFFFF"/>
                </a:solidFill>
              </a:endParaRPr>
            </a:p>
          </p:txBody>
        </p:sp>
        <p:sp>
          <p:nvSpPr>
            <p:cNvPr id="102426" name="AutoShape 26"/>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a:effectLst/>
            <a:extLst/>
          </p:spPr>
          <p:txBody>
            <a:bodyPr wrap="none" anchor="ctr"/>
            <a:lstStyle/>
            <a:p>
              <a:pPr>
                <a:defRPr/>
              </a:pPr>
              <a:endParaRPr kumimoji="1" lang="ru-RU">
                <a:solidFill>
                  <a:srgbClr val="FFFFFF"/>
                </a:solidFill>
              </a:endParaRPr>
            </a:p>
          </p:txBody>
        </p:sp>
        <p:sp>
          <p:nvSpPr>
            <p:cNvPr id="102427" name="AutoShape 27"/>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a:effectLst/>
            <a:extLst/>
          </p:spPr>
          <p:txBody>
            <a:bodyPr wrap="none" anchor="ctr"/>
            <a:lstStyle/>
            <a:p>
              <a:pPr>
                <a:defRPr/>
              </a:pPr>
              <a:endParaRPr kumimoji="1" lang="ru-RU">
                <a:solidFill>
                  <a:srgbClr val="FFFFFF"/>
                </a:solidFill>
              </a:endParaRPr>
            </a:p>
          </p:txBody>
        </p:sp>
        <p:sp>
          <p:nvSpPr>
            <p:cNvPr id="102428" name="Freeform 28"/>
            <p:cNvSpPr/>
            <p:nvPr/>
          </p:nvSpPr>
          <p:spPr bwMode="auto">
            <a:xfrm>
              <a:off x="98" y="0"/>
              <a:ext cx="532" cy="465"/>
            </a:xfrm>
            <a:custGeom>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Lst>
              <a:cxnLst>
                <a:cxn ang="0">
                  <a:pos x="T0" y="T1"/>
                </a:cxn>
                <a:cxn ang="0">
                  <a:pos x="T2" y="T3"/>
                </a:cxn>
                <a:cxn ang="0">
                  <a:pos x="T4" y="T5"/>
                </a:cxn>
                <a:cxn ang="0">
                  <a:pos x="T6" y="T7"/>
                </a:cxn>
                <a:cxn ang="0">
                  <a:pos x="T8" y="T9"/>
                </a:cxn>
                <a:cxn ang="0">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ffectLst/>
            <a:extLst/>
          </p:spPr>
          <p:txBody>
            <a:bodyPr wrap="none" anchor="ctr"/>
            <a:lstStyle/>
            <a:p>
              <a:pPr>
                <a:defRPr/>
              </a:pPr>
              <a:endParaRPr kumimoji="1" lang="ru-RU">
                <a:solidFill>
                  <a:srgbClr val="FFFFFF"/>
                </a:solidFill>
              </a:endParaRPr>
            </a:p>
          </p:txBody>
        </p:sp>
        <p:sp>
          <p:nvSpPr>
            <p:cNvPr id="102429" name="Freeform 29"/>
            <p:cNvSpPr/>
            <p:nvPr/>
          </p:nvSpPr>
          <p:spPr bwMode="auto">
            <a:xfrm>
              <a:off x="95" y="4060"/>
              <a:ext cx="457" cy="260"/>
            </a:xfrm>
            <a:custGeom>
              <a:gdLst>
                <a:gd name="T0" fmla="*/ 457 w 457"/>
                <a:gd name="T1" fmla="*/ 260 h 264"/>
                <a:gd name="T2" fmla="*/ 1 w 457"/>
                <a:gd name="T3" fmla="*/ 0 h 264"/>
                <a:gd name="T4" fmla="*/ 0 w 457"/>
                <a:gd name="T5" fmla="*/ 264 h 264"/>
                <a:gd name="T6" fmla="*/ 457 w 457"/>
                <a:gd name="T7" fmla="*/ 260 h 264"/>
              </a:gdLst>
              <a:cxnLst>
                <a:cxn ang="0">
                  <a:pos x="T0" y="T1"/>
                </a:cxn>
                <a:cxn ang="0">
                  <a:pos x="T2" y="T3"/>
                </a:cxn>
                <a:cxn ang="0">
                  <a:pos x="T4" y="T5"/>
                </a:cxn>
                <a:cxn ang="0">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ffectLst/>
            <a:extLst/>
          </p:spPr>
          <p:txBody>
            <a:bodyPr wrap="none" anchor="ctr"/>
            <a:lstStyle/>
            <a:p>
              <a:pPr>
                <a:defRPr/>
              </a:pPr>
              <a:endParaRPr kumimoji="1" lang="ru-RU">
                <a:solidFill>
                  <a:srgbClr val="FFFFFF"/>
                </a:solidFill>
              </a:endParaRPr>
            </a:p>
          </p:txBody>
        </p:sp>
      </p:grpSp>
    </p:spTree>
  </p:cSld>
  <p:clrMap bg1="dk2" tx1="lt1" bg2="dk1" tx2="lt2" accent1="accent1" accent2="accent2" accent3="accent3" accent4="accent4" accent5="accent5" accent6="accent6" hlink="hlink" folHlink="folHlink"/>
  <p:sldLayoutIdLst>
    <p:sldLayoutId id="2147484524" r:id="rId1"/>
    <p:sldLayoutId id="2147484462" r:id="rId2"/>
    <p:sldLayoutId id="2147484463" r:id="rId3"/>
    <p:sldLayoutId id="2147484464" r:id="rId4"/>
    <p:sldLayoutId id="2147484465" r:id="rId5"/>
    <p:sldLayoutId id="2147484466" r:id="rId6"/>
    <p:sldLayoutId id="2147484467" r:id="rId7"/>
    <p:sldLayoutId id="2147484468" r:id="rId8"/>
    <p:sldLayoutId id="2147484469" r:id="rId9"/>
    <p:sldLayoutId id="2147484470" r:id="rId10"/>
    <p:sldLayoutId id="2147484471" r:id="rId11"/>
    <p:sldLayoutId id="2147484472" r:id="rId12"/>
    <p:sldLayoutId id="2147484473" r:id="rId13"/>
    <p:sldLayoutId id="2147484474" r:id="rId14"/>
  </p:sldLayoutIdLst>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dur="500" fill="hold" grpId="0" nodeType="afterEffect">
                                  <p:stCondLst>
                                    <p:cond delay="0"/>
                                  </p:stCondLst>
                                  <p:childTnLst>
                                    <p:set>
                                      <p:cBhvr>
                                        <p:cTn id="6" dur="1" fill="hold">
                                          <p:stCondLst>
                                            <p:cond delay="0"/>
                                          </p:stCondLst>
                                        </p:cTn>
                                        <p:tgtEl>
                                          <p:spTgt spid="102417"/>
                                        </p:tgtEl>
                                        <p:attrNameLst>
                                          <p:attrName>style.visibility</p:attrName>
                                        </p:attrNameLst>
                                      </p:cBhvr>
                                      <p:to>
                                        <p:strVal val="visible"/>
                                      </p:to>
                                    </p:set>
                                    <p:anim calcmode="lin" valueType="num">
                                      <p:cBhvr additive="base">
                                        <p:cTn id="7" dur="500" fill="hold"/>
                                        <p:tgtEl>
                                          <p:spTgt spid="102417"/>
                                        </p:tgtEl>
                                        <p:attrNameLst>
                                          <p:attrName>ppt_x</p:attrName>
                                        </p:attrNameLst>
                                      </p:cBhvr>
                                      <p:tavLst>
                                        <p:tav tm="0">
                                          <p:val>
                                            <p:strVal val="#ppt_x"/>
                                          </p:val>
                                        </p:tav>
                                        <p:tav tm="100000">
                                          <p:val>
                                            <p:strVal val="#ppt_x"/>
                                          </p:val>
                                        </p:tav>
                                      </p:tavLst>
                                    </p:anim>
                                    <p:anim calcmode="lin" valueType="num">
                                      <p:cBhvr additive="base">
                                        <p:cTn id="8" dur="500" fill="hold"/>
                                        <p:tgtEl>
                                          <p:spTgt spid="102417"/>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102417"/>
                                        </p:tgtEl>
                                        <p:attrNameLst>
                                          <p:attrName>style.visibility</p:attrName>
                                        </p:attrNameLst>
                                      </p:cBhvr>
                                      <p:to>
                                        <p:strVal val="hidden"/>
                                      </p:to>
                                    </p:set>
                                  </p:subTnLst>
                                </p:cTn>
                              </p:par>
                            </p:childTnLst>
                          </p:cTn>
                        </p:par>
                        <p:par>
                          <p:cTn id="9" fill="hold" nodeType="afterGroup">
                            <p:stCondLst>
                              <p:cond delay="500"/>
                            </p:stCondLst>
                            <p:childTnLst>
                              <p:par>
                                <p:cTn id="10" presetID="2" presetClass="entr" presetSubtype="8" dur="500" fill="hold" grpId="0" nodeType="afterEffect">
                                  <p:stCondLst>
                                    <p:cond delay="0"/>
                                  </p:stCondLst>
                                  <p:childTnLst>
                                    <p:set>
                                      <p:cBhvr>
                                        <p:cTn id="11" dur="1" fill="hold">
                                          <p:stCondLst>
                                            <p:cond delay="0"/>
                                          </p:stCondLst>
                                        </p:cTn>
                                        <p:tgtEl>
                                          <p:spTgt spid="102419"/>
                                        </p:tgtEl>
                                        <p:attrNameLst>
                                          <p:attrName>style.visibility</p:attrName>
                                        </p:attrNameLst>
                                      </p:cBhvr>
                                      <p:to>
                                        <p:strVal val="visible"/>
                                      </p:to>
                                    </p:set>
                                    <p:anim calcmode="lin" valueType="num">
                                      <p:cBhvr additive="base">
                                        <p:cTn id="12" dur="500" fill="hold"/>
                                        <p:tgtEl>
                                          <p:spTgt spid="102419"/>
                                        </p:tgtEl>
                                        <p:attrNameLst>
                                          <p:attrName>ppt_x</p:attrName>
                                        </p:attrNameLst>
                                      </p:cBhvr>
                                      <p:tavLst>
                                        <p:tav tm="0">
                                          <p:val>
                                            <p:strVal val="0-#ppt_w/2"/>
                                          </p:val>
                                        </p:tav>
                                        <p:tav tm="100000">
                                          <p:val>
                                            <p:strVal val="#ppt_x"/>
                                          </p:val>
                                        </p:tav>
                                      </p:tavLst>
                                    </p:anim>
                                    <p:anim calcmode="lin" valueType="num">
                                      <p:cBhvr additive="base">
                                        <p:cTn id="13" dur="500" fill="hold"/>
                                        <p:tgtEl>
                                          <p:spTgt spid="1024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17" grpId="0"/>
      <p:bldP spid="102419" grpId="0"/>
    </p:bldLst>
  </p:timing>
  <p:hf sldNum="0" hdr="0" dt="0"/>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5pPr>
      <a:lvl6pPr marL="457200" algn="l"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6pPr>
      <a:lvl7pPr marL="914400" algn="l"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7pPr>
      <a:lvl8pPr marL="1371600" algn="l"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8pPr>
      <a:lvl9pPr marL="1828800" algn="l"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9pPr>
    </p:titleStyle>
    <p:bodyStyle>
      <a:lvl1pPr marL="342900" indent="-342900" algn="l" rtl="0" eaLnBrk="0" fontAlgn="base" hangingPunct="0">
        <a:spcBef>
          <a:spcPct val="20000"/>
        </a:spcBef>
        <a:spcAft>
          <a:spcPct val="0"/>
        </a:spcAft>
        <a:buClr>
          <a:schemeClr val="accent1"/>
        </a:buClr>
        <a:buSzPct val="75000"/>
        <a:buFont typeface="Monotype Sorts"/>
        <a:buChar char="b"/>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Char char="•"/>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har char="»"/>
        <a:defRPr kumimoji="1"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har char="»"/>
        <a:defRPr kumimoji="1"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har char="»"/>
        <a:defRPr kumimoji="1"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har char="»"/>
        <a:defRPr kumimoji="1"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gradFill rotWithShape="0">
          <a:gsLst>
            <a:gs pos="0">
              <a:schemeClr val="bg1"/>
            </a:gs>
            <a:gs pos="100000">
              <a:srgbClr val="2F2F47"/>
            </a:gs>
          </a:gsLst>
          <a:lin ang="2700000" scaled="1"/>
        </a:gradFill>
        <a:effectLst/>
      </p:bgPr>
    </p:bg>
    <p:spTree>
      <p:nvGrpSpPr>
        <p:cNvPr id="1" name=""/>
        <p:cNvGrpSpPr/>
        <p:nvPr/>
      </p:nvGrpSpPr>
      <p:grpSpPr>
        <a:xfrm>
          <a:off x="0" y="0"/>
          <a:ext cx="0" cy="0"/>
        </a:xfrm>
      </p:grpSpPr>
      <p:grpSp>
        <p:nvGrpSpPr>
          <p:cNvPr id="17410" name="Group 2"/>
          <p:cNvGrpSpPr/>
          <p:nvPr/>
        </p:nvGrpSpPr>
        <p:grpSpPr>
          <a:xfrm>
            <a:off x="-496888" y="1308100"/>
            <a:ext cx="10429876" cy="5908675"/>
            <a:chOff x="-313" y="824"/>
            <a:chExt cx="6570" cy="3722"/>
          </a:xfrm>
        </p:grpSpPr>
        <p:sp>
          <p:nvSpPr>
            <p:cNvPr id="423939"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a:noFill/>
            </a:ln>
            <a:effectLst/>
            <a:extLst/>
          </p:spPr>
          <p:txBody>
            <a:bodyPr rot="10800000"/>
            <a:lstStyle/>
            <a:p>
              <a:pPr algn="ctr">
                <a:defRPr/>
              </a:pPr>
              <a:endParaRPr lang="ru-RU">
                <a:solidFill>
                  <a:srgbClr val="FFFFFF"/>
                </a:solidFill>
                <a:effectLst>
                  <a:outerShdw blurRad="38100" dist="38100" dir="2700000" algn="tl">
                    <a:srgbClr val="000000"/>
                  </a:outerShdw>
                </a:effectLst>
                <a:latin typeface="+mn-lt"/>
                <a:cs typeface="+mn-cs"/>
              </a:endParaRPr>
            </a:p>
          </p:txBody>
        </p:sp>
        <p:sp>
          <p:nvSpPr>
            <p:cNvPr id="423940"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a:noFill/>
            </a:ln>
            <a:effectLst/>
            <a:extLst/>
          </p:spPr>
          <p:txBody>
            <a:bodyPr rot="10800000"/>
            <a:lstStyle/>
            <a:p>
              <a:pPr algn="ctr">
                <a:defRPr/>
              </a:pPr>
              <a:endParaRPr lang="ru-RU">
                <a:solidFill>
                  <a:srgbClr val="FFFFFF"/>
                </a:solidFill>
                <a:effectLst>
                  <a:outerShdw blurRad="38100" dist="38100" dir="2700000" algn="tl">
                    <a:srgbClr val="000000"/>
                  </a:outerShdw>
                </a:effectLst>
                <a:latin typeface="+mn-lt"/>
                <a:cs typeface="+mn-cs"/>
              </a:endParaRPr>
            </a:p>
          </p:txBody>
        </p:sp>
        <p:sp>
          <p:nvSpPr>
            <p:cNvPr id="423941" name="Rectangle 5"/>
            <p:cNvSpPr>
              <a:spLocks noChangeArrowheads="1"/>
            </p:cNvSpPr>
            <p:nvPr userDrawn="1"/>
          </p:nvSpPr>
          <p:spPr bwMode="hidden">
            <a:xfrm rot="20757420" flipV="1">
              <a:off x="-27" y="1198"/>
              <a:ext cx="2246" cy="6"/>
            </a:xfrm>
            <a:prstGeom prst="rect">
              <a:avLst/>
            </a:prstGeom>
            <a:gradFill rotWithShape="0">
              <a:gsLst>
                <a:gs pos="0">
                  <a:schemeClr val="bg1">
                    <a:gamma/>
                    <a:shade val="90980"/>
                    <a:invGamma/>
                  </a:schemeClr>
                </a:gs>
                <a:gs pos="100000">
                  <a:schemeClr val="bg1"/>
                </a:gs>
              </a:gsLst>
              <a:lin ang="2700000" scaled="1"/>
            </a:gradFill>
            <a:ln>
              <a:noFill/>
            </a:ln>
            <a:effectLst/>
            <a:extLst/>
          </p:spPr>
          <p:txBody>
            <a:bodyPr rot="10800000"/>
            <a:lstStyle/>
            <a:p>
              <a:pPr algn="ctr">
                <a:defRPr/>
              </a:pPr>
              <a:endParaRPr lang="ru-RU">
                <a:solidFill>
                  <a:srgbClr val="FFFFFF"/>
                </a:solidFill>
                <a:effectLst>
                  <a:outerShdw blurRad="38100" dist="38100" dir="2700000" algn="tl">
                    <a:srgbClr val="000000"/>
                  </a:outerShdw>
                </a:effectLst>
                <a:latin typeface="+mn-lt"/>
                <a:cs typeface="+mn-cs"/>
              </a:endParaRPr>
            </a:p>
          </p:txBody>
        </p:sp>
        <p:sp>
          <p:nvSpPr>
            <p:cNvPr id="423942"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a:noFill/>
            </a:ln>
            <a:effectLst/>
            <a:extLst/>
          </p:spPr>
          <p:txBody>
            <a:bodyPr rot="10800000"/>
            <a:lstStyle/>
            <a:p>
              <a:pPr algn="ctr">
                <a:defRPr/>
              </a:pPr>
              <a:endParaRPr lang="ru-RU">
                <a:solidFill>
                  <a:srgbClr val="FFFFFF"/>
                </a:solidFill>
                <a:effectLst>
                  <a:outerShdw blurRad="38100" dist="38100" dir="2700000" algn="tl">
                    <a:srgbClr val="000000"/>
                  </a:outerShdw>
                </a:effectLst>
                <a:latin typeface="+mn-lt"/>
                <a:cs typeface="+mn-cs"/>
              </a:endParaRPr>
            </a:p>
          </p:txBody>
        </p:sp>
        <p:sp>
          <p:nvSpPr>
            <p:cNvPr id="423943"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a:noFill/>
            </a:ln>
            <a:effectLst/>
            <a:extLst/>
          </p:spPr>
          <p:txBody>
            <a:bodyPr rot="10800000"/>
            <a:lstStyle/>
            <a:p>
              <a:pPr algn="ctr">
                <a:defRPr/>
              </a:pPr>
              <a:endParaRPr lang="ru-RU">
                <a:solidFill>
                  <a:srgbClr val="FFFFFF"/>
                </a:solidFill>
                <a:effectLst>
                  <a:outerShdw blurRad="38100" dist="38100" dir="2700000" algn="tl">
                    <a:srgbClr val="000000"/>
                  </a:outerShdw>
                </a:effectLst>
                <a:latin typeface="+mn-lt"/>
                <a:cs typeface="+mn-cs"/>
              </a:endParaRPr>
            </a:p>
          </p:txBody>
        </p:sp>
        <p:sp>
          <p:nvSpPr>
            <p:cNvPr id="423944" name="Rectangle 8"/>
            <p:cNvSpPr>
              <a:spLocks noChangeArrowheads="1"/>
            </p:cNvSpPr>
            <p:nvPr userDrawn="1"/>
          </p:nvSpPr>
          <p:spPr bwMode="hidden">
            <a:xfrm rot="20554236" flipV="1">
              <a:off x="-65" y="1523"/>
              <a:ext cx="3058" cy="6"/>
            </a:xfrm>
            <a:prstGeom prst="rect">
              <a:avLst/>
            </a:prstGeom>
            <a:gradFill rotWithShape="0">
              <a:gsLst>
                <a:gs pos="0">
                  <a:schemeClr val="bg1">
                    <a:gamma/>
                    <a:shade val="90980"/>
                    <a:invGamma/>
                  </a:schemeClr>
                </a:gs>
                <a:gs pos="100000">
                  <a:schemeClr val="bg1"/>
                </a:gs>
              </a:gsLst>
              <a:lin ang="2700000" scaled="1"/>
            </a:gradFill>
            <a:ln>
              <a:noFill/>
            </a:ln>
            <a:effectLst/>
            <a:extLst/>
          </p:spPr>
          <p:txBody>
            <a:bodyPr rot="10800000"/>
            <a:lstStyle/>
            <a:p>
              <a:pPr algn="ctr">
                <a:defRPr/>
              </a:pPr>
              <a:endParaRPr lang="ru-RU">
                <a:solidFill>
                  <a:srgbClr val="FFFFFF"/>
                </a:solidFill>
                <a:effectLst>
                  <a:outerShdw blurRad="38100" dist="38100" dir="2700000" algn="tl">
                    <a:srgbClr val="000000"/>
                  </a:outerShdw>
                </a:effectLst>
                <a:latin typeface="+mn-lt"/>
                <a:cs typeface="+mn-cs"/>
              </a:endParaRPr>
            </a:p>
          </p:txBody>
        </p:sp>
        <p:sp>
          <p:nvSpPr>
            <p:cNvPr id="423945" name="Rectangle 9"/>
            <p:cNvSpPr>
              <a:spLocks noChangeArrowheads="1"/>
            </p:cNvSpPr>
            <p:nvPr userDrawn="1"/>
          </p:nvSpPr>
          <p:spPr bwMode="hidden">
            <a:xfrm rot="20466592" flipV="1">
              <a:off x="-93" y="1694"/>
              <a:ext cx="3403" cy="6"/>
            </a:xfrm>
            <a:prstGeom prst="rect">
              <a:avLst/>
            </a:prstGeom>
            <a:gradFill rotWithShape="0">
              <a:gsLst>
                <a:gs pos="0">
                  <a:schemeClr val="bg1">
                    <a:gamma/>
                    <a:shade val="90980"/>
                    <a:invGamma/>
                  </a:schemeClr>
                </a:gs>
                <a:gs pos="100000">
                  <a:schemeClr val="bg1"/>
                </a:gs>
              </a:gsLst>
              <a:lin ang="2700000" scaled="1"/>
            </a:gradFill>
            <a:ln>
              <a:noFill/>
            </a:ln>
            <a:effectLst/>
            <a:extLst/>
          </p:spPr>
          <p:txBody>
            <a:bodyPr rot="10800000"/>
            <a:lstStyle/>
            <a:p>
              <a:pPr algn="ctr">
                <a:defRPr/>
              </a:pPr>
              <a:endParaRPr lang="ru-RU">
                <a:solidFill>
                  <a:srgbClr val="FFFFFF"/>
                </a:solidFill>
                <a:effectLst>
                  <a:outerShdw blurRad="38100" dist="38100" dir="2700000" algn="tl">
                    <a:srgbClr val="000000"/>
                  </a:outerShdw>
                </a:effectLst>
                <a:latin typeface="+mn-lt"/>
                <a:cs typeface="+mn-cs"/>
              </a:endParaRPr>
            </a:p>
          </p:txBody>
        </p:sp>
        <p:sp>
          <p:nvSpPr>
            <p:cNvPr id="423946" name="Rectangle 10"/>
            <p:cNvSpPr>
              <a:spLocks noChangeArrowheads="1"/>
            </p:cNvSpPr>
            <p:nvPr userDrawn="1"/>
          </p:nvSpPr>
          <p:spPr bwMode="hidden">
            <a:xfrm rot="20343220" flipV="1">
              <a:off x="-99" y="1863"/>
              <a:ext cx="3749" cy="6"/>
            </a:xfrm>
            <a:prstGeom prst="rect">
              <a:avLst/>
            </a:prstGeom>
            <a:gradFill rotWithShape="0">
              <a:gsLst>
                <a:gs pos="0">
                  <a:schemeClr val="bg1"/>
                </a:gs>
                <a:gs pos="100000">
                  <a:schemeClr val="bg1">
                    <a:gamma/>
                    <a:shade val="84706"/>
                    <a:invGamma/>
                  </a:schemeClr>
                </a:gs>
              </a:gsLst>
              <a:lin ang="2700000" scaled="1"/>
            </a:gradFill>
            <a:ln>
              <a:noFill/>
            </a:ln>
            <a:effectLst/>
            <a:extLst/>
          </p:spPr>
          <p:txBody>
            <a:bodyPr rot="10800000"/>
            <a:lstStyle/>
            <a:p>
              <a:pPr algn="ctr">
                <a:defRPr/>
              </a:pPr>
              <a:endParaRPr lang="ru-RU">
                <a:solidFill>
                  <a:srgbClr val="FFFFFF"/>
                </a:solidFill>
                <a:effectLst>
                  <a:outerShdw blurRad="38100" dist="38100" dir="2700000" algn="tl">
                    <a:srgbClr val="000000"/>
                  </a:outerShdw>
                </a:effectLst>
                <a:latin typeface="+mn-lt"/>
                <a:cs typeface="+mn-cs"/>
              </a:endParaRPr>
            </a:p>
          </p:txBody>
        </p:sp>
        <p:sp>
          <p:nvSpPr>
            <p:cNvPr id="423947" name="Rectangle 11"/>
            <p:cNvSpPr>
              <a:spLocks noChangeArrowheads="1"/>
            </p:cNvSpPr>
            <p:nvPr userDrawn="1"/>
          </p:nvSpPr>
          <p:spPr bwMode="hidden">
            <a:xfrm rot="20211064" flipV="1">
              <a:off x="-165" y="2053"/>
              <a:ext cx="4209" cy="6"/>
            </a:xfrm>
            <a:prstGeom prst="rect">
              <a:avLst/>
            </a:prstGeom>
            <a:gradFill rotWithShape="0">
              <a:gsLst>
                <a:gs pos="0">
                  <a:schemeClr val="bg1"/>
                </a:gs>
                <a:gs pos="100000">
                  <a:schemeClr val="bg1">
                    <a:gamma/>
                    <a:shade val="75686"/>
                    <a:invGamma/>
                  </a:schemeClr>
                </a:gs>
              </a:gsLst>
              <a:lin ang="2700000" scaled="1"/>
            </a:gradFill>
            <a:ln>
              <a:noFill/>
            </a:ln>
            <a:effectLst/>
            <a:extLst/>
          </p:spPr>
          <p:txBody>
            <a:bodyPr rot="10800000"/>
            <a:lstStyle/>
            <a:p>
              <a:pPr algn="ctr">
                <a:defRPr/>
              </a:pPr>
              <a:endParaRPr lang="ru-RU">
                <a:solidFill>
                  <a:srgbClr val="FFFFFF"/>
                </a:solidFill>
                <a:effectLst>
                  <a:outerShdw blurRad="38100" dist="38100" dir="2700000" algn="tl">
                    <a:srgbClr val="000000"/>
                  </a:outerShdw>
                </a:effectLst>
                <a:latin typeface="+mn-lt"/>
                <a:cs typeface="+mn-cs"/>
              </a:endParaRPr>
            </a:p>
          </p:txBody>
        </p:sp>
        <p:sp>
          <p:nvSpPr>
            <p:cNvPr id="423948"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a:noFill/>
            </a:ln>
            <a:effectLst/>
            <a:extLst/>
          </p:spPr>
          <p:txBody>
            <a:bodyPr rot="10800000"/>
            <a:lstStyle/>
            <a:p>
              <a:pPr algn="ctr">
                <a:defRPr/>
              </a:pPr>
              <a:endParaRPr lang="ru-RU">
                <a:solidFill>
                  <a:srgbClr val="FFFFFF"/>
                </a:solidFill>
                <a:effectLst>
                  <a:outerShdw blurRad="38100" dist="38100" dir="2700000" algn="tl">
                    <a:srgbClr val="000000"/>
                  </a:outerShdw>
                </a:effectLst>
                <a:latin typeface="+mn-lt"/>
                <a:cs typeface="+mn-cs"/>
              </a:endParaRPr>
            </a:p>
          </p:txBody>
        </p:sp>
        <p:sp>
          <p:nvSpPr>
            <p:cNvPr id="423949" name="Rectangle 13"/>
            <p:cNvSpPr>
              <a:spLocks noChangeArrowheads="1"/>
            </p:cNvSpPr>
            <p:nvPr userDrawn="1"/>
          </p:nvSpPr>
          <p:spPr bwMode="hidden">
            <a:xfrm rot="19923404" flipV="1">
              <a:off x="-313" y="2617"/>
              <a:ext cx="5200" cy="6"/>
            </a:xfrm>
            <a:prstGeom prst="rect">
              <a:avLst/>
            </a:prstGeom>
            <a:gradFill rotWithShape="0">
              <a:gsLst>
                <a:gs pos="0">
                  <a:schemeClr val="bg1"/>
                </a:gs>
                <a:gs pos="100000">
                  <a:schemeClr val="bg1">
                    <a:gamma/>
                    <a:shade val="60784"/>
                    <a:invGamma/>
                  </a:schemeClr>
                </a:gs>
              </a:gsLst>
              <a:lin ang="2700000" scaled="1"/>
            </a:gradFill>
            <a:ln>
              <a:noFill/>
            </a:ln>
            <a:effectLst/>
            <a:extLst/>
          </p:spPr>
          <p:txBody>
            <a:bodyPr rot="10800000"/>
            <a:lstStyle/>
            <a:p>
              <a:pPr algn="ctr">
                <a:defRPr/>
              </a:pPr>
              <a:endParaRPr lang="ru-RU">
                <a:solidFill>
                  <a:srgbClr val="FFFFFF"/>
                </a:solidFill>
                <a:effectLst>
                  <a:outerShdw blurRad="38100" dist="38100" dir="2700000" algn="tl">
                    <a:srgbClr val="000000"/>
                  </a:outerShdw>
                </a:effectLst>
                <a:latin typeface="+mn-lt"/>
                <a:cs typeface="+mn-cs"/>
              </a:endParaRPr>
            </a:p>
          </p:txBody>
        </p:sp>
        <p:sp>
          <p:nvSpPr>
            <p:cNvPr id="423950"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a:noFill/>
            </a:ln>
            <a:effectLst/>
            <a:extLst/>
          </p:spPr>
          <p:txBody>
            <a:bodyPr rot="10800000"/>
            <a:lstStyle/>
            <a:p>
              <a:pPr algn="ctr">
                <a:defRPr/>
              </a:pPr>
              <a:endParaRPr lang="ru-RU">
                <a:solidFill>
                  <a:srgbClr val="FFFFFF"/>
                </a:solidFill>
                <a:effectLst>
                  <a:outerShdw blurRad="38100" dist="38100" dir="2700000" algn="tl">
                    <a:srgbClr val="000000"/>
                  </a:outerShdw>
                </a:effectLst>
                <a:latin typeface="+mn-lt"/>
                <a:cs typeface="+mn-cs"/>
              </a:endParaRPr>
            </a:p>
          </p:txBody>
        </p:sp>
        <p:sp>
          <p:nvSpPr>
            <p:cNvPr id="423951"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a:noFill/>
            </a:ln>
            <a:effectLst/>
            <a:extLst/>
          </p:spPr>
          <p:txBody>
            <a:bodyPr rot="10800000"/>
            <a:lstStyle/>
            <a:p>
              <a:pPr algn="ctr">
                <a:defRPr/>
              </a:pPr>
              <a:endParaRPr lang="ru-RU">
                <a:solidFill>
                  <a:srgbClr val="FFFFFF"/>
                </a:solidFill>
                <a:effectLst>
                  <a:outerShdw blurRad="38100" dist="38100" dir="2700000" algn="tl">
                    <a:srgbClr val="000000"/>
                  </a:outerShdw>
                </a:effectLst>
                <a:latin typeface="+mn-lt"/>
                <a:cs typeface="+mn-cs"/>
              </a:endParaRPr>
            </a:p>
          </p:txBody>
        </p:sp>
        <p:sp>
          <p:nvSpPr>
            <p:cNvPr id="423952"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a:noFill/>
            </a:ln>
            <a:effectLst/>
            <a:extLst/>
          </p:spPr>
          <p:txBody>
            <a:bodyPr rot="10800000"/>
            <a:lstStyle/>
            <a:p>
              <a:pPr algn="ctr">
                <a:defRPr/>
              </a:pPr>
              <a:endParaRPr lang="ru-RU">
                <a:solidFill>
                  <a:srgbClr val="FFFFFF"/>
                </a:solidFill>
                <a:effectLst>
                  <a:outerShdw blurRad="38100" dist="38100" dir="2700000" algn="tl">
                    <a:srgbClr val="000000"/>
                  </a:outerShdw>
                </a:effectLst>
                <a:latin typeface="+mn-lt"/>
                <a:cs typeface="+mn-cs"/>
              </a:endParaRPr>
            </a:p>
          </p:txBody>
        </p:sp>
        <p:sp>
          <p:nvSpPr>
            <p:cNvPr id="423953" name="Rectangle 17"/>
            <p:cNvSpPr>
              <a:spLocks noChangeArrowheads="1"/>
            </p:cNvSpPr>
            <p:nvPr userDrawn="1"/>
          </p:nvSpPr>
          <p:spPr bwMode="hidden">
            <a:xfrm rot="18603244" flipV="1">
              <a:off x="4053" y="3503"/>
              <a:ext cx="2079" cy="6"/>
            </a:xfrm>
            <a:prstGeom prst="rect">
              <a:avLst/>
            </a:prstGeom>
            <a:gradFill rotWithShape="0">
              <a:gsLst>
                <a:gs pos="0">
                  <a:schemeClr val="bg1"/>
                </a:gs>
                <a:gs pos="100000">
                  <a:schemeClr val="bg1">
                    <a:gamma/>
                    <a:shade val="0"/>
                    <a:invGamma/>
                  </a:schemeClr>
                </a:gs>
              </a:gsLst>
              <a:lin ang="2700000" scaled="1"/>
            </a:gradFill>
            <a:ln>
              <a:noFill/>
            </a:ln>
            <a:effectLst/>
            <a:extLst/>
          </p:spPr>
          <p:txBody>
            <a:bodyPr rot="10800000" vert="eaVert"/>
            <a:lstStyle/>
            <a:p>
              <a:pPr algn="ctr">
                <a:defRPr/>
              </a:pPr>
              <a:endParaRPr lang="ru-RU">
                <a:solidFill>
                  <a:srgbClr val="FFFFFF"/>
                </a:solidFill>
                <a:effectLst>
                  <a:outerShdw blurRad="38100" dist="38100" dir="2700000" algn="tl">
                    <a:srgbClr val="000000"/>
                  </a:outerShdw>
                </a:effectLst>
                <a:latin typeface="+mn-lt"/>
                <a:cs typeface="+mn-cs"/>
              </a:endParaRPr>
            </a:p>
          </p:txBody>
        </p:sp>
        <p:sp>
          <p:nvSpPr>
            <p:cNvPr id="423954" name="Rectangle 18"/>
            <p:cNvSpPr>
              <a:spLocks noChangeArrowheads="1"/>
            </p:cNvSpPr>
            <p:nvPr userDrawn="1"/>
          </p:nvSpPr>
          <p:spPr bwMode="hidden">
            <a:xfrm rot="39991576" flipH="1" flipV="1">
              <a:off x="5368" y="4167"/>
              <a:ext cx="501" cy="6"/>
            </a:xfrm>
            <a:prstGeom prst="rect">
              <a:avLst/>
            </a:prstGeom>
            <a:gradFill rotWithShape="0">
              <a:gsLst>
                <a:gs pos="0">
                  <a:schemeClr val="bg1"/>
                </a:gs>
                <a:gs pos="100000">
                  <a:schemeClr val="bg1">
                    <a:gamma/>
                    <a:shade val="0"/>
                    <a:invGamma/>
                  </a:schemeClr>
                </a:gs>
              </a:gsLst>
              <a:lin ang="2700000" scaled="1"/>
            </a:gradFill>
            <a:ln>
              <a:noFill/>
            </a:ln>
            <a:effectLst/>
            <a:extLst/>
          </p:spPr>
          <p:txBody>
            <a:bodyPr rot="10800000" vert="eaVert"/>
            <a:lstStyle/>
            <a:p>
              <a:pPr algn="ctr">
                <a:defRPr/>
              </a:pPr>
              <a:endParaRPr lang="ru-RU">
                <a:solidFill>
                  <a:srgbClr val="FFFFFF"/>
                </a:solidFill>
                <a:effectLst>
                  <a:outerShdw blurRad="38100" dist="38100" dir="2700000" algn="tl">
                    <a:srgbClr val="000000"/>
                  </a:outerShdw>
                </a:effectLst>
                <a:latin typeface="+mn-lt"/>
                <a:cs typeface="+mn-cs"/>
              </a:endParaRPr>
            </a:p>
          </p:txBody>
        </p:sp>
        <p:sp>
          <p:nvSpPr>
            <p:cNvPr id="423955" name="Rectangle 19"/>
            <p:cNvSpPr>
              <a:spLocks noChangeArrowheads="1"/>
            </p:cNvSpPr>
            <p:nvPr userDrawn="1"/>
          </p:nvSpPr>
          <p:spPr bwMode="hidden">
            <a:xfrm rot="-20541360">
              <a:off x="-146" y="2360"/>
              <a:ext cx="6046" cy="6"/>
            </a:xfrm>
            <a:prstGeom prst="rect">
              <a:avLst/>
            </a:prstGeom>
            <a:gradFill rotWithShape="0">
              <a:gsLst>
                <a:gs pos="0">
                  <a:schemeClr val="bg1"/>
                </a:gs>
                <a:gs pos="100000">
                  <a:schemeClr val="bg1">
                    <a:gamma/>
                    <a:shade val="54510"/>
                    <a:invGamma/>
                  </a:schemeClr>
                </a:gs>
              </a:gsLst>
              <a:lin ang="2700000" scaled="1"/>
            </a:gradFill>
            <a:ln>
              <a:noFill/>
            </a:ln>
            <a:effectLst/>
            <a:extLst/>
          </p:spPr>
          <p:txBody>
            <a:bodyPr/>
            <a:lstStyle/>
            <a:p>
              <a:pPr algn="ctr">
                <a:defRPr/>
              </a:pPr>
              <a:endParaRPr lang="ru-RU">
                <a:solidFill>
                  <a:srgbClr val="FFFFFF"/>
                </a:solidFill>
                <a:effectLst>
                  <a:outerShdw blurRad="38100" dist="38100" dir="2700000" algn="tl">
                    <a:srgbClr val="000000"/>
                  </a:outerShdw>
                </a:effectLst>
                <a:latin typeface="+mn-lt"/>
                <a:cs typeface="+mn-cs"/>
              </a:endParaRPr>
            </a:p>
          </p:txBody>
        </p:sp>
        <p:sp>
          <p:nvSpPr>
            <p:cNvPr id="423956"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a:noFill/>
            </a:ln>
            <a:effectLst/>
            <a:extLst/>
          </p:spPr>
          <p:txBody>
            <a:bodyPr/>
            <a:lstStyle/>
            <a:p>
              <a:pPr algn="ctr">
                <a:defRPr/>
              </a:pPr>
              <a:endParaRPr lang="ru-RU">
                <a:solidFill>
                  <a:srgbClr val="FFFFFF"/>
                </a:solidFill>
                <a:effectLst>
                  <a:outerShdw blurRad="38100" dist="38100" dir="2700000" algn="tl">
                    <a:srgbClr val="000000"/>
                  </a:outerShdw>
                </a:effectLst>
                <a:latin typeface="+mn-lt"/>
                <a:cs typeface="+mn-cs"/>
              </a:endParaRPr>
            </a:p>
          </p:txBody>
        </p:sp>
        <p:sp>
          <p:nvSpPr>
            <p:cNvPr id="423957"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a:noFill/>
            </a:ln>
            <a:effectLst/>
            <a:extLst/>
          </p:spPr>
          <p:txBody>
            <a:bodyPr/>
            <a:lstStyle/>
            <a:p>
              <a:pPr algn="ctr">
                <a:defRPr/>
              </a:pPr>
              <a:endParaRPr lang="ru-RU">
                <a:solidFill>
                  <a:srgbClr val="FFFFFF"/>
                </a:solidFill>
                <a:effectLst>
                  <a:outerShdw blurRad="38100" dist="38100" dir="2700000" algn="tl">
                    <a:srgbClr val="000000"/>
                  </a:outerShdw>
                </a:effectLst>
                <a:latin typeface="+mn-lt"/>
                <a:cs typeface="+mn-cs"/>
              </a:endParaRPr>
            </a:p>
          </p:txBody>
        </p:sp>
        <p:sp>
          <p:nvSpPr>
            <p:cNvPr id="423958"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a:noFill/>
            </a:ln>
            <a:effectLst/>
            <a:extLst/>
          </p:spPr>
          <p:txBody>
            <a:bodyPr/>
            <a:lstStyle/>
            <a:p>
              <a:pPr algn="ctr">
                <a:defRPr/>
              </a:pPr>
              <a:endParaRPr lang="ru-RU">
                <a:solidFill>
                  <a:srgbClr val="FFFFFF"/>
                </a:solidFill>
                <a:effectLst>
                  <a:outerShdw blurRad="38100" dist="38100" dir="2700000" algn="tl">
                    <a:srgbClr val="000000"/>
                  </a:outerShdw>
                </a:effectLst>
                <a:latin typeface="+mn-lt"/>
                <a:cs typeface="+mn-cs"/>
              </a:endParaRPr>
            </a:p>
          </p:txBody>
        </p:sp>
        <p:sp>
          <p:nvSpPr>
            <p:cNvPr id="423959"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a:noFill/>
            </a:ln>
            <a:effectLst/>
            <a:extLst/>
          </p:spPr>
          <p:txBody>
            <a:bodyPr/>
            <a:lstStyle/>
            <a:p>
              <a:pPr algn="ctr">
                <a:defRPr/>
              </a:pPr>
              <a:endParaRPr lang="ru-RU">
                <a:solidFill>
                  <a:srgbClr val="FFFFFF"/>
                </a:solidFill>
                <a:effectLst>
                  <a:outerShdw blurRad="38100" dist="38100" dir="2700000" algn="tl">
                    <a:srgbClr val="000000"/>
                  </a:outerShdw>
                </a:effectLst>
                <a:latin typeface="+mn-lt"/>
                <a:cs typeface="+mn-cs"/>
              </a:endParaRPr>
            </a:p>
          </p:txBody>
        </p:sp>
        <p:sp>
          <p:nvSpPr>
            <p:cNvPr id="423960" name="Rectangle 24"/>
            <p:cNvSpPr>
              <a:spLocks noChangeArrowheads="1"/>
            </p:cNvSpPr>
            <p:nvPr userDrawn="1"/>
          </p:nvSpPr>
          <p:spPr bwMode="hidden">
            <a:xfrm rot="22583968">
              <a:off x="-115" y="2129"/>
              <a:ext cx="6016" cy="6"/>
            </a:xfrm>
            <a:prstGeom prst="rect">
              <a:avLst/>
            </a:prstGeom>
            <a:gradFill rotWithShape="0">
              <a:gsLst>
                <a:gs pos="0">
                  <a:schemeClr val="bg1"/>
                </a:gs>
                <a:gs pos="100000">
                  <a:schemeClr val="bg1">
                    <a:gamma/>
                    <a:shade val="57647"/>
                    <a:invGamma/>
                  </a:schemeClr>
                </a:gs>
              </a:gsLst>
              <a:lin ang="0" scaled="1"/>
            </a:gradFill>
            <a:ln>
              <a:noFill/>
            </a:ln>
            <a:effectLst/>
            <a:extLst/>
          </p:spPr>
          <p:txBody>
            <a:bodyPr/>
            <a:lstStyle/>
            <a:p>
              <a:pPr algn="ctr">
                <a:defRPr/>
              </a:pPr>
              <a:endParaRPr lang="ru-RU">
                <a:solidFill>
                  <a:srgbClr val="FFFFFF"/>
                </a:solidFill>
                <a:effectLst>
                  <a:outerShdw blurRad="38100" dist="38100" dir="2700000" algn="tl">
                    <a:srgbClr val="000000"/>
                  </a:outerShdw>
                </a:effectLst>
                <a:latin typeface="+mn-lt"/>
                <a:cs typeface="+mn-cs"/>
              </a:endParaRPr>
            </a:p>
          </p:txBody>
        </p:sp>
        <p:sp>
          <p:nvSpPr>
            <p:cNvPr id="423961"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a:noFill/>
            </a:ln>
            <a:effectLst/>
            <a:extLst/>
          </p:spPr>
          <p:txBody>
            <a:bodyPr rot="10800000"/>
            <a:lstStyle/>
            <a:p>
              <a:pPr algn="ctr">
                <a:defRPr/>
              </a:pPr>
              <a:endParaRPr lang="ru-RU">
                <a:solidFill>
                  <a:srgbClr val="FFFFFF"/>
                </a:solidFill>
                <a:effectLst>
                  <a:outerShdw blurRad="38100" dist="38100" dir="2700000" algn="tl">
                    <a:srgbClr val="000000"/>
                  </a:outerShdw>
                </a:effectLst>
                <a:latin typeface="+mn-lt"/>
                <a:cs typeface="+mn-cs"/>
              </a:endParaRPr>
            </a:p>
          </p:txBody>
        </p:sp>
        <p:sp>
          <p:nvSpPr>
            <p:cNvPr id="423962" name="Rectangle 26"/>
            <p:cNvSpPr>
              <a:spLocks noChangeArrowheads="1"/>
            </p:cNvSpPr>
            <p:nvPr userDrawn="1"/>
          </p:nvSpPr>
          <p:spPr bwMode="hidden">
            <a:xfrm rot="-20731988">
              <a:off x="374" y="1802"/>
              <a:ext cx="5475" cy="6"/>
            </a:xfrm>
            <a:prstGeom prst="rect">
              <a:avLst/>
            </a:prstGeom>
            <a:gradFill rotWithShape="0">
              <a:gsLst>
                <a:gs pos="0">
                  <a:schemeClr val="bg1"/>
                </a:gs>
                <a:gs pos="100000">
                  <a:schemeClr val="bg1">
                    <a:gamma/>
                    <a:shade val="60784"/>
                    <a:invGamma/>
                  </a:schemeClr>
                </a:gs>
              </a:gsLst>
              <a:lin ang="2700000" scaled="1"/>
            </a:gradFill>
            <a:ln>
              <a:noFill/>
            </a:ln>
            <a:effectLst/>
            <a:extLst/>
          </p:spPr>
          <p:txBody>
            <a:bodyPr/>
            <a:lstStyle/>
            <a:p>
              <a:pPr algn="ctr">
                <a:defRPr/>
              </a:pPr>
              <a:endParaRPr lang="ru-RU">
                <a:solidFill>
                  <a:srgbClr val="FFFFFF"/>
                </a:solidFill>
                <a:effectLst>
                  <a:outerShdw blurRad="38100" dist="38100" dir="2700000" algn="tl">
                    <a:srgbClr val="000000"/>
                  </a:outerShdw>
                </a:effectLst>
                <a:latin typeface="+mn-lt"/>
                <a:cs typeface="+mn-cs"/>
              </a:endParaRPr>
            </a:p>
          </p:txBody>
        </p:sp>
        <p:sp>
          <p:nvSpPr>
            <p:cNvPr id="423963" name="Rectangle 27"/>
            <p:cNvSpPr>
              <a:spLocks noChangeArrowheads="1"/>
            </p:cNvSpPr>
            <p:nvPr userDrawn="1"/>
          </p:nvSpPr>
          <p:spPr bwMode="hidden">
            <a:xfrm rot="-64024400">
              <a:off x="848" y="1582"/>
              <a:ext cx="4976" cy="6"/>
            </a:xfrm>
            <a:prstGeom prst="rect">
              <a:avLst/>
            </a:prstGeom>
            <a:gradFill rotWithShape="0">
              <a:gsLst>
                <a:gs pos="0">
                  <a:schemeClr val="bg1"/>
                </a:gs>
                <a:gs pos="100000">
                  <a:schemeClr val="bg1">
                    <a:gamma/>
                    <a:shade val="60784"/>
                    <a:invGamma/>
                  </a:schemeClr>
                </a:gs>
              </a:gsLst>
              <a:lin ang="2700000" scaled="1"/>
            </a:gradFill>
            <a:ln>
              <a:noFill/>
            </a:ln>
            <a:effectLst/>
            <a:extLst/>
          </p:spPr>
          <p:txBody>
            <a:bodyPr/>
            <a:lstStyle/>
            <a:p>
              <a:pPr algn="ctr">
                <a:defRPr/>
              </a:pPr>
              <a:endParaRPr lang="ru-RU">
                <a:solidFill>
                  <a:srgbClr val="FFFFFF"/>
                </a:solidFill>
                <a:effectLst>
                  <a:outerShdw blurRad="38100" dist="38100" dir="2700000" algn="tl">
                    <a:srgbClr val="000000"/>
                  </a:outerShdw>
                </a:effectLst>
                <a:latin typeface="+mn-lt"/>
                <a:cs typeface="+mn-cs"/>
              </a:endParaRPr>
            </a:p>
          </p:txBody>
        </p:sp>
        <p:sp>
          <p:nvSpPr>
            <p:cNvPr id="423964"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a:noFill/>
            </a:ln>
            <a:effectLst/>
            <a:extLst/>
          </p:spPr>
          <p:txBody>
            <a:bodyPr/>
            <a:lstStyle/>
            <a:p>
              <a:pPr algn="ctr">
                <a:defRPr/>
              </a:pPr>
              <a:endParaRPr lang="ru-RU">
                <a:solidFill>
                  <a:srgbClr val="FFFFFF"/>
                </a:solidFill>
                <a:effectLst>
                  <a:outerShdw blurRad="38100" dist="38100" dir="2700000" algn="tl">
                    <a:srgbClr val="000000"/>
                  </a:outerShdw>
                </a:effectLst>
                <a:latin typeface="+mn-lt"/>
                <a:cs typeface="+mn-cs"/>
              </a:endParaRPr>
            </a:p>
          </p:txBody>
        </p:sp>
        <p:sp>
          <p:nvSpPr>
            <p:cNvPr id="423965"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a:noFill/>
            </a:ln>
            <a:effectLst/>
            <a:extLst/>
          </p:spPr>
          <p:txBody>
            <a:bodyPr/>
            <a:lstStyle/>
            <a:p>
              <a:pPr algn="ctr">
                <a:defRPr/>
              </a:pPr>
              <a:endParaRPr lang="ru-RU">
                <a:solidFill>
                  <a:srgbClr val="FFFFFF"/>
                </a:solidFill>
                <a:effectLst>
                  <a:outerShdw blurRad="38100" dist="38100" dir="2700000" algn="tl">
                    <a:srgbClr val="000000"/>
                  </a:outerShdw>
                </a:effectLst>
                <a:latin typeface="+mn-lt"/>
                <a:cs typeface="+mn-cs"/>
              </a:endParaRPr>
            </a:p>
          </p:txBody>
        </p:sp>
        <p:sp>
          <p:nvSpPr>
            <p:cNvPr id="423966"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a:noFill/>
            </a:ln>
            <a:effectLst/>
            <a:extLst/>
          </p:spPr>
          <p:txBody>
            <a:bodyPr rot="10800000"/>
            <a:lstStyle/>
            <a:p>
              <a:pPr algn="ctr">
                <a:defRPr/>
              </a:pPr>
              <a:endParaRPr lang="ru-RU">
                <a:solidFill>
                  <a:srgbClr val="FFFFFF"/>
                </a:solidFill>
                <a:effectLst>
                  <a:outerShdw blurRad="38100" dist="38100" dir="2700000" algn="tl">
                    <a:srgbClr val="000000"/>
                  </a:outerShdw>
                </a:effectLst>
                <a:latin typeface="+mn-lt"/>
                <a:cs typeface="+mn-cs"/>
              </a:endParaRPr>
            </a:p>
          </p:txBody>
        </p:sp>
        <p:sp>
          <p:nvSpPr>
            <p:cNvPr id="423967"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a:noFill/>
            </a:ln>
            <a:effectLst/>
            <a:extLst/>
          </p:spPr>
          <p:txBody>
            <a:bodyPr rot="10800000"/>
            <a:lstStyle/>
            <a:p>
              <a:pPr algn="ctr">
                <a:defRPr/>
              </a:pPr>
              <a:endParaRPr lang="ru-RU">
                <a:solidFill>
                  <a:srgbClr val="FFFFFF"/>
                </a:solidFill>
                <a:effectLst>
                  <a:outerShdw blurRad="38100" dist="38100" dir="2700000" algn="tl">
                    <a:srgbClr val="000000"/>
                  </a:outerShdw>
                </a:effectLst>
                <a:latin typeface="+mn-lt"/>
                <a:cs typeface="+mn-cs"/>
              </a:endParaRPr>
            </a:p>
          </p:txBody>
        </p:sp>
        <p:sp>
          <p:nvSpPr>
            <p:cNvPr id="423968"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a:noFill/>
            </a:ln>
            <a:effectLst/>
            <a:extLst/>
          </p:spPr>
          <p:txBody>
            <a:bodyPr rot="10800000"/>
            <a:lstStyle/>
            <a:p>
              <a:pPr algn="ctr">
                <a:defRPr/>
              </a:pPr>
              <a:endParaRPr lang="ru-RU">
                <a:solidFill>
                  <a:srgbClr val="FFFFFF"/>
                </a:solidFill>
                <a:effectLst>
                  <a:outerShdw blurRad="38100" dist="38100" dir="2700000" algn="tl">
                    <a:srgbClr val="000000"/>
                  </a:outerShdw>
                </a:effectLst>
                <a:latin typeface="+mn-lt"/>
                <a:cs typeface="+mn-cs"/>
              </a:endParaRPr>
            </a:p>
          </p:txBody>
        </p:sp>
        <p:sp>
          <p:nvSpPr>
            <p:cNvPr id="423969"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a:noFill/>
            </a:ln>
            <a:effectLst/>
            <a:extLst/>
          </p:spPr>
          <p:txBody>
            <a:bodyPr rot="10800000"/>
            <a:lstStyle/>
            <a:p>
              <a:pPr algn="ctr">
                <a:defRPr/>
              </a:pPr>
              <a:endParaRPr lang="ru-RU">
                <a:solidFill>
                  <a:srgbClr val="FFFFFF"/>
                </a:solidFill>
                <a:effectLst>
                  <a:outerShdw blurRad="38100" dist="38100" dir="2700000" algn="tl">
                    <a:srgbClr val="000000"/>
                  </a:outerShdw>
                </a:effectLst>
                <a:latin typeface="+mn-lt"/>
                <a:cs typeface="+mn-cs"/>
              </a:endParaRPr>
            </a:p>
          </p:txBody>
        </p:sp>
        <p:sp>
          <p:nvSpPr>
            <p:cNvPr id="423970"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a:noFill/>
            </a:ln>
            <a:effectLst/>
            <a:extLst/>
          </p:spPr>
          <p:txBody>
            <a:bodyPr rot="10800000"/>
            <a:lstStyle/>
            <a:p>
              <a:pPr algn="ctr">
                <a:defRPr/>
              </a:pPr>
              <a:endParaRPr lang="ru-RU">
                <a:solidFill>
                  <a:srgbClr val="FFFFFF"/>
                </a:solidFill>
                <a:effectLst>
                  <a:outerShdw blurRad="38100" dist="38100" dir="2700000" algn="tl">
                    <a:srgbClr val="000000"/>
                  </a:outerShdw>
                </a:effectLst>
                <a:latin typeface="+mn-lt"/>
                <a:cs typeface="+mn-cs"/>
              </a:endParaRPr>
            </a:p>
          </p:txBody>
        </p:sp>
        <p:sp>
          <p:nvSpPr>
            <p:cNvPr id="423971"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3972"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3973"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3974"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3975"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3976"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3977"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3978"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3979"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3980"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3981"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3982"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3983"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3984"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3985"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3986"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3987"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3988"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3989"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3990"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3991"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3992"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3993"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3994"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3995"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3996"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3997"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3998"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3999"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00"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01"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02"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03"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04"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05"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06"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07"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08"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09"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10"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11"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12"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13"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14"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15"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16"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17"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18"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19"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20"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21"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22"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23"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24"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25"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26"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27"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28"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29"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30"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31"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32"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33"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34"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35"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36"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37"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38"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39"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40"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41"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42"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43"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44"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45"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46"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47"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48"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49"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50"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51"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52"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53"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54"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55"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56"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57"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58"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59"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60"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61"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62"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63"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64"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65"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66"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67"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68"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69"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70"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71"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72"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73"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74"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75"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76"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77"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78"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79"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80"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81"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82"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83"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84"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85"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86"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87"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88"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89"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90"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91"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92"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93"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94"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95"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96"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97"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98"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099"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100"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101"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102"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103"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104"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105"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106"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107"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108"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109"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110"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111"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112"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113"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114"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115"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116"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117"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118"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119"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120"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121"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122"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123"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124"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125"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126"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127"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128"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129"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130"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131"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132"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133"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134"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135"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136"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137"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138"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139"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140"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141"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142"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143"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144"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145"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146"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147"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148"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149"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150"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151"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152"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sp>
          <p:nvSpPr>
            <p:cNvPr id="424153"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a:noFill/>
            </a:ln>
            <a:effectLst/>
            <a:extLst/>
          </p:spPr>
          <p:txBody>
            <a:bodyPr/>
            <a:lstStyle/>
            <a:p>
              <a:pPr>
                <a:defRPr/>
              </a:pPr>
              <a:endParaRPr lang="ru-RU" sz="2800">
                <a:solidFill>
                  <a:srgbClr val="FFFFFF"/>
                </a:solidFill>
                <a:latin typeface="Tahoma" pitchFamily="34" charset="0"/>
                <a:cs typeface="+mn-cs"/>
              </a:endParaRPr>
            </a:p>
          </p:txBody>
        </p:sp>
      </p:grpSp>
      <p:sp>
        <p:nvSpPr>
          <p:cNvPr id="424154" name="Rectangle 218"/>
          <p:cNvSpPr>
            <a:spLocks noGrp="1" noChangeArrowheads="1"/>
          </p:cNvSpPr>
          <p:nvPr>
            <p:ph type="sldNum" sz="quarter" idx="4"/>
          </p:nvPr>
        </p:nvSpPr>
        <p:spPr bwMode="auto">
          <a:xfrm>
            <a:off x="6553200" y="6243638"/>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solidFill>
                  <a:srgbClr val="FFFFFF"/>
                </a:solidFill>
                <a:effectLst>
                  <a:outerShdw blurRad="38100" dist="38100" dir="2700000" algn="tl">
                    <a:srgbClr val="000000"/>
                  </a:outerShdw>
                </a:effectLst>
                <a:latin typeface="+mn-lt"/>
                <a:cs typeface="+mn-cs"/>
              </a:defRPr>
            </a:lvl1pPr>
          </a:lstStyle>
          <a:p>
            <a:pPr>
              <a:defRPr/>
            </a:pPr>
            <a:fld id="{4C80E2D6-4985-4705-A3A2-02F13BF50780}" type="slidenum">
              <a:rPr lang="ru-RU"/>
              <a:pPr>
                <a:defRPr/>
              </a:pPr>
              <a:t>‹#›</a:t>
            </a:fld>
            <a:endParaRPr lang="ru-RU"/>
          </a:p>
        </p:txBody>
      </p:sp>
      <p:sp>
        <p:nvSpPr>
          <p:cNvPr id="424155" name="Rectangle 219"/>
          <p:cNvSpPr>
            <a:spLocks noGrp="1" noChangeArrowheads="1"/>
          </p:cNvSpPr>
          <p:nvPr>
            <p:ph type="dt" sz="half" idx="2"/>
          </p:nvPr>
        </p:nvSpPr>
        <p:spPr bwMode="auto">
          <a:xfrm>
            <a:off x="457200" y="6243638"/>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solidFill>
                  <a:srgbClr val="FFFFFF"/>
                </a:solidFill>
                <a:effectLst>
                  <a:outerShdw blurRad="38100" dist="38100" dir="2700000" algn="tl">
                    <a:srgbClr val="000000"/>
                  </a:outerShdw>
                </a:effectLst>
                <a:latin typeface="+mn-lt"/>
                <a:cs typeface="+mn-cs"/>
              </a:defRPr>
            </a:lvl1pPr>
          </a:lstStyle>
          <a:p>
            <a:pPr>
              <a:defRPr/>
            </a:pPr>
            <a:endParaRPr lang="ru-RU"/>
          </a:p>
        </p:txBody>
      </p:sp>
      <p:sp>
        <p:nvSpPr>
          <p:cNvPr id="424156" name="Rectangle 220"/>
          <p:cNvSpPr>
            <a:spLocks noGrp="1" noChangeArrowheads="1"/>
          </p:cNvSpPr>
          <p:nvPr>
            <p:ph type="ftr" sz="quarter" idx="3"/>
          </p:nvPr>
        </p:nvSpPr>
        <p:spPr bwMode="auto">
          <a:xfrm>
            <a:off x="3124200" y="6243638"/>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defRPr sz="1200" smtClean="0">
                <a:solidFill>
                  <a:srgbClr val="FFFFFF"/>
                </a:solidFill>
                <a:effectLst>
                  <a:outerShdw blurRad="38100" dist="38100" dir="2700000" algn="tl">
                    <a:srgbClr val="000000"/>
                  </a:outerShdw>
                </a:effectLst>
                <a:latin typeface="+mn-lt"/>
                <a:cs typeface="+mn-cs"/>
              </a:defRPr>
            </a:lvl1pPr>
          </a:lstStyle>
          <a:p>
            <a:pPr>
              <a:defRPr/>
            </a:pPr>
            <a:r>
              <a:rPr lang="ru-RU"/>
              <a:t>За матеріалами сайту Svit PPT</a:t>
            </a:r>
          </a:p>
        </p:txBody>
      </p:sp>
      <p:sp>
        <p:nvSpPr>
          <p:cNvPr id="424157" name="Rectangle 221"/>
          <p:cNvSpPr>
            <a:spLocks noGrp="1" noChangeArrowheads="1"/>
          </p:cNvSpPr>
          <p:nvPr>
            <p:ph type="body" idx="1"/>
          </p:nvPr>
        </p:nvSpPr>
        <p:spPr bwMode="auto">
          <a:xfrm>
            <a:off x="457200" y="1600200"/>
            <a:ext cx="8229600" cy="45339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24158" name="Rectangle 222"/>
          <p:cNvSpPr>
            <a:spLocks noGrp="1" noChangeArrowheads="1"/>
          </p:cNvSpPr>
          <p:nvPr>
            <p:ph type="title"/>
          </p:nvPr>
        </p:nvSpPr>
        <p:spPr bwMode="auto">
          <a:xfrm>
            <a:off x="457200" y="274638"/>
            <a:ext cx="8229600" cy="114300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Tree>
  </p:cSld>
  <p:clrMap bg1="dk2" tx1="lt1" bg2="dk1" tx2="lt2" accent1="accent1" accent2="accent2" accent3="accent3" accent4="accent4" accent5="accent5" accent6="accent6" hlink="hlink" folHlink="folHlink"/>
  <p:sldLayoutIdLst>
    <p:sldLayoutId id="2147484525" r:id="rId1"/>
    <p:sldLayoutId id="2147484526" r:id="rId2"/>
    <p:sldLayoutId id="2147484527" r:id="rId3"/>
    <p:sldLayoutId id="2147484528" r:id="rId4"/>
    <p:sldLayoutId id="2147484529" r:id="rId5"/>
    <p:sldLayoutId id="2147484530" r:id="rId6"/>
    <p:sldLayoutId id="2147484531" r:id="rId7"/>
    <p:sldLayoutId id="2147484532" r:id="rId8"/>
    <p:sldLayoutId id="2147484533" r:id="rId9"/>
    <p:sldLayoutId id="2147484534" r:id="rId10"/>
    <p:sldLayoutId id="2147484535" r:id="rId11"/>
    <p:sldLayoutId id="2147484536" r:id="rId12"/>
    <p:sldLayoutId id="2147484537" r:id="rId13"/>
  </p:sldLayoutIdLst>
  <p:transition spd="slow">
    <p:randomBar dir="vert"/>
  </p:transition>
  <p:timing/>
  <p:hf sldNum="0" hd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Blip>
          <a:blip r:embed="rId14"/>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Blip>
          <a:blip r:embed="rId14"/>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Blip>
          <a:blip r:embed="rId14"/>
        </a:buBlip>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Font typeface="Wingdings" pitchFamily="2" charset="2"/>
        <a:buBlip>
          <a:blip r:embed="rId14"/>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Font typeface="Wingdings" pitchFamily="2" charset="2"/>
        <a:buBlip>
          <a:blip r:embed="rId14"/>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Font typeface="Wingdings" pitchFamily="2" charset="2"/>
        <a:buBlip>
          <a:blip r:embed="rId14"/>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Font typeface="Wingdings" pitchFamily="2" charset="2"/>
        <a:buBlip>
          <a:blip r:embed="rId14"/>
        </a:buBlip>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blipFill dpi="0" rotWithShape="0">
          <a:blip r:embed="rId12"/>
          <a:stretch>
            <a:fillRect/>
          </a:stretch>
        </a:blipFill>
        <a:effectLst/>
      </p:bgPr>
    </p:bg>
    <p:spTree>
      <p:nvGrpSpPr>
        <p:cNvPr id="1" name=""/>
        <p:cNvGrpSpPr/>
        <p:nvPr/>
      </p:nvGrpSpPr>
      <p:grpSpPr>
        <a:xfrm>
          <a:off x="0" y="0"/>
          <a:ext cx="0" cy="0"/>
        </a:xfrm>
      </p:grpSpPr>
      <p:sp>
        <p:nvSpPr>
          <p:cNvPr id="18434" name="Rectangle 2"/>
          <p:cNvSpPr>
            <a:spLocks noGrp="1" noChangeArrowheads="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prstTxWarp prst="textNoShape">
              <a:avLst/>
            </a:prstTxWarp>
          </a:bodyPr>
          <a:lstStyle/>
          <a:p>
            <a:pPr lvl="0"/>
            <a:r>
              <a:rPr lang="en-US" smtClean="0"/>
              <a:t>Образец заголовка</a:t>
            </a:r>
          </a:p>
        </p:txBody>
      </p:sp>
      <p:sp>
        <p:nvSpPr>
          <p:cNvPr id="18435" name="Rectangle 3"/>
          <p:cNvSpPr>
            <a:spLocks noGrp="1" noChangeArrowheads="1"/>
          </p:cNvSpPr>
          <p:nvPr>
            <p:ph type="body" idx="1"/>
          </p:nvPr>
        </p:nvSpPr>
        <p:spPr bwMode="auto">
          <a:xfrm>
            <a:off x="1600200" y="1600200"/>
            <a:ext cx="7315200" cy="4525963"/>
          </a:xfrm>
          <a:prstGeom prst="rect">
            <a:avLst/>
          </a:prstGeom>
          <a:noFill/>
          <a:ln w="9525">
            <a:noFill/>
            <a:miter lim="800000"/>
          </a:ln>
        </p:spPr>
        <p:txBody>
          <a:bodyPr vert="horz" wrap="square" lIns="91440" tIns="45720" rIns="91440" bIns="45720" numCol="1" anchor="t" anchorCtr="0" compatLnSpc="1">
            <a:prstTxWarp prst="textNoShape">
              <a:avLst/>
            </a:prstTxWarp>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ctr">
              <a:defRPr sz="1400" smtClean="0">
                <a:solidFill>
                  <a:srgbClr val="000000"/>
                </a:solidFill>
                <a:latin typeface="+mn-lt"/>
                <a:cs typeface="+mn-cs"/>
              </a:defRPr>
            </a:lvl1pPr>
          </a:lstStyle>
          <a:p>
            <a:pPr>
              <a:defRPr/>
            </a:pPr>
            <a:r>
              <a:rPr lang="ru-RU"/>
              <a:t>За матеріалами сайту Svit PPT</a:t>
            </a: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cs typeface="+mn-cs"/>
              </a:defRPr>
            </a:lvl1pPr>
          </a:lstStyle>
          <a:p>
            <a:pPr>
              <a:defRPr/>
            </a:pPr>
            <a:fld id="{775A6A75-750C-4B3D-961E-281AFD94F0E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38" r:id="rId1"/>
    <p:sldLayoutId id="2147484539" r:id="rId2"/>
    <p:sldLayoutId id="2147484540" r:id="rId3"/>
    <p:sldLayoutId id="2147484541" r:id="rId4"/>
    <p:sldLayoutId id="2147484542" r:id="rId5"/>
    <p:sldLayoutId id="2147484543" r:id="rId6"/>
    <p:sldLayoutId id="2147484544" r:id="rId7"/>
    <p:sldLayoutId id="2147484545" r:id="rId8"/>
    <p:sldLayoutId id="2147484546" r:id="rId9"/>
    <p:sldLayoutId id="2147484547" r:id="rId10"/>
    <p:sldLayoutId id="2147484548" r:id="rId11"/>
  </p:sldLayoutIdLst>
  <p:transition spd="slow">
    <p:randomBar dir="vert"/>
  </p:transition>
  <p:timing/>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a:defRPr>
      </a:lvl2pPr>
      <a:lvl3pPr algn="ctr" rtl="0" eaLnBrk="0" fontAlgn="base" hangingPunct="0">
        <a:spcBef>
          <a:spcPct val="0"/>
        </a:spcBef>
        <a:spcAft>
          <a:spcPct val="0"/>
        </a:spcAft>
        <a:defRPr sz="4400">
          <a:solidFill>
            <a:schemeClr val="tx2"/>
          </a:solidFill>
          <a:latin typeface="Arial"/>
        </a:defRPr>
      </a:lvl3pPr>
      <a:lvl4pPr algn="ctr" rtl="0" eaLnBrk="0" fontAlgn="base" hangingPunct="0">
        <a:spcBef>
          <a:spcPct val="0"/>
        </a:spcBef>
        <a:spcAft>
          <a:spcPct val="0"/>
        </a:spcAft>
        <a:defRPr sz="4400">
          <a:solidFill>
            <a:schemeClr val="tx2"/>
          </a:solidFill>
          <a:latin typeface="Arial"/>
        </a:defRPr>
      </a:lvl4pPr>
      <a:lvl5pPr algn="ctr" rtl="0" eaLnBrk="0" fontAlgn="base" hangingPunct="0">
        <a:spcBef>
          <a:spcPct val="0"/>
        </a:spcBef>
        <a:spcAft>
          <a:spcPct val="0"/>
        </a:spcAft>
        <a:defRPr sz="4400">
          <a:solidFill>
            <a:schemeClr val="tx2"/>
          </a:solidFill>
          <a:latin typeface="Arial"/>
        </a:defRPr>
      </a:lvl5pPr>
      <a:lvl6pPr marL="457200" algn="ctr" rtl="0" eaLnBrk="1" fontAlgn="base" hangingPunct="1">
        <a:spcBef>
          <a:spcPct val="0"/>
        </a:spcBef>
        <a:spcAft>
          <a:spcPct val="0"/>
        </a:spcAft>
        <a:defRPr sz="4400">
          <a:solidFill>
            <a:schemeClr val="tx2"/>
          </a:solidFill>
          <a:latin typeface="Arial"/>
        </a:defRPr>
      </a:lvl6pPr>
      <a:lvl7pPr marL="914400" algn="ctr" rtl="0" eaLnBrk="1" fontAlgn="base" hangingPunct="1">
        <a:spcBef>
          <a:spcPct val="0"/>
        </a:spcBef>
        <a:spcAft>
          <a:spcPct val="0"/>
        </a:spcAft>
        <a:defRPr sz="4400">
          <a:solidFill>
            <a:schemeClr val="tx2"/>
          </a:solidFill>
          <a:latin typeface="Arial"/>
        </a:defRPr>
      </a:lvl7pPr>
      <a:lvl8pPr marL="1371600" algn="ctr" rtl="0" eaLnBrk="1" fontAlgn="base" hangingPunct="1">
        <a:spcBef>
          <a:spcPct val="0"/>
        </a:spcBef>
        <a:spcAft>
          <a:spcPct val="0"/>
        </a:spcAft>
        <a:defRPr sz="4400">
          <a:solidFill>
            <a:schemeClr val="tx2"/>
          </a:solidFill>
          <a:latin typeface="Arial"/>
        </a:defRPr>
      </a:lvl8pPr>
      <a:lvl9pPr marL="1828800" algn="ctr" rtl="0" eaLnBrk="1" fontAlgn="base" hangingPunct="1">
        <a:spcBef>
          <a:spcPct val="0"/>
        </a:spcBef>
        <a:spcAft>
          <a:spcPct val="0"/>
        </a:spcAft>
        <a:defRPr sz="4400">
          <a:solidFill>
            <a:schemeClr val="tx2"/>
          </a:solidFill>
          <a:latin typeface="Arial"/>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solidFill>
          <a:schemeClr val="bg1"/>
        </a:solidFill>
        <a:effectLst/>
      </p:bgPr>
    </p:bg>
    <p:spTree>
      <p:nvGrpSpPr>
        <p:cNvPr id="1" name=""/>
        <p:cNvGrpSpPr/>
        <p:nvPr/>
      </p:nvGrpSpPr>
      <p:grpSpPr>
        <a:xfrm>
          <a:off x="0" y="0"/>
          <a:ext cx="0" cy="0"/>
        </a:xfrm>
      </p:grpSpPr>
      <p:sp>
        <p:nvSpPr>
          <p:cNvPr id="19458" name="Rectangle 1026"/>
          <p:cNvSpPr>
            <a:spLocks noGrp="1" noChangeArrowheads="1"/>
          </p:cNvSpPr>
          <p:nvPr>
            <p:ph type="title"/>
          </p:nvPr>
        </p:nvSpPr>
        <p:spPr bwMode="auto">
          <a:xfrm>
            <a:off x="381000" y="381000"/>
            <a:ext cx="8001000" cy="838200"/>
          </a:xfrm>
          <a:prstGeom prst="rect">
            <a:avLst/>
          </a:prstGeom>
          <a:noFill/>
          <a:ln w="9525">
            <a:noFill/>
            <a:miter lim="800000"/>
          </a:ln>
        </p:spPr>
        <p:txBody>
          <a:bodyPr vert="horz" wrap="square" lIns="91440" tIns="45720" rIns="91440" bIns="45720" numCol="1" anchor="t" anchorCtr="0" compatLnSpc="1">
            <a:prstTxWarp prst="textNoShape">
              <a:avLst/>
            </a:prstTxWarp>
          </a:bodyPr>
          <a:lstStyle/>
          <a:p>
            <a:pPr lvl="0"/>
            <a:r>
              <a:rPr lang="ru-RU" smtClean="0"/>
              <a:t>Образец заголовка</a:t>
            </a:r>
          </a:p>
        </p:txBody>
      </p:sp>
      <p:sp>
        <p:nvSpPr>
          <p:cNvPr id="19459" name="Rectangle 1027"/>
          <p:cNvSpPr>
            <a:spLocks noGrp="1" noChangeArrowheads="1"/>
          </p:cNvSpPr>
          <p:nvPr>
            <p:ph type="body" idx="1"/>
          </p:nvPr>
        </p:nvSpPr>
        <p:spPr bwMode="auto">
          <a:xfrm>
            <a:off x="685800" y="1295400"/>
            <a:ext cx="7772400" cy="4648200"/>
          </a:xfrm>
          <a:prstGeom prst="rect">
            <a:avLst/>
          </a:prstGeom>
          <a:noFill/>
          <a:ln w="9525">
            <a:noFill/>
            <a:miter lim="800000"/>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6868" name="Rectangle 1028"/>
          <p:cNvSpPr>
            <a:spLocks noGrp="1" noChangeArrowheads="1"/>
          </p:cNvSpPr>
          <p:nvPr>
            <p:ph type="dt" sz="half" idx="2"/>
          </p:nvPr>
        </p:nvSpPr>
        <p:spPr bwMode="auto">
          <a:xfrm>
            <a:off x="381000" y="6015038"/>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kumimoji="0" sz="1400">
                <a:solidFill>
                  <a:srgbClr val="808080"/>
                </a:solidFill>
                <a:latin typeface="+mn-lt"/>
                <a:cs typeface="+mn-cs"/>
              </a:defRPr>
            </a:lvl1pPr>
          </a:lstStyle>
          <a:p>
            <a:pPr>
              <a:defRPr/>
            </a:pPr>
            <a:endParaRPr lang="ru-RU"/>
          </a:p>
        </p:txBody>
      </p:sp>
      <p:sp>
        <p:nvSpPr>
          <p:cNvPr id="36869" name="Rectangle 1029"/>
          <p:cNvSpPr>
            <a:spLocks noGrp="1" noChangeArrowheads="1"/>
          </p:cNvSpPr>
          <p:nvPr>
            <p:ph type="ftr" sz="quarter" idx="3"/>
          </p:nvPr>
        </p:nvSpPr>
        <p:spPr bwMode="auto">
          <a:xfrm>
            <a:off x="3124200" y="6015038"/>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defRPr kumimoji="0" sz="1400" smtClean="0">
                <a:solidFill>
                  <a:srgbClr val="808080"/>
                </a:solidFill>
                <a:latin typeface="+mn-lt"/>
                <a:cs typeface="+mn-cs"/>
              </a:defRPr>
            </a:lvl1pPr>
          </a:lstStyle>
          <a:p>
            <a:pPr>
              <a:defRPr/>
            </a:pPr>
            <a:r>
              <a:rPr lang="ru-RU"/>
              <a:t>За матеріалами сайту Svit PPT</a:t>
            </a:r>
          </a:p>
        </p:txBody>
      </p:sp>
      <p:sp>
        <p:nvSpPr>
          <p:cNvPr id="36870" name="Rectangle 1030"/>
          <p:cNvSpPr>
            <a:spLocks noGrp="1" noChangeArrowheads="1"/>
          </p:cNvSpPr>
          <p:nvPr>
            <p:ph type="sldNum" sz="quarter" idx="4"/>
          </p:nvPr>
        </p:nvSpPr>
        <p:spPr bwMode="auto">
          <a:xfrm>
            <a:off x="6858000" y="6015038"/>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kumimoji="0" sz="1400">
                <a:solidFill>
                  <a:srgbClr val="808080"/>
                </a:solidFill>
                <a:latin typeface="+mn-lt"/>
                <a:cs typeface="+mn-cs"/>
              </a:defRPr>
            </a:lvl1pPr>
          </a:lstStyle>
          <a:p>
            <a:pPr>
              <a:defRPr/>
            </a:pPr>
            <a:fld id="{842A181F-C395-4BA6-A6C5-8AA2510BBB91}" type="slidenum">
              <a:rPr lang="ru-RU"/>
              <a:pPr>
                <a:defRPr/>
              </a:pPr>
              <a:t>‹#›</a:t>
            </a:fld>
            <a:endParaRPr lang="ru-RU"/>
          </a:p>
        </p:txBody>
      </p:sp>
      <p:grpSp>
        <p:nvGrpSpPr>
          <p:cNvPr id="19463" name="Group 1031"/>
          <p:cNvGrpSpPr/>
          <p:nvPr/>
        </p:nvGrpSpPr>
        <p:grpSpPr>
          <a:xfrm>
            <a:off x="177800" y="230188"/>
            <a:ext cx="203200" cy="6503987"/>
            <a:chOff x="112" y="145"/>
            <a:chExt cx="128" cy="4097"/>
          </a:xfrm>
        </p:grpSpPr>
        <p:sp>
          <p:nvSpPr>
            <p:cNvPr id="36872" name="Rectangle 1032"/>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a:noFill/>
            </a:ln>
            <a:effectLst/>
            <a:extLst/>
          </p:spPr>
          <p:txBody>
            <a:bodyPr wrap="none" anchor="ctr"/>
            <a:lstStyle/>
            <a:p>
              <a:pPr>
                <a:defRPr/>
              </a:pPr>
              <a:endParaRPr kumimoji="1" lang="ru-RU">
                <a:solidFill>
                  <a:srgbClr val="F8F8F8"/>
                </a:solidFill>
                <a:cs typeface="+mn-cs"/>
              </a:endParaRPr>
            </a:p>
          </p:txBody>
        </p:sp>
        <p:sp>
          <p:nvSpPr>
            <p:cNvPr id="36873" name="Rectangle 1033"/>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a:noFill/>
            </a:ln>
            <a:effectLst/>
            <a:extLst/>
          </p:spPr>
          <p:txBody>
            <a:bodyPr wrap="none" anchor="ctr"/>
            <a:lstStyle/>
            <a:p>
              <a:pPr algn="ctr">
                <a:defRPr/>
              </a:pPr>
              <a:endParaRPr lang="ru-RU" sz="2400">
                <a:solidFill>
                  <a:srgbClr val="F8F8F8"/>
                </a:solidFill>
                <a:latin typeface="Times New Roman" pitchFamily="18" charset="0"/>
                <a:cs typeface="+mn-cs"/>
              </a:endParaRPr>
            </a:p>
          </p:txBody>
        </p:sp>
      </p:grpSp>
      <p:grpSp>
        <p:nvGrpSpPr>
          <p:cNvPr id="19464" name="Group 1034"/>
          <p:cNvGrpSpPr/>
          <p:nvPr/>
        </p:nvGrpSpPr>
        <p:grpSpPr>
          <a:xfrm>
            <a:off x="8793163" y="220663"/>
            <a:ext cx="198437" cy="6408737"/>
            <a:chOff x="5539" y="139"/>
            <a:chExt cx="125" cy="4037"/>
          </a:xfrm>
        </p:grpSpPr>
        <p:sp>
          <p:nvSpPr>
            <p:cNvPr id="36875" name="Rectangle 1035"/>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a:noFill/>
            </a:ln>
            <a:effectLst/>
            <a:extLst/>
          </p:spPr>
          <p:txBody>
            <a:bodyPr wrap="none" anchor="ctr"/>
            <a:lstStyle/>
            <a:p>
              <a:pPr>
                <a:defRPr/>
              </a:pPr>
              <a:endParaRPr kumimoji="1" lang="ru-RU">
                <a:solidFill>
                  <a:srgbClr val="F8F8F8"/>
                </a:solidFill>
                <a:cs typeface="+mn-cs"/>
              </a:endParaRPr>
            </a:p>
          </p:txBody>
        </p:sp>
        <p:sp>
          <p:nvSpPr>
            <p:cNvPr id="36876" name="Rectangle 1036"/>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a:noFill/>
            </a:ln>
            <a:effectLst/>
            <a:extLst/>
          </p:spPr>
          <p:txBody>
            <a:bodyPr wrap="none" anchor="ctr"/>
            <a:lstStyle/>
            <a:p>
              <a:pPr>
                <a:defRPr/>
              </a:pPr>
              <a:endParaRPr kumimoji="1" lang="ru-RU">
                <a:solidFill>
                  <a:srgbClr val="F8F8F8"/>
                </a:solidFill>
                <a:cs typeface="+mn-cs"/>
              </a:endParaRPr>
            </a:p>
          </p:txBody>
        </p:sp>
      </p:grpSp>
      <p:grpSp>
        <p:nvGrpSpPr>
          <p:cNvPr id="19465" name="Group 1037"/>
          <p:cNvGrpSpPr/>
          <p:nvPr/>
        </p:nvGrpSpPr>
        <p:grpSpPr>
          <a:xfrm>
            <a:off x="412750" y="6477000"/>
            <a:ext cx="8686800" cy="228600"/>
            <a:chOff x="260" y="4080"/>
            <a:chExt cx="5472" cy="144"/>
          </a:xfrm>
        </p:grpSpPr>
        <p:sp>
          <p:nvSpPr>
            <p:cNvPr id="36878" name="Rectangle 1038"/>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a:noFill/>
            </a:ln>
            <a:effectLst/>
            <a:extLst/>
          </p:spPr>
          <p:txBody>
            <a:bodyPr wrap="none" anchor="ctr"/>
            <a:lstStyle/>
            <a:p>
              <a:pPr>
                <a:defRPr/>
              </a:pPr>
              <a:endParaRPr kumimoji="1" lang="ru-RU">
                <a:solidFill>
                  <a:srgbClr val="F8F8F8"/>
                </a:solidFill>
                <a:cs typeface="+mn-cs"/>
              </a:endParaRPr>
            </a:p>
          </p:txBody>
        </p:sp>
        <p:sp>
          <p:nvSpPr>
            <p:cNvPr id="36879" name="Rectangle 1039"/>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a:noFill/>
            </a:ln>
            <a:effectLst/>
            <a:extLst/>
          </p:spPr>
          <p:txBody>
            <a:bodyPr wrap="none" anchor="ctr"/>
            <a:lstStyle/>
            <a:p>
              <a:pPr>
                <a:defRPr/>
              </a:pPr>
              <a:endParaRPr kumimoji="1" lang="ru-RU">
                <a:solidFill>
                  <a:srgbClr val="F8F8F8"/>
                </a:solidFill>
                <a:cs typeface="+mn-cs"/>
              </a:endParaRPr>
            </a:p>
          </p:txBody>
        </p:sp>
      </p:grpSp>
      <p:grpSp>
        <p:nvGrpSpPr>
          <p:cNvPr id="19466" name="Group 1040"/>
          <p:cNvGrpSpPr/>
          <p:nvPr/>
        </p:nvGrpSpPr>
        <p:grpSpPr>
          <a:xfrm>
            <a:off x="76200" y="176213"/>
            <a:ext cx="8745538" cy="161925"/>
            <a:chOff x="48" y="111"/>
            <a:chExt cx="5509" cy="102"/>
          </a:xfrm>
        </p:grpSpPr>
        <p:sp>
          <p:nvSpPr>
            <p:cNvPr id="36881" name="Rectangle 1041"/>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ffectLst/>
            <a:extLst/>
          </p:spPr>
          <p:txBody>
            <a:bodyPr wrap="none" anchor="ctr"/>
            <a:lstStyle/>
            <a:p>
              <a:pPr>
                <a:defRPr/>
              </a:pPr>
              <a:endParaRPr kumimoji="1" lang="ru-RU">
                <a:solidFill>
                  <a:srgbClr val="F8F8F8"/>
                </a:solidFill>
                <a:cs typeface="+mn-cs"/>
              </a:endParaRPr>
            </a:p>
          </p:txBody>
        </p:sp>
        <p:sp>
          <p:nvSpPr>
            <p:cNvPr id="36882" name="Rectangle 1042"/>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a:noFill/>
            </a:ln>
            <a:effectLst/>
            <a:extLst/>
          </p:spPr>
          <p:txBody>
            <a:bodyPr wrap="none" anchor="ctr"/>
            <a:lstStyle/>
            <a:p>
              <a:pPr>
                <a:defRPr/>
              </a:pPr>
              <a:endParaRPr kumimoji="1" lang="ru-RU">
                <a:solidFill>
                  <a:srgbClr val="F8F8F8"/>
                </a:solidFill>
                <a:cs typeface="+mn-cs"/>
              </a:endParaRPr>
            </a:p>
          </p:txBody>
        </p:sp>
      </p:grpSp>
      <p:grpSp>
        <p:nvGrpSpPr>
          <p:cNvPr id="6" name="Group 1043"/>
          <p:cNvGrpSpPr/>
          <p:nvPr/>
        </p:nvGrpSpPr>
        <p:grpSpPr>
          <a:xfrm>
            <a:off x="71438" y="176213"/>
            <a:ext cx="8745537" cy="161925"/>
            <a:chOff x="48" y="111"/>
            <a:chExt cx="5509" cy="102"/>
          </a:xfrm>
        </p:grpSpPr>
        <p:sp>
          <p:nvSpPr>
            <p:cNvPr id="36884" name="Rectangle 1044"/>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ffectLst/>
            <a:extLst/>
          </p:spPr>
          <p:txBody>
            <a:bodyPr wrap="none" anchor="ctr"/>
            <a:lstStyle/>
            <a:p>
              <a:pPr>
                <a:defRPr/>
              </a:pPr>
              <a:endParaRPr kumimoji="1" lang="ru-RU">
                <a:solidFill>
                  <a:srgbClr val="F8F8F8"/>
                </a:solidFill>
                <a:cs typeface="+mn-cs"/>
              </a:endParaRPr>
            </a:p>
          </p:txBody>
        </p:sp>
        <p:sp>
          <p:nvSpPr>
            <p:cNvPr id="36885" name="Rectangle 1045"/>
            <p:cNvSpPr>
              <a:spLocks noChangeArrowheads="1"/>
            </p:cNvSpPr>
            <p:nvPr/>
          </p:nvSpPr>
          <p:spPr bwMode="auto">
            <a:xfrm rot="5400000" flipV="1">
              <a:off x="2784" y="-2625"/>
              <a:ext cx="38" cy="5509"/>
            </a:xfrm>
            <a:prstGeom prst="rect">
              <a:avLst/>
            </a:prstGeom>
            <a:gradFill rotWithShape="0">
              <a:gsLst>
                <a:gs pos="0">
                  <a:schemeClr val="accent1"/>
                </a:gs>
                <a:gs pos="100000">
                  <a:schemeClr val="bg1"/>
                </a:gs>
              </a:gsLst>
              <a:lin ang="0" scaled="1"/>
            </a:gradFill>
            <a:ln>
              <a:noFill/>
            </a:ln>
            <a:effectLst/>
            <a:extLst/>
          </p:spPr>
          <p:txBody>
            <a:bodyPr wrap="none" anchor="ctr"/>
            <a:lstStyle/>
            <a:p>
              <a:pPr>
                <a:defRPr/>
              </a:pPr>
              <a:endParaRPr kumimoji="1" lang="ru-RU">
                <a:solidFill>
                  <a:srgbClr val="F8F8F8"/>
                </a:solidFill>
                <a:cs typeface="+mn-cs"/>
              </a:endParaRPr>
            </a:p>
          </p:txBody>
        </p:sp>
      </p:grpSp>
    </p:spTree>
  </p:cSld>
  <p:clrMap bg1="dk2" tx1="lt1" bg2="dk1" tx2="lt2" accent1="accent1" accent2="accent2" accent3="accent3" accent4="accent4" accent5="accent5" accent6="accent6" hlink="hlink" folHlink="folHlink"/>
  <p:sldLayoutIdLst>
    <p:sldLayoutId id="2147484549" r:id="rId1"/>
    <p:sldLayoutId id="2147484550" r:id="rId2"/>
    <p:sldLayoutId id="2147484551" r:id="rId3"/>
    <p:sldLayoutId id="2147484552" r:id="rId4"/>
    <p:sldLayoutId id="2147484553" r:id="rId5"/>
    <p:sldLayoutId id="2147484554" r:id="rId6"/>
    <p:sldLayoutId id="2147484555" r:id="rId7"/>
    <p:sldLayoutId id="2147484556" r:id="rId8"/>
    <p:sldLayoutId id="2147484557" r:id="rId9"/>
    <p:sldLayoutId id="2147484558" r:id="rId10"/>
    <p:sldLayoutId id="2147484559" r:id="rId11"/>
    <p:sldLayoutId id="2147484560" r:id="rId12"/>
    <p:sldLayoutId id="2147484561" r:id="rId13"/>
  </p:sldLayoutIdLst>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dur="5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ahoma" pitchFamily="34" charset="0"/>
          <a:cs typeface="Arial" pitchFamily="34" charset="0"/>
        </a:defRPr>
      </a:lvl2pPr>
      <a:lvl3pPr algn="l" rtl="0" eaLnBrk="0" fontAlgn="base" hangingPunct="0">
        <a:spcBef>
          <a:spcPct val="0"/>
        </a:spcBef>
        <a:spcAft>
          <a:spcPct val="0"/>
        </a:spcAft>
        <a:defRPr sz="3600">
          <a:solidFill>
            <a:schemeClr val="tx2"/>
          </a:solidFill>
          <a:latin typeface="Tahoma" pitchFamily="34" charset="0"/>
          <a:cs typeface="Arial" pitchFamily="34" charset="0"/>
        </a:defRPr>
      </a:lvl3pPr>
      <a:lvl4pPr algn="l" rtl="0" eaLnBrk="0" fontAlgn="base" hangingPunct="0">
        <a:spcBef>
          <a:spcPct val="0"/>
        </a:spcBef>
        <a:spcAft>
          <a:spcPct val="0"/>
        </a:spcAft>
        <a:defRPr sz="3600">
          <a:solidFill>
            <a:schemeClr val="tx2"/>
          </a:solidFill>
          <a:latin typeface="Tahoma" pitchFamily="34" charset="0"/>
          <a:cs typeface="Arial" pitchFamily="34" charset="0"/>
        </a:defRPr>
      </a:lvl4pPr>
      <a:lvl5pPr algn="l" rtl="0" eaLnBrk="0" fontAlgn="base" hangingPunct="0">
        <a:spcBef>
          <a:spcPct val="0"/>
        </a:spcBef>
        <a:spcAft>
          <a:spcPct val="0"/>
        </a:spcAft>
        <a:defRPr sz="3600">
          <a:solidFill>
            <a:schemeClr val="tx2"/>
          </a:solidFill>
          <a:latin typeface="Tahoma" pitchFamily="34" charset="0"/>
          <a:cs typeface="Arial" pitchFamily="34" charset="0"/>
        </a:defRPr>
      </a:lvl5pPr>
      <a:lvl6pPr marL="457200" algn="l" rtl="0" eaLnBrk="1" fontAlgn="base" hangingPunct="1">
        <a:spcBef>
          <a:spcPct val="0"/>
        </a:spcBef>
        <a:spcAft>
          <a:spcPct val="0"/>
        </a:spcAft>
        <a:defRPr sz="3600">
          <a:solidFill>
            <a:schemeClr val="tx2"/>
          </a:solidFill>
          <a:latin typeface="Tahoma" pitchFamily="34" charset="0"/>
          <a:cs typeface="Arial" pitchFamily="34" charset="0"/>
        </a:defRPr>
      </a:lvl6pPr>
      <a:lvl7pPr marL="914400" algn="l" rtl="0" eaLnBrk="1" fontAlgn="base" hangingPunct="1">
        <a:spcBef>
          <a:spcPct val="0"/>
        </a:spcBef>
        <a:spcAft>
          <a:spcPct val="0"/>
        </a:spcAft>
        <a:defRPr sz="3600">
          <a:solidFill>
            <a:schemeClr val="tx2"/>
          </a:solidFill>
          <a:latin typeface="Tahoma" pitchFamily="34" charset="0"/>
          <a:cs typeface="Arial" pitchFamily="34" charset="0"/>
        </a:defRPr>
      </a:lvl7pPr>
      <a:lvl8pPr marL="1371600" algn="l" rtl="0" eaLnBrk="1" fontAlgn="base" hangingPunct="1">
        <a:spcBef>
          <a:spcPct val="0"/>
        </a:spcBef>
        <a:spcAft>
          <a:spcPct val="0"/>
        </a:spcAft>
        <a:defRPr sz="3600">
          <a:solidFill>
            <a:schemeClr val="tx2"/>
          </a:solidFill>
          <a:latin typeface="Tahoma" pitchFamily="34" charset="0"/>
          <a:cs typeface="Arial" pitchFamily="34" charset="0"/>
        </a:defRPr>
      </a:lvl8pPr>
      <a:lvl9pPr marL="1828800" algn="l" rtl="0" eaLnBrk="1" fontAlgn="base" hangingPunct="1">
        <a:spcBef>
          <a:spcPct val="0"/>
        </a:spcBef>
        <a:spcAft>
          <a:spcPct val="0"/>
        </a:spcAft>
        <a:defRPr sz="3600">
          <a:solidFill>
            <a:schemeClr val="tx2"/>
          </a:solidFill>
          <a:latin typeface="Tahoma" pitchFamily="34" charset="0"/>
          <a:cs typeface="Arial" pitchFamily="34" charset="0"/>
        </a:defRPr>
      </a:lvl9pPr>
    </p:titleStyle>
    <p:bodyStyle>
      <a:lvl1pPr marL="342900" indent="-342900" algn="l" rtl="0" eaLnBrk="0" fontAlgn="base" hangingPunct="0">
        <a:spcBef>
          <a:spcPct val="20000"/>
        </a:spcBef>
        <a:spcAft>
          <a:spcPct val="0"/>
        </a:spcAft>
        <a:buClr>
          <a:schemeClr val="accent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accent1"/>
        </a:buClr>
        <a:buChar char="•"/>
        <a:defRPr sz="2400">
          <a:solidFill>
            <a:schemeClr val="tx1"/>
          </a:solidFill>
          <a:latin typeface="+mn-lt"/>
          <a:cs typeface="+mn-cs"/>
        </a:defRPr>
      </a:lvl3pPr>
      <a:lvl4pPr marL="1600200" indent="-228600" algn="l" rtl="0" eaLnBrk="0" fontAlgn="base" hangingPunct="0">
        <a:spcBef>
          <a:spcPct val="20000"/>
        </a:spcBef>
        <a:spcAft>
          <a:spcPct val="0"/>
        </a:spcAft>
        <a:buClr>
          <a:schemeClr val="folHlink"/>
        </a:buClr>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cs typeface="+mn-cs"/>
        </a:defRPr>
      </a:lvl5pPr>
      <a:lvl6pPr marL="2514600" indent="-228600" algn="l" rtl="0" eaLnBrk="1" fontAlgn="base" hangingPunct="1">
        <a:spcBef>
          <a:spcPct val="20000"/>
        </a:spcBef>
        <a:spcAft>
          <a:spcPct val="0"/>
        </a:spcAft>
        <a:buClr>
          <a:schemeClr val="accent1"/>
        </a:buClr>
        <a:buChar char="»"/>
        <a:defRPr sz="2000">
          <a:solidFill>
            <a:schemeClr val="tx1"/>
          </a:solidFill>
          <a:latin typeface="+mn-lt"/>
          <a:cs typeface="+mn-cs"/>
        </a:defRPr>
      </a:lvl6pPr>
      <a:lvl7pPr marL="2971800" indent="-228600" algn="l" rtl="0" eaLnBrk="1" fontAlgn="base" hangingPunct="1">
        <a:spcBef>
          <a:spcPct val="20000"/>
        </a:spcBef>
        <a:spcAft>
          <a:spcPct val="0"/>
        </a:spcAft>
        <a:buClr>
          <a:schemeClr val="accent1"/>
        </a:buClr>
        <a:buChar char="»"/>
        <a:defRPr sz="2000">
          <a:solidFill>
            <a:schemeClr val="tx1"/>
          </a:solidFill>
          <a:latin typeface="+mn-lt"/>
          <a:cs typeface="+mn-cs"/>
        </a:defRPr>
      </a:lvl7pPr>
      <a:lvl8pPr marL="3429000" indent="-228600" algn="l" rtl="0" eaLnBrk="1" fontAlgn="base" hangingPunct="1">
        <a:spcBef>
          <a:spcPct val="20000"/>
        </a:spcBef>
        <a:spcAft>
          <a:spcPct val="0"/>
        </a:spcAft>
        <a:buClr>
          <a:schemeClr val="accent1"/>
        </a:buClr>
        <a:buChar char="»"/>
        <a:defRPr sz="2000">
          <a:solidFill>
            <a:schemeClr val="tx1"/>
          </a:solidFill>
          <a:latin typeface="+mn-lt"/>
          <a:cs typeface="+mn-cs"/>
        </a:defRPr>
      </a:lvl8pPr>
      <a:lvl9pPr marL="3886200" indent="-228600" algn="l" rtl="0" eaLnBrk="1" fontAlgn="base" hangingPunct="1">
        <a:spcBef>
          <a:spcPct val="20000"/>
        </a:spcBef>
        <a:spcAft>
          <a:spcPct val="0"/>
        </a:spcAft>
        <a:buClr>
          <a:schemeClr val="accent1"/>
        </a:buClr>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gradFill rotWithShape="0">
          <a:gsLst>
            <a:gs pos="0">
              <a:schemeClr val="accent2"/>
            </a:gs>
            <a:gs pos="100000">
              <a:schemeClr val="bg1"/>
            </a:gs>
          </a:gsLst>
          <a:lin ang="18900000" scaled="1"/>
        </a:gradFill>
        <a:effectLst/>
      </p:bgPr>
    </p:bg>
    <p:spTree>
      <p:nvGrpSpPr>
        <p:cNvPr id="1" name=""/>
        <p:cNvGrpSpPr/>
        <p:nvPr/>
      </p:nvGrpSpPr>
      <p:grpSpPr>
        <a:xfrm>
          <a:off x="0" y="0"/>
          <a:ext cx="0" cy="0"/>
        </a:xfrm>
      </p:grpSpPr>
      <p:grpSp>
        <p:nvGrpSpPr>
          <p:cNvPr id="2050" name="Group 2"/>
          <p:cNvGrpSpPr/>
          <p:nvPr/>
        </p:nvGrpSpPr>
        <p:grpSpPr>
          <a:xfrm>
            <a:off x="-609600" y="762000"/>
            <a:ext cx="7542213" cy="6029325"/>
            <a:chOff x="-384" y="480"/>
            <a:chExt cx="4751" cy="3798"/>
          </a:xfrm>
        </p:grpSpPr>
        <p:grpSp>
          <p:nvGrpSpPr>
            <p:cNvPr id="2056" name="Group 3"/>
            <p:cNvGrpSpPr/>
            <p:nvPr/>
          </p:nvGrpSpPr>
          <p:grpSpPr>
            <a:xfrm>
              <a:off x="-384" y="480"/>
              <a:ext cx="4751" cy="3798"/>
              <a:chOff x="0" y="522"/>
              <a:chExt cx="4751" cy="3798"/>
            </a:xfrm>
          </p:grpSpPr>
          <p:grpSp>
            <p:nvGrpSpPr>
              <p:cNvPr id="2070" name="Group 4"/>
              <p:cNvGrpSpPr/>
              <p:nvPr userDrawn="1"/>
            </p:nvGrpSpPr>
            <p:grpSpPr>
              <a:xfrm>
                <a:off x="0" y="522"/>
                <a:ext cx="4751" cy="3794"/>
                <a:chOff x="0" y="522"/>
                <a:chExt cx="4751" cy="3794"/>
              </a:xfrm>
            </p:grpSpPr>
            <p:sp>
              <p:nvSpPr>
                <p:cNvPr id="34821" name="Freeform 5"/>
                <p:cNvSpPr/>
                <p:nvPr userDrawn="1"/>
              </p:nvSpPr>
              <p:spPr bwMode="hidden">
                <a:xfrm>
                  <a:off x="628" y="1241"/>
                  <a:ext cx="3281" cy="3075"/>
                </a:xfrm>
                <a:custGeom>
                  <a:cxnLst>
                    <a:cxn ang="0">
                      <a:pos x="502" y="1990"/>
                    </a:cxn>
                    <a:cxn ang="0">
                      <a:pos x="186" y="1474"/>
                    </a:cxn>
                    <a:cxn ang="0">
                      <a:pos x="66" y="1169"/>
                    </a:cxn>
                    <a:cxn ang="0">
                      <a:pos x="12" y="875"/>
                    </a:cxn>
                    <a:cxn ang="0">
                      <a:pos x="18" y="611"/>
                    </a:cxn>
                    <a:cxn ang="0">
                      <a:pos x="84" y="389"/>
                    </a:cxn>
                    <a:cxn ang="0">
                      <a:pos x="209" y="216"/>
                    </a:cxn>
                    <a:cxn ang="0">
                      <a:pos x="508" y="42"/>
                    </a:cxn>
                    <a:cxn ang="0">
                      <a:pos x="891" y="6"/>
                    </a:cxn>
                    <a:cxn ang="0">
                      <a:pos x="1334" y="102"/>
                    </a:cxn>
                    <a:cxn ang="0">
                      <a:pos x="1806" y="324"/>
                    </a:cxn>
                    <a:cxn ang="0">
                      <a:pos x="2272" y="659"/>
                    </a:cxn>
                    <a:cxn ang="0">
                      <a:pos x="2769" y="1187"/>
                    </a:cxn>
                    <a:cxn ang="0">
                      <a:pos x="3085" y="1702"/>
                    </a:cxn>
                    <a:cxn ang="0">
                      <a:pos x="3205" y="2008"/>
                    </a:cxn>
                    <a:cxn ang="0">
                      <a:pos x="3259" y="2302"/>
                    </a:cxn>
                    <a:cxn ang="0">
                      <a:pos x="3253" y="2565"/>
                    </a:cxn>
                    <a:cxn ang="0">
                      <a:pos x="3187" y="2781"/>
                    </a:cxn>
                    <a:cxn ang="0">
                      <a:pos x="3068" y="2961"/>
                    </a:cxn>
                    <a:cxn ang="0">
                      <a:pos x="2918" y="3075"/>
                    </a:cxn>
                    <a:cxn ang="0">
                      <a:pos x="3068" y="2967"/>
                    </a:cxn>
                    <a:cxn ang="0">
                      <a:pos x="3193" y="2787"/>
                    </a:cxn>
                    <a:cxn ang="0">
                      <a:pos x="3259" y="2565"/>
                    </a:cxn>
                    <a:cxn ang="0">
                      <a:pos x="3265" y="2302"/>
                    </a:cxn>
                    <a:cxn ang="0">
                      <a:pos x="3211" y="2008"/>
                    </a:cxn>
                    <a:cxn ang="0">
                      <a:pos x="3091" y="1702"/>
                    </a:cxn>
                    <a:cxn ang="0">
                      <a:pos x="2775" y="1181"/>
                    </a:cxn>
                    <a:cxn ang="0">
                      <a:pos x="2278" y="653"/>
                    </a:cxn>
                    <a:cxn ang="0">
                      <a:pos x="1806" y="318"/>
                    </a:cxn>
                    <a:cxn ang="0">
                      <a:pos x="1334" y="96"/>
                    </a:cxn>
                    <a:cxn ang="0">
                      <a:pos x="891" y="0"/>
                    </a:cxn>
                    <a:cxn ang="0">
                      <a:pos x="502" y="36"/>
                    </a:cxn>
                    <a:cxn ang="0">
                      <a:pos x="204" y="210"/>
                    </a:cxn>
                    <a:cxn ang="0">
                      <a:pos x="78" y="389"/>
                    </a:cxn>
                    <a:cxn ang="0">
                      <a:pos x="12" y="611"/>
                    </a:cxn>
                    <a:cxn ang="0">
                      <a:pos x="6" y="875"/>
                    </a:cxn>
                    <a:cxn ang="0">
                      <a:pos x="60" y="1169"/>
                    </a:cxn>
                    <a:cxn ang="0">
                      <a:pos x="180" y="1474"/>
                    </a:cxn>
                    <a:cxn ang="0">
                      <a:pos x="353" y="1786"/>
                    </a:cxn>
                    <a:cxn ang="0">
                      <a:pos x="849" y="2380"/>
                    </a:cxn>
                    <a:cxn ang="0">
                      <a:pos x="1244" y="2709"/>
                    </a:cxn>
                    <a:cxn ang="0">
                      <a:pos x="1656" y="2961"/>
                    </a:cxn>
                    <a:cxn ang="0">
                      <a:pos x="1937" y="3075"/>
                    </a:cxn>
                    <a:cxn ang="0">
                      <a:pos x="1525" y="2889"/>
                    </a:cxn>
                    <a:cxn ang="0">
                      <a:pos x="1118" y="2607"/>
                    </a:cxn>
                    <a:cxn ang="0">
                      <a:pos x="849" y="2380"/>
                    </a:cxn>
                  </a:cxnLst>
                  <a:rect l="0" t="0" r="r" b="b"/>
                  <a:pathLst>
                    <a:path w="3271" h="3075">
                      <a:moveTo>
                        <a:pt x="849" y="2380"/>
                      </a:moveTo>
                      <a:lnTo>
                        <a:pt x="664" y="2188"/>
                      </a:lnTo>
                      <a:lnTo>
                        <a:pt x="502" y="1990"/>
                      </a:lnTo>
                      <a:lnTo>
                        <a:pt x="359" y="1786"/>
                      </a:lnTo>
                      <a:lnTo>
                        <a:pt x="239" y="1576"/>
                      </a:lnTo>
                      <a:lnTo>
                        <a:pt x="186" y="1474"/>
                      </a:lnTo>
                      <a:lnTo>
                        <a:pt x="138" y="1373"/>
                      </a:lnTo>
                      <a:lnTo>
                        <a:pt x="102" y="1271"/>
                      </a:lnTo>
                      <a:lnTo>
                        <a:pt x="66" y="1169"/>
                      </a:lnTo>
                      <a:lnTo>
                        <a:pt x="42" y="1067"/>
                      </a:lnTo>
                      <a:lnTo>
                        <a:pt x="24" y="971"/>
                      </a:lnTo>
                      <a:lnTo>
                        <a:pt x="12" y="875"/>
                      </a:lnTo>
                      <a:lnTo>
                        <a:pt x="6" y="779"/>
                      </a:lnTo>
                      <a:lnTo>
                        <a:pt x="6" y="695"/>
                      </a:lnTo>
                      <a:lnTo>
                        <a:pt x="18" y="611"/>
                      </a:lnTo>
                      <a:lnTo>
                        <a:pt x="30" y="533"/>
                      </a:lnTo>
                      <a:lnTo>
                        <a:pt x="54" y="461"/>
                      </a:lnTo>
                      <a:lnTo>
                        <a:pt x="84" y="389"/>
                      </a:lnTo>
                      <a:lnTo>
                        <a:pt x="120" y="330"/>
                      </a:lnTo>
                      <a:lnTo>
                        <a:pt x="162" y="270"/>
                      </a:lnTo>
                      <a:lnTo>
                        <a:pt x="209" y="216"/>
                      </a:lnTo>
                      <a:lnTo>
                        <a:pt x="299" y="144"/>
                      </a:lnTo>
                      <a:lnTo>
                        <a:pt x="395" y="84"/>
                      </a:lnTo>
                      <a:lnTo>
                        <a:pt x="508" y="42"/>
                      </a:lnTo>
                      <a:lnTo>
                        <a:pt x="628" y="18"/>
                      </a:lnTo>
                      <a:lnTo>
                        <a:pt x="754" y="6"/>
                      </a:lnTo>
                      <a:lnTo>
                        <a:pt x="891" y="6"/>
                      </a:lnTo>
                      <a:lnTo>
                        <a:pt x="1035" y="24"/>
                      </a:lnTo>
                      <a:lnTo>
                        <a:pt x="1184" y="60"/>
                      </a:lnTo>
                      <a:lnTo>
                        <a:pt x="1334" y="102"/>
                      </a:lnTo>
                      <a:lnTo>
                        <a:pt x="1489" y="162"/>
                      </a:lnTo>
                      <a:lnTo>
                        <a:pt x="1644" y="240"/>
                      </a:lnTo>
                      <a:lnTo>
                        <a:pt x="1806" y="324"/>
                      </a:lnTo>
                      <a:lnTo>
                        <a:pt x="1961" y="425"/>
                      </a:lnTo>
                      <a:lnTo>
                        <a:pt x="2117" y="533"/>
                      </a:lnTo>
                      <a:lnTo>
                        <a:pt x="2272" y="659"/>
                      </a:lnTo>
                      <a:lnTo>
                        <a:pt x="2422" y="797"/>
                      </a:lnTo>
                      <a:lnTo>
                        <a:pt x="2607" y="989"/>
                      </a:lnTo>
                      <a:lnTo>
                        <a:pt x="2769" y="1187"/>
                      </a:lnTo>
                      <a:lnTo>
                        <a:pt x="2912" y="1391"/>
                      </a:lnTo>
                      <a:lnTo>
                        <a:pt x="3032" y="1600"/>
                      </a:lnTo>
                      <a:lnTo>
                        <a:pt x="3085" y="1702"/>
                      </a:lnTo>
                      <a:lnTo>
                        <a:pt x="3133" y="1804"/>
                      </a:lnTo>
                      <a:lnTo>
                        <a:pt x="3169" y="1906"/>
                      </a:lnTo>
                      <a:lnTo>
                        <a:pt x="3205" y="2008"/>
                      </a:lnTo>
                      <a:lnTo>
                        <a:pt x="3229" y="2110"/>
                      </a:lnTo>
                      <a:lnTo>
                        <a:pt x="3247" y="2206"/>
                      </a:lnTo>
                      <a:lnTo>
                        <a:pt x="3259" y="2302"/>
                      </a:lnTo>
                      <a:lnTo>
                        <a:pt x="3265" y="2398"/>
                      </a:lnTo>
                      <a:lnTo>
                        <a:pt x="3265" y="2482"/>
                      </a:lnTo>
                      <a:lnTo>
                        <a:pt x="3253" y="2565"/>
                      </a:lnTo>
                      <a:lnTo>
                        <a:pt x="3241" y="2643"/>
                      </a:lnTo>
                      <a:lnTo>
                        <a:pt x="3217" y="2715"/>
                      </a:lnTo>
                      <a:lnTo>
                        <a:pt x="3187" y="2781"/>
                      </a:lnTo>
                      <a:lnTo>
                        <a:pt x="3157" y="2847"/>
                      </a:lnTo>
                      <a:lnTo>
                        <a:pt x="3115" y="2907"/>
                      </a:lnTo>
                      <a:lnTo>
                        <a:pt x="3068" y="2961"/>
                      </a:lnTo>
                      <a:lnTo>
                        <a:pt x="3068" y="2961"/>
                      </a:lnTo>
                      <a:lnTo>
                        <a:pt x="2996" y="3021"/>
                      </a:lnTo>
                      <a:lnTo>
                        <a:pt x="2918" y="3075"/>
                      </a:lnTo>
                      <a:lnTo>
                        <a:pt x="2930" y="3075"/>
                      </a:lnTo>
                      <a:lnTo>
                        <a:pt x="3002" y="3027"/>
                      </a:lnTo>
                      <a:lnTo>
                        <a:pt x="3068" y="2967"/>
                      </a:lnTo>
                      <a:lnTo>
                        <a:pt x="3115" y="2913"/>
                      </a:lnTo>
                      <a:lnTo>
                        <a:pt x="3157" y="2853"/>
                      </a:lnTo>
                      <a:lnTo>
                        <a:pt x="3193" y="2787"/>
                      </a:lnTo>
                      <a:lnTo>
                        <a:pt x="3223" y="2721"/>
                      </a:lnTo>
                      <a:lnTo>
                        <a:pt x="3247" y="2643"/>
                      </a:lnTo>
                      <a:lnTo>
                        <a:pt x="3259" y="2565"/>
                      </a:lnTo>
                      <a:lnTo>
                        <a:pt x="3271" y="2482"/>
                      </a:lnTo>
                      <a:lnTo>
                        <a:pt x="3271" y="2398"/>
                      </a:lnTo>
                      <a:lnTo>
                        <a:pt x="3265" y="2302"/>
                      </a:lnTo>
                      <a:lnTo>
                        <a:pt x="3253" y="2206"/>
                      </a:lnTo>
                      <a:lnTo>
                        <a:pt x="3235" y="2110"/>
                      </a:lnTo>
                      <a:lnTo>
                        <a:pt x="3211" y="2008"/>
                      </a:lnTo>
                      <a:lnTo>
                        <a:pt x="3175" y="1906"/>
                      </a:lnTo>
                      <a:lnTo>
                        <a:pt x="3139" y="1804"/>
                      </a:lnTo>
                      <a:lnTo>
                        <a:pt x="3091" y="1702"/>
                      </a:lnTo>
                      <a:lnTo>
                        <a:pt x="3038" y="1594"/>
                      </a:lnTo>
                      <a:lnTo>
                        <a:pt x="2918" y="1391"/>
                      </a:lnTo>
                      <a:lnTo>
                        <a:pt x="2775" y="1181"/>
                      </a:lnTo>
                      <a:lnTo>
                        <a:pt x="2613" y="983"/>
                      </a:lnTo>
                      <a:lnTo>
                        <a:pt x="2428" y="791"/>
                      </a:lnTo>
                      <a:lnTo>
                        <a:pt x="2278" y="653"/>
                      </a:lnTo>
                      <a:lnTo>
                        <a:pt x="2123" y="527"/>
                      </a:lnTo>
                      <a:lnTo>
                        <a:pt x="1967" y="419"/>
                      </a:lnTo>
                      <a:lnTo>
                        <a:pt x="1806" y="318"/>
                      </a:lnTo>
                      <a:lnTo>
                        <a:pt x="1650" y="234"/>
                      </a:lnTo>
                      <a:lnTo>
                        <a:pt x="1489" y="156"/>
                      </a:lnTo>
                      <a:lnTo>
                        <a:pt x="1334" y="96"/>
                      </a:lnTo>
                      <a:lnTo>
                        <a:pt x="1184" y="54"/>
                      </a:lnTo>
                      <a:lnTo>
                        <a:pt x="1035" y="18"/>
                      </a:lnTo>
                      <a:lnTo>
                        <a:pt x="891" y="0"/>
                      </a:lnTo>
                      <a:lnTo>
                        <a:pt x="754" y="0"/>
                      </a:lnTo>
                      <a:lnTo>
                        <a:pt x="622" y="12"/>
                      </a:lnTo>
                      <a:lnTo>
                        <a:pt x="502" y="36"/>
                      </a:lnTo>
                      <a:lnTo>
                        <a:pt x="395" y="78"/>
                      </a:lnTo>
                      <a:lnTo>
                        <a:pt x="293" y="138"/>
                      </a:lnTo>
                      <a:lnTo>
                        <a:pt x="204" y="210"/>
                      </a:lnTo>
                      <a:lnTo>
                        <a:pt x="156" y="264"/>
                      </a:lnTo>
                      <a:lnTo>
                        <a:pt x="114" y="324"/>
                      </a:lnTo>
                      <a:lnTo>
                        <a:pt x="78" y="389"/>
                      </a:lnTo>
                      <a:lnTo>
                        <a:pt x="48" y="461"/>
                      </a:lnTo>
                      <a:lnTo>
                        <a:pt x="30" y="533"/>
                      </a:lnTo>
                      <a:lnTo>
                        <a:pt x="12" y="611"/>
                      </a:lnTo>
                      <a:lnTo>
                        <a:pt x="6" y="695"/>
                      </a:lnTo>
                      <a:lnTo>
                        <a:pt x="0" y="779"/>
                      </a:lnTo>
                      <a:lnTo>
                        <a:pt x="6" y="875"/>
                      </a:lnTo>
                      <a:lnTo>
                        <a:pt x="18" y="971"/>
                      </a:lnTo>
                      <a:lnTo>
                        <a:pt x="36" y="1067"/>
                      </a:lnTo>
                      <a:lnTo>
                        <a:pt x="60" y="1169"/>
                      </a:lnTo>
                      <a:lnTo>
                        <a:pt x="96" y="1271"/>
                      </a:lnTo>
                      <a:lnTo>
                        <a:pt x="132" y="1373"/>
                      </a:lnTo>
                      <a:lnTo>
                        <a:pt x="180" y="1474"/>
                      </a:lnTo>
                      <a:lnTo>
                        <a:pt x="233" y="1582"/>
                      </a:lnTo>
                      <a:lnTo>
                        <a:pt x="287" y="1684"/>
                      </a:lnTo>
                      <a:lnTo>
                        <a:pt x="353" y="1786"/>
                      </a:lnTo>
                      <a:lnTo>
                        <a:pt x="496" y="1990"/>
                      </a:lnTo>
                      <a:lnTo>
                        <a:pt x="664" y="2188"/>
                      </a:lnTo>
                      <a:lnTo>
                        <a:pt x="849" y="2380"/>
                      </a:lnTo>
                      <a:lnTo>
                        <a:pt x="981" y="2500"/>
                      </a:lnTo>
                      <a:lnTo>
                        <a:pt x="1112" y="2607"/>
                      </a:lnTo>
                      <a:lnTo>
                        <a:pt x="1244" y="2709"/>
                      </a:lnTo>
                      <a:lnTo>
                        <a:pt x="1381" y="2805"/>
                      </a:lnTo>
                      <a:lnTo>
                        <a:pt x="1519" y="2889"/>
                      </a:lnTo>
                      <a:lnTo>
                        <a:pt x="1656" y="2961"/>
                      </a:lnTo>
                      <a:lnTo>
                        <a:pt x="1788" y="3021"/>
                      </a:lnTo>
                      <a:lnTo>
                        <a:pt x="1926" y="3075"/>
                      </a:lnTo>
                      <a:lnTo>
                        <a:pt x="1937" y="3075"/>
                      </a:lnTo>
                      <a:lnTo>
                        <a:pt x="1800" y="3021"/>
                      </a:lnTo>
                      <a:lnTo>
                        <a:pt x="1662" y="2961"/>
                      </a:lnTo>
                      <a:lnTo>
                        <a:pt x="1525" y="2889"/>
                      </a:lnTo>
                      <a:lnTo>
                        <a:pt x="1387" y="2805"/>
                      </a:lnTo>
                      <a:lnTo>
                        <a:pt x="1250" y="2709"/>
                      </a:lnTo>
                      <a:lnTo>
                        <a:pt x="1118" y="2607"/>
                      </a:lnTo>
                      <a:lnTo>
                        <a:pt x="981" y="2500"/>
                      </a:lnTo>
                      <a:lnTo>
                        <a:pt x="849" y="2380"/>
                      </a:lnTo>
                      <a:lnTo>
                        <a:pt x="849" y="2380"/>
                      </a:lnTo>
                      <a:close/>
                    </a:path>
                  </a:pathLst>
                </a:custGeom>
                <a:solidFill>
                  <a:schemeClr val="accent2"/>
                </a:solidFill>
                <a:ln w="9525">
                  <a:noFill/>
                  <a:round/>
                </a:ln>
              </p:spPr>
              <p:txBody>
                <a:bodyPr/>
                <a:lstStyle/>
                <a:p>
                  <a:pPr fontAlgn="auto">
                    <a:spcBef>
                      <a:spcPct val="0"/>
                    </a:spcBef>
                    <a:spcAft>
                      <a:spcPct val="0"/>
                    </a:spcAft>
                    <a:defRPr/>
                  </a:pPr>
                  <a:endParaRPr lang="uk-UA">
                    <a:latin typeface="+mn-lt"/>
                    <a:cs typeface="+mn-cs"/>
                  </a:endParaRPr>
                </a:p>
              </p:txBody>
            </p:sp>
            <p:grpSp>
              <p:nvGrpSpPr>
                <p:cNvPr id="2085" name="Group 6"/>
                <p:cNvGrpSpPr/>
                <p:nvPr userDrawn="1"/>
              </p:nvGrpSpPr>
              <p:grpSpPr>
                <a:xfrm>
                  <a:off x="0" y="522"/>
                  <a:ext cx="4751" cy="3794"/>
                  <a:chOff x="0" y="522"/>
                  <a:chExt cx="4751" cy="3794"/>
                </a:xfrm>
              </p:grpSpPr>
              <p:sp>
                <p:nvSpPr>
                  <p:cNvPr id="34823" name="Freeform 7"/>
                  <p:cNvSpPr/>
                  <p:nvPr userDrawn="1"/>
                </p:nvSpPr>
                <p:spPr bwMode="hidden">
                  <a:xfrm>
                    <a:off x="400" y="815"/>
                    <a:ext cx="3964" cy="3501"/>
                  </a:xfrm>
                  <a:custGeom>
                    <a:cxnLst>
                      <a:cxn ang="0">
                        <a:pos x="3946" y="2860"/>
                      </a:cxn>
                      <a:cxn ang="0">
                        <a:pos x="3910" y="2614"/>
                      </a:cxn>
                      <a:cxn ang="0">
                        <a:pos x="3839" y="2368"/>
                      </a:cxn>
                      <a:cxn ang="0">
                        <a:pos x="3731" y="2110"/>
                      </a:cxn>
                      <a:cxn ang="0">
                        <a:pos x="3593" y="1853"/>
                      </a:cxn>
                      <a:cxn ang="0">
                        <a:pos x="3432" y="1595"/>
                      </a:cxn>
                      <a:cxn ang="0">
                        <a:pos x="3241" y="1343"/>
                      </a:cxn>
                      <a:cxn ang="0">
                        <a:pos x="3025" y="1103"/>
                      </a:cxn>
                      <a:cxn ang="0">
                        <a:pos x="2721" y="815"/>
                      </a:cxn>
                      <a:cxn ang="0">
                        <a:pos x="2332" y="522"/>
                      </a:cxn>
                      <a:cxn ang="0">
                        <a:pos x="1943" y="288"/>
                      </a:cxn>
                      <a:cxn ang="0">
                        <a:pos x="1555" y="126"/>
                      </a:cxn>
                      <a:cxn ang="0">
                        <a:pos x="1184" y="24"/>
                      </a:cxn>
                      <a:cxn ang="0">
                        <a:pos x="837" y="0"/>
                      </a:cxn>
                      <a:cxn ang="0">
                        <a:pos x="526" y="48"/>
                      </a:cxn>
                      <a:cxn ang="0">
                        <a:pos x="263" y="174"/>
                      </a:cxn>
                      <a:cxn ang="0">
                        <a:pos x="114" y="312"/>
                      </a:cxn>
                      <a:cxn ang="0">
                        <a:pos x="0" y="486"/>
                      </a:cxn>
                      <a:cxn ang="0">
                        <a:pos x="72" y="372"/>
                      </a:cxn>
                      <a:cxn ang="0">
                        <a:pos x="269" y="174"/>
                      </a:cxn>
                      <a:cxn ang="0">
                        <a:pos x="526" y="48"/>
                      </a:cxn>
                      <a:cxn ang="0">
                        <a:pos x="837" y="6"/>
                      </a:cxn>
                      <a:cxn ang="0">
                        <a:pos x="1184" y="30"/>
                      </a:cxn>
                      <a:cxn ang="0">
                        <a:pos x="1555" y="132"/>
                      </a:cxn>
                      <a:cxn ang="0">
                        <a:pos x="1943" y="294"/>
                      </a:cxn>
                      <a:cxn ang="0">
                        <a:pos x="2332" y="528"/>
                      </a:cxn>
                      <a:cxn ang="0">
                        <a:pos x="2715" y="821"/>
                      </a:cxn>
                      <a:cxn ang="0">
                        <a:pos x="3127" y="1223"/>
                      </a:cxn>
                      <a:cxn ang="0">
                        <a:pos x="3336" y="1469"/>
                      </a:cxn>
                      <a:cxn ang="0">
                        <a:pos x="3510" y="1727"/>
                      </a:cxn>
                      <a:cxn ang="0">
                        <a:pos x="3665" y="1984"/>
                      </a:cxn>
                      <a:cxn ang="0">
                        <a:pos x="3785" y="2236"/>
                      </a:cxn>
                      <a:cxn ang="0">
                        <a:pos x="3875" y="2494"/>
                      </a:cxn>
                      <a:cxn ang="0">
                        <a:pos x="3934" y="2740"/>
                      </a:cxn>
                      <a:cxn ang="0">
                        <a:pos x="3952" y="2973"/>
                      </a:cxn>
                      <a:cxn ang="0">
                        <a:pos x="3922" y="3255"/>
                      </a:cxn>
                      <a:cxn ang="0">
                        <a:pos x="3833" y="3501"/>
                      </a:cxn>
                      <a:cxn ang="0">
                        <a:pos x="3886" y="3387"/>
                      </a:cxn>
                      <a:cxn ang="0">
                        <a:pos x="3946" y="3123"/>
                      </a:cxn>
                      <a:cxn ang="0">
                        <a:pos x="3952" y="2973"/>
                      </a:cxn>
                    </a:cxnLst>
                    <a:rect l="0" t="0" r="r" b="b"/>
                    <a:pathLst>
                      <a:path w="3951" h="3501">
                        <a:moveTo>
                          <a:pt x="3952" y="2973"/>
                        </a:moveTo>
                        <a:lnTo>
                          <a:pt x="3946" y="2860"/>
                        </a:lnTo>
                        <a:lnTo>
                          <a:pt x="3934" y="2740"/>
                        </a:lnTo>
                        <a:lnTo>
                          <a:pt x="3910" y="2614"/>
                        </a:lnTo>
                        <a:lnTo>
                          <a:pt x="3875" y="2494"/>
                        </a:lnTo>
                        <a:lnTo>
                          <a:pt x="3839" y="2368"/>
                        </a:lnTo>
                        <a:lnTo>
                          <a:pt x="3785" y="2236"/>
                        </a:lnTo>
                        <a:lnTo>
                          <a:pt x="3731" y="2110"/>
                        </a:lnTo>
                        <a:lnTo>
                          <a:pt x="3665" y="1978"/>
                        </a:lnTo>
                        <a:lnTo>
                          <a:pt x="3593" y="1853"/>
                        </a:lnTo>
                        <a:lnTo>
                          <a:pt x="3516" y="1721"/>
                        </a:lnTo>
                        <a:lnTo>
                          <a:pt x="3432" y="1595"/>
                        </a:lnTo>
                        <a:lnTo>
                          <a:pt x="3336" y="1469"/>
                        </a:lnTo>
                        <a:lnTo>
                          <a:pt x="3241" y="1343"/>
                        </a:lnTo>
                        <a:lnTo>
                          <a:pt x="3133" y="1223"/>
                        </a:lnTo>
                        <a:lnTo>
                          <a:pt x="3025" y="1103"/>
                        </a:lnTo>
                        <a:lnTo>
                          <a:pt x="2906" y="983"/>
                        </a:lnTo>
                        <a:lnTo>
                          <a:pt x="2721" y="815"/>
                        </a:lnTo>
                        <a:lnTo>
                          <a:pt x="2529" y="660"/>
                        </a:lnTo>
                        <a:lnTo>
                          <a:pt x="2332" y="522"/>
                        </a:lnTo>
                        <a:lnTo>
                          <a:pt x="2141" y="396"/>
                        </a:lnTo>
                        <a:lnTo>
                          <a:pt x="1943" y="288"/>
                        </a:lnTo>
                        <a:lnTo>
                          <a:pt x="1746" y="198"/>
                        </a:lnTo>
                        <a:lnTo>
                          <a:pt x="1555" y="126"/>
                        </a:lnTo>
                        <a:lnTo>
                          <a:pt x="1363" y="66"/>
                        </a:lnTo>
                        <a:lnTo>
                          <a:pt x="1184" y="24"/>
                        </a:lnTo>
                        <a:lnTo>
                          <a:pt x="1005" y="6"/>
                        </a:lnTo>
                        <a:lnTo>
                          <a:pt x="837" y="0"/>
                        </a:lnTo>
                        <a:lnTo>
                          <a:pt x="676" y="12"/>
                        </a:lnTo>
                        <a:lnTo>
                          <a:pt x="526" y="48"/>
                        </a:lnTo>
                        <a:lnTo>
                          <a:pt x="389" y="102"/>
                        </a:lnTo>
                        <a:lnTo>
                          <a:pt x="263" y="174"/>
                        </a:lnTo>
                        <a:lnTo>
                          <a:pt x="155" y="264"/>
                        </a:lnTo>
                        <a:lnTo>
                          <a:pt x="114" y="312"/>
                        </a:lnTo>
                        <a:lnTo>
                          <a:pt x="72" y="366"/>
                        </a:lnTo>
                        <a:lnTo>
                          <a:pt x="0" y="486"/>
                        </a:lnTo>
                        <a:lnTo>
                          <a:pt x="0" y="498"/>
                        </a:lnTo>
                        <a:lnTo>
                          <a:pt x="72" y="372"/>
                        </a:lnTo>
                        <a:lnTo>
                          <a:pt x="161" y="264"/>
                        </a:lnTo>
                        <a:lnTo>
                          <a:pt x="269" y="174"/>
                        </a:lnTo>
                        <a:lnTo>
                          <a:pt x="395" y="102"/>
                        </a:lnTo>
                        <a:lnTo>
                          <a:pt x="526" y="48"/>
                        </a:lnTo>
                        <a:lnTo>
                          <a:pt x="676" y="18"/>
                        </a:lnTo>
                        <a:lnTo>
                          <a:pt x="837" y="6"/>
                        </a:lnTo>
                        <a:lnTo>
                          <a:pt x="1005" y="6"/>
                        </a:lnTo>
                        <a:lnTo>
                          <a:pt x="1184" y="30"/>
                        </a:lnTo>
                        <a:lnTo>
                          <a:pt x="1363" y="72"/>
                        </a:lnTo>
                        <a:lnTo>
                          <a:pt x="1555" y="132"/>
                        </a:lnTo>
                        <a:lnTo>
                          <a:pt x="1746" y="204"/>
                        </a:lnTo>
                        <a:lnTo>
                          <a:pt x="1943" y="294"/>
                        </a:lnTo>
                        <a:lnTo>
                          <a:pt x="2135" y="402"/>
                        </a:lnTo>
                        <a:lnTo>
                          <a:pt x="2332" y="528"/>
                        </a:lnTo>
                        <a:lnTo>
                          <a:pt x="2523" y="666"/>
                        </a:lnTo>
                        <a:lnTo>
                          <a:pt x="2715" y="821"/>
                        </a:lnTo>
                        <a:lnTo>
                          <a:pt x="2900" y="989"/>
                        </a:lnTo>
                        <a:lnTo>
                          <a:pt x="3127" y="1223"/>
                        </a:lnTo>
                        <a:lnTo>
                          <a:pt x="3235" y="1349"/>
                        </a:lnTo>
                        <a:lnTo>
                          <a:pt x="3336" y="1469"/>
                        </a:lnTo>
                        <a:lnTo>
                          <a:pt x="3426" y="1595"/>
                        </a:lnTo>
                        <a:lnTo>
                          <a:pt x="3510" y="1727"/>
                        </a:lnTo>
                        <a:lnTo>
                          <a:pt x="3593" y="1853"/>
                        </a:lnTo>
                        <a:lnTo>
                          <a:pt x="3665" y="1984"/>
                        </a:lnTo>
                        <a:lnTo>
                          <a:pt x="3731" y="2110"/>
                        </a:lnTo>
                        <a:lnTo>
                          <a:pt x="3785" y="2236"/>
                        </a:lnTo>
                        <a:lnTo>
                          <a:pt x="3833" y="2368"/>
                        </a:lnTo>
                        <a:lnTo>
                          <a:pt x="3875" y="2494"/>
                        </a:lnTo>
                        <a:lnTo>
                          <a:pt x="3910" y="2614"/>
                        </a:lnTo>
                        <a:lnTo>
                          <a:pt x="3934" y="2740"/>
                        </a:lnTo>
                        <a:lnTo>
                          <a:pt x="3946" y="2860"/>
                        </a:lnTo>
                        <a:lnTo>
                          <a:pt x="3952" y="2973"/>
                        </a:lnTo>
                        <a:lnTo>
                          <a:pt x="3946" y="3123"/>
                        </a:lnTo>
                        <a:lnTo>
                          <a:pt x="3922" y="3255"/>
                        </a:lnTo>
                        <a:lnTo>
                          <a:pt x="3886" y="3387"/>
                        </a:lnTo>
                        <a:lnTo>
                          <a:pt x="3833" y="3501"/>
                        </a:lnTo>
                        <a:lnTo>
                          <a:pt x="3833" y="3501"/>
                        </a:lnTo>
                        <a:lnTo>
                          <a:pt x="3886" y="3387"/>
                        </a:lnTo>
                        <a:lnTo>
                          <a:pt x="3928" y="3255"/>
                        </a:lnTo>
                        <a:lnTo>
                          <a:pt x="3946" y="3123"/>
                        </a:lnTo>
                        <a:lnTo>
                          <a:pt x="3952" y="2973"/>
                        </a:lnTo>
                        <a:lnTo>
                          <a:pt x="3952" y="2973"/>
                        </a:lnTo>
                        <a:close/>
                      </a:path>
                    </a:pathLst>
                  </a:custGeom>
                  <a:solidFill>
                    <a:schemeClr val="accent2"/>
                  </a:solidFill>
                  <a:ln w="9525">
                    <a:noFill/>
                    <a:round/>
                  </a:ln>
                </p:spPr>
                <p:txBody>
                  <a:bodyPr/>
                  <a:lstStyle/>
                  <a:p>
                    <a:pPr fontAlgn="auto">
                      <a:spcBef>
                        <a:spcPct val="0"/>
                      </a:spcBef>
                      <a:spcAft>
                        <a:spcPct val="0"/>
                      </a:spcAft>
                      <a:defRPr/>
                    </a:pPr>
                    <a:endParaRPr lang="uk-UA">
                      <a:latin typeface="+mn-lt"/>
                      <a:cs typeface="+mn-cs"/>
                    </a:endParaRPr>
                  </a:p>
                </p:txBody>
              </p:sp>
              <p:sp>
                <p:nvSpPr>
                  <p:cNvPr id="34824" name="Freeform 8"/>
                  <p:cNvSpPr/>
                  <p:nvPr userDrawn="1"/>
                </p:nvSpPr>
                <p:spPr bwMode="hidden">
                  <a:xfrm>
                    <a:off x="406" y="953"/>
                    <a:ext cx="3803" cy="3363"/>
                  </a:xfrm>
                  <a:custGeom>
                    <a:cxnLst>
                      <a:cxn ang="0">
                        <a:pos x="676" y="2416"/>
                      </a:cxn>
                      <a:cxn ang="0">
                        <a:pos x="419" y="2062"/>
                      </a:cxn>
                      <a:cxn ang="0">
                        <a:pos x="215" y="1703"/>
                      </a:cxn>
                      <a:cxn ang="0">
                        <a:pos x="78" y="1343"/>
                      </a:cxn>
                      <a:cxn ang="0">
                        <a:pos x="12" y="1001"/>
                      </a:cxn>
                      <a:cxn ang="0">
                        <a:pos x="18" y="701"/>
                      </a:cxn>
                      <a:cxn ang="0">
                        <a:pos x="96" y="450"/>
                      </a:cxn>
                      <a:cxn ang="0">
                        <a:pos x="239" y="246"/>
                      </a:cxn>
                      <a:cxn ang="0">
                        <a:pos x="580" y="48"/>
                      </a:cxn>
                      <a:cxn ang="0">
                        <a:pos x="1028" y="6"/>
                      </a:cxn>
                      <a:cxn ang="0">
                        <a:pos x="1543" y="120"/>
                      </a:cxn>
                      <a:cxn ang="0">
                        <a:pos x="2087" y="378"/>
                      </a:cxn>
                      <a:cxn ang="0">
                        <a:pos x="2631" y="773"/>
                      </a:cxn>
                      <a:cxn ang="0">
                        <a:pos x="3115" y="1265"/>
                      </a:cxn>
                      <a:cxn ang="0">
                        <a:pos x="3378" y="1625"/>
                      </a:cxn>
                      <a:cxn ang="0">
                        <a:pos x="3582" y="1984"/>
                      </a:cxn>
                      <a:cxn ang="0">
                        <a:pos x="3719" y="2344"/>
                      </a:cxn>
                      <a:cxn ang="0">
                        <a:pos x="3785" y="2686"/>
                      </a:cxn>
                      <a:cxn ang="0">
                        <a:pos x="3749" y="3105"/>
                      </a:cxn>
                      <a:cxn ang="0">
                        <a:pos x="3629" y="3363"/>
                      </a:cxn>
                      <a:cxn ang="0">
                        <a:pos x="3779" y="2967"/>
                      </a:cxn>
                      <a:cxn ang="0">
                        <a:pos x="3791" y="2794"/>
                      </a:cxn>
                      <a:cxn ang="0">
                        <a:pos x="3749" y="2458"/>
                      </a:cxn>
                      <a:cxn ang="0">
                        <a:pos x="3635" y="2104"/>
                      </a:cxn>
                      <a:cxn ang="0">
                        <a:pos x="3456" y="1739"/>
                      </a:cxn>
                      <a:cxn ang="0">
                        <a:pos x="3211" y="1385"/>
                      </a:cxn>
                      <a:cxn ang="0">
                        <a:pos x="2804" y="929"/>
                      </a:cxn>
                      <a:cxn ang="0">
                        <a:pos x="2272" y="492"/>
                      </a:cxn>
                      <a:cxn ang="0">
                        <a:pos x="1722" y="192"/>
                      </a:cxn>
                      <a:cxn ang="0">
                        <a:pos x="1190" y="24"/>
                      </a:cxn>
                      <a:cxn ang="0">
                        <a:pos x="717" y="12"/>
                      </a:cxn>
                      <a:cxn ang="0">
                        <a:pos x="335" y="162"/>
                      </a:cxn>
                      <a:cxn ang="0">
                        <a:pos x="132" y="378"/>
                      </a:cxn>
                      <a:cxn ang="0">
                        <a:pos x="36" y="612"/>
                      </a:cxn>
                      <a:cxn ang="0">
                        <a:pos x="0" y="893"/>
                      </a:cxn>
                      <a:cxn ang="0">
                        <a:pos x="42" y="1229"/>
                      </a:cxn>
                      <a:cxn ang="0">
                        <a:pos x="161" y="1583"/>
                      </a:cxn>
                      <a:cxn ang="0">
                        <a:pos x="341" y="1942"/>
                      </a:cxn>
                      <a:cxn ang="0">
                        <a:pos x="580" y="2302"/>
                      </a:cxn>
                      <a:cxn ang="0">
                        <a:pos x="987" y="2758"/>
                      </a:cxn>
                      <a:cxn ang="0">
                        <a:pos x="1596" y="3237"/>
                      </a:cxn>
                      <a:cxn ang="0">
                        <a:pos x="1596" y="3237"/>
                      </a:cxn>
                      <a:cxn ang="0">
                        <a:pos x="993" y="2758"/>
                      </a:cxn>
                    </a:cxnLst>
                    <a:rect l="0" t="0" r="r" b="b"/>
                    <a:pathLst>
                      <a:path w="3791" h="3362">
                        <a:moveTo>
                          <a:pt x="993" y="2758"/>
                        </a:moveTo>
                        <a:lnTo>
                          <a:pt x="777" y="2536"/>
                        </a:lnTo>
                        <a:lnTo>
                          <a:pt x="676" y="2416"/>
                        </a:lnTo>
                        <a:lnTo>
                          <a:pt x="586" y="2302"/>
                        </a:lnTo>
                        <a:lnTo>
                          <a:pt x="496" y="2182"/>
                        </a:lnTo>
                        <a:lnTo>
                          <a:pt x="419" y="2062"/>
                        </a:lnTo>
                        <a:lnTo>
                          <a:pt x="341" y="1942"/>
                        </a:lnTo>
                        <a:lnTo>
                          <a:pt x="275" y="1822"/>
                        </a:lnTo>
                        <a:lnTo>
                          <a:pt x="215" y="1703"/>
                        </a:lnTo>
                        <a:lnTo>
                          <a:pt x="161" y="1583"/>
                        </a:lnTo>
                        <a:lnTo>
                          <a:pt x="114" y="1463"/>
                        </a:lnTo>
                        <a:lnTo>
                          <a:pt x="78" y="1343"/>
                        </a:lnTo>
                        <a:lnTo>
                          <a:pt x="48" y="1229"/>
                        </a:lnTo>
                        <a:lnTo>
                          <a:pt x="24" y="1115"/>
                        </a:lnTo>
                        <a:lnTo>
                          <a:pt x="12" y="1001"/>
                        </a:lnTo>
                        <a:lnTo>
                          <a:pt x="6" y="893"/>
                        </a:lnTo>
                        <a:lnTo>
                          <a:pt x="12" y="797"/>
                        </a:lnTo>
                        <a:lnTo>
                          <a:pt x="18" y="701"/>
                        </a:lnTo>
                        <a:lnTo>
                          <a:pt x="42" y="612"/>
                        </a:lnTo>
                        <a:lnTo>
                          <a:pt x="66" y="528"/>
                        </a:lnTo>
                        <a:lnTo>
                          <a:pt x="96" y="450"/>
                        </a:lnTo>
                        <a:lnTo>
                          <a:pt x="138" y="378"/>
                        </a:lnTo>
                        <a:lnTo>
                          <a:pt x="185" y="306"/>
                        </a:lnTo>
                        <a:lnTo>
                          <a:pt x="239" y="246"/>
                        </a:lnTo>
                        <a:lnTo>
                          <a:pt x="341" y="162"/>
                        </a:lnTo>
                        <a:lnTo>
                          <a:pt x="454" y="96"/>
                        </a:lnTo>
                        <a:lnTo>
                          <a:pt x="580" y="48"/>
                        </a:lnTo>
                        <a:lnTo>
                          <a:pt x="723" y="18"/>
                        </a:lnTo>
                        <a:lnTo>
                          <a:pt x="867" y="6"/>
                        </a:lnTo>
                        <a:lnTo>
                          <a:pt x="1028" y="6"/>
                        </a:lnTo>
                        <a:lnTo>
                          <a:pt x="1196" y="30"/>
                        </a:lnTo>
                        <a:lnTo>
                          <a:pt x="1363" y="66"/>
                        </a:lnTo>
                        <a:lnTo>
                          <a:pt x="1543" y="120"/>
                        </a:lnTo>
                        <a:lnTo>
                          <a:pt x="1722" y="192"/>
                        </a:lnTo>
                        <a:lnTo>
                          <a:pt x="1901" y="282"/>
                        </a:lnTo>
                        <a:lnTo>
                          <a:pt x="2087" y="378"/>
                        </a:lnTo>
                        <a:lnTo>
                          <a:pt x="2272" y="498"/>
                        </a:lnTo>
                        <a:lnTo>
                          <a:pt x="2451" y="624"/>
                        </a:lnTo>
                        <a:lnTo>
                          <a:pt x="2631" y="773"/>
                        </a:lnTo>
                        <a:lnTo>
                          <a:pt x="2804" y="929"/>
                        </a:lnTo>
                        <a:lnTo>
                          <a:pt x="3019" y="1151"/>
                        </a:lnTo>
                        <a:lnTo>
                          <a:pt x="3115" y="1265"/>
                        </a:lnTo>
                        <a:lnTo>
                          <a:pt x="3211" y="1385"/>
                        </a:lnTo>
                        <a:lnTo>
                          <a:pt x="3295" y="1505"/>
                        </a:lnTo>
                        <a:lnTo>
                          <a:pt x="3378" y="1625"/>
                        </a:lnTo>
                        <a:lnTo>
                          <a:pt x="3450" y="1745"/>
                        </a:lnTo>
                        <a:lnTo>
                          <a:pt x="3522" y="1864"/>
                        </a:lnTo>
                        <a:lnTo>
                          <a:pt x="3582" y="1984"/>
                        </a:lnTo>
                        <a:lnTo>
                          <a:pt x="3635" y="2104"/>
                        </a:lnTo>
                        <a:lnTo>
                          <a:pt x="3677" y="2224"/>
                        </a:lnTo>
                        <a:lnTo>
                          <a:pt x="3719" y="2344"/>
                        </a:lnTo>
                        <a:lnTo>
                          <a:pt x="3749" y="2458"/>
                        </a:lnTo>
                        <a:lnTo>
                          <a:pt x="3773" y="2572"/>
                        </a:lnTo>
                        <a:lnTo>
                          <a:pt x="3785" y="2686"/>
                        </a:lnTo>
                        <a:lnTo>
                          <a:pt x="3791" y="2794"/>
                        </a:lnTo>
                        <a:lnTo>
                          <a:pt x="3779" y="2955"/>
                        </a:lnTo>
                        <a:lnTo>
                          <a:pt x="3749" y="3105"/>
                        </a:lnTo>
                        <a:lnTo>
                          <a:pt x="3695" y="3243"/>
                        </a:lnTo>
                        <a:lnTo>
                          <a:pt x="3623" y="3363"/>
                        </a:lnTo>
                        <a:lnTo>
                          <a:pt x="3629" y="3363"/>
                        </a:lnTo>
                        <a:lnTo>
                          <a:pt x="3701" y="3243"/>
                        </a:lnTo>
                        <a:lnTo>
                          <a:pt x="3749" y="3111"/>
                        </a:lnTo>
                        <a:lnTo>
                          <a:pt x="3779" y="2967"/>
                        </a:lnTo>
                        <a:lnTo>
                          <a:pt x="3791" y="2806"/>
                        </a:lnTo>
                        <a:lnTo>
                          <a:pt x="3791" y="2800"/>
                        </a:lnTo>
                        <a:lnTo>
                          <a:pt x="3791" y="2794"/>
                        </a:lnTo>
                        <a:lnTo>
                          <a:pt x="3785" y="2686"/>
                        </a:lnTo>
                        <a:lnTo>
                          <a:pt x="3773" y="2572"/>
                        </a:lnTo>
                        <a:lnTo>
                          <a:pt x="3749" y="2458"/>
                        </a:lnTo>
                        <a:lnTo>
                          <a:pt x="3719" y="2338"/>
                        </a:lnTo>
                        <a:lnTo>
                          <a:pt x="3683" y="2224"/>
                        </a:lnTo>
                        <a:lnTo>
                          <a:pt x="3635" y="2104"/>
                        </a:lnTo>
                        <a:lnTo>
                          <a:pt x="3582" y="1984"/>
                        </a:lnTo>
                        <a:lnTo>
                          <a:pt x="3522" y="1864"/>
                        </a:lnTo>
                        <a:lnTo>
                          <a:pt x="3456" y="1739"/>
                        </a:lnTo>
                        <a:lnTo>
                          <a:pt x="3378" y="1619"/>
                        </a:lnTo>
                        <a:lnTo>
                          <a:pt x="3300" y="1499"/>
                        </a:lnTo>
                        <a:lnTo>
                          <a:pt x="3211" y="1385"/>
                        </a:lnTo>
                        <a:lnTo>
                          <a:pt x="3121" y="1265"/>
                        </a:lnTo>
                        <a:lnTo>
                          <a:pt x="3019" y="1151"/>
                        </a:lnTo>
                        <a:lnTo>
                          <a:pt x="2804" y="929"/>
                        </a:lnTo>
                        <a:lnTo>
                          <a:pt x="2631" y="767"/>
                        </a:lnTo>
                        <a:lnTo>
                          <a:pt x="2451" y="624"/>
                        </a:lnTo>
                        <a:lnTo>
                          <a:pt x="2272" y="492"/>
                        </a:lnTo>
                        <a:lnTo>
                          <a:pt x="2087" y="378"/>
                        </a:lnTo>
                        <a:lnTo>
                          <a:pt x="1901" y="276"/>
                        </a:lnTo>
                        <a:lnTo>
                          <a:pt x="1722" y="192"/>
                        </a:lnTo>
                        <a:lnTo>
                          <a:pt x="1543" y="120"/>
                        </a:lnTo>
                        <a:lnTo>
                          <a:pt x="1363" y="66"/>
                        </a:lnTo>
                        <a:lnTo>
                          <a:pt x="1190" y="24"/>
                        </a:lnTo>
                        <a:lnTo>
                          <a:pt x="1028" y="6"/>
                        </a:lnTo>
                        <a:lnTo>
                          <a:pt x="867" y="0"/>
                        </a:lnTo>
                        <a:lnTo>
                          <a:pt x="717" y="12"/>
                        </a:lnTo>
                        <a:lnTo>
                          <a:pt x="580" y="42"/>
                        </a:lnTo>
                        <a:lnTo>
                          <a:pt x="448" y="90"/>
                        </a:lnTo>
                        <a:lnTo>
                          <a:pt x="335" y="162"/>
                        </a:lnTo>
                        <a:lnTo>
                          <a:pt x="233" y="246"/>
                        </a:lnTo>
                        <a:lnTo>
                          <a:pt x="179" y="306"/>
                        </a:lnTo>
                        <a:lnTo>
                          <a:pt x="132" y="378"/>
                        </a:lnTo>
                        <a:lnTo>
                          <a:pt x="90" y="450"/>
                        </a:lnTo>
                        <a:lnTo>
                          <a:pt x="60" y="528"/>
                        </a:lnTo>
                        <a:lnTo>
                          <a:pt x="36" y="612"/>
                        </a:lnTo>
                        <a:lnTo>
                          <a:pt x="12" y="701"/>
                        </a:lnTo>
                        <a:lnTo>
                          <a:pt x="6" y="797"/>
                        </a:lnTo>
                        <a:lnTo>
                          <a:pt x="0" y="893"/>
                        </a:lnTo>
                        <a:lnTo>
                          <a:pt x="6" y="1001"/>
                        </a:lnTo>
                        <a:lnTo>
                          <a:pt x="24" y="1115"/>
                        </a:lnTo>
                        <a:lnTo>
                          <a:pt x="42" y="1229"/>
                        </a:lnTo>
                        <a:lnTo>
                          <a:pt x="78" y="1343"/>
                        </a:lnTo>
                        <a:lnTo>
                          <a:pt x="114" y="1463"/>
                        </a:lnTo>
                        <a:lnTo>
                          <a:pt x="161" y="1583"/>
                        </a:lnTo>
                        <a:lnTo>
                          <a:pt x="215" y="1703"/>
                        </a:lnTo>
                        <a:lnTo>
                          <a:pt x="275" y="1822"/>
                        </a:lnTo>
                        <a:lnTo>
                          <a:pt x="341" y="1942"/>
                        </a:lnTo>
                        <a:lnTo>
                          <a:pt x="413" y="2062"/>
                        </a:lnTo>
                        <a:lnTo>
                          <a:pt x="496" y="2182"/>
                        </a:lnTo>
                        <a:lnTo>
                          <a:pt x="580" y="2302"/>
                        </a:lnTo>
                        <a:lnTo>
                          <a:pt x="676" y="2422"/>
                        </a:lnTo>
                        <a:lnTo>
                          <a:pt x="771" y="2536"/>
                        </a:lnTo>
                        <a:lnTo>
                          <a:pt x="987" y="2758"/>
                        </a:lnTo>
                        <a:lnTo>
                          <a:pt x="1184" y="2931"/>
                        </a:lnTo>
                        <a:lnTo>
                          <a:pt x="1387" y="3093"/>
                        </a:lnTo>
                        <a:lnTo>
                          <a:pt x="1596" y="3237"/>
                        </a:lnTo>
                        <a:lnTo>
                          <a:pt x="1800" y="3363"/>
                        </a:lnTo>
                        <a:lnTo>
                          <a:pt x="1806" y="3363"/>
                        </a:lnTo>
                        <a:lnTo>
                          <a:pt x="1596" y="3237"/>
                        </a:lnTo>
                        <a:lnTo>
                          <a:pt x="1393" y="3093"/>
                        </a:lnTo>
                        <a:lnTo>
                          <a:pt x="1190" y="2931"/>
                        </a:lnTo>
                        <a:lnTo>
                          <a:pt x="993" y="2758"/>
                        </a:lnTo>
                        <a:lnTo>
                          <a:pt x="993" y="2758"/>
                        </a:lnTo>
                        <a:close/>
                      </a:path>
                    </a:pathLst>
                  </a:custGeom>
                  <a:solidFill>
                    <a:schemeClr val="accent2"/>
                  </a:solidFill>
                  <a:ln w="9525">
                    <a:noFill/>
                    <a:round/>
                  </a:ln>
                </p:spPr>
                <p:txBody>
                  <a:bodyPr/>
                  <a:lstStyle/>
                  <a:p>
                    <a:pPr fontAlgn="auto">
                      <a:spcBef>
                        <a:spcPct val="0"/>
                      </a:spcBef>
                      <a:spcAft>
                        <a:spcPct val="0"/>
                      </a:spcAft>
                      <a:defRPr/>
                    </a:pPr>
                    <a:endParaRPr lang="uk-UA">
                      <a:latin typeface="+mn-lt"/>
                      <a:cs typeface="+mn-cs"/>
                    </a:endParaRPr>
                  </a:p>
                </p:txBody>
              </p:sp>
              <p:sp>
                <p:nvSpPr>
                  <p:cNvPr id="34825" name="Freeform 9"/>
                  <p:cNvSpPr/>
                  <p:nvPr userDrawn="1"/>
                </p:nvSpPr>
                <p:spPr bwMode="hidden">
                  <a:xfrm>
                    <a:off x="514" y="1091"/>
                    <a:ext cx="3538" cy="3225"/>
                  </a:xfrm>
                  <a:custGeom>
                    <a:cxnLst>
                      <a:cxn ang="0">
                        <a:pos x="538" y="2146"/>
                      </a:cxn>
                      <a:cxn ang="0">
                        <a:pos x="317" y="1816"/>
                      </a:cxn>
                      <a:cxn ang="0">
                        <a:pos x="149" y="1481"/>
                      </a:cxn>
                      <a:cxn ang="0">
                        <a:pos x="41" y="1151"/>
                      </a:cxn>
                      <a:cxn ang="0">
                        <a:pos x="0" y="839"/>
                      </a:cxn>
                      <a:cxn ang="0">
                        <a:pos x="30" y="575"/>
                      </a:cxn>
                      <a:cxn ang="0">
                        <a:pos x="125" y="354"/>
                      </a:cxn>
                      <a:cxn ang="0">
                        <a:pos x="317" y="150"/>
                      </a:cxn>
                      <a:cxn ang="0">
                        <a:pos x="669" y="12"/>
                      </a:cxn>
                      <a:cxn ang="0">
                        <a:pos x="1112" y="24"/>
                      </a:cxn>
                      <a:cxn ang="0">
                        <a:pos x="1608" y="174"/>
                      </a:cxn>
                      <a:cxn ang="0">
                        <a:pos x="2116" y="456"/>
                      </a:cxn>
                      <a:cxn ang="0">
                        <a:pos x="2613" y="857"/>
                      </a:cxn>
                      <a:cxn ang="0">
                        <a:pos x="3073" y="1391"/>
                      </a:cxn>
                      <a:cxn ang="0">
                        <a:pos x="3276" y="1726"/>
                      </a:cxn>
                      <a:cxn ang="0">
                        <a:pos x="3426" y="2062"/>
                      </a:cxn>
                      <a:cxn ang="0">
                        <a:pos x="3509" y="2386"/>
                      </a:cxn>
                      <a:cxn ang="0">
                        <a:pos x="3521" y="2680"/>
                      </a:cxn>
                      <a:cxn ang="0">
                        <a:pos x="3474" y="2931"/>
                      </a:cxn>
                      <a:cxn ang="0">
                        <a:pos x="3360" y="3141"/>
                      </a:cxn>
                      <a:cxn ang="0">
                        <a:pos x="3282" y="3225"/>
                      </a:cxn>
                      <a:cxn ang="0">
                        <a:pos x="3312" y="3201"/>
                      </a:cxn>
                      <a:cxn ang="0">
                        <a:pos x="3444" y="3009"/>
                      </a:cxn>
                      <a:cxn ang="0">
                        <a:pos x="3515" y="2769"/>
                      </a:cxn>
                      <a:cxn ang="0">
                        <a:pos x="3521" y="2488"/>
                      </a:cxn>
                      <a:cxn ang="0">
                        <a:pos x="3462" y="2170"/>
                      </a:cxn>
                      <a:cxn ang="0">
                        <a:pos x="3336" y="1834"/>
                      </a:cxn>
                      <a:cxn ang="0">
                        <a:pos x="3145" y="1499"/>
                      </a:cxn>
                      <a:cxn ang="0">
                        <a:pos x="2816" y="1061"/>
                      </a:cxn>
                      <a:cxn ang="0">
                        <a:pos x="2284" y="575"/>
                      </a:cxn>
                      <a:cxn ang="0">
                        <a:pos x="1775" y="252"/>
                      </a:cxn>
                      <a:cxn ang="0">
                        <a:pos x="1273" y="60"/>
                      </a:cxn>
                      <a:cxn ang="0">
                        <a:pos x="807" y="0"/>
                      </a:cxn>
                      <a:cxn ang="0">
                        <a:pos x="418" y="84"/>
                      </a:cxn>
                      <a:cxn ang="0">
                        <a:pos x="167" y="288"/>
                      </a:cxn>
                      <a:cxn ang="0">
                        <a:pos x="53" y="498"/>
                      </a:cxn>
                      <a:cxn ang="0">
                        <a:pos x="0" y="749"/>
                      </a:cxn>
                      <a:cxn ang="0">
                        <a:pos x="18" y="1043"/>
                      </a:cxn>
                      <a:cxn ang="0">
                        <a:pos x="101" y="1373"/>
                      </a:cxn>
                      <a:cxn ang="0">
                        <a:pos x="251" y="1708"/>
                      </a:cxn>
                      <a:cxn ang="0">
                        <a:pos x="454" y="2038"/>
                      </a:cxn>
                      <a:cxn ang="0">
                        <a:pos x="914" y="2572"/>
                      </a:cxn>
                      <a:cxn ang="0">
                        <a:pos x="1255" y="2865"/>
                      </a:cxn>
                      <a:cxn ang="0">
                        <a:pos x="1608" y="3099"/>
                      </a:cxn>
                      <a:cxn ang="0">
                        <a:pos x="1853" y="3225"/>
                      </a:cxn>
                      <a:cxn ang="0">
                        <a:pos x="1494" y="3027"/>
                      </a:cxn>
                      <a:cxn ang="0">
                        <a:pos x="1142" y="2769"/>
                      </a:cxn>
                    </a:cxnLst>
                    <a:rect l="0" t="0" r="r" b="b"/>
                    <a:pathLst>
                      <a:path w="3526" h="3225">
                        <a:moveTo>
                          <a:pt x="914" y="2572"/>
                        </a:moveTo>
                        <a:lnTo>
                          <a:pt x="717" y="2362"/>
                        </a:lnTo>
                        <a:lnTo>
                          <a:pt x="538" y="2146"/>
                        </a:lnTo>
                        <a:lnTo>
                          <a:pt x="460" y="2038"/>
                        </a:lnTo>
                        <a:lnTo>
                          <a:pt x="382" y="1930"/>
                        </a:lnTo>
                        <a:lnTo>
                          <a:pt x="317" y="1816"/>
                        </a:lnTo>
                        <a:lnTo>
                          <a:pt x="251" y="1702"/>
                        </a:lnTo>
                        <a:lnTo>
                          <a:pt x="197" y="1589"/>
                        </a:lnTo>
                        <a:lnTo>
                          <a:pt x="149" y="1481"/>
                        </a:lnTo>
                        <a:lnTo>
                          <a:pt x="107" y="1367"/>
                        </a:lnTo>
                        <a:lnTo>
                          <a:pt x="71" y="1259"/>
                        </a:lnTo>
                        <a:lnTo>
                          <a:pt x="41" y="1151"/>
                        </a:lnTo>
                        <a:lnTo>
                          <a:pt x="18" y="1043"/>
                        </a:lnTo>
                        <a:lnTo>
                          <a:pt x="6" y="941"/>
                        </a:lnTo>
                        <a:lnTo>
                          <a:pt x="0" y="839"/>
                        </a:lnTo>
                        <a:lnTo>
                          <a:pt x="6" y="749"/>
                        </a:lnTo>
                        <a:lnTo>
                          <a:pt x="12" y="659"/>
                        </a:lnTo>
                        <a:lnTo>
                          <a:pt x="30" y="575"/>
                        </a:lnTo>
                        <a:lnTo>
                          <a:pt x="59" y="498"/>
                        </a:lnTo>
                        <a:lnTo>
                          <a:pt x="89" y="420"/>
                        </a:lnTo>
                        <a:lnTo>
                          <a:pt x="125" y="354"/>
                        </a:lnTo>
                        <a:lnTo>
                          <a:pt x="173" y="288"/>
                        </a:lnTo>
                        <a:lnTo>
                          <a:pt x="221" y="228"/>
                        </a:lnTo>
                        <a:lnTo>
                          <a:pt x="317" y="150"/>
                        </a:lnTo>
                        <a:lnTo>
                          <a:pt x="424" y="90"/>
                        </a:lnTo>
                        <a:lnTo>
                          <a:pt x="544" y="42"/>
                        </a:lnTo>
                        <a:lnTo>
                          <a:pt x="669" y="12"/>
                        </a:lnTo>
                        <a:lnTo>
                          <a:pt x="813" y="0"/>
                        </a:lnTo>
                        <a:lnTo>
                          <a:pt x="956" y="6"/>
                        </a:lnTo>
                        <a:lnTo>
                          <a:pt x="1112" y="24"/>
                        </a:lnTo>
                        <a:lnTo>
                          <a:pt x="1273" y="60"/>
                        </a:lnTo>
                        <a:lnTo>
                          <a:pt x="1441" y="114"/>
                        </a:lnTo>
                        <a:lnTo>
                          <a:pt x="1608" y="174"/>
                        </a:lnTo>
                        <a:lnTo>
                          <a:pt x="1775" y="258"/>
                        </a:lnTo>
                        <a:lnTo>
                          <a:pt x="1949" y="348"/>
                        </a:lnTo>
                        <a:lnTo>
                          <a:pt x="2116" y="456"/>
                        </a:lnTo>
                        <a:lnTo>
                          <a:pt x="2284" y="575"/>
                        </a:lnTo>
                        <a:lnTo>
                          <a:pt x="2451" y="713"/>
                        </a:lnTo>
                        <a:lnTo>
                          <a:pt x="2613" y="857"/>
                        </a:lnTo>
                        <a:lnTo>
                          <a:pt x="2810" y="1067"/>
                        </a:lnTo>
                        <a:lnTo>
                          <a:pt x="2989" y="1283"/>
                        </a:lnTo>
                        <a:lnTo>
                          <a:pt x="3073" y="1391"/>
                        </a:lnTo>
                        <a:lnTo>
                          <a:pt x="3145" y="1505"/>
                        </a:lnTo>
                        <a:lnTo>
                          <a:pt x="3216" y="1612"/>
                        </a:lnTo>
                        <a:lnTo>
                          <a:pt x="3276" y="1726"/>
                        </a:lnTo>
                        <a:lnTo>
                          <a:pt x="3330" y="1840"/>
                        </a:lnTo>
                        <a:lnTo>
                          <a:pt x="3384" y="1948"/>
                        </a:lnTo>
                        <a:lnTo>
                          <a:pt x="3426" y="2062"/>
                        </a:lnTo>
                        <a:lnTo>
                          <a:pt x="3462" y="2170"/>
                        </a:lnTo>
                        <a:lnTo>
                          <a:pt x="3491" y="2278"/>
                        </a:lnTo>
                        <a:lnTo>
                          <a:pt x="3509" y="2386"/>
                        </a:lnTo>
                        <a:lnTo>
                          <a:pt x="3521" y="2488"/>
                        </a:lnTo>
                        <a:lnTo>
                          <a:pt x="3527" y="2590"/>
                        </a:lnTo>
                        <a:lnTo>
                          <a:pt x="3521" y="2680"/>
                        </a:lnTo>
                        <a:lnTo>
                          <a:pt x="3515" y="2769"/>
                        </a:lnTo>
                        <a:lnTo>
                          <a:pt x="3497" y="2853"/>
                        </a:lnTo>
                        <a:lnTo>
                          <a:pt x="3474" y="2931"/>
                        </a:lnTo>
                        <a:lnTo>
                          <a:pt x="3438" y="3009"/>
                        </a:lnTo>
                        <a:lnTo>
                          <a:pt x="3402" y="3075"/>
                        </a:lnTo>
                        <a:lnTo>
                          <a:pt x="3360" y="3141"/>
                        </a:lnTo>
                        <a:lnTo>
                          <a:pt x="3306" y="3201"/>
                        </a:lnTo>
                        <a:lnTo>
                          <a:pt x="3294" y="3213"/>
                        </a:lnTo>
                        <a:lnTo>
                          <a:pt x="3282" y="3225"/>
                        </a:lnTo>
                        <a:lnTo>
                          <a:pt x="3288" y="3225"/>
                        </a:lnTo>
                        <a:lnTo>
                          <a:pt x="3300" y="3213"/>
                        </a:lnTo>
                        <a:lnTo>
                          <a:pt x="3312" y="3201"/>
                        </a:lnTo>
                        <a:lnTo>
                          <a:pt x="3366" y="3141"/>
                        </a:lnTo>
                        <a:lnTo>
                          <a:pt x="3408" y="3075"/>
                        </a:lnTo>
                        <a:lnTo>
                          <a:pt x="3444" y="3009"/>
                        </a:lnTo>
                        <a:lnTo>
                          <a:pt x="3474" y="2931"/>
                        </a:lnTo>
                        <a:lnTo>
                          <a:pt x="3497" y="2853"/>
                        </a:lnTo>
                        <a:lnTo>
                          <a:pt x="3515" y="2769"/>
                        </a:lnTo>
                        <a:lnTo>
                          <a:pt x="3527" y="2680"/>
                        </a:lnTo>
                        <a:lnTo>
                          <a:pt x="3527" y="2590"/>
                        </a:lnTo>
                        <a:lnTo>
                          <a:pt x="3521" y="2488"/>
                        </a:lnTo>
                        <a:lnTo>
                          <a:pt x="3509" y="2386"/>
                        </a:lnTo>
                        <a:lnTo>
                          <a:pt x="3491" y="2278"/>
                        </a:lnTo>
                        <a:lnTo>
                          <a:pt x="3462" y="2170"/>
                        </a:lnTo>
                        <a:lnTo>
                          <a:pt x="3426" y="2056"/>
                        </a:lnTo>
                        <a:lnTo>
                          <a:pt x="3384" y="1948"/>
                        </a:lnTo>
                        <a:lnTo>
                          <a:pt x="3336" y="1834"/>
                        </a:lnTo>
                        <a:lnTo>
                          <a:pt x="3276" y="1726"/>
                        </a:lnTo>
                        <a:lnTo>
                          <a:pt x="3216" y="1612"/>
                        </a:lnTo>
                        <a:lnTo>
                          <a:pt x="3145" y="1499"/>
                        </a:lnTo>
                        <a:lnTo>
                          <a:pt x="3073" y="1391"/>
                        </a:lnTo>
                        <a:lnTo>
                          <a:pt x="2989" y="1277"/>
                        </a:lnTo>
                        <a:lnTo>
                          <a:pt x="2816" y="1061"/>
                        </a:lnTo>
                        <a:lnTo>
                          <a:pt x="2613" y="857"/>
                        </a:lnTo>
                        <a:lnTo>
                          <a:pt x="2451" y="707"/>
                        </a:lnTo>
                        <a:lnTo>
                          <a:pt x="2284" y="575"/>
                        </a:lnTo>
                        <a:lnTo>
                          <a:pt x="2116" y="456"/>
                        </a:lnTo>
                        <a:lnTo>
                          <a:pt x="1949" y="348"/>
                        </a:lnTo>
                        <a:lnTo>
                          <a:pt x="1775" y="252"/>
                        </a:lnTo>
                        <a:lnTo>
                          <a:pt x="1608" y="174"/>
                        </a:lnTo>
                        <a:lnTo>
                          <a:pt x="1435" y="108"/>
                        </a:lnTo>
                        <a:lnTo>
                          <a:pt x="1273" y="60"/>
                        </a:lnTo>
                        <a:lnTo>
                          <a:pt x="1112" y="24"/>
                        </a:lnTo>
                        <a:lnTo>
                          <a:pt x="956" y="0"/>
                        </a:lnTo>
                        <a:lnTo>
                          <a:pt x="807" y="0"/>
                        </a:lnTo>
                        <a:lnTo>
                          <a:pt x="669" y="12"/>
                        </a:lnTo>
                        <a:lnTo>
                          <a:pt x="538" y="42"/>
                        </a:lnTo>
                        <a:lnTo>
                          <a:pt x="418" y="84"/>
                        </a:lnTo>
                        <a:lnTo>
                          <a:pt x="311" y="150"/>
                        </a:lnTo>
                        <a:lnTo>
                          <a:pt x="215" y="228"/>
                        </a:lnTo>
                        <a:lnTo>
                          <a:pt x="167" y="288"/>
                        </a:lnTo>
                        <a:lnTo>
                          <a:pt x="119" y="354"/>
                        </a:lnTo>
                        <a:lnTo>
                          <a:pt x="83" y="420"/>
                        </a:lnTo>
                        <a:lnTo>
                          <a:pt x="53" y="498"/>
                        </a:lnTo>
                        <a:lnTo>
                          <a:pt x="30" y="575"/>
                        </a:lnTo>
                        <a:lnTo>
                          <a:pt x="12" y="659"/>
                        </a:lnTo>
                        <a:lnTo>
                          <a:pt x="0" y="749"/>
                        </a:lnTo>
                        <a:lnTo>
                          <a:pt x="0" y="839"/>
                        </a:lnTo>
                        <a:lnTo>
                          <a:pt x="6" y="941"/>
                        </a:lnTo>
                        <a:lnTo>
                          <a:pt x="18" y="1043"/>
                        </a:lnTo>
                        <a:lnTo>
                          <a:pt x="35" y="1151"/>
                        </a:lnTo>
                        <a:lnTo>
                          <a:pt x="65" y="1259"/>
                        </a:lnTo>
                        <a:lnTo>
                          <a:pt x="101" y="1373"/>
                        </a:lnTo>
                        <a:lnTo>
                          <a:pt x="143" y="1481"/>
                        </a:lnTo>
                        <a:lnTo>
                          <a:pt x="191" y="1595"/>
                        </a:lnTo>
                        <a:lnTo>
                          <a:pt x="251" y="1708"/>
                        </a:lnTo>
                        <a:lnTo>
                          <a:pt x="311" y="1816"/>
                        </a:lnTo>
                        <a:lnTo>
                          <a:pt x="382" y="1930"/>
                        </a:lnTo>
                        <a:lnTo>
                          <a:pt x="454" y="2038"/>
                        </a:lnTo>
                        <a:lnTo>
                          <a:pt x="538" y="2152"/>
                        </a:lnTo>
                        <a:lnTo>
                          <a:pt x="717" y="2368"/>
                        </a:lnTo>
                        <a:lnTo>
                          <a:pt x="914" y="2572"/>
                        </a:lnTo>
                        <a:lnTo>
                          <a:pt x="1028" y="2674"/>
                        </a:lnTo>
                        <a:lnTo>
                          <a:pt x="1142" y="2775"/>
                        </a:lnTo>
                        <a:lnTo>
                          <a:pt x="1255" y="2865"/>
                        </a:lnTo>
                        <a:lnTo>
                          <a:pt x="1369" y="2949"/>
                        </a:lnTo>
                        <a:lnTo>
                          <a:pt x="1488" y="3027"/>
                        </a:lnTo>
                        <a:lnTo>
                          <a:pt x="1608" y="3099"/>
                        </a:lnTo>
                        <a:lnTo>
                          <a:pt x="1722" y="3165"/>
                        </a:lnTo>
                        <a:lnTo>
                          <a:pt x="1841" y="3225"/>
                        </a:lnTo>
                        <a:lnTo>
                          <a:pt x="1853" y="3225"/>
                        </a:lnTo>
                        <a:lnTo>
                          <a:pt x="1734" y="3165"/>
                        </a:lnTo>
                        <a:lnTo>
                          <a:pt x="1614" y="3099"/>
                        </a:lnTo>
                        <a:lnTo>
                          <a:pt x="1494" y="3027"/>
                        </a:lnTo>
                        <a:lnTo>
                          <a:pt x="1375" y="2949"/>
                        </a:lnTo>
                        <a:lnTo>
                          <a:pt x="1261" y="2865"/>
                        </a:lnTo>
                        <a:lnTo>
                          <a:pt x="1142" y="2769"/>
                        </a:lnTo>
                        <a:lnTo>
                          <a:pt x="914" y="2572"/>
                        </a:lnTo>
                        <a:lnTo>
                          <a:pt x="914" y="2572"/>
                        </a:lnTo>
                        <a:close/>
                      </a:path>
                    </a:pathLst>
                  </a:custGeom>
                  <a:solidFill>
                    <a:schemeClr val="accent2"/>
                  </a:solidFill>
                  <a:ln w="9525">
                    <a:noFill/>
                    <a:round/>
                  </a:ln>
                </p:spPr>
                <p:txBody>
                  <a:bodyPr/>
                  <a:lstStyle/>
                  <a:p>
                    <a:pPr fontAlgn="auto">
                      <a:spcBef>
                        <a:spcPct val="0"/>
                      </a:spcBef>
                      <a:spcAft>
                        <a:spcPct val="0"/>
                      </a:spcAft>
                      <a:defRPr/>
                    </a:pPr>
                    <a:endParaRPr lang="uk-UA">
                      <a:latin typeface="+mn-lt"/>
                      <a:cs typeface="+mn-cs"/>
                    </a:endParaRPr>
                  </a:p>
                </p:txBody>
              </p:sp>
              <p:grpSp>
                <p:nvGrpSpPr>
                  <p:cNvPr id="2089" name="Group 10"/>
                  <p:cNvGrpSpPr/>
                  <p:nvPr userDrawn="1"/>
                </p:nvGrpSpPr>
                <p:grpSpPr>
                  <a:xfrm>
                    <a:off x="0" y="522"/>
                    <a:ext cx="4751" cy="3794"/>
                    <a:chOff x="0" y="522"/>
                    <a:chExt cx="4751" cy="3794"/>
                  </a:xfrm>
                </p:grpSpPr>
                <p:sp>
                  <p:nvSpPr>
                    <p:cNvPr id="34827" name="Freeform 11"/>
                    <p:cNvSpPr/>
                    <p:nvPr userDrawn="1"/>
                  </p:nvSpPr>
                  <p:spPr bwMode="hidden">
                    <a:xfrm>
                      <a:off x="400" y="522"/>
                      <a:ext cx="4264" cy="3794"/>
                    </a:xfrm>
                    <a:custGeom>
                      <a:cxnLst>
                        <a:cxn ang="0">
                          <a:pos x="4245" y="3237"/>
                        </a:cxn>
                        <a:cxn ang="0">
                          <a:pos x="4203" y="2961"/>
                        </a:cxn>
                        <a:cxn ang="0">
                          <a:pos x="4120" y="2679"/>
                        </a:cxn>
                        <a:cxn ang="0">
                          <a:pos x="4000" y="2391"/>
                        </a:cxn>
                        <a:cxn ang="0">
                          <a:pos x="3845" y="2098"/>
                        </a:cxn>
                        <a:cxn ang="0">
                          <a:pos x="3659" y="1810"/>
                        </a:cxn>
                        <a:cxn ang="0">
                          <a:pos x="3438" y="1528"/>
                        </a:cxn>
                        <a:cxn ang="0">
                          <a:pos x="3193" y="1252"/>
                        </a:cxn>
                        <a:cxn ang="0">
                          <a:pos x="2858" y="935"/>
                        </a:cxn>
                        <a:cxn ang="0">
                          <a:pos x="2434" y="605"/>
                        </a:cxn>
                        <a:cxn ang="0">
                          <a:pos x="1991" y="341"/>
                        </a:cxn>
                        <a:cxn ang="0">
                          <a:pos x="1549" y="143"/>
                        </a:cxn>
                        <a:cxn ang="0">
                          <a:pos x="1124" y="35"/>
                        </a:cxn>
                        <a:cxn ang="0">
                          <a:pos x="741" y="0"/>
                        </a:cxn>
                        <a:cxn ang="0">
                          <a:pos x="401" y="47"/>
                        </a:cxn>
                        <a:cxn ang="0">
                          <a:pos x="120" y="173"/>
                        </a:cxn>
                        <a:cxn ang="0">
                          <a:pos x="0" y="269"/>
                        </a:cxn>
                        <a:cxn ang="0">
                          <a:pos x="263" y="101"/>
                        </a:cxn>
                        <a:cxn ang="0">
                          <a:pos x="586" y="18"/>
                        </a:cxn>
                        <a:cxn ang="0">
                          <a:pos x="957" y="18"/>
                        </a:cxn>
                        <a:cxn ang="0">
                          <a:pos x="1357" y="95"/>
                        </a:cxn>
                        <a:cxn ang="0">
                          <a:pos x="1782" y="245"/>
                        </a:cxn>
                        <a:cxn ang="0">
                          <a:pos x="2212" y="467"/>
                        </a:cxn>
                        <a:cxn ang="0">
                          <a:pos x="2643" y="761"/>
                        </a:cxn>
                        <a:cxn ang="0">
                          <a:pos x="3061" y="1120"/>
                        </a:cxn>
                        <a:cxn ang="0">
                          <a:pos x="3318" y="1390"/>
                        </a:cxn>
                        <a:cxn ang="0">
                          <a:pos x="3552" y="1666"/>
                        </a:cxn>
                        <a:cxn ang="0">
                          <a:pos x="3755" y="1954"/>
                        </a:cxn>
                        <a:cxn ang="0">
                          <a:pos x="3922" y="2247"/>
                        </a:cxn>
                        <a:cxn ang="0">
                          <a:pos x="4060" y="2535"/>
                        </a:cxn>
                        <a:cxn ang="0">
                          <a:pos x="4162" y="2823"/>
                        </a:cxn>
                        <a:cxn ang="0">
                          <a:pos x="4221" y="3105"/>
                        </a:cxn>
                        <a:cxn ang="0">
                          <a:pos x="4245" y="3368"/>
                        </a:cxn>
                        <a:cxn ang="0">
                          <a:pos x="4233" y="3590"/>
                        </a:cxn>
                        <a:cxn ang="0">
                          <a:pos x="4185" y="3794"/>
                        </a:cxn>
                        <a:cxn ang="0">
                          <a:pos x="4215" y="3692"/>
                        </a:cxn>
                        <a:cxn ang="0">
                          <a:pos x="4245" y="3482"/>
                        </a:cxn>
                        <a:cxn ang="0">
                          <a:pos x="4251" y="3368"/>
                        </a:cxn>
                      </a:cxnLst>
                      <a:rect l="0" t="0" r="r" b="b"/>
                      <a:pathLst>
                        <a:path w="4251" h="3794">
                          <a:moveTo>
                            <a:pt x="4251" y="3368"/>
                          </a:moveTo>
                          <a:lnTo>
                            <a:pt x="4245" y="3237"/>
                          </a:lnTo>
                          <a:lnTo>
                            <a:pt x="4227" y="3099"/>
                          </a:lnTo>
                          <a:lnTo>
                            <a:pt x="4203" y="2961"/>
                          </a:lnTo>
                          <a:lnTo>
                            <a:pt x="4167" y="2823"/>
                          </a:lnTo>
                          <a:lnTo>
                            <a:pt x="4120" y="2679"/>
                          </a:lnTo>
                          <a:lnTo>
                            <a:pt x="4066" y="2535"/>
                          </a:lnTo>
                          <a:lnTo>
                            <a:pt x="4000" y="2391"/>
                          </a:lnTo>
                          <a:lnTo>
                            <a:pt x="3928" y="2247"/>
                          </a:lnTo>
                          <a:lnTo>
                            <a:pt x="3845" y="2098"/>
                          </a:lnTo>
                          <a:lnTo>
                            <a:pt x="3755" y="1954"/>
                          </a:lnTo>
                          <a:lnTo>
                            <a:pt x="3659" y="1810"/>
                          </a:lnTo>
                          <a:lnTo>
                            <a:pt x="3552" y="1666"/>
                          </a:lnTo>
                          <a:lnTo>
                            <a:pt x="3438" y="1528"/>
                          </a:lnTo>
                          <a:lnTo>
                            <a:pt x="3318" y="1390"/>
                          </a:lnTo>
                          <a:lnTo>
                            <a:pt x="3193" y="1252"/>
                          </a:lnTo>
                          <a:lnTo>
                            <a:pt x="3061" y="1120"/>
                          </a:lnTo>
                          <a:lnTo>
                            <a:pt x="2858" y="935"/>
                          </a:lnTo>
                          <a:lnTo>
                            <a:pt x="2649" y="761"/>
                          </a:lnTo>
                          <a:lnTo>
                            <a:pt x="2434" y="605"/>
                          </a:lnTo>
                          <a:lnTo>
                            <a:pt x="2212" y="467"/>
                          </a:lnTo>
                          <a:lnTo>
                            <a:pt x="1991" y="341"/>
                          </a:lnTo>
                          <a:lnTo>
                            <a:pt x="1770" y="233"/>
                          </a:lnTo>
                          <a:lnTo>
                            <a:pt x="1549" y="143"/>
                          </a:lnTo>
                          <a:lnTo>
                            <a:pt x="1327" y="77"/>
                          </a:lnTo>
                          <a:lnTo>
                            <a:pt x="1124" y="35"/>
                          </a:lnTo>
                          <a:lnTo>
                            <a:pt x="927" y="6"/>
                          </a:lnTo>
                          <a:lnTo>
                            <a:pt x="741" y="0"/>
                          </a:lnTo>
                          <a:lnTo>
                            <a:pt x="568" y="18"/>
                          </a:lnTo>
                          <a:lnTo>
                            <a:pt x="401" y="47"/>
                          </a:lnTo>
                          <a:lnTo>
                            <a:pt x="257" y="101"/>
                          </a:lnTo>
                          <a:lnTo>
                            <a:pt x="120" y="173"/>
                          </a:lnTo>
                          <a:lnTo>
                            <a:pt x="0" y="263"/>
                          </a:lnTo>
                          <a:lnTo>
                            <a:pt x="0" y="269"/>
                          </a:lnTo>
                          <a:lnTo>
                            <a:pt x="126" y="173"/>
                          </a:lnTo>
                          <a:lnTo>
                            <a:pt x="263" y="101"/>
                          </a:lnTo>
                          <a:lnTo>
                            <a:pt x="419" y="47"/>
                          </a:lnTo>
                          <a:lnTo>
                            <a:pt x="586" y="18"/>
                          </a:lnTo>
                          <a:lnTo>
                            <a:pt x="765" y="6"/>
                          </a:lnTo>
                          <a:lnTo>
                            <a:pt x="957" y="18"/>
                          </a:lnTo>
                          <a:lnTo>
                            <a:pt x="1154" y="47"/>
                          </a:lnTo>
                          <a:lnTo>
                            <a:pt x="1357" y="95"/>
                          </a:lnTo>
                          <a:lnTo>
                            <a:pt x="1567" y="161"/>
                          </a:lnTo>
                          <a:lnTo>
                            <a:pt x="1782" y="245"/>
                          </a:lnTo>
                          <a:lnTo>
                            <a:pt x="1997" y="347"/>
                          </a:lnTo>
                          <a:lnTo>
                            <a:pt x="2212" y="467"/>
                          </a:lnTo>
                          <a:lnTo>
                            <a:pt x="2428" y="605"/>
                          </a:lnTo>
                          <a:lnTo>
                            <a:pt x="2643" y="761"/>
                          </a:lnTo>
                          <a:lnTo>
                            <a:pt x="2858" y="935"/>
                          </a:lnTo>
                          <a:lnTo>
                            <a:pt x="3061" y="1120"/>
                          </a:lnTo>
                          <a:lnTo>
                            <a:pt x="3193" y="1252"/>
                          </a:lnTo>
                          <a:lnTo>
                            <a:pt x="3318" y="1390"/>
                          </a:lnTo>
                          <a:lnTo>
                            <a:pt x="3438" y="1528"/>
                          </a:lnTo>
                          <a:lnTo>
                            <a:pt x="3552" y="1666"/>
                          </a:lnTo>
                          <a:lnTo>
                            <a:pt x="3653" y="1810"/>
                          </a:lnTo>
                          <a:lnTo>
                            <a:pt x="3755" y="1954"/>
                          </a:lnTo>
                          <a:lnTo>
                            <a:pt x="3839" y="2104"/>
                          </a:lnTo>
                          <a:lnTo>
                            <a:pt x="3922" y="2247"/>
                          </a:lnTo>
                          <a:lnTo>
                            <a:pt x="3994" y="2391"/>
                          </a:lnTo>
                          <a:lnTo>
                            <a:pt x="4060" y="2535"/>
                          </a:lnTo>
                          <a:lnTo>
                            <a:pt x="4114" y="2679"/>
                          </a:lnTo>
                          <a:lnTo>
                            <a:pt x="4162" y="2823"/>
                          </a:lnTo>
                          <a:lnTo>
                            <a:pt x="4197" y="2967"/>
                          </a:lnTo>
                          <a:lnTo>
                            <a:pt x="4221" y="3105"/>
                          </a:lnTo>
                          <a:lnTo>
                            <a:pt x="4239" y="3237"/>
                          </a:lnTo>
                          <a:lnTo>
                            <a:pt x="4245" y="3368"/>
                          </a:lnTo>
                          <a:lnTo>
                            <a:pt x="4245" y="3482"/>
                          </a:lnTo>
                          <a:lnTo>
                            <a:pt x="4233" y="3590"/>
                          </a:lnTo>
                          <a:lnTo>
                            <a:pt x="4215" y="3692"/>
                          </a:lnTo>
                          <a:lnTo>
                            <a:pt x="4185" y="3794"/>
                          </a:lnTo>
                          <a:lnTo>
                            <a:pt x="4185" y="3794"/>
                          </a:lnTo>
                          <a:lnTo>
                            <a:pt x="4215" y="3692"/>
                          </a:lnTo>
                          <a:lnTo>
                            <a:pt x="4239" y="3590"/>
                          </a:lnTo>
                          <a:lnTo>
                            <a:pt x="4245" y="3482"/>
                          </a:lnTo>
                          <a:lnTo>
                            <a:pt x="4251" y="3368"/>
                          </a:lnTo>
                          <a:lnTo>
                            <a:pt x="4251" y="3368"/>
                          </a:lnTo>
                          <a:close/>
                        </a:path>
                      </a:pathLst>
                    </a:custGeom>
                    <a:solidFill>
                      <a:schemeClr val="accent2"/>
                    </a:solidFill>
                    <a:ln w="9525">
                      <a:noFill/>
                      <a:round/>
                    </a:ln>
                  </p:spPr>
                  <p:txBody>
                    <a:bodyPr/>
                    <a:lstStyle/>
                    <a:p>
                      <a:pPr fontAlgn="auto">
                        <a:spcBef>
                          <a:spcPct val="0"/>
                        </a:spcBef>
                        <a:spcAft>
                          <a:spcPct val="0"/>
                        </a:spcAft>
                        <a:defRPr/>
                      </a:pPr>
                      <a:endParaRPr lang="uk-UA">
                        <a:latin typeface="+mn-lt"/>
                        <a:cs typeface="+mn-cs"/>
                      </a:endParaRPr>
                    </a:p>
                  </p:txBody>
                </p:sp>
                <p:grpSp>
                  <p:nvGrpSpPr>
                    <p:cNvPr id="2091" name="Group 12"/>
                    <p:cNvGrpSpPr/>
                    <p:nvPr userDrawn="1"/>
                  </p:nvGrpSpPr>
                  <p:grpSpPr>
                    <a:xfrm>
                      <a:off x="0" y="659"/>
                      <a:ext cx="4751" cy="3657"/>
                      <a:chOff x="0" y="659"/>
                      <a:chExt cx="4751" cy="3657"/>
                    </a:xfrm>
                  </p:grpSpPr>
                  <p:sp>
                    <p:nvSpPr>
                      <p:cNvPr id="34829" name="Freeform 13"/>
                      <p:cNvSpPr/>
                      <p:nvPr userDrawn="1"/>
                    </p:nvSpPr>
                    <p:spPr bwMode="hidden">
                      <a:xfrm>
                        <a:off x="400" y="659"/>
                        <a:ext cx="4121" cy="3657"/>
                      </a:xfrm>
                      <a:custGeom>
                        <a:cxnLst>
                          <a:cxn ang="0">
                            <a:pos x="161" y="186"/>
                          </a:cxn>
                          <a:cxn ang="0">
                            <a:pos x="442" y="54"/>
                          </a:cxn>
                          <a:cxn ang="0">
                            <a:pos x="771" y="6"/>
                          </a:cxn>
                          <a:cxn ang="0">
                            <a:pos x="1136" y="36"/>
                          </a:cxn>
                          <a:cxn ang="0">
                            <a:pos x="1537" y="144"/>
                          </a:cxn>
                          <a:cxn ang="0">
                            <a:pos x="1949" y="324"/>
                          </a:cxn>
                          <a:cxn ang="0">
                            <a:pos x="2368" y="570"/>
                          </a:cxn>
                          <a:cxn ang="0">
                            <a:pos x="2780" y="888"/>
                          </a:cxn>
                          <a:cxn ang="0">
                            <a:pos x="3103" y="1193"/>
                          </a:cxn>
                          <a:cxn ang="0">
                            <a:pos x="3336" y="1451"/>
                          </a:cxn>
                          <a:cxn ang="0">
                            <a:pos x="3540" y="1721"/>
                          </a:cxn>
                          <a:cxn ang="0">
                            <a:pos x="3719" y="1997"/>
                          </a:cxn>
                          <a:cxn ang="0">
                            <a:pos x="3863" y="2272"/>
                          </a:cxn>
                          <a:cxn ang="0">
                            <a:pos x="3976" y="2548"/>
                          </a:cxn>
                          <a:cxn ang="0">
                            <a:pos x="4060" y="2818"/>
                          </a:cxn>
                          <a:cxn ang="0">
                            <a:pos x="4102" y="3070"/>
                          </a:cxn>
                          <a:cxn ang="0">
                            <a:pos x="4102" y="3321"/>
                          </a:cxn>
                          <a:cxn ang="0">
                            <a:pos x="4060" y="3549"/>
                          </a:cxn>
                          <a:cxn ang="0">
                            <a:pos x="4030" y="3657"/>
                          </a:cxn>
                          <a:cxn ang="0">
                            <a:pos x="4090" y="3447"/>
                          </a:cxn>
                          <a:cxn ang="0">
                            <a:pos x="4108" y="3213"/>
                          </a:cxn>
                          <a:cxn ang="0">
                            <a:pos x="4102" y="3070"/>
                          </a:cxn>
                          <a:cxn ang="0">
                            <a:pos x="4060" y="2812"/>
                          </a:cxn>
                          <a:cxn ang="0">
                            <a:pos x="3982" y="2548"/>
                          </a:cxn>
                          <a:cxn ang="0">
                            <a:pos x="3869" y="2272"/>
                          </a:cxn>
                          <a:cxn ang="0">
                            <a:pos x="3725" y="1997"/>
                          </a:cxn>
                          <a:cxn ang="0">
                            <a:pos x="3546" y="1721"/>
                          </a:cxn>
                          <a:cxn ang="0">
                            <a:pos x="3342" y="1451"/>
                          </a:cxn>
                          <a:cxn ang="0">
                            <a:pos x="3109" y="1187"/>
                          </a:cxn>
                          <a:cxn ang="0">
                            <a:pos x="2792" y="888"/>
                          </a:cxn>
                          <a:cxn ang="0">
                            <a:pos x="2386" y="576"/>
                          </a:cxn>
                          <a:cxn ang="0">
                            <a:pos x="1967" y="330"/>
                          </a:cxn>
                          <a:cxn ang="0">
                            <a:pos x="1543" y="144"/>
                          </a:cxn>
                          <a:cxn ang="0">
                            <a:pos x="1130" y="30"/>
                          </a:cxn>
                          <a:cxn ang="0">
                            <a:pos x="753" y="0"/>
                          </a:cxn>
                          <a:cxn ang="0">
                            <a:pos x="431" y="54"/>
                          </a:cxn>
                          <a:cxn ang="0">
                            <a:pos x="161" y="186"/>
                          </a:cxn>
                          <a:cxn ang="0">
                            <a:pos x="24" y="306"/>
                          </a:cxn>
                          <a:cxn ang="0">
                            <a:pos x="0" y="336"/>
                          </a:cxn>
                          <a:cxn ang="0">
                            <a:pos x="48" y="282"/>
                          </a:cxn>
                        </a:cxnLst>
                        <a:rect l="0" t="0" r="r" b="b"/>
                        <a:pathLst>
                          <a:path w="4108" h="3657">
                            <a:moveTo>
                              <a:pt x="48" y="282"/>
                            </a:moveTo>
                            <a:lnTo>
                              <a:pt x="161" y="186"/>
                            </a:lnTo>
                            <a:lnTo>
                              <a:pt x="293" y="108"/>
                            </a:lnTo>
                            <a:lnTo>
                              <a:pt x="442" y="54"/>
                            </a:lnTo>
                            <a:lnTo>
                              <a:pt x="598" y="18"/>
                            </a:lnTo>
                            <a:lnTo>
                              <a:pt x="771" y="6"/>
                            </a:lnTo>
                            <a:lnTo>
                              <a:pt x="951" y="12"/>
                            </a:lnTo>
                            <a:lnTo>
                              <a:pt x="1136" y="36"/>
                            </a:lnTo>
                            <a:lnTo>
                              <a:pt x="1333" y="84"/>
                            </a:lnTo>
                            <a:lnTo>
                              <a:pt x="1537" y="144"/>
                            </a:lnTo>
                            <a:lnTo>
                              <a:pt x="1740" y="222"/>
                            </a:lnTo>
                            <a:lnTo>
                              <a:pt x="1949" y="324"/>
                            </a:lnTo>
                            <a:lnTo>
                              <a:pt x="2158" y="438"/>
                            </a:lnTo>
                            <a:lnTo>
                              <a:pt x="2368" y="570"/>
                            </a:lnTo>
                            <a:lnTo>
                              <a:pt x="2577" y="720"/>
                            </a:lnTo>
                            <a:lnTo>
                              <a:pt x="2780" y="888"/>
                            </a:lnTo>
                            <a:lnTo>
                              <a:pt x="2978" y="1067"/>
                            </a:lnTo>
                            <a:lnTo>
                              <a:pt x="3103" y="1193"/>
                            </a:lnTo>
                            <a:lnTo>
                              <a:pt x="3223" y="1319"/>
                            </a:lnTo>
                            <a:lnTo>
                              <a:pt x="3336" y="1451"/>
                            </a:lnTo>
                            <a:lnTo>
                              <a:pt x="3444" y="1589"/>
                            </a:lnTo>
                            <a:lnTo>
                              <a:pt x="3540" y="1721"/>
                            </a:lnTo>
                            <a:lnTo>
                              <a:pt x="3635" y="1859"/>
                            </a:lnTo>
                            <a:lnTo>
                              <a:pt x="3719" y="1997"/>
                            </a:lnTo>
                            <a:lnTo>
                              <a:pt x="3797" y="2134"/>
                            </a:lnTo>
                            <a:lnTo>
                              <a:pt x="3863" y="2272"/>
                            </a:lnTo>
                            <a:lnTo>
                              <a:pt x="3928" y="2410"/>
                            </a:lnTo>
                            <a:lnTo>
                              <a:pt x="3976" y="2548"/>
                            </a:lnTo>
                            <a:lnTo>
                              <a:pt x="4024" y="2680"/>
                            </a:lnTo>
                            <a:lnTo>
                              <a:pt x="4060" y="2818"/>
                            </a:lnTo>
                            <a:lnTo>
                              <a:pt x="4084" y="2944"/>
                            </a:lnTo>
                            <a:lnTo>
                              <a:pt x="4102" y="3070"/>
                            </a:lnTo>
                            <a:lnTo>
                              <a:pt x="4108" y="3195"/>
                            </a:lnTo>
                            <a:lnTo>
                              <a:pt x="4102" y="3321"/>
                            </a:lnTo>
                            <a:lnTo>
                              <a:pt x="4090" y="3441"/>
                            </a:lnTo>
                            <a:lnTo>
                              <a:pt x="4060" y="3549"/>
                            </a:lnTo>
                            <a:lnTo>
                              <a:pt x="4024" y="3657"/>
                            </a:lnTo>
                            <a:lnTo>
                              <a:pt x="4030" y="3657"/>
                            </a:lnTo>
                            <a:lnTo>
                              <a:pt x="4066" y="3555"/>
                            </a:lnTo>
                            <a:lnTo>
                              <a:pt x="4090" y="3447"/>
                            </a:lnTo>
                            <a:lnTo>
                              <a:pt x="4102" y="3333"/>
                            </a:lnTo>
                            <a:lnTo>
                              <a:pt x="4108" y="3213"/>
                            </a:lnTo>
                            <a:lnTo>
                              <a:pt x="4108" y="3195"/>
                            </a:lnTo>
                            <a:lnTo>
                              <a:pt x="4102" y="3070"/>
                            </a:lnTo>
                            <a:lnTo>
                              <a:pt x="4084" y="2944"/>
                            </a:lnTo>
                            <a:lnTo>
                              <a:pt x="4060" y="2812"/>
                            </a:lnTo>
                            <a:lnTo>
                              <a:pt x="4024" y="2680"/>
                            </a:lnTo>
                            <a:lnTo>
                              <a:pt x="3982" y="2548"/>
                            </a:lnTo>
                            <a:lnTo>
                              <a:pt x="3928" y="2410"/>
                            </a:lnTo>
                            <a:lnTo>
                              <a:pt x="3869" y="2272"/>
                            </a:lnTo>
                            <a:lnTo>
                              <a:pt x="3803" y="2134"/>
                            </a:lnTo>
                            <a:lnTo>
                              <a:pt x="3725" y="1997"/>
                            </a:lnTo>
                            <a:lnTo>
                              <a:pt x="3641" y="1859"/>
                            </a:lnTo>
                            <a:lnTo>
                              <a:pt x="3546" y="1721"/>
                            </a:lnTo>
                            <a:lnTo>
                              <a:pt x="3450" y="1583"/>
                            </a:lnTo>
                            <a:lnTo>
                              <a:pt x="3342" y="1451"/>
                            </a:lnTo>
                            <a:lnTo>
                              <a:pt x="3229" y="1319"/>
                            </a:lnTo>
                            <a:lnTo>
                              <a:pt x="3109" y="1187"/>
                            </a:lnTo>
                            <a:lnTo>
                              <a:pt x="2984" y="1061"/>
                            </a:lnTo>
                            <a:lnTo>
                              <a:pt x="2792" y="888"/>
                            </a:lnTo>
                            <a:lnTo>
                              <a:pt x="2589" y="726"/>
                            </a:lnTo>
                            <a:lnTo>
                              <a:pt x="2386" y="576"/>
                            </a:lnTo>
                            <a:lnTo>
                              <a:pt x="2176" y="444"/>
                            </a:lnTo>
                            <a:lnTo>
                              <a:pt x="1967" y="330"/>
                            </a:lnTo>
                            <a:lnTo>
                              <a:pt x="1752" y="228"/>
                            </a:lnTo>
                            <a:lnTo>
                              <a:pt x="1543" y="144"/>
                            </a:lnTo>
                            <a:lnTo>
                              <a:pt x="1333" y="78"/>
                            </a:lnTo>
                            <a:lnTo>
                              <a:pt x="1130" y="30"/>
                            </a:lnTo>
                            <a:lnTo>
                              <a:pt x="939" y="6"/>
                            </a:lnTo>
                            <a:lnTo>
                              <a:pt x="753" y="0"/>
                            </a:lnTo>
                            <a:lnTo>
                              <a:pt x="586" y="18"/>
                            </a:lnTo>
                            <a:lnTo>
                              <a:pt x="431" y="54"/>
                            </a:lnTo>
                            <a:lnTo>
                              <a:pt x="287" y="108"/>
                            </a:lnTo>
                            <a:lnTo>
                              <a:pt x="161" y="186"/>
                            </a:lnTo>
                            <a:lnTo>
                              <a:pt x="48" y="282"/>
                            </a:lnTo>
                            <a:lnTo>
                              <a:pt x="24" y="306"/>
                            </a:lnTo>
                            <a:lnTo>
                              <a:pt x="0" y="330"/>
                            </a:lnTo>
                            <a:lnTo>
                              <a:pt x="0" y="336"/>
                            </a:lnTo>
                            <a:lnTo>
                              <a:pt x="24" y="312"/>
                            </a:lnTo>
                            <a:lnTo>
                              <a:pt x="48" y="282"/>
                            </a:lnTo>
                            <a:lnTo>
                              <a:pt x="48" y="282"/>
                            </a:lnTo>
                            <a:close/>
                          </a:path>
                        </a:pathLst>
                      </a:custGeom>
                      <a:solidFill>
                        <a:schemeClr val="accent2"/>
                      </a:solidFill>
                      <a:ln w="9525">
                        <a:noFill/>
                        <a:round/>
                      </a:ln>
                    </p:spPr>
                    <p:txBody>
                      <a:bodyPr/>
                      <a:lstStyle/>
                      <a:p>
                        <a:pPr fontAlgn="auto">
                          <a:spcBef>
                            <a:spcPct val="0"/>
                          </a:spcBef>
                          <a:spcAft>
                            <a:spcPct val="0"/>
                          </a:spcAft>
                          <a:defRPr/>
                        </a:pPr>
                        <a:endParaRPr lang="uk-UA">
                          <a:latin typeface="+mn-lt"/>
                          <a:cs typeface="+mn-cs"/>
                        </a:endParaRPr>
                      </a:p>
                    </p:txBody>
                  </p:sp>
                  <p:grpSp>
                    <p:nvGrpSpPr>
                      <p:cNvPr id="2093" name="Group 14"/>
                      <p:cNvGrpSpPr/>
                      <p:nvPr userDrawn="1"/>
                    </p:nvGrpSpPr>
                    <p:grpSpPr>
                      <a:xfrm>
                        <a:off x="0" y="808"/>
                        <a:ext cx="4751" cy="3508"/>
                        <a:chOff x="-400" y="808"/>
                        <a:chExt cx="4751" cy="3508"/>
                      </a:xfrm>
                    </p:grpSpPr>
                    <p:sp>
                      <p:nvSpPr>
                        <p:cNvPr id="34831" name="Line 15"/>
                        <p:cNvSpPr>
                          <a:spLocks noChangeShapeType="1"/>
                        </p:cNvSpPr>
                        <p:nvPr userDrawn="1"/>
                      </p:nvSpPr>
                      <p:spPr bwMode="hidden">
                        <a:xfrm rot="1678521" flipH="1" flipV="1">
                          <a:off x="876" y="809"/>
                          <a:ext cx="1242" cy="1910"/>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34832" name="Line 16"/>
                        <p:cNvSpPr>
                          <a:spLocks noChangeShapeType="1"/>
                        </p:cNvSpPr>
                        <p:nvPr userDrawn="1"/>
                      </p:nvSpPr>
                      <p:spPr bwMode="hidden">
                        <a:xfrm rot="1678521" flipH="1" flipV="1">
                          <a:off x="-210" y="2117"/>
                          <a:ext cx="1921" cy="379"/>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34833" name="Line 17"/>
                        <p:cNvSpPr>
                          <a:spLocks noChangeShapeType="1"/>
                        </p:cNvSpPr>
                        <p:nvPr userDrawn="1"/>
                      </p:nvSpPr>
                      <p:spPr bwMode="hidden">
                        <a:xfrm rot="1678521" flipH="1" flipV="1">
                          <a:off x="-257" y="1886"/>
                          <a:ext cx="2029" cy="591"/>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34834" name="Line 18"/>
                        <p:cNvSpPr>
                          <a:spLocks noChangeShapeType="1"/>
                        </p:cNvSpPr>
                        <p:nvPr userDrawn="1"/>
                      </p:nvSpPr>
                      <p:spPr bwMode="hidden">
                        <a:xfrm rot="1678521" flipH="1" flipV="1">
                          <a:off x="-327" y="1599"/>
                          <a:ext cx="2175" cy="852"/>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34835" name="Line 19"/>
                        <p:cNvSpPr>
                          <a:spLocks noChangeShapeType="1"/>
                        </p:cNvSpPr>
                        <p:nvPr userDrawn="1"/>
                      </p:nvSpPr>
                      <p:spPr bwMode="hidden">
                        <a:xfrm rot="1678521" flipH="1" flipV="1">
                          <a:off x="-400" y="1259"/>
                          <a:ext cx="2334" cy="1165"/>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34836" name="Line 20"/>
                        <p:cNvSpPr>
                          <a:spLocks noChangeShapeType="1"/>
                        </p:cNvSpPr>
                        <p:nvPr userDrawn="1"/>
                      </p:nvSpPr>
                      <p:spPr bwMode="hidden">
                        <a:xfrm rot="1678521" flipH="1" flipV="1">
                          <a:off x="179" y="872"/>
                          <a:ext cx="1891" cy="1681"/>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34837" name="Line 21"/>
                        <p:cNvSpPr>
                          <a:spLocks noChangeShapeType="1"/>
                        </p:cNvSpPr>
                        <p:nvPr userDrawn="1"/>
                      </p:nvSpPr>
                      <p:spPr bwMode="hidden">
                        <a:xfrm rot="1678521" flipH="1" flipV="1">
                          <a:off x="-150" y="2329"/>
                          <a:ext cx="1806" cy="194"/>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34838" name="Line 22"/>
                        <p:cNvSpPr>
                          <a:spLocks noChangeShapeType="1"/>
                        </p:cNvSpPr>
                        <p:nvPr userDrawn="1"/>
                      </p:nvSpPr>
                      <p:spPr bwMode="hidden">
                        <a:xfrm rot="1678521" flipH="1" flipV="1">
                          <a:off x="-109" y="2514"/>
                          <a:ext cx="1720" cy="30"/>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34839" name="Line 23"/>
                        <p:cNvSpPr>
                          <a:spLocks noChangeShapeType="1"/>
                        </p:cNvSpPr>
                        <p:nvPr userDrawn="1"/>
                      </p:nvSpPr>
                      <p:spPr bwMode="hidden">
                        <a:xfrm rot="1678521" flipH="1">
                          <a:off x="545" y="2785"/>
                          <a:ext cx="849" cy="802"/>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34840" name="Line 24"/>
                        <p:cNvSpPr>
                          <a:spLocks noChangeShapeType="1"/>
                        </p:cNvSpPr>
                        <p:nvPr userDrawn="1"/>
                      </p:nvSpPr>
                      <p:spPr bwMode="hidden">
                        <a:xfrm rot="1678521" flipH="1">
                          <a:off x="168" y="2669"/>
                          <a:ext cx="1295" cy="560"/>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34841" name="Line 25"/>
                        <p:cNvSpPr>
                          <a:spLocks noChangeShapeType="1"/>
                        </p:cNvSpPr>
                        <p:nvPr userDrawn="1"/>
                      </p:nvSpPr>
                      <p:spPr bwMode="hidden">
                        <a:xfrm rot="1678521" flipH="1">
                          <a:off x="-34" y="2588"/>
                          <a:ext cx="1576" cy="245"/>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34842" name="Line 26"/>
                        <p:cNvSpPr>
                          <a:spLocks noChangeShapeType="1"/>
                        </p:cNvSpPr>
                        <p:nvPr userDrawn="1"/>
                      </p:nvSpPr>
                      <p:spPr bwMode="hidden">
                        <a:xfrm rot="1678521" flipH="1">
                          <a:off x="1201" y="2985"/>
                          <a:ext cx="141" cy="1041"/>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34843" name="Line 27"/>
                        <p:cNvSpPr>
                          <a:spLocks noChangeShapeType="1"/>
                        </p:cNvSpPr>
                        <p:nvPr userDrawn="1"/>
                      </p:nvSpPr>
                      <p:spPr bwMode="hidden">
                        <a:xfrm rot="1678521" flipH="1">
                          <a:off x="1292" y="3013"/>
                          <a:ext cx="47" cy="1058"/>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34844" name="Line 28"/>
                        <p:cNvSpPr>
                          <a:spLocks noChangeShapeType="1"/>
                        </p:cNvSpPr>
                        <p:nvPr userDrawn="1"/>
                      </p:nvSpPr>
                      <p:spPr bwMode="hidden">
                        <a:xfrm rot="1678521">
                          <a:off x="1331" y="3034"/>
                          <a:ext cx="47" cy="1081"/>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34845" name="Line 29"/>
                        <p:cNvSpPr>
                          <a:spLocks noChangeShapeType="1"/>
                        </p:cNvSpPr>
                        <p:nvPr userDrawn="1"/>
                      </p:nvSpPr>
                      <p:spPr bwMode="hidden">
                        <a:xfrm rot="1678521">
                          <a:off x="1325" y="3059"/>
                          <a:ext cx="145" cy="1101"/>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34846" name="Line 30"/>
                        <p:cNvSpPr>
                          <a:spLocks noChangeShapeType="1"/>
                        </p:cNvSpPr>
                        <p:nvPr userDrawn="1"/>
                      </p:nvSpPr>
                      <p:spPr bwMode="hidden">
                        <a:xfrm rot="1678521">
                          <a:off x="1320" y="3090"/>
                          <a:ext cx="255" cy="1124"/>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34847" name="Line 31"/>
                        <p:cNvSpPr>
                          <a:spLocks noChangeShapeType="1"/>
                        </p:cNvSpPr>
                        <p:nvPr userDrawn="1"/>
                      </p:nvSpPr>
                      <p:spPr bwMode="hidden">
                        <a:xfrm rot="1678521">
                          <a:off x="1314" y="3117"/>
                          <a:ext cx="365" cy="1143"/>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34848" name="Line 32"/>
                        <p:cNvSpPr>
                          <a:spLocks noChangeShapeType="1"/>
                        </p:cNvSpPr>
                        <p:nvPr userDrawn="1"/>
                      </p:nvSpPr>
                      <p:spPr bwMode="hidden">
                        <a:xfrm rot="1678521">
                          <a:off x="1337" y="3181"/>
                          <a:ext cx="567" cy="1073"/>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34849" name="Line 33"/>
                        <p:cNvSpPr>
                          <a:spLocks noChangeShapeType="1"/>
                        </p:cNvSpPr>
                        <p:nvPr userDrawn="1"/>
                      </p:nvSpPr>
                      <p:spPr bwMode="hidden">
                        <a:xfrm rot="1678521">
                          <a:off x="1354" y="3209"/>
                          <a:ext cx="663" cy="1019"/>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34850" name="Line 34"/>
                        <p:cNvSpPr>
                          <a:spLocks noChangeShapeType="1"/>
                        </p:cNvSpPr>
                        <p:nvPr userDrawn="1"/>
                      </p:nvSpPr>
                      <p:spPr bwMode="hidden">
                        <a:xfrm rot="1678521">
                          <a:off x="1375" y="3238"/>
                          <a:ext cx="745" cy="957"/>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34851" name="Line 35"/>
                        <p:cNvSpPr>
                          <a:spLocks noChangeShapeType="1"/>
                        </p:cNvSpPr>
                        <p:nvPr userDrawn="1"/>
                      </p:nvSpPr>
                      <p:spPr bwMode="hidden">
                        <a:xfrm rot="1678521">
                          <a:off x="1393" y="3266"/>
                          <a:ext cx="849" cy="909"/>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34852" name="Line 36"/>
                        <p:cNvSpPr>
                          <a:spLocks noChangeShapeType="1"/>
                        </p:cNvSpPr>
                        <p:nvPr userDrawn="1"/>
                      </p:nvSpPr>
                      <p:spPr bwMode="hidden">
                        <a:xfrm rot="1678521">
                          <a:off x="1412" y="3293"/>
                          <a:ext cx="950" cy="856"/>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34853" name="Line 37"/>
                        <p:cNvSpPr>
                          <a:spLocks noChangeShapeType="1"/>
                        </p:cNvSpPr>
                        <p:nvPr userDrawn="1"/>
                      </p:nvSpPr>
                      <p:spPr bwMode="hidden">
                        <a:xfrm rot="1678521">
                          <a:off x="1429" y="3321"/>
                          <a:ext cx="1056" cy="788"/>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34854" name="Line 38"/>
                        <p:cNvSpPr>
                          <a:spLocks noChangeShapeType="1"/>
                        </p:cNvSpPr>
                        <p:nvPr userDrawn="1"/>
                      </p:nvSpPr>
                      <p:spPr bwMode="hidden">
                        <a:xfrm rot="1678521">
                          <a:off x="1452" y="3356"/>
                          <a:ext cx="1173" cy="727"/>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34855" name="Line 39"/>
                        <p:cNvSpPr>
                          <a:spLocks noChangeShapeType="1"/>
                        </p:cNvSpPr>
                        <p:nvPr userDrawn="1"/>
                      </p:nvSpPr>
                      <p:spPr bwMode="hidden">
                        <a:xfrm rot="1678521">
                          <a:off x="1469" y="3388"/>
                          <a:ext cx="1315" cy="665"/>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34856" name="Line 40"/>
                        <p:cNvSpPr>
                          <a:spLocks noChangeShapeType="1"/>
                        </p:cNvSpPr>
                        <p:nvPr userDrawn="1"/>
                      </p:nvSpPr>
                      <p:spPr bwMode="hidden">
                        <a:xfrm rot="1678521">
                          <a:off x="1493" y="3426"/>
                          <a:ext cx="1469" cy="585"/>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34857" name="Line 41"/>
                        <p:cNvSpPr>
                          <a:spLocks noChangeShapeType="1"/>
                        </p:cNvSpPr>
                        <p:nvPr userDrawn="1"/>
                      </p:nvSpPr>
                      <p:spPr bwMode="hidden">
                        <a:xfrm rot="1678521">
                          <a:off x="1511" y="3464"/>
                          <a:ext cx="1649" cy="495"/>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34858" name="Line 42"/>
                        <p:cNvSpPr>
                          <a:spLocks noChangeShapeType="1"/>
                        </p:cNvSpPr>
                        <p:nvPr userDrawn="1"/>
                      </p:nvSpPr>
                      <p:spPr bwMode="hidden">
                        <a:xfrm rot="1678521">
                          <a:off x="1528" y="3518"/>
                          <a:ext cx="1885" cy="380"/>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34859" name="Line 43"/>
                        <p:cNvSpPr>
                          <a:spLocks noChangeShapeType="1"/>
                        </p:cNvSpPr>
                        <p:nvPr userDrawn="1"/>
                      </p:nvSpPr>
                      <p:spPr bwMode="hidden">
                        <a:xfrm rot="1678521">
                          <a:off x="1552" y="3586"/>
                          <a:ext cx="2168" cy="240"/>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34860" name="Line 44"/>
                        <p:cNvSpPr>
                          <a:spLocks noChangeShapeType="1"/>
                        </p:cNvSpPr>
                        <p:nvPr userDrawn="1"/>
                      </p:nvSpPr>
                      <p:spPr bwMode="hidden">
                        <a:xfrm rot="1678521">
                          <a:off x="1577" y="3670"/>
                          <a:ext cx="2528" cy="60"/>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34861" name="Line 45"/>
                        <p:cNvSpPr>
                          <a:spLocks noChangeShapeType="1"/>
                        </p:cNvSpPr>
                        <p:nvPr userDrawn="1"/>
                      </p:nvSpPr>
                      <p:spPr bwMode="hidden">
                        <a:xfrm rot="1678521" flipV="1">
                          <a:off x="1621" y="3545"/>
                          <a:ext cx="2730" cy="176"/>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34862" name="Line 46"/>
                        <p:cNvSpPr>
                          <a:spLocks noChangeShapeType="1"/>
                        </p:cNvSpPr>
                        <p:nvPr userDrawn="1"/>
                      </p:nvSpPr>
                      <p:spPr bwMode="hidden">
                        <a:xfrm rot="1678521" flipV="1">
                          <a:off x="1682" y="3297"/>
                          <a:ext cx="2635" cy="404"/>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34863" name="Line 47"/>
                        <p:cNvSpPr>
                          <a:spLocks noChangeShapeType="1"/>
                        </p:cNvSpPr>
                        <p:nvPr userDrawn="1"/>
                      </p:nvSpPr>
                      <p:spPr bwMode="hidden">
                        <a:xfrm rot="1678521" flipV="1">
                          <a:off x="1782" y="2845"/>
                          <a:ext cx="2370" cy="789"/>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34864" name="Line 48"/>
                        <p:cNvSpPr>
                          <a:spLocks noChangeShapeType="1"/>
                        </p:cNvSpPr>
                        <p:nvPr userDrawn="1"/>
                      </p:nvSpPr>
                      <p:spPr bwMode="hidden">
                        <a:xfrm rot="1678521" flipV="1">
                          <a:off x="1960" y="1992"/>
                          <a:ext cx="1530" cy="1443"/>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34865" name="Line 49"/>
                        <p:cNvSpPr>
                          <a:spLocks noChangeShapeType="1"/>
                        </p:cNvSpPr>
                        <p:nvPr userDrawn="1"/>
                      </p:nvSpPr>
                      <p:spPr bwMode="hidden">
                        <a:xfrm rot="1678521" flipV="1">
                          <a:off x="2014" y="1727"/>
                          <a:ext cx="1219" cy="1629"/>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34866" name="Freeform 50"/>
                        <p:cNvSpPr/>
                        <p:nvPr userDrawn="1"/>
                      </p:nvSpPr>
                      <p:spPr bwMode="hidden">
                        <a:xfrm>
                          <a:off x="0" y="2548"/>
                          <a:ext cx="1542" cy="1768"/>
                        </a:xfrm>
                        <a:custGeom>
                          <a:cxnLst>
                            <a:cxn ang="0">
                              <a:pos x="909" y="1264"/>
                            </a:cxn>
                            <a:cxn ang="0">
                              <a:pos x="1058" y="1402"/>
                            </a:cxn>
                            <a:cxn ang="0">
                              <a:pos x="1214" y="1528"/>
                            </a:cxn>
                            <a:cxn ang="0">
                              <a:pos x="1369" y="1654"/>
                            </a:cxn>
                            <a:cxn ang="0">
                              <a:pos x="1531" y="1768"/>
                            </a:cxn>
                            <a:cxn ang="0">
                              <a:pos x="1537" y="1768"/>
                            </a:cxn>
                            <a:cxn ang="0">
                              <a:pos x="1375" y="1654"/>
                            </a:cxn>
                            <a:cxn ang="0">
                              <a:pos x="1220" y="1534"/>
                            </a:cxn>
                            <a:cxn ang="0">
                              <a:pos x="1064" y="1402"/>
                            </a:cxn>
                            <a:cxn ang="0">
                              <a:pos x="915" y="1258"/>
                            </a:cxn>
                            <a:cxn ang="0">
                              <a:pos x="765" y="1115"/>
                            </a:cxn>
                            <a:cxn ang="0">
                              <a:pos x="628" y="959"/>
                            </a:cxn>
                            <a:cxn ang="0">
                              <a:pos x="496" y="803"/>
                            </a:cxn>
                            <a:cxn ang="0">
                              <a:pos x="377" y="647"/>
                            </a:cxn>
                            <a:cxn ang="0">
                              <a:pos x="269" y="485"/>
                            </a:cxn>
                            <a:cxn ang="0">
                              <a:pos x="167" y="323"/>
                            </a:cxn>
                            <a:cxn ang="0">
                              <a:pos x="78" y="161"/>
                            </a:cxn>
                            <a:cxn ang="0">
                              <a:pos x="0" y="0"/>
                            </a:cxn>
                            <a:cxn ang="0">
                              <a:pos x="0" y="12"/>
                            </a:cxn>
                            <a:cxn ang="0">
                              <a:pos x="78" y="173"/>
                            </a:cxn>
                            <a:cxn ang="0">
                              <a:pos x="167" y="335"/>
                            </a:cxn>
                            <a:cxn ang="0">
                              <a:pos x="269" y="491"/>
                            </a:cxn>
                            <a:cxn ang="0">
                              <a:pos x="377" y="653"/>
                            </a:cxn>
                            <a:cxn ang="0">
                              <a:pos x="496" y="809"/>
                            </a:cxn>
                            <a:cxn ang="0">
                              <a:pos x="628" y="965"/>
                            </a:cxn>
                            <a:cxn ang="0">
                              <a:pos x="765" y="1121"/>
                            </a:cxn>
                            <a:cxn ang="0">
                              <a:pos x="909" y="1264"/>
                            </a:cxn>
                            <a:cxn ang="0">
                              <a:pos x="909" y="1264"/>
                            </a:cxn>
                          </a:cxnLst>
                          <a:rect l="0" t="0" r="r" b="b"/>
                          <a:pathLst>
                            <a:path w="1537" h="1768">
                              <a:moveTo>
                                <a:pt x="909" y="1264"/>
                              </a:moveTo>
                              <a:lnTo>
                                <a:pt x="1058" y="1402"/>
                              </a:lnTo>
                              <a:lnTo>
                                <a:pt x="1214" y="1528"/>
                              </a:lnTo>
                              <a:lnTo>
                                <a:pt x="1369" y="1654"/>
                              </a:lnTo>
                              <a:lnTo>
                                <a:pt x="1531" y="1768"/>
                              </a:lnTo>
                              <a:lnTo>
                                <a:pt x="1537" y="1768"/>
                              </a:lnTo>
                              <a:lnTo>
                                <a:pt x="1375" y="1654"/>
                              </a:lnTo>
                              <a:lnTo>
                                <a:pt x="1220" y="1534"/>
                              </a:lnTo>
                              <a:lnTo>
                                <a:pt x="1064" y="1402"/>
                              </a:lnTo>
                              <a:lnTo>
                                <a:pt x="915" y="1258"/>
                              </a:lnTo>
                              <a:lnTo>
                                <a:pt x="765" y="1115"/>
                              </a:lnTo>
                              <a:lnTo>
                                <a:pt x="628" y="959"/>
                              </a:lnTo>
                              <a:lnTo>
                                <a:pt x="496" y="803"/>
                              </a:lnTo>
                              <a:lnTo>
                                <a:pt x="377" y="647"/>
                              </a:lnTo>
                              <a:lnTo>
                                <a:pt x="269" y="485"/>
                              </a:lnTo>
                              <a:lnTo>
                                <a:pt x="167" y="323"/>
                              </a:lnTo>
                              <a:lnTo>
                                <a:pt x="78" y="161"/>
                              </a:lnTo>
                              <a:lnTo>
                                <a:pt x="0" y="0"/>
                              </a:lnTo>
                              <a:lnTo>
                                <a:pt x="0" y="12"/>
                              </a:lnTo>
                              <a:lnTo>
                                <a:pt x="78" y="173"/>
                              </a:lnTo>
                              <a:lnTo>
                                <a:pt x="167" y="335"/>
                              </a:lnTo>
                              <a:lnTo>
                                <a:pt x="269" y="491"/>
                              </a:lnTo>
                              <a:lnTo>
                                <a:pt x="377" y="653"/>
                              </a:lnTo>
                              <a:lnTo>
                                <a:pt x="496" y="809"/>
                              </a:lnTo>
                              <a:lnTo>
                                <a:pt x="628" y="965"/>
                              </a:lnTo>
                              <a:lnTo>
                                <a:pt x="765" y="1121"/>
                              </a:lnTo>
                              <a:lnTo>
                                <a:pt x="909" y="1264"/>
                              </a:lnTo>
                              <a:lnTo>
                                <a:pt x="909" y="1264"/>
                              </a:lnTo>
                              <a:close/>
                            </a:path>
                          </a:pathLst>
                        </a:custGeom>
                        <a:solidFill>
                          <a:schemeClr val="accent2"/>
                        </a:solidFill>
                        <a:ln w="9525">
                          <a:solidFill>
                            <a:schemeClr val="accent2"/>
                          </a:solidFill>
                          <a:round/>
                        </a:ln>
                      </p:spPr>
                      <p:txBody>
                        <a:bodyPr/>
                        <a:lstStyle/>
                        <a:p>
                          <a:pPr fontAlgn="auto">
                            <a:spcBef>
                              <a:spcPct val="0"/>
                            </a:spcBef>
                            <a:spcAft>
                              <a:spcPct val="0"/>
                            </a:spcAft>
                            <a:defRPr/>
                          </a:pPr>
                          <a:endParaRPr lang="uk-UA">
                            <a:latin typeface="+mn-lt"/>
                            <a:cs typeface="+mn-cs"/>
                          </a:endParaRPr>
                        </a:p>
                      </p:txBody>
                    </p:sp>
                    <p:grpSp>
                      <p:nvGrpSpPr>
                        <p:cNvPr id="2130" name="Group 51"/>
                        <p:cNvGrpSpPr/>
                        <p:nvPr userDrawn="1"/>
                      </p:nvGrpSpPr>
                      <p:grpSpPr>
                        <a:xfrm>
                          <a:off x="0" y="1812"/>
                          <a:ext cx="3672" cy="2049"/>
                          <a:chOff x="5" y="1816"/>
                          <a:chExt cx="3672" cy="2049"/>
                        </a:xfrm>
                      </p:grpSpPr>
                      <p:sp>
                        <p:nvSpPr>
                          <p:cNvPr id="34868" name="Oval 52"/>
                          <p:cNvSpPr>
                            <a:spLocks noChangeArrowheads="1"/>
                          </p:cNvSpPr>
                          <p:nvPr userDrawn="1"/>
                        </p:nvSpPr>
                        <p:spPr bwMode="hidden">
                          <a:xfrm rot="-2819839">
                            <a:off x="1544" y="2868"/>
                            <a:ext cx="161" cy="280"/>
                          </a:xfrm>
                          <a:prstGeom prst="ellipse">
                            <a:avLst/>
                          </a:prstGeom>
                          <a:noFill/>
                          <a:ln w="9525">
                            <a:solidFill>
                              <a:schemeClr val="accent2"/>
                            </a:solidFill>
                            <a:round/>
                          </a:ln>
                          <a:effectLst/>
                        </p:spPr>
                        <p:txBody>
                          <a:bodyPr wrap="none" anchor="ctr"/>
                          <a:lstStyle/>
                          <a:p>
                            <a:pPr fontAlgn="auto">
                              <a:spcBef>
                                <a:spcPct val="0"/>
                              </a:spcBef>
                              <a:spcAft>
                                <a:spcPct val="0"/>
                              </a:spcAft>
                              <a:defRPr/>
                            </a:pPr>
                            <a:endParaRPr lang="uk-UA">
                              <a:latin typeface="+mn-lt"/>
                              <a:cs typeface="+mn-cs"/>
                            </a:endParaRPr>
                          </a:p>
                        </p:txBody>
                      </p:sp>
                      <p:sp>
                        <p:nvSpPr>
                          <p:cNvPr id="34869" name="Oval 53"/>
                          <p:cNvSpPr>
                            <a:spLocks noChangeArrowheads="1"/>
                          </p:cNvSpPr>
                          <p:nvPr userDrawn="1"/>
                        </p:nvSpPr>
                        <p:spPr bwMode="hidden">
                          <a:xfrm rot="-2819839">
                            <a:off x="1490" y="2750"/>
                            <a:ext cx="281" cy="503"/>
                          </a:xfrm>
                          <a:prstGeom prst="ellipse">
                            <a:avLst/>
                          </a:prstGeom>
                          <a:noFill/>
                          <a:ln w="9525">
                            <a:solidFill>
                              <a:schemeClr val="accent2"/>
                            </a:solidFill>
                            <a:round/>
                          </a:ln>
                          <a:effectLst/>
                        </p:spPr>
                        <p:txBody>
                          <a:bodyPr wrap="none" anchor="ctr"/>
                          <a:lstStyle/>
                          <a:p>
                            <a:pPr fontAlgn="auto">
                              <a:spcBef>
                                <a:spcPct val="0"/>
                              </a:spcBef>
                              <a:spcAft>
                                <a:spcPct val="0"/>
                              </a:spcAft>
                              <a:defRPr/>
                            </a:pPr>
                            <a:endParaRPr lang="uk-UA">
                              <a:latin typeface="+mn-lt"/>
                              <a:cs typeface="+mn-cs"/>
                            </a:endParaRPr>
                          </a:p>
                        </p:txBody>
                      </p:sp>
                      <p:sp>
                        <p:nvSpPr>
                          <p:cNvPr id="34870" name="Oval 54"/>
                          <p:cNvSpPr>
                            <a:spLocks noChangeArrowheads="1"/>
                          </p:cNvSpPr>
                          <p:nvPr userDrawn="1"/>
                        </p:nvSpPr>
                        <p:spPr bwMode="hidden">
                          <a:xfrm rot="-2819839">
                            <a:off x="1415" y="2563"/>
                            <a:ext cx="471" cy="813"/>
                          </a:xfrm>
                          <a:prstGeom prst="ellipse">
                            <a:avLst/>
                          </a:prstGeom>
                          <a:noFill/>
                          <a:ln w="9525">
                            <a:solidFill>
                              <a:schemeClr val="accent2"/>
                            </a:solidFill>
                            <a:round/>
                          </a:ln>
                          <a:effectLst/>
                        </p:spPr>
                        <p:txBody>
                          <a:bodyPr wrap="none" anchor="ctr"/>
                          <a:lstStyle/>
                          <a:p>
                            <a:pPr fontAlgn="auto">
                              <a:spcBef>
                                <a:spcPct val="0"/>
                              </a:spcBef>
                              <a:spcAft>
                                <a:spcPct val="0"/>
                              </a:spcAft>
                              <a:defRPr/>
                            </a:pPr>
                            <a:endParaRPr lang="uk-UA">
                              <a:latin typeface="+mn-lt"/>
                              <a:cs typeface="+mn-cs"/>
                            </a:endParaRPr>
                          </a:p>
                        </p:txBody>
                      </p:sp>
                      <p:sp>
                        <p:nvSpPr>
                          <p:cNvPr id="34871" name="Oval 55"/>
                          <p:cNvSpPr>
                            <a:spLocks noChangeArrowheads="1"/>
                          </p:cNvSpPr>
                          <p:nvPr userDrawn="1"/>
                        </p:nvSpPr>
                        <p:spPr bwMode="hidden">
                          <a:xfrm rot="-2819839">
                            <a:off x="1357" y="2400"/>
                            <a:ext cx="623" cy="1129"/>
                          </a:xfrm>
                          <a:prstGeom prst="ellipse">
                            <a:avLst/>
                          </a:prstGeom>
                          <a:noFill/>
                          <a:ln w="9525">
                            <a:solidFill>
                              <a:schemeClr val="accent2"/>
                            </a:solidFill>
                            <a:round/>
                          </a:ln>
                          <a:effectLst/>
                        </p:spPr>
                        <p:txBody>
                          <a:bodyPr wrap="none" anchor="ctr"/>
                          <a:lstStyle/>
                          <a:p>
                            <a:pPr fontAlgn="auto">
                              <a:spcBef>
                                <a:spcPct val="0"/>
                              </a:spcBef>
                              <a:spcAft>
                                <a:spcPct val="0"/>
                              </a:spcAft>
                              <a:defRPr/>
                            </a:pPr>
                            <a:endParaRPr lang="uk-UA">
                              <a:latin typeface="+mn-lt"/>
                              <a:cs typeface="+mn-cs"/>
                            </a:endParaRPr>
                          </a:p>
                        </p:txBody>
                      </p:sp>
                      <p:sp>
                        <p:nvSpPr>
                          <p:cNvPr id="34872" name="Oval 56"/>
                          <p:cNvSpPr>
                            <a:spLocks noChangeArrowheads="1"/>
                          </p:cNvSpPr>
                          <p:nvPr userDrawn="1"/>
                        </p:nvSpPr>
                        <p:spPr bwMode="hidden">
                          <a:xfrm rot="-2819839">
                            <a:off x="1294" y="2200"/>
                            <a:ext cx="786" cy="1467"/>
                          </a:xfrm>
                          <a:prstGeom prst="ellipse">
                            <a:avLst/>
                          </a:prstGeom>
                          <a:noFill/>
                          <a:ln w="9525">
                            <a:solidFill>
                              <a:schemeClr val="accent2"/>
                            </a:solidFill>
                            <a:round/>
                          </a:ln>
                          <a:effectLst/>
                        </p:spPr>
                        <p:txBody>
                          <a:bodyPr wrap="none" anchor="ctr"/>
                          <a:lstStyle/>
                          <a:p>
                            <a:pPr fontAlgn="auto">
                              <a:spcBef>
                                <a:spcPct val="0"/>
                              </a:spcBef>
                              <a:spcAft>
                                <a:spcPct val="0"/>
                              </a:spcAft>
                              <a:defRPr/>
                            </a:pPr>
                            <a:endParaRPr lang="uk-UA">
                              <a:latin typeface="+mn-lt"/>
                              <a:cs typeface="+mn-cs"/>
                            </a:endParaRPr>
                          </a:p>
                        </p:txBody>
                      </p:sp>
                      <p:sp>
                        <p:nvSpPr>
                          <p:cNvPr id="34873" name="Oval 57"/>
                          <p:cNvSpPr>
                            <a:spLocks noChangeArrowheads="1"/>
                          </p:cNvSpPr>
                          <p:nvPr userDrawn="1"/>
                        </p:nvSpPr>
                        <p:spPr bwMode="hidden">
                          <a:xfrm rot="-2819839">
                            <a:off x="1238" y="2040"/>
                            <a:ext cx="972" cy="1779"/>
                          </a:xfrm>
                          <a:prstGeom prst="ellipse">
                            <a:avLst/>
                          </a:prstGeom>
                          <a:noFill/>
                          <a:ln w="9525">
                            <a:solidFill>
                              <a:schemeClr val="accent2"/>
                            </a:solidFill>
                            <a:round/>
                          </a:ln>
                          <a:effectLst/>
                        </p:spPr>
                        <p:txBody>
                          <a:bodyPr wrap="none" anchor="ctr"/>
                          <a:lstStyle/>
                          <a:p>
                            <a:pPr fontAlgn="auto">
                              <a:spcBef>
                                <a:spcPct val="0"/>
                              </a:spcBef>
                              <a:spcAft>
                                <a:spcPct val="0"/>
                              </a:spcAft>
                              <a:defRPr/>
                            </a:pPr>
                            <a:endParaRPr lang="uk-UA">
                              <a:latin typeface="+mn-lt"/>
                              <a:cs typeface="+mn-cs"/>
                            </a:endParaRPr>
                          </a:p>
                        </p:txBody>
                      </p:sp>
                      <p:sp>
                        <p:nvSpPr>
                          <p:cNvPr id="34874" name="Oval 58"/>
                          <p:cNvSpPr>
                            <a:spLocks noChangeArrowheads="1"/>
                          </p:cNvSpPr>
                          <p:nvPr userDrawn="1"/>
                        </p:nvSpPr>
                        <p:spPr bwMode="hidden">
                          <a:xfrm rot="-2819839">
                            <a:off x="1158" y="1864"/>
                            <a:ext cx="1167" cy="2094"/>
                          </a:xfrm>
                          <a:prstGeom prst="ellipse">
                            <a:avLst/>
                          </a:prstGeom>
                          <a:noFill/>
                          <a:ln w="9525">
                            <a:solidFill>
                              <a:schemeClr val="accent2"/>
                            </a:solidFill>
                            <a:round/>
                          </a:ln>
                          <a:effectLst/>
                        </p:spPr>
                        <p:txBody>
                          <a:bodyPr wrap="none" anchor="ctr"/>
                          <a:lstStyle/>
                          <a:p>
                            <a:pPr fontAlgn="auto">
                              <a:spcBef>
                                <a:spcPct val="0"/>
                              </a:spcBef>
                              <a:spcAft>
                                <a:spcPct val="0"/>
                              </a:spcAft>
                              <a:defRPr/>
                            </a:pPr>
                            <a:endParaRPr lang="uk-UA">
                              <a:latin typeface="+mn-lt"/>
                              <a:cs typeface="+mn-cs"/>
                            </a:endParaRPr>
                          </a:p>
                        </p:txBody>
                      </p:sp>
                      <p:sp>
                        <p:nvSpPr>
                          <p:cNvPr id="34875" name="Oval 59"/>
                          <p:cNvSpPr>
                            <a:spLocks noChangeArrowheads="1"/>
                          </p:cNvSpPr>
                          <p:nvPr userDrawn="1"/>
                        </p:nvSpPr>
                        <p:spPr bwMode="hidden">
                          <a:xfrm rot="-2819839">
                            <a:off x="1085" y="1698"/>
                            <a:ext cx="1346" cy="2398"/>
                          </a:xfrm>
                          <a:prstGeom prst="ellipse">
                            <a:avLst/>
                          </a:prstGeom>
                          <a:noFill/>
                          <a:ln w="9525">
                            <a:solidFill>
                              <a:schemeClr val="accent2"/>
                            </a:solidFill>
                            <a:round/>
                          </a:ln>
                          <a:effectLst/>
                        </p:spPr>
                        <p:txBody>
                          <a:bodyPr wrap="none" anchor="ctr"/>
                          <a:lstStyle/>
                          <a:p>
                            <a:pPr fontAlgn="auto">
                              <a:spcBef>
                                <a:spcPct val="0"/>
                              </a:spcBef>
                              <a:spcAft>
                                <a:spcPct val="0"/>
                              </a:spcAft>
                              <a:defRPr/>
                            </a:pPr>
                            <a:endParaRPr lang="uk-UA">
                              <a:latin typeface="+mn-lt"/>
                              <a:cs typeface="+mn-cs"/>
                            </a:endParaRPr>
                          </a:p>
                        </p:txBody>
                      </p:sp>
                      <p:sp>
                        <p:nvSpPr>
                          <p:cNvPr id="34876" name="Oval 60"/>
                          <p:cNvSpPr>
                            <a:spLocks noChangeArrowheads="1"/>
                          </p:cNvSpPr>
                          <p:nvPr userDrawn="1"/>
                        </p:nvSpPr>
                        <p:spPr bwMode="hidden">
                          <a:xfrm rot="-2819839">
                            <a:off x="1000" y="1535"/>
                            <a:ext cx="1563" cy="2696"/>
                          </a:xfrm>
                          <a:prstGeom prst="ellipse">
                            <a:avLst/>
                          </a:prstGeom>
                          <a:noFill/>
                          <a:ln w="9525">
                            <a:solidFill>
                              <a:schemeClr val="accent2"/>
                            </a:solidFill>
                            <a:round/>
                          </a:ln>
                          <a:effectLst/>
                        </p:spPr>
                        <p:txBody>
                          <a:bodyPr wrap="none" anchor="ctr"/>
                          <a:lstStyle/>
                          <a:p>
                            <a:pPr fontAlgn="auto">
                              <a:spcBef>
                                <a:spcPct val="0"/>
                              </a:spcBef>
                              <a:spcAft>
                                <a:spcPct val="0"/>
                              </a:spcAft>
                              <a:defRPr/>
                            </a:pPr>
                            <a:endParaRPr lang="uk-UA">
                              <a:latin typeface="+mn-lt"/>
                              <a:cs typeface="+mn-cs"/>
                            </a:endParaRPr>
                          </a:p>
                        </p:txBody>
                      </p:sp>
                      <p:sp>
                        <p:nvSpPr>
                          <p:cNvPr id="34877" name="Oval 61"/>
                          <p:cNvSpPr>
                            <a:spLocks noChangeArrowheads="1"/>
                          </p:cNvSpPr>
                          <p:nvPr userDrawn="1"/>
                        </p:nvSpPr>
                        <p:spPr bwMode="hidden">
                          <a:xfrm rot="-2819839">
                            <a:off x="935" y="1356"/>
                            <a:ext cx="1711" cy="3016"/>
                          </a:xfrm>
                          <a:prstGeom prst="ellipse">
                            <a:avLst/>
                          </a:prstGeom>
                          <a:noFill/>
                          <a:ln w="9525">
                            <a:solidFill>
                              <a:schemeClr val="accent2"/>
                            </a:solidFill>
                            <a:round/>
                          </a:ln>
                          <a:effectLst/>
                        </p:spPr>
                        <p:txBody>
                          <a:bodyPr wrap="none" anchor="ctr"/>
                          <a:lstStyle/>
                          <a:p>
                            <a:pPr fontAlgn="auto">
                              <a:spcBef>
                                <a:spcPct val="0"/>
                              </a:spcBef>
                              <a:spcAft>
                                <a:spcPct val="0"/>
                              </a:spcAft>
                              <a:defRPr/>
                            </a:pPr>
                            <a:endParaRPr lang="uk-UA">
                              <a:latin typeface="+mn-lt"/>
                              <a:cs typeface="+mn-cs"/>
                            </a:endParaRPr>
                          </a:p>
                        </p:txBody>
                      </p:sp>
                      <p:sp>
                        <p:nvSpPr>
                          <p:cNvPr id="34878" name="Oval 62"/>
                          <p:cNvSpPr>
                            <a:spLocks noChangeArrowheads="1"/>
                          </p:cNvSpPr>
                          <p:nvPr userDrawn="1"/>
                        </p:nvSpPr>
                        <p:spPr bwMode="hidden">
                          <a:xfrm rot="-2865139">
                            <a:off x="877" y="1187"/>
                            <a:ext cx="1880" cy="3345"/>
                          </a:xfrm>
                          <a:prstGeom prst="ellipse">
                            <a:avLst/>
                          </a:prstGeom>
                          <a:noFill/>
                          <a:ln w="9525">
                            <a:solidFill>
                              <a:schemeClr val="accent2"/>
                            </a:solidFill>
                            <a:round/>
                          </a:ln>
                          <a:effectLst/>
                        </p:spPr>
                        <p:txBody>
                          <a:bodyPr wrap="none" anchor="ctr"/>
                          <a:lstStyle/>
                          <a:p>
                            <a:pPr fontAlgn="auto">
                              <a:spcBef>
                                <a:spcPct val="0"/>
                              </a:spcBef>
                              <a:spcAft>
                                <a:spcPct val="0"/>
                              </a:spcAft>
                              <a:defRPr/>
                            </a:pPr>
                            <a:endParaRPr lang="uk-UA">
                              <a:latin typeface="+mn-lt"/>
                              <a:cs typeface="+mn-cs"/>
                            </a:endParaRPr>
                          </a:p>
                        </p:txBody>
                      </p:sp>
                      <p:sp>
                        <p:nvSpPr>
                          <p:cNvPr id="34879" name="Oval 63"/>
                          <p:cNvSpPr>
                            <a:spLocks noChangeArrowheads="1"/>
                          </p:cNvSpPr>
                          <p:nvPr userDrawn="1"/>
                        </p:nvSpPr>
                        <p:spPr bwMode="hidden">
                          <a:xfrm rot="-2780025">
                            <a:off x="820" y="1001"/>
                            <a:ext cx="2049" cy="3672"/>
                          </a:xfrm>
                          <a:prstGeom prst="ellipse">
                            <a:avLst/>
                          </a:prstGeom>
                          <a:noFill/>
                          <a:ln w="9525">
                            <a:solidFill>
                              <a:schemeClr val="accent2"/>
                            </a:solidFill>
                            <a:round/>
                          </a:ln>
                          <a:effectLst/>
                        </p:spPr>
                        <p:txBody>
                          <a:bodyPr wrap="none" anchor="ctr"/>
                          <a:lstStyle/>
                          <a:p>
                            <a:pPr fontAlgn="auto">
                              <a:spcBef>
                                <a:spcPct val="0"/>
                              </a:spcBef>
                              <a:spcAft>
                                <a:spcPct val="0"/>
                              </a:spcAft>
                              <a:defRPr/>
                            </a:pPr>
                            <a:endParaRPr lang="uk-UA">
                              <a:latin typeface="+mn-lt"/>
                              <a:cs typeface="+mn-cs"/>
                            </a:endParaRPr>
                          </a:p>
                        </p:txBody>
                      </p:sp>
                    </p:grpSp>
                    <p:sp>
                      <p:nvSpPr>
                        <p:cNvPr id="34880" name="Line 64"/>
                        <p:cNvSpPr>
                          <a:spLocks noChangeShapeType="1"/>
                        </p:cNvSpPr>
                        <p:nvPr userDrawn="1"/>
                      </p:nvSpPr>
                      <p:spPr bwMode="hidden">
                        <a:xfrm flipV="1">
                          <a:off x="1656" y="1164"/>
                          <a:ext cx="831" cy="1770"/>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34881" name="Line 65"/>
                        <p:cNvSpPr>
                          <a:spLocks noChangeShapeType="1"/>
                        </p:cNvSpPr>
                        <p:nvPr userDrawn="1"/>
                      </p:nvSpPr>
                      <p:spPr bwMode="hidden">
                        <a:xfrm rot="615780" flipV="1">
                          <a:off x="1811" y="1299"/>
                          <a:ext cx="819" cy="1726"/>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34882" name="Line 66"/>
                        <p:cNvSpPr>
                          <a:spLocks noChangeShapeType="1"/>
                        </p:cNvSpPr>
                        <p:nvPr userDrawn="1"/>
                      </p:nvSpPr>
                      <p:spPr bwMode="hidden">
                        <a:xfrm rot="1139441" flipV="1">
                          <a:off x="1963" y="1148"/>
                          <a:ext cx="383" cy="1895"/>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34883" name="Line 67"/>
                        <p:cNvSpPr>
                          <a:spLocks noChangeShapeType="1"/>
                        </p:cNvSpPr>
                        <p:nvPr userDrawn="1"/>
                      </p:nvSpPr>
                      <p:spPr bwMode="hidden">
                        <a:xfrm rot="1061104" flipV="1">
                          <a:off x="1921" y="1332"/>
                          <a:ext cx="744" cy="1766"/>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34884" name="Line 68"/>
                        <p:cNvSpPr>
                          <a:spLocks noChangeShapeType="1"/>
                        </p:cNvSpPr>
                        <p:nvPr userDrawn="1"/>
                      </p:nvSpPr>
                      <p:spPr bwMode="hidden">
                        <a:xfrm rot="2202167" flipV="1">
                          <a:off x="2217" y="1314"/>
                          <a:ext cx="311" cy="1917"/>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34885" name="Line 69"/>
                        <p:cNvSpPr>
                          <a:spLocks noChangeShapeType="1"/>
                        </p:cNvSpPr>
                        <p:nvPr userDrawn="1"/>
                      </p:nvSpPr>
                      <p:spPr bwMode="hidden">
                        <a:xfrm rot="1678521" flipV="1">
                          <a:off x="2039" y="1549"/>
                          <a:ext cx="895" cy="1722"/>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34886" name="Line 70"/>
                        <p:cNvSpPr>
                          <a:spLocks noChangeShapeType="1"/>
                        </p:cNvSpPr>
                        <p:nvPr userDrawn="1"/>
                      </p:nvSpPr>
                      <p:spPr bwMode="hidden">
                        <a:xfrm rot="1678521" flipV="1">
                          <a:off x="2024" y="1649"/>
                          <a:ext cx="1049" cy="1661"/>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34887" name="Line 71"/>
                        <p:cNvSpPr>
                          <a:spLocks noChangeShapeType="1"/>
                        </p:cNvSpPr>
                        <p:nvPr userDrawn="1"/>
                      </p:nvSpPr>
                      <p:spPr bwMode="hidden">
                        <a:xfrm rot="1678521" flipV="1">
                          <a:off x="1985" y="1876"/>
                          <a:ext cx="1357" cy="1516"/>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34888" name="Line 72"/>
                        <p:cNvSpPr>
                          <a:spLocks noChangeShapeType="1"/>
                        </p:cNvSpPr>
                        <p:nvPr userDrawn="1"/>
                      </p:nvSpPr>
                      <p:spPr bwMode="hidden">
                        <a:xfrm rot="1678521" flipV="1">
                          <a:off x="1936" y="2115"/>
                          <a:ext cx="1686" cy="1356"/>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34889" name="Line 73"/>
                        <p:cNvSpPr>
                          <a:spLocks noChangeShapeType="1"/>
                        </p:cNvSpPr>
                        <p:nvPr userDrawn="1"/>
                      </p:nvSpPr>
                      <p:spPr bwMode="hidden">
                        <a:xfrm rot="1678521" flipV="1">
                          <a:off x="1897" y="2287"/>
                          <a:ext cx="1880" cy="1225"/>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34890" name="Line 74"/>
                        <p:cNvSpPr>
                          <a:spLocks noChangeShapeType="1"/>
                        </p:cNvSpPr>
                        <p:nvPr userDrawn="1"/>
                      </p:nvSpPr>
                      <p:spPr bwMode="hidden">
                        <a:xfrm rot="1678521" flipV="1">
                          <a:off x="1855" y="2458"/>
                          <a:ext cx="2060" cy="1096"/>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34891" name="Line 75"/>
                        <p:cNvSpPr>
                          <a:spLocks noChangeShapeType="1"/>
                        </p:cNvSpPr>
                        <p:nvPr userDrawn="1"/>
                      </p:nvSpPr>
                      <p:spPr bwMode="hidden">
                        <a:xfrm rot="1678521" flipV="1">
                          <a:off x="1823" y="2640"/>
                          <a:ext cx="2224" cy="956"/>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34892" name="Line 76"/>
                        <p:cNvSpPr>
                          <a:spLocks noChangeShapeType="1"/>
                        </p:cNvSpPr>
                        <p:nvPr userDrawn="1"/>
                      </p:nvSpPr>
                      <p:spPr bwMode="hidden">
                        <a:xfrm rot="1678521" flipV="1">
                          <a:off x="1737" y="3059"/>
                          <a:ext cx="2520" cy="614"/>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34893" name="Line 77"/>
                        <p:cNvSpPr>
                          <a:spLocks noChangeShapeType="1"/>
                        </p:cNvSpPr>
                        <p:nvPr userDrawn="1"/>
                      </p:nvSpPr>
                      <p:spPr bwMode="hidden">
                        <a:xfrm rot="1678521">
                          <a:off x="1324" y="3150"/>
                          <a:ext cx="472" cy="1120"/>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34894" name="Line 78"/>
                        <p:cNvSpPr>
                          <a:spLocks noChangeShapeType="1"/>
                        </p:cNvSpPr>
                        <p:nvPr userDrawn="1"/>
                      </p:nvSpPr>
                      <p:spPr bwMode="hidden">
                        <a:xfrm rot="1678521" flipH="1">
                          <a:off x="1121" y="2961"/>
                          <a:ext cx="220" cy="1012"/>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34895" name="Line 79"/>
                        <p:cNvSpPr>
                          <a:spLocks noChangeShapeType="1"/>
                        </p:cNvSpPr>
                        <p:nvPr userDrawn="1"/>
                      </p:nvSpPr>
                      <p:spPr bwMode="hidden">
                        <a:xfrm rot="1678521" flipH="1">
                          <a:off x="1041" y="2935"/>
                          <a:ext cx="304" cy="990"/>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34896" name="Line 80"/>
                        <p:cNvSpPr>
                          <a:spLocks noChangeShapeType="1"/>
                        </p:cNvSpPr>
                        <p:nvPr userDrawn="1"/>
                      </p:nvSpPr>
                      <p:spPr bwMode="hidden">
                        <a:xfrm rot="1678521" flipH="1">
                          <a:off x="957" y="2910"/>
                          <a:ext cx="394" cy="971"/>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34897" name="Line 81"/>
                        <p:cNvSpPr>
                          <a:spLocks noChangeShapeType="1"/>
                        </p:cNvSpPr>
                        <p:nvPr userDrawn="1"/>
                      </p:nvSpPr>
                      <p:spPr bwMode="hidden">
                        <a:xfrm rot="1678521" flipH="1">
                          <a:off x="880" y="2885"/>
                          <a:ext cx="478" cy="943"/>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34898" name="Line 82"/>
                        <p:cNvSpPr>
                          <a:spLocks noChangeShapeType="1"/>
                        </p:cNvSpPr>
                        <p:nvPr userDrawn="1"/>
                      </p:nvSpPr>
                      <p:spPr bwMode="hidden">
                        <a:xfrm rot="1678521" flipH="1">
                          <a:off x="801" y="2863"/>
                          <a:ext cx="561" cy="910"/>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34899" name="Line 83"/>
                        <p:cNvSpPr>
                          <a:spLocks noChangeShapeType="1"/>
                        </p:cNvSpPr>
                        <p:nvPr userDrawn="1"/>
                      </p:nvSpPr>
                      <p:spPr bwMode="hidden">
                        <a:xfrm rot="1678521" flipH="1">
                          <a:off x="717" y="2836"/>
                          <a:ext cx="656" cy="878"/>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34900" name="Line 84"/>
                        <p:cNvSpPr>
                          <a:spLocks noChangeShapeType="1"/>
                        </p:cNvSpPr>
                        <p:nvPr userDrawn="1"/>
                      </p:nvSpPr>
                      <p:spPr bwMode="hidden">
                        <a:xfrm rot="1678521" flipH="1">
                          <a:off x="631" y="2810"/>
                          <a:ext cx="752" cy="842"/>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34901" name="Line 85"/>
                        <p:cNvSpPr>
                          <a:spLocks noChangeShapeType="1"/>
                        </p:cNvSpPr>
                        <p:nvPr userDrawn="1"/>
                      </p:nvSpPr>
                      <p:spPr bwMode="hidden">
                        <a:xfrm rot="1678521" flipH="1">
                          <a:off x="462" y="2758"/>
                          <a:ext cx="946" cy="751"/>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34902" name="Line 86"/>
                        <p:cNvSpPr>
                          <a:spLocks noChangeShapeType="1"/>
                        </p:cNvSpPr>
                        <p:nvPr userDrawn="1"/>
                      </p:nvSpPr>
                      <p:spPr bwMode="hidden">
                        <a:xfrm rot="1678521" flipH="1">
                          <a:off x="365" y="2729"/>
                          <a:ext cx="1058" cy="696"/>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34903" name="Line 87"/>
                        <p:cNvSpPr>
                          <a:spLocks noChangeShapeType="1"/>
                        </p:cNvSpPr>
                        <p:nvPr userDrawn="1"/>
                      </p:nvSpPr>
                      <p:spPr bwMode="hidden">
                        <a:xfrm rot="1678521" flipH="1">
                          <a:off x="265" y="2697"/>
                          <a:ext cx="1174" cy="636"/>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34904" name="Line 88"/>
                        <p:cNvSpPr>
                          <a:spLocks noChangeShapeType="1"/>
                        </p:cNvSpPr>
                        <p:nvPr userDrawn="1"/>
                      </p:nvSpPr>
                      <p:spPr bwMode="hidden">
                        <a:xfrm rot="1678521" flipH="1">
                          <a:off x="55" y="2632"/>
                          <a:ext cx="1431" cy="481"/>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34905" name="Line 89"/>
                        <p:cNvSpPr>
                          <a:spLocks noChangeShapeType="1"/>
                        </p:cNvSpPr>
                        <p:nvPr userDrawn="1"/>
                      </p:nvSpPr>
                      <p:spPr bwMode="hidden">
                        <a:xfrm rot="1678521" flipH="1">
                          <a:off x="-1" y="2607"/>
                          <a:ext cx="1513" cy="371"/>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34906" name="Line 90"/>
                        <p:cNvSpPr>
                          <a:spLocks noChangeShapeType="1"/>
                        </p:cNvSpPr>
                        <p:nvPr userDrawn="1"/>
                      </p:nvSpPr>
                      <p:spPr bwMode="hidden">
                        <a:xfrm rot="1678521" flipH="1">
                          <a:off x="-72" y="2570"/>
                          <a:ext cx="1648" cy="107"/>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34907" name="Line 91"/>
                        <p:cNvSpPr>
                          <a:spLocks noChangeShapeType="1"/>
                        </p:cNvSpPr>
                        <p:nvPr userDrawn="1"/>
                      </p:nvSpPr>
                      <p:spPr bwMode="hidden">
                        <a:xfrm rot="1678521" flipH="1" flipV="1">
                          <a:off x="-237" y="1095"/>
                          <a:ext cx="2219" cy="1364"/>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34908" name="Line 92"/>
                        <p:cNvSpPr>
                          <a:spLocks noChangeShapeType="1"/>
                        </p:cNvSpPr>
                        <p:nvPr userDrawn="1"/>
                      </p:nvSpPr>
                      <p:spPr bwMode="hidden">
                        <a:xfrm rot="1678521" flipH="1" flipV="1">
                          <a:off x="-43" y="962"/>
                          <a:ext cx="2071" cy="1541"/>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34909" name="Line 93"/>
                        <p:cNvSpPr>
                          <a:spLocks noChangeShapeType="1"/>
                        </p:cNvSpPr>
                        <p:nvPr userDrawn="1"/>
                      </p:nvSpPr>
                      <p:spPr bwMode="hidden">
                        <a:xfrm rot="1678521" flipH="1" flipV="1">
                          <a:off x="418" y="826"/>
                          <a:ext cx="1672" cy="1780"/>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34910" name="Line 94"/>
                        <p:cNvSpPr>
                          <a:spLocks noChangeShapeType="1"/>
                        </p:cNvSpPr>
                        <p:nvPr userDrawn="1"/>
                      </p:nvSpPr>
                      <p:spPr bwMode="hidden">
                        <a:xfrm rot="1678521" flipH="1" flipV="1">
                          <a:off x="634" y="808"/>
                          <a:ext cx="1473" cy="1852"/>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34911" name="Line 95"/>
                        <p:cNvSpPr>
                          <a:spLocks noChangeShapeType="1"/>
                        </p:cNvSpPr>
                        <p:nvPr userDrawn="1"/>
                      </p:nvSpPr>
                      <p:spPr bwMode="hidden">
                        <a:xfrm rot="1678521" flipH="1" flipV="1">
                          <a:off x="1094" y="827"/>
                          <a:ext cx="1030" cy="1945"/>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34912" name="Line 96"/>
                        <p:cNvSpPr>
                          <a:spLocks noChangeShapeType="1"/>
                        </p:cNvSpPr>
                        <p:nvPr userDrawn="1"/>
                      </p:nvSpPr>
                      <p:spPr bwMode="hidden">
                        <a:xfrm rot="1678521" flipH="1" flipV="1">
                          <a:off x="1302" y="857"/>
                          <a:ext cx="829" cy="1970"/>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34913" name="Line 97"/>
                        <p:cNvSpPr>
                          <a:spLocks noChangeShapeType="1"/>
                        </p:cNvSpPr>
                        <p:nvPr userDrawn="1"/>
                      </p:nvSpPr>
                      <p:spPr bwMode="hidden">
                        <a:xfrm rot="1678521" flipH="1" flipV="1">
                          <a:off x="1496" y="901"/>
                          <a:ext cx="633" cy="1978"/>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34914" name="Line 98"/>
                        <p:cNvSpPr>
                          <a:spLocks noChangeShapeType="1"/>
                        </p:cNvSpPr>
                        <p:nvPr userDrawn="1"/>
                      </p:nvSpPr>
                      <p:spPr bwMode="hidden">
                        <a:xfrm rot="1678521" flipH="1" flipV="1">
                          <a:off x="1679" y="952"/>
                          <a:ext cx="447" cy="1978"/>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34915" name="Line 99"/>
                        <p:cNvSpPr>
                          <a:spLocks noChangeShapeType="1"/>
                        </p:cNvSpPr>
                        <p:nvPr userDrawn="1"/>
                      </p:nvSpPr>
                      <p:spPr bwMode="hidden">
                        <a:xfrm rot="1678521" flipH="1" flipV="1">
                          <a:off x="1859" y="1013"/>
                          <a:ext cx="261" cy="1962"/>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grpSp>
                </p:grpSp>
              </p:grpSp>
            </p:grpSp>
          </p:grpSp>
          <p:grpSp>
            <p:nvGrpSpPr>
              <p:cNvPr id="2071" name="Group 100"/>
              <p:cNvGrpSpPr/>
              <p:nvPr userDrawn="1"/>
            </p:nvGrpSpPr>
            <p:grpSpPr>
              <a:xfrm>
                <a:off x="402" y="1454"/>
                <a:ext cx="2787" cy="2866"/>
                <a:chOff x="2" y="1454"/>
                <a:chExt cx="2787" cy="2866"/>
              </a:xfrm>
            </p:grpSpPr>
            <p:sp>
              <p:nvSpPr>
                <p:cNvPr id="34917" name="Line 101"/>
                <p:cNvSpPr>
                  <a:spLocks noChangeShapeType="1"/>
                </p:cNvSpPr>
                <p:nvPr userDrawn="1"/>
              </p:nvSpPr>
              <p:spPr bwMode="hidden">
                <a:xfrm rot="1678521" flipV="1">
                  <a:off x="2057" y="1454"/>
                  <a:ext cx="732" cy="1778"/>
                </a:xfrm>
                <a:prstGeom prst="line">
                  <a:avLst/>
                </a:prstGeom>
                <a:noFill/>
                <a:ln w="9525">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34918" name="Line 102"/>
                <p:cNvSpPr>
                  <a:spLocks noChangeShapeType="1"/>
                </p:cNvSpPr>
                <p:nvPr userDrawn="1"/>
              </p:nvSpPr>
              <p:spPr bwMode="hidden">
                <a:xfrm flipH="1" flipV="1">
                  <a:off x="870" y="3854"/>
                  <a:ext cx="223" cy="463"/>
                </a:xfrm>
                <a:prstGeom prst="line">
                  <a:avLst/>
                </a:prstGeom>
                <a:noFill/>
                <a:ln w="19050">
                  <a:solidFill>
                    <a:schemeClr val="accent2"/>
                  </a:solidFill>
                  <a:round/>
                </a:ln>
                <a:effectLst/>
              </p:spPr>
              <p:txBody>
                <a:bodyPr/>
                <a:lstStyle/>
                <a:p>
                  <a:pPr fontAlgn="auto">
                    <a:spcBef>
                      <a:spcPct val="0"/>
                    </a:spcBef>
                    <a:spcAft>
                      <a:spcPct val="0"/>
                    </a:spcAft>
                    <a:defRPr/>
                  </a:pPr>
                  <a:endParaRPr lang="uk-UA">
                    <a:latin typeface="+mn-lt"/>
                    <a:cs typeface="+mn-cs"/>
                  </a:endParaRPr>
                </a:p>
              </p:txBody>
            </p:sp>
            <p:grpSp>
              <p:nvGrpSpPr>
                <p:cNvPr id="2074" name="Group 103"/>
                <p:cNvGrpSpPr/>
                <p:nvPr userDrawn="1"/>
              </p:nvGrpSpPr>
              <p:grpSpPr>
                <a:xfrm>
                  <a:off x="2" y="2738"/>
                  <a:ext cx="1317" cy="1582"/>
                  <a:chOff x="2" y="2738"/>
                  <a:chExt cx="1317" cy="1582"/>
                </a:xfrm>
              </p:grpSpPr>
              <p:sp>
                <p:nvSpPr>
                  <p:cNvPr id="34920" name="Line 104"/>
                  <p:cNvSpPr>
                    <a:spLocks noChangeShapeType="1"/>
                  </p:cNvSpPr>
                  <p:nvPr userDrawn="1"/>
                </p:nvSpPr>
                <p:spPr bwMode="hidden">
                  <a:xfrm flipH="1">
                    <a:off x="697" y="3855"/>
                    <a:ext cx="173" cy="187"/>
                  </a:xfrm>
                  <a:prstGeom prst="line">
                    <a:avLst/>
                  </a:prstGeom>
                  <a:noFill/>
                  <a:ln w="19050">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34921" name="Freeform 105"/>
                  <p:cNvSpPr/>
                  <p:nvPr userDrawn="1"/>
                </p:nvSpPr>
                <p:spPr bwMode="hidden">
                  <a:xfrm>
                    <a:off x="2" y="3218"/>
                    <a:ext cx="1006" cy="1102"/>
                  </a:xfrm>
                  <a:custGeom>
                    <a:cxnLst>
                      <a:cxn ang="0">
                        <a:pos x="1006" y="1102"/>
                      </a:cxn>
                      <a:cxn ang="0">
                        <a:pos x="696" y="823"/>
                      </a:cxn>
                      <a:cxn ang="0">
                        <a:pos x="333" y="447"/>
                      </a:cxn>
                      <a:cxn ang="0">
                        <a:pos x="51" y="76"/>
                      </a:cxn>
                      <a:cxn ang="0">
                        <a:pos x="0" y="0"/>
                      </a:cxn>
                    </a:cxnLst>
                    <a:rect l="0" t="0" r="r" b="b"/>
                    <a:pathLst>
                      <a:path w="1005" h="1102">
                        <a:moveTo>
                          <a:pt x="1006" y="1102"/>
                        </a:moveTo>
                        <a:lnTo>
                          <a:pt x="696" y="823"/>
                        </a:lnTo>
                        <a:lnTo>
                          <a:pt x="333" y="447"/>
                        </a:lnTo>
                        <a:lnTo>
                          <a:pt x="51" y="76"/>
                        </a:lnTo>
                        <a:lnTo>
                          <a:pt x="0" y="0"/>
                        </a:lnTo>
                      </a:path>
                    </a:pathLst>
                  </a:custGeom>
                  <a:noFill/>
                  <a:ln w="19050" cmpd="sng">
                    <a:solidFill>
                      <a:schemeClr val="accent2"/>
                    </a:solidFill>
                    <a:round/>
                    <a:headEnd type="none" w="med" len="med"/>
                    <a:tailEnd type="none" w="med" len="med"/>
                  </a:ln>
                  <a:effectLst/>
                </p:spPr>
                <p:txBody>
                  <a:bodyPr/>
                  <a:lstStyle/>
                  <a:p>
                    <a:pPr fontAlgn="auto">
                      <a:spcBef>
                        <a:spcPct val="0"/>
                      </a:spcBef>
                      <a:spcAft>
                        <a:spcPct val="0"/>
                      </a:spcAft>
                      <a:defRPr/>
                    </a:pPr>
                    <a:endParaRPr lang="uk-UA">
                      <a:latin typeface="+mn-lt"/>
                      <a:cs typeface="+mn-cs"/>
                    </a:endParaRPr>
                  </a:p>
                </p:txBody>
              </p:sp>
              <p:sp>
                <p:nvSpPr>
                  <p:cNvPr id="34922" name="Line 106"/>
                  <p:cNvSpPr>
                    <a:spLocks noChangeShapeType="1"/>
                  </p:cNvSpPr>
                  <p:nvPr userDrawn="1"/>
                </p:nvSpPr>
                <p:spPr bwMode="hidden">
                  <a:xfrm flipH="1">
                    <a:off x="1242" y="4231"/>
                    <a:ext cx="77" cy="88"/>
                  </a:xfrm>
                  <a:prstGeom prst="line">
                    <a:avLst/>
                  </a:prstGeom>
                  <a:noFill/>
                  <a:ln w="19050">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34923" name="Line 107"/>
                  <p:cNvSpPr>
                    <a:spLocks noChangeShapeType="1"/>
                  </p:cNvSpPr>
                  <p:nvPr userDrawn="1"/>
                </p:nvSpPr>
                <p:spPr bwMode="hidden">
                  <a:xfrm flipH="1" flipV="1">
                    <a:off x="340" y="3668"/>
                    <a:ext cx="532" cy="185"/>
                  </a:xfrm>
                  <a:prstGeom prst="line">
                    <a:avLst/>
                  </a:prstGeom>
                  <a:noFill/>
                  <a:ln w="19050">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34924" name="Line 108"/>
                  <p:cNvSpPr>
                    <a:spLocks noChangeShapeType="1"/>
                  </p:cNvSpPr>
                  <p:nvPr userDrawn="1"/>
                </p:nvSpPr>
                <p:spPr bwMode="hidden">
                  <a:xfrm flipH="1" flipV="1">
                    <a:off x="237" y="3101"/>
                    <a:ext cx="101" cy="567"/>
                  </a:xfrm>
                  <a:prstGeom prst="line">
                    <a:avLst/>
                  </a:prstGeom>
                  <a:noFill/>
                  <a:ln w="19050">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34925" name="Line 109"/>
                  <p:cNvSpPr>
                    <a:spLocks noChangeShapeType="1"/>
                  </p:cNvSpPr>
                  <p:nvPr userDrawn="1"/>
                </p:nvSpPr>
                <p:spPr bwMode="hidden">
                  <a:xfrm flipH="1" flipV="1">
                    <a:off x="2" y="3009"/>
                    <a:ext cx="235" cy="92"/>
                  </a:xfrm>
                  <a:prstGeom prst="line">
                    <a:avLst/>
                  </a:prstGeom>
                  <a:noFill/>
                  <a:ln w="19050">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34926" name="Line 110"/>
                  <p:cNvSpPr>
                    <a:spLocks noChangeShapeType="1"/>
                  </p:cNvSpPr>
                  <p:nvPr userDrawn="1"/>
                </p:nvSpPr>
                <p:spPr bwMode="hidden">
                  <a:xfrm flipV="1">
                    <a:off x="54" y="3101"/>
                    <a:ext cx="182" cy="194"/>
                  </a:xfrm>
                  <a:prstGeom prst="line">
                    <a:avLst/>
                  </a:prstGeom>
                  <a:noFill/>
                  <a:ln w="19050">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34927" name="Line 111"/>
                  <p:cNvSpPr>
                    <a:spLocks noChangeShapeType="1"/>
                  </p:cNvSpPr>
                  <p:nvPr userDrawn="1"/>
                </p:nvSpPr>
                <p:spPr bwMode="hidden">
                  <a:xfrm flipH="1">
                    <a:off x="336" y="3476"/>
                    <a:ext cx="176" cy="192"/>
                  </a:xfrm>
                  <a:prstGeom prst="line">
                    <a:avLst/>
                  </a:prstGeom>
                  <a:noFill/>
                  <a:ln w="19050">
                    <a:solidFill>
                      <a:schemeClr val="accent2"/>
                    </a:solidFill>
                    <a:round/>
                  </a:ln>
                  <a:effectLst/>
                </p:spPr>
                <p:txBody>
                  <a:bodyPr/>
                  <a:lstStyle/>
                  <a:p>
                    <a:pPr fontAlgn="auto">
                      <a:spcBef>
                        <a:spcPct val="0"/>
                      </a:spcBef>
                      <a:spcAft>
                        <a:spcPct val="0"/>
                      </a:spcAft>
                      <a:defRPr/>
                    </a:pPr>
                    <a:endParaRPr lang="uk-UA">
                      <a:latin typeface="+mn-lt"/>
                      <a:cs typeface="+mn-cs"/>
                    </a:endParaRPr>
                  </a:p>
                </p:txBody>
              </p:sp>
              <p:sp>
                <p:nvSpPr>
                  <p:cNvPr id="34928" name="Line 112"/>
                  <p:cNvSpPr>
                    <a:spLocks noChangeShapeType="1"/>
                  </p:cNvSpPr>
                  <p:nvPr userDrawn="1"/>
                </p:nvSpPr>
                <p:spPr bwMode="hidden">
                  <a:xfrm flipV="1">
                    <a:off x="3" y="2738"/>
                    <a:ext cx="14" cy="23"/>
                  </a:xfrm>
                  <a:prstGeom prst="line">
                    <a:avLst/>
                  </a:prstGeom>
                  <a:noFill/>
                  <a:ln w="19050">
                    <a:solidFill>
                      <a:schemeClr val="accent2"/>
                    </a:solidFill>
                    <a:round/>
                  </a:ln>
                  <a:effectLst/>
                </p:spPr>
                <p:txBody>
                  <a:bodyPr/>
                  <a:lstStyle/>
                  <a:p>
                    <a:pPr fontAlgn="auto">
                      <a:spcBef>
                        <a:spcPct val="0"/>
                      </a:spcBef>
                      <a:spcAft>
                        <a:spcPct val="0"/>
                      </a:spcAft>
                      <a:defRPr/>
                    </a:pPr>
                    <a:endParaRPr lang="uk-UA">
                      <a:latin typeface="+mn-lt"/>
                      <a:cs typeface="+mn-cs"/>
                    </a:endParaRPr>
                  </a:p>
                </p:txBody>
              </p:sp>
            </p:grpSp>
          </p:grpSp>
        </p:grpSp>
        <p:grpSp>
          <p:nvGrpSpPr>
            <p:cNvPr id="2057" name="Group 113"/>
            <p:cNvGrpSpPr/>
            <p:nvPr userDrawn="1"/>
          </p:nvGrpSpPr>
          <p:grpSpPr>
            <a:xfrm>
              <a:off x="16" y="1326"/>
              <a:ext cx="3325" cy="2948"/>
              <a:chOff x="16" y="1326"/>
              <a:chExt cx="3325" cy="2948"/>
            </a:xfrm>
          </p:grpSpPr>
          <p:sp>
            <p:nvSpPr>
              <p:cNvPr id="34930" name="Freeform 114"/>
              <p:cNvSpPr/>
              <p:nvPr/>
            </p:nvSpPr>
            <p:spPr bwMode="hidden">
              <a:xfrm>
                <a:off x="16" y="2656"/>
                <a:ext cx="1440" cy="1618"/>
              </a:xfrm>
              <a:custGeom>
                <a:cxnLst>
                  <a:cxn ang="0">
                    <a:pos x="873" y="1150"/>
                  </a:cxn>
                  <a:cxn ang="0">
                    <a:pos x="741" y="1019"/>
                  </a:cxn>
                  <a:cxn ang="0">
                    <a:pos x="610" y="875"/>
                  </a:cxn>
                  <a:cxn ang="0">
                    <a:pos x="490" y="737"/>
                  </a:cxn>
                  <a:cxn ang="0">
                    <a:pos x="377" y="593"/>
                  </a:cxn>
                  <a:cxn ang="0">
                    <a:pos x="275" y="443"/>
                  </a:cxn>
                  <a:cxn ang="0">
                    <a:pos x="173" y="299"/>
                  </a:cxn>
                  <a:cxn ang="0">
                    <a:pos x="84" y="149"/>
                  </a:cxn>
                  <a:cxn ang="0">
                    <a:pos x="0" y="0"/>
                  </a:cxn>
                  <a:cxn ang="0">
                    <a:pos x="0" y="11"/>
                  </a:cxn>
                  <a:cxn ang="0">
                    <a:pos x="84" y="155"/>
                  </a:cxn>
                  <a:cxn ang="0">
                    <a:pos x="173" y="305"/>
                  </a:cxn>
                  <a:cxn ang="0">
                    <a:pos x="269" y="449"/>
                  </a:cxn>
                  <a:cxn ang="0">
                    <a:pos x="377" y="593"/>
                  </a:cxn>
                  <a:cxn ang="0">
                    <a:pos x="490" y="737"/>
                  </a:cxn>
                  <a:cxn ang="0">
                    <a:pos x="610" y="881"/>
                  </a:cxn>
                  <a:cxn ang="0">
                    <a:pos x="735" y="1019"/>
                  </a:cxn>
                  <a:cxn ang="0">
                    <a:pos x="873" y="1150"/>
                  </a:cxn>
                  <a:cxn ang="0">
                    <a:pos x="1010" y="1276"/>
                  </a:cxn>
                  <a:cxn ang="0">
                    <a:pos x="1148" y="1396"/>
                  </a:cxn>
                  <a:cxn ang="0">
                    <a:pos x="1286" y="1510"/>
                  </a:cxn>
                  <a:cxn ang="0">
                    <a:pos x="1429" y="1618"/>
                  </a:cxn>
                  <a:cxn ang="0">
                    <a:pos x="1435" y="1618"/>
                  </a:cxn>
                  <a:cxn ang="0">
                    <a:pos x="1292" y="1510"/>
                  </a:cxn>
                  <a:cxn ang="0">
                    <a:pos x="1154" y="1396"/>
                  </a:cxn>
                  <a:cxn ang="0">
                    <a:pos x="1010" y="1276"/>
                  </a:cxn>
                  <a:cxn ang="0">
                    <a:pos x="873" y="1150"/>
                  </a:cxn>
                  <a:cxn ang="0">
                    <a:pos x="873" y="1150"/>
                  </a:cxn>
                </a:cxnLst>
                <a:rect l="0" t="0" r="r" b="b"/>
                <a:pathLst>
                  <a:path w="1435" h="1618">
                    <a:moveTo>
                      <a:pt x="873" y="1150"/>
                    </a:moveTo>
                    <a:lnTo>
                      <a:pt x="741" y="1019"/>
                    </a:lnTo>
                    <a:lnTo>
                      <a:pt x="610" y="875"/>
                    </a:lnTo>
                    <a:lnTo>
                      <a:pt x="490" y="737"/>
                    </a:lnTo>
                    <a:lnTo>
                      <a:pt x="377" y="593"/>
                    </a:lnTo>
                    <a:lnTo>
                      <a:pt x="275" y="443"/>
                    </a:lnTo>
                    <a:lnTo>
                      <a:pt x="173" y="299"/>
                    </a:lnTo>
                    <a:lnTo>
                      <a:pt x="84" y="149"/>
                    </a:lnTo>
                    <a:lnTo>
                      <a:pt x="0" y="0"/>
                    </a:lnTo>
                    <a:lnTo>
                      <a:pt x="0" y="11"/>
                    </a:lnTo>
                    <a:lnTo>
                      <a:pt x="84" y="155"/>
                    </a:lnTo>
                    <a:lnTo>
                      <a:pt x="173" y="305"/>
                    </a:lnTo>
                    <a:lnTo>
                      <a:pt x="269" y="449"/>
                    </a:lnTo>
                    <a:lnTo>
                      <a:pt x="377" y="593"/>
                    </a:lnTo>
                    <a:lnTo>
                      <a:pt x="490" y="737"/>
                    </a:lnTo>
                    <a:lnTo>
                      <a:pt x="610" y="881"/>
                    </a:lnTo>
                    <a:lnTo>
                      <a:pt x="735" y="1019"/>
                    </a:lnTo>
                    <a:lnTo>
                      <a:pt x="873" y="1150"/>
                    </a:lnTo>
                    <a:lnTo>
                      <a:pt x="1010" y="1276"/>
                    </a:lnTo>
                    <a:lnTo>
                      <a:pt x="1148" y="1396"/>
                    </a:lnTo>
                    <a:lnTo>
                      <a:pt x="1286" y="1510"/>
                    </a:lnTo>
                    <a:lnTo>
                      <a:pt x="1429" y="1618"/>
                    </a:lnTo>
                    <a:lnTo>
                      <a:pt x="1435" y="1618"/>
                    </a:lnTo>
                    <a:lnTo>
                      <a:pt x="1292" y="1510"/>
                    </a:lnTo>
                    <a:lnTo>
                      <a:pt x="1154" y="1396"/>
                    </a:lnTo>
                    <a:lnTo>
                      <a:pt x="1010" y="1276"/>
                    </a:lnTo>
                    <a:lnTo>
                      <a:pt x="873" y="1150"/>
                    </a:lnTo>
                    <a:lnTo>
                      <a:pt x="873" y="1150"/>
                    </a:lnTo>
                    <a:close/>
                  </a:path>
                </a:pathLst>
              </a:custGeom>
              <a:solidFill>
                <a:schemeClr val="accent2"/>
              </a:solidFill>
              <a:ln w="9525">
                <a:noFill/>
                <a:round/>
              </a:ln>
            </p:spPr>
            <p:txBody>
              <a:bodyPr/>
              <a:lstStyle/>
              <a:p>
                <a:pPr fontAlgn="auto">
                  <a:spcBef>
                    <a:spcPct val="0"/>
                  </a:spcBef>
                  <a:spcAft>
                    <a:spcPct val="0"/>
                  </a:spcAft>
                  <a:defRPr/>
                </a:pPr>
                <a:endParaRPr lang="uk-UA">
                  <a:latin typeface="+mn-lt"/>
                  <a:cs typeface="+mn-cs"/>
                </a:endParaRPr>
              </a:p>
            </p:txBody>
          </p:sp>
          <p:sp>
            <p:nvSpPr>
              <p:cNvPr id="34931" name="Freeform 115"/>
              <p:cNvSpPr/>
              <p:nvPr/>
            </p:nvSpPr>
            <p:spPr bwMode="hidden">
              <a:xfrm>
                <a:off x="16" y="2260"/>
                <a:ext cx="1673" cy="2014"/>
              </a:xfrm>
              <a:custGeom>
                <a:cxnLst>
                  <a:cxn ang="0">
                    <a:pos x="957" y="1463"/>
                  </a:cxn>
                  <a:cxn ang="0">
                    <a:pos x="789" y="1289"/>
                  </a:cxn>
                  <a:cxn ang="0">
                    <a:pos x="634" y="1115"/>
                  </a:cxn>
                  <a:cxn ang="0">
                    <a:pos x="490" y="929"/>
                  </a:cxn>
                  <a:cxn ang="0">
                    <a:pos x="365" y="743"/>
                  </a:cxn>
                  <a:cxn ang="0">
                    <a:pos x="251" y="557"/>
                  </a:cxn>
                  <a:cxn ang="0">
                    <a:pos x="149" y="372"/>
                  </a:cxn>
                  <a:cxn ang="0">
                    <a:pos x="66" y="186"/>
                  </a:cxn>
                  <a:cxn ang="0">
                    <a:pos x="0" y="0"/>
                  </a:cxn>
                  <a:cxn ang="0">
                    <a:pos x="0" y="12"/>
                  </a:cxn>
                  <a:cxn ang="0">
                    <a:pos x="66" y="198"/>
                  </a:cxn>
                  <a:cxn ang="0">
                    <a:pos x="149" y="384"/>
                  </a:cxn>
                  <a:cxn ang="0">
                    <a:pos x="251" y="569"/>
                  </a:cxn>
                  <a:cxn ang="0">
                    <a:pos x="365" y="755"/>
                  </a:cxn>
                  <a:cxn ang="0">
                    <a:pos x="490" y="935"/>
                  </a:cxn>
                  <a:cxn ang="0">
                    <a:pos x="634" y="1115"/>
                  </a:cxn>
                  <a:cxn ang="0">
                    <a:pos x="789" y="1295"/>
                  </a:cxn>
                  <a:cxn ang="0">
                    <a:pos x="957" y="1463"/>
                  </a:cxn>
                  <a:cxn ang="0">
                    <a:pos x="1130" y="1618"/>
                  </a:cxn>
                  <a:cxn ang="0">
                    <a:pos x="1303" y="1762"/>
                  </a:cxn>
                  <a:cxn ang="0">
                    <a:pos x="1483" y="1894"/>
                  </a:cxn>
                  <a:cxn ang="0">
                    <a:pos x="1662" y="2014"/>
                  </a:cxn>
                  <a:cxn ang="0">
                    <a:pos x="1668" y="2014"/>
                  </a:cxn>
                  <a:cxn ang="0">
                    <a:pos x="1483" y="1894"/>
                  </a:cxn>
                  <a:cxn ang="0">
                    <a:pos x="1303" y="1762"/>
                  </a:cxn>
                  <a:cxn ang="0">
                    <a:pos x="1130" y="1618"/>
                  </a:cxn>
                  <a:cxn ang="0">
                    <a:pos x="957" y="1463"/>
                  </a:cxn>
                  <a:cxn ang="0">
                    <a:pos x="957" y="1463"/>
                  </a:cxn>
                </a:cxnLst>
                <a:rect l="0" t="0" r="r" b="b"/>
                <a:pathLst>
                  <a:path w="1668" h="2013">
                    <a:moveTo>
                      <a:pt x="957" y="1463"/>
                    </a:moveTo>
                    <a:lnTo>
                      <a:pt x="789" y="1289"/>
                    </a:lnTo>
                    <a:lnTo>
                      <a:pt x="634" y="1115"/>
                    </a:lnTo>
                    <a:lnTo>
                      <a:pt x="490" y="929"/>
                    </a:lnTo>
                    <a:lnTo>
                      <a:pt x="365" y="743"/>
                    </a:lnTo>
                    <a:lnTo>
                      <a:pt x="251" y="557"/>
                    </a:lnTo>
                    <a:lnTo>
                      <a:pt x="149" y="372"/>
                    </a:lnTo>
                    <a:lnTo>
                      <a:pt x="66" y="186"/>
                    </a:lnTo>
                    <a:lnTo>
                      <a:pt x="0" y="0"/>
                    </a:lnTo>
                    <a:lnTo>
                      <a:pt x="0" y="12"/>
                    </a:lnTo>
                    <a:lnTo>
                      <a:pt x="66" y="198"/>
                    </a:lnTo>
                    <a:lnTo>
                      <a:pt x="149" y="384"/>
                    </a:lnTo>
                    <a:lnTo>
                      <a:pt x="251" y="569"/>
                    </a:lnTo>
                    <a:lnTo>
                      <a:pt x="365" y="755"/>
                    </a:lnTo>
                    <a:lnTo>
                      <a:pt x="490" y="935"/>
                    </a:lnTo>
                    <a:lnTo>
                      <a:pt x="634" y="1115"/>
                    </a:lnTo>
                    <a:lnTo>
                      <a:pt x="789" y="1295"/>
                    </a:lnTo>
                    <a:lnTo>
                      <a:pt x="957" y="1463"/>
                    </a:lnTo>
                    <a:lnTo>
                      <a:pt x="1130" y="1618"/>
                    </a:lnTo>
                    <a:lnTo>
                      <a:pt x="1303" y="1762"/>
                    </a:lnTo>
                    <a:lnTo>
                      <a:pt x="1483" y="1894"/>
                    </a:lnTo>
                    <a:lnTo>
                      <a:pt x="1662" y="2014"/>
                    </a:lnTo>
                    <a:lnTo>
                      <a:pt x="1668" y="2014"/>
                    </a:lnTo>
                    <a:lnTo>
                      <a:pt x="1483" y="1894"/>
                    </a:lnTo>
                    <a:lnTo>
                      <a:pt x="1303" y="1762"/>
                    </a:lnTo>
                    <a:lnTo>
                      <a:pt x="1130" y="1618"/>
                    </a:lnTo>
                    <a:lnTo>
                      <a:pt x="957" y="1463"/>
                    </a:lnTo>
                    <a:lnTo>
                      <a:pt x="957" y="1463"/>
                    </a:lnTo>
                    <a:close/>
                  </a:path>
                </a:pathLst>
              </a:custGeom>
              <a:solidFill>
                <a:schemeClr val="accent2"/>
              </a:solidFill>
              <a:ln w="9525">
                <a:noFill/>
                <a:round/>
              </a:ln>
            </p:spPr>
            <p:txBody>
              <a:bodyPr/>
              <a:lstStyle/>
              <a:p>
                <a:pPr fontAlgn="auto">
                  <a:spcBef>
                    <a:spcPct val="0"/>
                  </a:spcBef>
                  <a:spcAft>
                    <a:spcPct val="0"/>
                  </a:spcAft>
                  <a:defRPr/>
                </a:pPr>
                <a:endParaRPr lang="uk-UA">
                  <a:latin typeface="+mn-lt"/>
                  <a:cs typeface="+mn-cs"/>
                </a:endParaRPr>
              </a:p>
            </p:txBody>
          </p:sp>
          <p:sp>
            <p:nvSpPr>
              <p:cNvPr id="34932" name="Rectangle 116"/>
              <p:cNvSpPr>
                <a:spLocks noChangeArrowheads="1"/>
              </p:cNvSpPr>
              <p:nvPr/>
            </p:nvSpPr>
            <p:spPr bwMode="hidden">
              <a:xfrm rot="-2488720">
                <a:off x="1988" y="1919"/>
                <a:ext cx="1353" cy="17"/>
              </a:xfrm>
              <a:prstGeom prst="rect">
                <a:avLst/>
              </a:prstGeom>
              <a:solidFill>
                <a:schemeClr val="accent2"/>
              </a:solidFill>
              <a:ln w="9525">
                <a:noFill/>
                <a:miter lim="800000"/>
              </a:ln>
              <a:effectLst/>
            </p:spPr>
            <p:txBody>
              <a:bodyPr wrap="none" anchor="ctr"/>
              <a:lstStyle/>
              <a:p>
                <a:pPr fontAlgn="auto">
                  <a:spcBef>
                    <a:spcPct val="0"/>
                  </a:spcBef>
                  <a:spcAft>
                    <a:spcPct val="0"/>
                  </a:spcAft>
                  <a:defRPr/>
                </a:pPr>
                <a:endParaRPr lang="uk-UA">
                  <a:latin typeface="+mn-lt"/>
                  <a:cs typeface="+mn-cs"/>
                </a:endParaRPr>
              </a:p>
            </p:txBody>
          </p:sp>
          <p:sp>
            <p:nvSpPr>
              <p:cNvPr id="34933" name="Rectangle 117"/>
              <p:cNvSpPr>
                <a:spLocks noChangeArrowheads="1"/>
              </p:cNvSpPr>
              <p:nvPr/>
            </p:nvSpPr>
            <p:spPr bwMode="hidden">
              <a:xfrm rot="-5087790">
                <a:off x="1964" y="2613"/>
                <a:ext cx="2217" cy="17"/>
              </a:xfrm>
              <a:prstGeom prst="rect">
                <a:avLst/>
              </a:prstGeom>
              <a:solidFill>
                <a:schemeClr val="accent2"/>
              </a:solidFill>
              <a:ln w="9525">
                <a:noFill/>
                <a:miter lim="800000"/>
              </a:ln>
              <a:effectLst/>
            </p:spPr>
            <p:txBody>
              <a:bodyPr wrap="none" anchor="ctr"/>
              <a:lstStyle/>
              <a:p>
                <a:pPr fontAlgn="auto">
                  <a:spcBef>
                    <a:spcPct val="0"/>
                  </a:spcBef>
                  <a:spcAft>
                    <a:spcPct val="0"/>
                  </a:spcAft>
                  <a:defRPr/>
                </a:pPr>
                <a:endParaRPr lang="uk-UA">
                  <a:latin typeface="+mn-lt"/>
                  <a:cs typeface="+mn-cs"/>
                </a:endParaRPr>
              </a:p>
            </p:txBody>
          </p:sp>
          <p:sp>
            <p:nvSpPr>
              <p:cNvPr id="34934" name="Rectangle 118"/>
              <p:cNvSpPr>
                <a:spLocks noChangeArrowheads="1"/>
              </p:cNvSpPr>
              <p:nvPr/>
            </p:nvSpPr>
            <p:spPr bwMode="hidden">
              <a:xfrm rot="-3417299">
                <a:off x="1015" y="2698"/>
                <a:ext cx="2678" cy="17"/>
              </a:xfrm>
              <a:prstGeom prst="rect">
                <a:avLst/>
              </a:prstGeom>
              <a:solidFill>
                <a:schemeClr val="accent2"/>
              </a:solidFill>
              <a:ln w="9525">
                <a:noFill/>
                <a:miter lim="800000"/>
              </a:ln>
              <a:effectLst/>
            </p:spPr>
            <p:txBody>
              <a:bodyPr wrap="none" anchor="ctr"/>
              <a:lstStyle/>
              <a:p>
                <a:pPr fontAlgn="auto">
                  <a:spcBef>
                    <a:spcPct val="0"/>
                  </a:spcBef>
                  <a:spcAft>
                    <a:spcPct val="0"/>
                  </a:spcAft>
                  <a:defRPr/>
                </a:pPr>
                <a:endParaRPr lang="uk-UA">
                  <a:latin typeface="+mn-lt"/>
                  <a:cs typeface="+mn-cs"/>
                </a:endParaRPr>
              </a:p>
            </p:txBody>
          </p:sp>
          <p:sp>
            <p:nvSpPr>
              <p:cNvPr id="34935" name="Rectangle 119"/>
              <p:cNvSpPr>
                <a:spLocks noChangeArrowheads="1"/>
              </p:cNvSpPr>
              <p:nvPr/>
            </p:nvSpPr>
            <p:spPr bwMode="hidden">
              <a:xfrm rot="-835848">
                <a:off x="688" y="1748"/>
                <a:ext cx="2390" cy="17"/>
              </a:xfrm>
              <a:prstGeom prst="rect">
                <a:avLst/>
              </a:prstGeom>
              <a:solidFill>
                <a:schemeClr val="accent2"/>
              </a:solidFill>
              <a:ln w="9525">
                <a:noFill/>
                <a:miter lim="800000"/>
              </a:ln>
              <a:effectLst/>
            </p:spPr>
            <p:txBody>
              <a:bodyPr wrap="none" anchor="ctr"/>
              <a:lstStyle/>
              <a:p>
                <a:pPr fontAlgn="auto">
                  <a:spcBef>
                    <a:spcPct val="0"/>
                  </a:spcBef>
                  <a:spcAft>
                    <a:spcPct val="0"/>
                  </a:spcAft>
                  <a:defRPr/>
                </a:pPr>
                <a:endParaRPr lang="uk-UA">
                  <a:latin typeface="+mn-lt"/>
                  <a:cs typeface="+mn-cs"/>
                </a:endParaRPr>
              </a:p>
            </p:txBody>
          </p:sp>
          <p:grpSp>
            <p:nvGrpSpPr>
              <p:cNvPr id="2064" name="Group 120"/>
              <p:cNvGrpSpPr>
                <a:grpSpLocks noChangeAspect="1"/>
              </p:cNvGrpSpPr>
              <p:nvPr/>
            </p:nvGrpSpPr>
            <p:grpSpPr>
              <a:xfrm>
                <a:off x="3046" y="1326"/>
                <a:ext cx="259" cy="299"/>
                <a:chOff x="3042" y="1265"/>
                <a:chExt cx="367" cy="424"/>
              </a:xfrm>
            </p:grpSpPr>
            <p:sp>
              <p:nvSpPr>
                <p:cNvPr id="34937" name="Oval 121"/>
                <p:cNvSpPr>
                  <a:spLocks noChangeAspect="1" noChangeArrowheads="1"/>
                </p:cNvSpPr>
                <p:nvPr userDrawn="1"/>
              </p:nvSpPr>
              <p:spPr bwMode="hidden">
                <a:xfrm rot="2828979">
                  <a:off x="2982" y="1467"/>
                  <a:ext cx="282" cy="162"/>
                </a:xfrm>
                <a:prstGeom prst="ellipse">
                  <a:avLst/>
                </a:prstGeom>
                <a:gradFill rotWithShape="0">
                  <a:gsLst>
                    <a:gs pos="0">
                      <a:schemeClr val="accent2"/>
                    </a:gs>
                    <a:gs pos="100000">
                      <a:schemeClr val="accent2">
                        <a:gamma/>
                        <a:tint val="84706"/>
                        <a:invGamma/>
                      </a:schemeClr>
                    </a:gs>
                  </a:gsLst>
                  <a:lin ang="5400000" scaled="1"/>
                </a:gradFill>
                <a:ln w="9525">
                  <a:noFill/>
                  <a:round/>
                </a:ln>
                <a:effectLst/>
              </p:spPr>
              <p:txBody>
                <a:bodyPr wrap="none" anchor="ctr"/>
                <a:lstStyle/>
                <a:p>
                  <a:pPr fontAlgn="auto">
                    <a:spcBef>
                      <a:spcPct val="0"/>
                    </a:spcBef>
                    <a:spcAft>
                      <a:spcPct val="0"/>
                    </a:spcAft>
                    <a:defRPr/>
                  </a:pPr>
                  <a:endParaRPr lang="uk-UA">
                    <a:latin typeface="+mn-lt"/>
                    <a:cs typeface="+mn-cs"/>
                  </a:endParaRPr>
                </a:p>
              </p:txBody>
            </p:sp>
            <p:sp>
              <p:nvSpPr>
                <p:cNvPr id="34938" name="Freeform 122"/>
                <p:cNvSpPr>
                  <a:spLocks noChangeAspect="1"/>
                </p:cNvSpPr>
                <p:nvPr userDrawn="1"/>
              </p:nvSpPr>
              <p:spPr bwMode="hidden">
                <a:xfrm>
                  <a:off x="3070" y="1374"/>
                  <a:ext cx="227" cy="221"/>
                </a:xfrm>
                <a:custGeom>
                  <a:cxnLst>
                    <a:cxn ang="0">
                      <a:pos x="227" y="134"/>
                    </a:cxn>
                    <a:cxn ang="0">
                      <a:pos x="203" y="144"/>
                    </a:cxn>
                    <a:cxn ang="0">
                      <a:pos x="179" y="138"/>
                    </a:cxn>
                    <a:cxn ang="0">
                      <a:pos x="149" y="126"/>
                    </a:cxn>
                    <a:cxn ang="0">
                      <a:pos x="126" y="102"/>
                    </a:cxn>
                    <a:cxn ang="0">
                      <a:pos x="102" y="72"/>
                    </a:cxn>
                    <a:cxn ang="0">
                      <a:pos x="84" y="48"/>
                    </a:cxn>
                    <a:cxn ang="0">
                      <a:pos x="78" y="24"/>
                    </a:cxn>
                    <a:cxn ang="0">
                      <a:pos x="84" y="0"/>
                    </a:cxn>
                    <a:cxn ang="0">
                      <a:pos x="84" y="0"/>
                    </a:cxn>
                    <a:cxn ang="0">
                      <a:pos x="78" y="0"/>
                    </a:cxn>
                    <a:cxn ang="0">
                      <a:pos x="18" y="60"/>
                    </a:cxn>
                    <a:cxn ang="0">
                      <a:pos x="0" y="90"/>
                    </a:cxn>
                    <a:cxn ang="0">
                      <a:pos x="0" y="120"/>
                    </a:cxn>
                    <a:cxn ang="0">
                      <a:pos x="12" y="156"/>
                    </a:cxn>
                    <a:cxn ang="0">
                      <a:pos x="36" y="192"/>
                    </a:cxn>
                    <a:cxn ang="0">
                      <a:pos x="66" y="216"/>
                    </a:cxn>
                    <a:cxn ang="0">
                      <a:pos x="96" y="222"/>
                    </a:cxn>
                    <a:cxn ang="0">
                      <a:pos x="126" y="222"/>
                    </a:cxn>
                    <a:cxn ang="0">
                      <a:pos x="155" y="210"/>
                    </a:cxn>
                    <a:cxn ang="0">
                      <a:pos x="227" y="138"/>
                    </a:cxn>
                    <a:cxn ang="0">
                      <a:pos x="227" y="134"/>
                    </a:cxn>
                  </a:cxnLst>
                  <a:rect l="0" t="0" r="r" b="b"/>
                  <a:pathLst>
                    <a:path w="226" h="221">
                      <a:moveTo>
                        <a:pt x="227" y="134"/>
                      </a:moveTo>
                      <a:lnTo>
                        <a:pt x="203" y="144"/>
                      </a:lnTo>
                      <a:lnTo>
                        <a:pt x="179" y="138"/>
                      </a:lnTo>
                      <a:lnTo>
                        <a:pt x="149" y="126"/>
                      </a:lnTo>
                      <a:lnTo>
                        <a:pt x="126" y="102"/>
                      </a:lnTo>
                      <a:lnTo>
                        <a:pt x="102" y="72"/>
                      </a:lnTo>
                      <a:lnTo>
                        <a:pt x="84" y="48"/>
                      </a:lnTo>
                      <a:lnTo>
                        <a:pt x="78" y="24"/>
                      </a:lnTo>
                      <a:lnTo>
                        <a:pt x="84" y="0"/>
                      </a:lnTo>
                      <a:lnTo>
                        <a:pt x="84" y="0"/>
                      </a:lnTo>
                      <a:lnTo>
                        <a:pt x="78" y="0"/>
                      </a:lnTo>
                      <a:lnTo>
                        <a:pt x="18" y="60"/>
                      </a:lnTo>
                      <a:lnTo>
                        <a:pt x="0" y="90"/>
                      </a:lnTo>
                      <a:lnTo>
                        <a:pt x="0" y="120"/>
                      </a:lnTo>
                      <a:lnTo>
                        <a:pt x="12" y="156"/>
                      </a:lnTo>
                      <a:lnTo>
                        <a:pt x="36" y="192"/>
                      </a:lnTo>
                      <a:lnTo>
                        <a:pt x="66" y="216"/>
                      </a:lnTo>
                      <a:lnTo>
                        <a:pt x="96" y="222"/>
                      </a:lnTo>
                      <a:lnTo>
                        <a:pt x="126" y="222"/>
                      </a:lnTo>
                      <a:lnTo>
                        <a:pt x="155" y="210"/>
                      </a:lnTo>
                      <a:lnTo>
                        <a:pt x="227" y="138"/>
                      </a:lnTo>
                      <a:lnTo>
                        <a:pt x="227" y="134"/>
                      </a:lnTo>
                      <a:close/>
                    </a:path>
                  </a:pathLst>
                </a:custGeom>
                <a:gradFill rotWithShape="0">
                  <a:gsLst>
                    <a:gs pos="0">
                      <a:schemeClr val="accent2"/>
                    </a:gs>
                    <a:gs pos="100000">
                      <a:schemeClr val="accent2">
                        <a:gamma/>
                        <a:tint val="84706"/>
                        <a:invGamma/>
                      </a:schemeClr>
                    </a:gs>
                  </a:gsLst>
                  <a:lin ang="5400000" scaled="1"/>
                </a:gradFill>
                <a:ln w="9525">
                  <a:noFill/>
                  <a:round/>
                </a:ln>
              </p:spPr>
              <p:txBody>
                <a:bodyPr/>
                <a:lstStyle/>
                <a:p>
                  <a:pPr fontAlgn="auto">
                    <a:spcBef>
                      <a:spcPct val="0"/>
                    </a:spcBef>
                    <a:spcAft>
                      <a:spcPct val="0"/>
                    </a:spcAft>
                    <a:defRPr/>
                  </a:pPr>
                  <a:endParaRPr lang="uk-UA">
                    <a:latin typeface="+mn-lt"/>
                    <a:cs typeface="+mn-cs"/>
                  </a:endParaRPr>
                </a:p>
              </p:txBody>
            </p:sp>
            <p:sp>
              <p:nvSpPr>
                <p:cNvPr id="34939" name="Freeform 123"/>
                <p:cNvSpPr>
                  <a:spLocks noChangeAspect="1"/>
                </p:cNvSpPr>
                <p:nvPr userDrawn="1"/>
              </p:nvSpPr>
              <p:spPr bwMode="hidden">
                <a:xfrm>
                  <a:off x="3144" y="1366"/>
                  <a:ext cx="163" cy="156"/>
                </a:xfrm>
                <a:custGeom>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ln>
              </p:spPr>
              <p:txBody>
                <a:bodyPr/>
                <a:lstStyle/>
                <a:p>
                  <a:pPr fontAlgn="auto">
                    <a:spcBef>
                      <a:spcPct val="0"/>
                    </a:spcBef>
                    <a:spcAft>
                      <a:spcPct val="0"/>
                    </a:spcAft>
                    <a:defRPr/>
                  </a:pPr>
                  <a:endParaRPr lang="uk-UA">
                    <a:latin typeface="+mn-lt"/>
                    <a:cs typeface="+mn-cs"/>
                  </a:endParaRPr>
                </a:p>
              </p:txBody>
            </p:sp>
            <p:sp>
              <p:nvSpPr>
                <p:cNvPr id="34940" name="Freeform 124"/>
                <p:cNvSpPr>
                  <a:spLocks noChangeAspect="1"/>
                </p:cNvSpPr>
                <p:nvPr userDrawn="1"/>
              </p:nvSpPr>
              <p:spPr bwMode="hidden">
                <a:xfrm>
                  <a:off x="3202" y="1272"/>
                  <a:ext cx="203" cy="199"/>
                </a:xfrm>
                <a:custGeom>
                  <a:cxnLst>
                    <a:cxn ang="0">
                      <a:pos x="179" y="18"/>
                    </a:cxn>
                    <a:cxn ang="0">
                      <a:pos x="197" y="48"/>
                    </a:cxn>
                    <a:cxn ang="0">
                      <a:pos x="203" y="60"/>
                    </a:cxn>
                    <a:cxn ang="0">
                      <a:pos x="197" y="66"/>
                    </a:cxn>
                    <a:cxn ang="0">
                      <a:pos x="65" y="192"/>
                    </a:cxn>
                    <a:cxn ang="0">
                      <a:pos x="59" y="198"/>
                    </a:cxn>
                    <a:cxn ang="0">
                      <a:pos x="47" y="192"/>
                    </a:cxn>
                    <a:cxn ang="0">
                      <a:pos x="17" y="174"/>
                    </a:cxn>
                    <a:cxn ang="0">
                      <a:pos x="0" y="150"/>
                    </a:cxn>
                    <a:cxn ang="0">
                      <a:pos x="0" y="126"/>
                    </a:cxn>
                    <a:cxn ang="0">
                      <a:pos x="131" y="0"/>
                    </a:cxn>
                    <a:cxn ang="0">
                      <a:pos x="155" y="0"/>
                    </a:cxn>
                    <a:cxn ang="0">
                      <a:pos x="179" y="18"/>
                    </a:cxn>
                    <a:cxn ang="0">
                      <a:pos x="179" y="18"/>
                    </a:cxn>
                  </a:cxnLst>
                  <a:rect l="0" t="0" r="r" b="b"/>
                  <a:pathLst>
                    <a:path w="203" h="198">
                      <a:moveTo>
                        <a:pt x="179" y="18"/>
                      </a:moveTo>
                      <a:lnTo>
                        <a:pt x="197" y="48"/>
                      </a:lnTo>
                      <a:lnTo>
                        <a:pt x="203" y="60"/>
                      </a:lnTo>
                      <a:lnTo>
                        <a:pt x="197" y="66"/>
                      </a:lnTo>
                      <a:lnTo>
                        <a:pt x="65" y="192"/>
                      </a:lnTo>
                      <a:lnTo>
                        <a:pt x="59" y="198"/>
                      </a:lnTo>
                      <a:lnTo>
                        <a:pt x="47" y="192"/>
                      </a:lnTo>
                      <a:lnTo>
                        <a:pt x="17" y="174"/>
                      </a:lnTo>
                      <a:lnTo>
                        <a:pt x="0" y="150"/>
                      </a:lnTo>
                      <a:lnTo>
                        <a:pt x="0" y="126"/>
                      </a:lnTo>
                      <a:lnTo>
                        <a:pt x="131" y="0"/>
                      </a:lnTo>
                      <a:lnTo>
                        <a:pt x="155" y="0"/>
                      </a:lnTo>
                      <a:lnTo>
                        <a:pt x="179" y="18"/>
                      </a:lnTo>
                      <a:lnTo>
                        <a:pt x="179" y="18"/>
                      </a:lnTo>
                      <a:close/>
                    </a:path>
                  </a:pathLst>
                </a:custGeom>
                <a:gradFill rotWithShape="0">
                  <a:gsLst>
                    <a:gs pos="0">
                      <a:schemeClr val="accent2"/>
                    </a:gs>
                    <a:gs pos="100000">
                      <a:schemeClr val="accent2">
                        <a:gamma/>
                        <a:tint val="84706"/>
                        <a:invGamma/>
                      </a:schemeClr>
                    </a:gs>
                  </a:gsLst>
                  <a:lin ang="5400000" scaled="1"/>
                </a:gradFill>
                <a:ln w="9525">
                  <a:noFill/>
                  <a:round/>
                </a:ln>
              </p:spPr>
              <p:txBody>
                <a:bodyPr/>
                <a:lstStyle/>
                <a:p>
                  <a:pPr fontAlgn="auto">
                    <a:spcBef>
                      <a:spcPct val="0"/>
                    </a:spcBef>
                    <a:spcAft>
                      <a:spcPct val="0"/>
                    </a:spcAft>
                    <a:defRPr/>
                  </a:pPr>
                  <a:endParaRPr lang="uk-UA">
                    <a:latin typeface="+mn-lt"/>
                    <a:cs typeface="+mn-cs"/>
                  </a:endParaRPr>
                </a:p>
              </p:txBody>
            </p:sp>
            <p:sp>
              <p:nvSpPr>
                <p:cNvPr id="34941" name="Freeform 125"/>
                <p:cNvSpPr>
                  <a:spLocks noChangeAspect="1"/>
                </p:cNvSpPr>
                <p:nvPr userDrawn="1"/>
              </p:nvSpPr>
              <p:spPr bwMode="hidden">
                <a:xfrm>
                  <a:off x="3330" y="1265"/>
                  <a:ext cx="79" cy="74"/>
                </a:xfrm>
                <a:custGeom>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ln>
              </p:spPr>
              <p:txBody>
                <a:bodyPr/>
                <a:lstStyle/>
                <a:p>
                  <a:pPr fontAlgn="auto">
                    <a:spcBef>
                      <a:spcPct val="0"/>
                    </a:spcBef>
                    <a:spcAft>
                      <a:spcPct val="0"/>
                    </a:spcAft>
                    <a:defRPr/>
                  </a:pPr>
                  <a:endParaRPr lang="uk-UA">
                    <a:latin typeface="+mn-lt"/>
                    <a:cs typeface="+mn-cs"/>
                  </a:endParaRPr>
                </a:p>
              </p:txBody>
            </p:sp>
          </p:grpSp>
        </p:grpSp>
      </p:grpSp>
      <p:sp>
        <p:nvSpPr>
          <p:cNvPr id="34942" name="Rectangle 126"/>
          <p:cNvSpPr>
            <a:spLocks noGrp="1" noChangeArrowheads="1"/>
          </p:cNvSpPr>
          <p:nvPr>
            <p:ph type="dt" sz="half" idx="2"/>
          </p:nvPr>
        </p:nvSpPr>
        <p:spPr bwMode="auto">
          <a:xfrm>
            <a:off x="457200" y="6243638"/>
            <a:ext cx="2133600" cy="45720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fontAlgn="auto">
              <a:spcBef>
                <a:spcPct val="0"/>
              </a:spcBef>
              <a:spcAft>
                <a:spcPct val="0"/>
              </a:spcAft>
              <a:defRPr sz="1200">
                <a:effectLst>
                  <a:outerShdw blurRad="38100" dist="38100" dir="2700000" algn="tl">
                    <a:srgbClr val="000000"/>
                  </a:outerShdw>
                </a:effectLst>
                <a:latin typeface="+mn-lt"/>
                <a:cs typeface="+mn-cs"/>
              </a:defRPr>
            </a:lvl1pPr>
          </a:lstStyle>
          <a:p>
            <a:pPr>
              <a:defRPr/>
            </a:pPr>
            <a:endParaRPr lang="ru-RU"/>
          </a:p>
        </p:txBody>
      </p:sp>
      <p:sp>
        <p:nvSpPr>
          <p:cNvPr id="34943" name="Rectangle 127"/>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algn="ctr" fontAlgn="auto">
              <a:spcBef>
                <a:spcPct val="0"/>
              </a:spcBef>
              <a:spcAft>
                <a:spcPct val="0"/>
              </a:spcAft>
              <a:defRPr sz="1200" smtClean="0">
                <a:effectLst>
                  <a:outerShdw blurRad="38100" dist="38100" dir="2700000" algn="tl">
                    <a:srgbClr val="000000"/>
                  </a:outerShdw>
                </a:effectLst>
                <a:latin typeface="+mn-lt"/>
                <a:cs typeface="+mn-cs"/>
              </a:defRPr>
            </a:lvl1pPr>
          </a:lstStyle>
          <a:p>
            <a:pPr>
              <a:defRPr/>
            </a:pPr>
            <a:r>
              <a:rPr lang="ru-RU"/>
              <a:t>За матеріалами сайту Svit PPT</a:t>
            </a:r>
          </a:p>
        </p:txBody>
      </p:sp>
      <p:sp>
        <p:nvSpPr>
          <p:cNvPr id="34944" name="Rectangle 128"/>
          <p:cNvSpPr>
            <a:spLocks noGrp="1" noChangeArrowheads="1"/>
          </p:cNvSpPr>
          <p:nvPr>
            <p:ph type="sldNum" sz="quarter" idx="4"/>
          </p:nvPr>
        </p:nvSpPr>
        <p:spPr bwMode="auto">
          <a:xfrm>
            <a:off x="6553200" y="6243638"/>
            <a:ext cx="2133600" cy="45720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algn="r" fontAlgn="auto">
              <a:spcBef>
                <a:spcPct val="0"/>
              </a:spcBef>
              <a:spcAft>
                <a:spcPct val="0"/>
              </a:spcAft>
              <a:defRPr sz="1200">
                <a:effectLst>
                  <a:outerShdw blurRad="38100" dist="38100" dir="2700000" algn="tl">
                    <a:srgbClr val="000000"/>
                  </a:outerShdw>
                </a:effectLst>
                <a:latin typeface="+mn-lt"/>
                <a:cs typeface="+mn-cs"/>
              </a:defRPr>
            </a:lvl1pPr>
          </a:lstStyle>
          <a:p>
            <a:pPr>
              <a:defRPr/>
            </a:pPr>
            <a:fld id="{15DBB8E6-2136-418A-A788-A692676A7754}" type="slidenum">
              <a:rPr lang="ru-RU"/>
              <a:pPr>
                <a:defRPr/>
              </a:pPr>
              <a:t>‹#›</a:t>
            </a:fld>
            <a:endParaRPr lang="ru-RU"/>
          </a:p>
        </p:txBody>
      </p:sp>
      <p:sp>
        <p:nvSpPr>
          <p:cNvPr id="34945" name="Rectangle 129"/>
          <p:cNvSpPr>
            <a:spLocks noGrp="1" noChangeArrowheads="1"/>
          </p:cNvSpPr>
          <p:nvPr>
            <p:ph type="body" idx="1"/>
          </p:nvPr>
        </p:nvSpPr>
        <p:spPr bwMode="auto">
          <a:xfrm>
            <a:off x="457200" y="1600200"/>
            <a:ext cx="8229600" cy="4530725"/>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4946" name="Rectangle 130"/>
          <p:cNvSpPr>
            <a:spLocks noGrp="1" noChangeArrowheads="1"/>
          </p:cNvSpPr>
          <p:nvPr>
            <p:ph type="title"/>
          </p:nvPr>
        </p:nvSpPr>
        <p:spPr bwMode="auto">
          <a:xfrm>
            <a:off x="457200" y="277813"/>
            <a:ext cx="8229600" cy="1139825"/>
          </a:xfrm>
          <a:prstGeom prst="rect">
            <a:avLst/>
          </a:prstGeom>
          <a:noFill/>
          <a:ln w="9525">
            <a:noFill/>
            <a:miter lim="800000"/>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Tree>
  </p:cSld>
  <p:clrMap bg1="dk2" tx1="lt1" bg2="dk1" tx2="lt2" accent1="accent1" accent2="accent2" accent3="accent3" accent4="accent4" accent5="accent5" accent6="accent6" hlink="hlink" folHlink="folHlink"/>
  <p:sldLayoutIdLst>
    <p:sldLayoutId id="2147484511" r:id="rId1"/>
    <p:sldLayoutId id="2147484316" r:id="rId2"/>
    <p:sldLayoutId id="2147484317" r:id="rId3"/>
    <p:sldLayoutId id="2147484318" r:id="rId4"/>
    <p:sldLayoutId id="2147484319" r:id="rId5"/>
    <p:sldLayoutId id="2147484320" r:id="rId6"/>
    <p:sldLayoutId id="2147484321" r:id="rId7"/>
    <p:sldLayoutId id="2147484322" r:id="rId8"/>
    <p:sldLayoutId id="2147484323" r:id="rId9"/>
    <p:sldLayoutId id="2147484324" r:id="rId10"/>
    <p:sldLayoutId id="2147484325" r:id="rId11"/>
    <p:sldLayoutId id="2147484326" r:id="rId12"/>
  </p:sldLayoutIdLst>
  <p:transition spd="slow">
    <p:randomBar dir="vert"/>
  </p:transition>
  <p:timing/>
  <p:hf sldNum="0" hd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a:defRPr>
      </a:lvl9pPr>
    </p:titleStyle>
    <p:bodyStyle>
      <a:lvl1pPr marL="342900" indent="-342900" algn="l" rtl="0" eaLnBrk="0" fontAlgn="base" hangingPunct="0">
        <a:spcBef>
          <a:spcPct val="20000"/>
        </a:spcBef>
        <a:spcAft>
          <a:spcPct val="0"/>
        </a:spcAft>
        <a:buClr>
          <a:schemeClr val="tx2"/>
        </a:buClr>
        <a:buSzPct val="6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0000"/>
        <a:buFont typeface="Wingdings" pitchFamily="2" charset="2"/>
        <a:buChar char="u"/>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blipFill dpi="0" rotWithShape="0">
          <a:blip r:embed="rId4"/>
          <a:stretch>
            <a:fillRect/>
          </a:stretch>
        </a:blipFill>
        <a:effectLst/>
      </p:bgPr>
    </p:bg>
    <p:spTree>
      <p:nvGrpSpPr>
        <p:cNvPr id="1" name=""/>
        <p:cNvGrpSpPr/>
        <p:nvPr/>
      </p:nvGrpSpPr>
      <p:grpSpPr>
        <a:xfrm>
          <a:off x="0" y="0"/>
          <a: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ru-RU" smtClean="0"/>
              <a:t>Образец заголовка</a:t>
            </a:r>
            <a:endParaRPr lang="en-US"/>
          </a:p>
        </p:txBody>
      </p:sp>
      <p:sp>
        <p:nvSpPr>
          <p:cNvPr id="20483" name="Текст 12"/>
          <p:cNvSpPr>
            <a:spLocks noGrp="1"/>
          </p:cNvSpPr>
          <p:nvPr>
            <p:ph type="body" idx="1"/>
          </p:nvPr>
        </p:nvSpPr>
        <p:spPr bwMode="auto">
          <a:xfrm>
            <a:off x="457200" y="1600200"/>
            <a:ext cx="8229600" cy="4708525"/>
          </a:xfrm>
          <a:prstGeom prst="rect">
            <a:avLst/>
          </a:prstGeom>
          <a:noFill/>
          <a:ln w="9525">
            <a:noFill/>
            <a:miter lim="800000"/>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ct val="0"/>
              </a:spcBef>
              <a:spcAft>
                <a:spcPct val="0"/>
              </a:spcAft>
              <a:defRPr kumimoji="0" sz="1200">
                <a:solidFill>
                  <a:schemeClr val="tx1">
                    <a:shade val="50000"/>
                  </a:schemeClr>
                </a:solidFill>
                <a:latin typeface="+mn-lt"/>
                <a:cs typeface="+mn-cs"/>
              </a:defRPr>
            </a:lvl1pPr>
          </a:lstStyle>
          <a:p>
            <a:pPr>
              <a:defRPr/>
            </a:pPr>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ct val="0"/>
              </a:spcBef>
              <a:spcAft>
                <a:spcPct val="0"/>
              </a:spcAft>
              <a:defRPr kumimoji="0" sz="1200" smtClean="0">
                <a:solidFill>
                  <a:schemeClr val="tx1">
                    <a:shade val="50000"/>
                  </a:schemeClr>
                </a:solidFill>
                <a:latin typeface="+mn-lt"/>
                <a:cs typeface="+mn-cs"/>
              </a:defRPr>
            </a:lvl1pPr>
          </a:lstStyle>
          <a:p>
            <a:pPr>
              <a:defRPr/>
            </a:pPr>
            <a:r>
              <a:rPr lang="ru-RU"/>
              <a:t>За матеріалами сайту Svit PPT</a:t>
            </a:r>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ct val="0"/>
              </a:spcBef>
              <a:spcAft>
                <a:spcPct val="0"/>
              </a:spcAft>
              <a:defRPr kumimoji="0" sz="1200">
                <a:solidFill>
                  <a:schemeClr val="tx1">
                    <a:shade val="50000"/>
                  </a:schemeClr>
                </a:solidFill>
                <a:latin typeface="+mn-lt"/>
                <a:cs typeface="+mn-cs"/>
              </a:defRPr>
            </a:lvl1pPr>
          </a:lstStyle>
          <a:p>
            <a:pPr>
              <a:defRPr/>
            </a:pPr>
            <a:fld id="{7AA55855-CDB3-43AA-83E3-15D1E29B10A3}"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4475" r:id="rId1"/>
    <p:sldLayoutId id="2147484476" r:id="rId2"/>
    <p:sldLayoutId id="2147484562" r:id="rId3"/>
  </p:sldLayoutIdLst>
  <p:transition spd="slow">
    <p:randomBar dir="vert"/>
  </p:transition>
  <p:timing/>
  <p:hf sldNum="0" hdr="0" dt="0"/>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Arial"/>
        </a:defRPr>
      </a:lvl2pPr>
      <a:lvl3pPr algn="ctr" rtl="0" eaLnBrk="0" fontAlgn="base" hangingPunct="0">
        <a:spcBef>
          <a:spcPct val="0"/>
        </a:spcBef>
        <a:spcAft>
          <a:spcPct val="0"/>
        </a:spcAft>
        <a:defRPr sz="4100" b="1">
          <a:solidFill>
            <a:schemeClr val="tx1"/>
          </a:solidFill>
          <a:latin typeface="Arial"/>
        </a:defRPr>
      </a:lvl3pPr>
      <a:lvl4pPr algn="ctr" rtl="0" eaLnBrk="0" fontAlgn="base" hangingPunct="0">
        <a:spcBef>
          <a:spcPct val="0"/>
        </a:spcBef>
        <a:spcAft>
          <a:spcPct val="0"/>
        </a:spcAft>
        <a:defRPr sz="4100" b="1">
          <a:solidFill>
            <a:schemeClr val="tx1"/>
          </a:solidFill>
          <a:latin typeface="Arial"/>
        </a:defRPr>
      </a:lvl4pPr>
      <a:lvl5pPr algn="ctr" rtl="0" eaLnBrk="0" fontAlgn="base" hangingPunct="0">
        <a:spcBef>
          <a:spcPct val="0"/>
        </a:spcBef>
        <a:spcAft>
          <a:spcPct val="0"/>
        </a:spcAft>
        <a:defRPr sz="4100" b="1">
          <a:solidFill>
            <a:schemeClr val="tx1"/>
          </a:solidFill>
          <a:latin typeface="Arial"/>
        </a:defRPr>
      </a:lvl5pPr>
      <a:lvl6pPr marL="457200" algn="ctr" rtl="0" fontAlgn="base">
        <a:spcBef>
          <a:spcPct val="0"/>
        </a:spcBef>
        <a:spcAft>
          <a:spcPct val="0"/>
        </a:spcAft>
        <a:defRPr sz="4100" b="1">
          <a:solidFill>
            <a:schemeClr val="tx1"/>
          </a:solidFill>
          <a:latin typeface="Arial"/>
        </a:defRPr>
      </a:lvl6pPr>
      <a:lvl7pPr marL="914400" algn="ctr" rtl="0" fontAlgn="base">
        <a:spcBef>
          <a:spcPct val="0"/>
        </a:spcBef>
        <a:spcAft>
          <a:spcPct val="0"/>
        </a:spcAft>
        <a:defRPr sz="4100" b="1">
          <a:solidFill>
            <a:schemeClr val="tx1"/>
          </a:solidFill>
          <a:latin typeface="Arial"/>
        </a:defRPr>
      </a:lvl7pPr>
      <a:lvl8pPr marL="1371600" algn="ctr" rtl="0" fontAlgn="base">
        <a:spcBef>
          <a:spcPct val="0"/>
        </a:spcBef>
        <a:spcAft>
          <a:spcPct val="0"/>
        </a:spcAft>
        <a:defRPr sz="4100" b="1">
          <a:solidFill>
            <a:schemeClr val="tx1"/>
          </a:solidFill>
          <a:latin typeface="Arial"/>
        </a:defRPr>
      </a:lvl8pPr>
      <a:lvl9pPr marL="1828800" algn="ctr" rtl="0" fontAlgn="base">
        <a:spcBef>
          <a:spcPct val="0"/>
        </a:spcBef>
        <a:spcAft>
          <a:spcPct val="0"/>
        </a:spcAft>
        <a:defRPr sz="4100" b="1">
          <a:solidFill>
            <a:schemeClr val="tx1"/>
          </a:solidFill>
          <a:latin typeface="Arial"/>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Tx/>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solidFill>
          <a:schemeClr val="bg1"/>
        </a:solidFill>
        <a:effectLst/>
      </p:bgPr>
    </p:bg>
    <p:spTree>
      <p:nvGrpSpPr>
        <p:cNvPr id="1" name=""/>
        <p:cNvGrpSpPr/>
        <p:nvPr/>
      </p:nvGrpSpPr>
      <p:grpSpPr>
        <a:xfrm>
          <a:off x="0" y="0"/>
          <a:ext cx="0" cy="0"/>
        </a:xfrm>
      </p:grpSpPr>
      <p:sp>
        <p:nvSpPr>
          <p:cNvPr id="21506" name="Заголовок 1"/>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1507" name="Текст 2"/>
          <p:cNvSpPr>
            <a:spLocks noGrp="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ct val="0"/>
              </a:spcBef>
              <a:spcAft>
                <a:spcPct val="0"/>
              </a:spcAft>
              <a:defRPr sz="1200">
                <a:solidFill>
                  <a:schemeClr val="tx1">
                    <a:tint val="75000"/>
                  </a:schemeClr>
                </a:solidFill>
                <a:latin typeface="+mn-lt"/>
                <a:cs typeface="+mn-cs"/>
              </a:defRPr>
            </a:lvl1pPr>
          </a:lstStyle>
          <a:p>
            <a:pPr>
              <a:defRPr/>
            </a:pPr>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ct val="0"/>
              </a:spcBef>
              <a:spcAft>
                <a:spcPct val="0"/>
              </a:spcAft>
              <a:defRPr sz="1200" smtClean="0">
                <a:solidFill>
                  <a:schemeClr val="tx1">
                    <a:tint val="75000"/>
                  </a:schemeClr>
                </a:solidFill>
                <a:latin typeface="+mn-lt"/>
                <a:cs typeface="+mn-cs"/>
              </a:defRPr>
            </a:lvl1pPr>
          </a:lstStyle>
          <a:p>
            <a:pPr>
              <a:defRPr/>
            </a:pPr>
            <a:r>
              <a:rPr lang="ru-RU"/>
              <a:t>За матеріалами сайту Svit PPT</a:t>
            </a: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ct val="0"/>
              </a:spcBef>
              <a:spcAft>
                <a:spcPct val="0"/>
              </a:spcAft>
              <a:defRPr sz="1200">
                <a:solidFill>
                  <a:schemeClr val="tx1">
                    <a:tint val="75000"/>
                  </a:schemeClr>
                </a:solidFill>
                <a:latin typeface="+mn-lt"/>
                <a:cs typeface="+mn-cs"/>
              </a:defRPr>
            </a:lvl1pPr>
          </a:lstStyle>
          <a:p>
            <a:pPr>
              <a:defRPr/>
            </a:pPr>
            <a:fld id="{BA917B56-6780-4BBC-8A0E-B8835813F087}"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477" r:id="rId1"/>
    <p:sldLayoutId id="2147484478" r:id="rId2"/>
    <p:sldLayoutId id="2147484479" r:id="rId3"/>
    <p:sldLayoutId id="2147484480" r:id="rId4"/>
    <p:sldLayoutId id="2147484481" r:id="rId5"/>
    <p:sldLayoutId id="2147484482" r:id="rId6"/>
    <p:sldLayoutId id="2147484483" r:id="rId7"/>
    <p:sldLayoutId id="2147484484" r:id="rId8"/>
    <p:sldLayoutId id="2147484485" r:id="rId9"/>
    <p:sldLayoutId id="2147484486" r:id="rId10"/>
    <p:sldLayoutId id="2147484487" r:id="rId11"/>
  </p:sldLayoutIdLst>
  <p:transition spd="slow">
    <p:randomBar dir="vert"/>
  </p:transition>
  <p:timing/>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solidFill>
          <a:schemeClr val="bg1"/>
        </a:solidFill>
        <a:effectLst/>
      </p:bgPr>
    </p:bg>
    <p:spTree>
      <p:nvGrpSpPr>
        <p:cNvPr id="1" name=""/>
        <p:cNvGrpSpPr/>
        <p:nvPr/>
      </p:nvGrpSpPr>
      <p:grpSpPr>
        <a:xfrm>
          <a:off x="0" y="0"/>
          <a:ext cx="0" cy="0"/>
        </a:xfrm>
      </p:grpSpPr>
      <p:sp>
        <p:nvSpPr>
          <p:cNvPr id="22530" name="Заголовок 1"/>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2531" name="Текст 2"/>
          <p:cNvSpPr>
            <a:spLocks noGrp="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ct val="0"/>
              </a:spcBef>
              <a:spcAft>
                <a:spcPct val="0"/>
              </a:spcAft>
              <a:defRPr sz="1200">
                <a:solidFill>
                  <a:schemeClr val="tx1">
                    <a:tint val="75000"/>
                  </a:schemeClr>
                </a:solidFill>
                <a:latin typeface="+mn-lt"/>
                <a:cs typeface="+mn-cs"/>
              </a:defRPr>
            </a:lvl1pPr>
          </a:lstStyle>
          <a:p>
            <a:pPr>
              <a:defRPr/>
            </a:pPr>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ct val="0"/>
              </a:spcBef>
              <a:spcAft>
                <a:spcPct val="0"/>
              </a:spcAft>
              <a:defRPr sz="1200" smtClean="0">
                <a:solidFill>
                  <a:schemeClr val="tx1">
                    <a:tint val="75000"/>
                  </a:schemeClr>
                </a:solidFill>
                <a:latin typeface="+mn-lt"/>
                <a:cs typeface="+mn-cs"/>
              </a:defRPr>
            </a:lvl1pPr>
          </a:lstStyle>
          <a:p>
            <a:pPr>
              <a:defRPr/>
            </a:pPr>
            <a:r>
              <a:rPr lang="ru-RU"/>
              <a:t>За матеріалами сайту Svit PPT</a:t>
            </a: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ct val="0"/>
              </a:spcBef>
              <a:spcAft>
                <a:spcPct val="0"/>
              </a:spcAft>
              <a:defRPr sz="1200">
                <a:solidFill>
                  <a:schemeClr val="tx1">
                    <a:tint val="75000"/>
                  </a:schemeClr>
                </a:solidFill>
                <a:latin typeface="+mn-lt"/>
                <a:cs typeface="+mn-cs"/>
              </a:defRPr>
            </a:lvl1pPr>
          </a:lstStyle>
          <a:p>
            <a:pPr>
              <a:defRPr/>
            </a:pPr>
            <a:fld id="{305501B9-7B2F-48BF-A171-CC6387FAD613}"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488" r:id="rId1"/>
    <p:sldLayoutId id="2147484489" r:id="rId2"/>
    <p:sldLayoutId id="2147484490" r:id="rId3"/>
    <p:sldLayoutId id="2147484491" r:id="rId4"/>
    <p:sldLayoutId id="2147484492" r:id="rId5"/>
    <p:sldLayoutId id="2147484493" r:id="rId6"/>
    <p:sldLayoutId id="2147484494" r:id="rId7"/>
    <p:sldLayoutId id="2147484495" r:id="rId8"/>
    <p:sldLayoutId id="2147484496" r:id="rId9"/>
    <p:sldLayoutId id="2147484497" r:id="rId10"/>
    <p:sldLayoutId id="2147484498" r:id="rId11"/>
  </p:sldLayoutIdLst>
  <p:transition spd="slow">
    <p:randomBar dir="vert"/>
  </p:transition>
  <p:timing/>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solidFill>
          <a:schemeClr val="bg1"/>
        </a:solidFill>
        <a:effectLst/>
      </p:bgPr>
    </p:bg>
    <p:spTree>
      <p:nvGrpSpPr>
        <p:cNvPr id="1" name=""/>
        <p:cNvGrpSpPr/>
        <p:nvPr/>
      </p:nvGrpSpPr>
      <p:grpSpPr>
        <a:xfrm>
          <a:off x="0" y="0"/>
          <a:ext cx="0" cy="0"/>
        </a:xfrm>
      </p:grpSpPr>
      <p:sp>
        <p:nvSpPr>
          <p:cNvPr id="23554" name="Заголовок 1"/>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3555" name="Текст 2"/>
          <p:cNvSpPr>
            <a:spLocks noGrp="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ct val="0"/>
              </a:spcBef>
              <a:spcAft>
                <a:spcPct val="0"/>
              </a:spcAft>
              <a:defRPr sz="1200">
                <a:solidFill>
                  <a:schemeClr val="tx1">
                    <a:tint val="75000"/>
                  </a:schemeClr>
                </a:solidFill>
                <a:latin typeface="+mn-lt"/>
                <a:cs typeface="+mn-cs"/>
              </a:defRPr>
            </a:lvl1pPr>
          </a:lstStyle>
          <a:p>
            <a:pPr>
              <a:defRPr/>
            </a:pPr>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ct val="0"/>
              </a:spcBef>
              <a:spcAft>
                <a:spcPct val="0"/>
              </a:spcAft>
              <a:defRPr sz="1200" smtClean="0">
                <a:solidFill>
                  <a:schemeClr val="tx1">
                    <a:tint val="75000"/>
                  </a:schemeClr>
                </a:solidFill>
                <a:latin typeface="+mn-lt"/>
                <a:cs typeface="+mn-cs"/>
              </a:defRPr>
            </a:lvl1pPr>
          </a:lstStyle>
          <a:p>
            <a:pPr>
              <a:defRPr/>
            </a:pPr>
            <a:r>
              <a:rPr lang="ru-RU"/>
              <a:t>За матеріалами сайту Svit PPT</a:t>
            </a: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ct val="0"/>
              </a:spcBef>
              <a:spcAft>
                <a:spcPct val="0"/>
              </a:spcAft>
              <a:defRPr sz="1200">
                <a:solidFill>
                  <a:schemeClr val="tx1">
                    <a:tint val="75000"/>
                  </a:schemeClr>
                </a:solidFill>
                <a:latin typeface="+mn-lt"/>
                <a:cs typeface="+mn-cs"/>
              </a:defRPr>
            </a:lvl1pPr>
          </a:lstStyle>
          <a:p>
            <a:pPr>
              <a:defRPr/>
            </a:pPr>
            <a:fld id="{70CCCA9F-BFB2-4D6B-9274-2F645EA0694D}"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499" r:id="rId1"/>
    <p:sldLayoutId id="2147484500" r:id="rId2"/>
    <p:sldLayoutId id="2147484501" r:id="rId3"/>
    <p:sldLayoutId id="2147484502" r:id="rId4"/>
    <p:sldLayoutId id="2147484503" r:id="rId5"/>
    <p:sldLayoutId id="2147484504" r:id="rId6"/>
    <p:sldLayoutId id="2147484505" r:id="rId7"/>
    <p:sldLayoutId id="2147484506" r:id="rId8"/>
    <p:sldLayoutId id="2147484507" r:id="rId9"/>
    <p:sldLayoutId id="2147484508" r:id="rId10"/>
    <p:sldLayoutId id="2147484509" r:id="rId11"/>
  </p:sldLayoutIdLst>
  <p:transition spd="slow">
    <p:randomBar dir="vert"/>
  </p:transition>
  <p:timing/>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pattFill prst="dkHorz">
          <a:fgClr>
            <a:schemeClr val="bg2"/>
          </a:fgClr>
          <a:bgClr>
            <a:schemeClr val="bg1"/>
          </a:bgClr>
        </a:pattFill>
        <a:effectLst/>
      </p:bgPr>
    </p:bg>
    <p:spTree>
      <p:nvGrpSpPr>
        <p:cNvPr id="1" name=""/>
        <p:cNvGrpSpPr/>
        <p:nvPr/>
      </p:nvGrpSpPr>
      <p:grpSpPr>
        <a:xfrm>
          <a:off x="0" y="0"/>
          <a:ext cx="0" cy="0"/>
        </a:xfrm>
      </p:grpSpPr>
      <p:grpSp>
        <p:nvGrpSpPr>
          <p:cNvPr id="3074" name="Group 2"/>
          <p:cNvGrpSpPr/>
          <p:nvPr/>
        </p:nvGrpSpPr>
        <p:grpSpPr>
          <a:xfrm>
            <a:off x="0" y="2438400"/>
            <a:ext cx="9144000" cy="4046538"/>
            <a:chOff x="0" y="1536"/>
            <a:chExt cx="5760" cy="2549"/>
          </a:xfrm>
        </p:grpSpPr>
        <p:sp>
          <p:nvSpPr>
            <p:cNvPr id="37891"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ln>
            <a:effectLst/>
          </p:spPr>
          <p:txBody>
            <a:bodyPr wrap="none" anchor="ctr"/>
            <a:lstStyle/>
            <a:p>
              <a:pPr fontAlgn="auto">
                <a:spcBef>
                  <a:spcPct val="0"/>
                </a:spcBef>
                <a:spcAft>
                  <a:spcPct val="0"/>
                </a:spcAft>
                <a:defRPr/>
              </a:pPr>
              <a:endParaRPr lang="uk-UA">
                <a:latin typeface="+mn-lt"/>
                <a:cs typeface="+mn-cs"/>
              </a:endParaRPr>
            </a:p>
          </p:txBody>
        </p:sp>
        <p:sp>
          <p:nvSpPr>
            <p:cNvPr id="37892" name="Freeform 4"/>
            <p:cNvSpPr/>
            <p:nvPr userDrawn="1"/>
          </p:nvSpPr>
          <p:spPr bwMode="hidden">
            <a:xfrm>
              <a:off x="0" y="2664"/>
              <a:ext cx="2688" cy="1224"/>
            </a:xfrm>
            <a:custGeom>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ln>
            <a:effectLst/>
          </p:spPr>
          <p:txBody>
            <a:bodyPr/>
            <a:lstStyle/>
            <a:p>
              <a:pPr fontAlgn="auto">
                <a:spcBef>
                  <a:spcPct val="0"/>
                </a:spcBef>
                <a:spcAft>
                  <a:spcPct val="0"/>
                </a:spcAft>
                <a:defRPr/>
              </a:pPr>
              <a:endParaRPr lang="uk-UA">
                <a:latin typeface="+mn-lt"/>
                <a:cs typeface="+mn-cs"/>
              </a:endParaRPr>
            </a:p>
          </p:txBody>
        </p:sp>
        <p:sp>
          <p:nvSpPr>
            <p:cNvPr id="37893" name="Freeform 5"/>
            <p:cNvSpPr/>
            <p:nvPr userDrawn="1"/>
          </p:nvSpPr>
          <p:spPr bwMode="hidden">
            <a:xfrm>
              <a:off x="3359" y="1536"/>
              <a:ext cx="2401" cy="1232"/>
            </a:xfrm>
            <a:custGeom>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ln>
          </p:spPr>
          <p:txBody>
            <a:bodyPr/>
            <a:lstStyle/>
            <a:p>
              <a:pPr fontAlgn="auto">
                <a:spcBef>
                  <a:spcPct val="0"/>
                </a:spcBef>
                <a:spcAft>
                  <a:spcPct val="0"/>
                </a:spcAft>
                <a:defRPr/>
              </a:pPr>
              <a:endParaRPr lang="uk-UA">
                <a:latin typeface="+mn-lt"/>
                <a:cs typeface="+mn-cs"/>
              </a:endParaRPr>
            </a:p>
          </p:txBody>
        </p:sp>
        <p:sp>
          <p:nvSpPr>
            <p:cNvPr id="37894" name="Freeform 6"/>
            <p:cNvSpPr/>
            <p:nvPr userDrawn="1"/>
          </p:nvSpPr>
          <p:spPr bwMode="hidden">
            <a:xfrm>
              <a:off x="3792" y="1536"/>
              <a:ext cx="1968" cy="762"/>
            </a:xfrm>
            <a:custGeom>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ln>
          </p:spPr>
          <p:txBody>
            <a:bodyPr/>
            <a:lstStyle/>
            <a:p>
              <a:pPr fontAlgn="auto">
                <a:spcBef>
                  <a:spcPct val="0"/>
                </a:spcBef>
                <a:spcAft>
                  <a:spcPct val="0"/>
                </a:spcAft>
                <a:defRPr/>
              </a:pPr>
              <a:endParaRPr lang="uk-UA">
                <a:latin typeface="+mn-lt"/>
                <a:cs typeface="+mn-cs"/>
              </a:endParaRPr>
            </a:p>
          </p:txBody>
        </p:sp>
        <p:sp>
          <p:nvSpPr>
            <p:cNvPr id="37895" name="Freeform 7"/>
            <p:cNvSpPr/>
            <p:nvPr userDrawn="1"/>
          </p:nvSpPr>
          <p:spPr bwMode="hidden">
            <a:xfrm>
              <a:off x="3599" y="2477"/>
              <a:ext cx="186" cy="120"/>
            </a:xfrm>
            <a:custGeom>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ln>
          </p:spPr>
          <p:txBody>
            <a:bodyPr/>
            <a:lstStyle/>
            <a:p>
              <a:pPr fontAlgn="auto">
                <a:spcBef>
                  <a:spcPct val="0"/>
                </a:spcBef>
                <a:spcAft>
                  <a:spcPct val="0"/>
                </a:spcAft>
                <a:defRPr/>
              </a:pPr>
              <a:endParaRPr lang="uk-UA">
                <a:latin typeface="+mn-lt"/>
                <a:cs typeface="+mn-cs"/>
              </a:endParaRPr>
            </a:p>
          </p:txBody>
        </p:sp>
        <p:sp>
          <p:nvSpPr>
            <p:cNvPr id="37896" name="Freeform 8"/>
            <p:cNvSpPr/>
            <p:nvPr userDrawn="1"/>
          </p:nvSpPr>
          <p:spPr bwMode="hidden">
            <a:xfrm>
              <a:off x="3779" y="2393"/>
              <a:ext cx="185" cy="120"/>
            </a:xfrm>
            <a:custGeom>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ln>
          </p:spPr>
          <p:txBody>
            <a:bodyPr/>
            <a:lstStyle/>
            <a:p>
              <a:pPr fontAlgn="auto">
                <a:spcBef>
                  <a:spcPct val="0"/>
                </a:spcBef>
                <a:spcAft>
                  <a:spcPct val="0"/>
                </a:spcAft>
                <a:defRPr/>
              </a:pPr>
              <a:endParaRPr lang="uk-UA">
                <a:latin typeface="+mn-lt"/>
                <a:cs typeface="+mn-cs"/>
              </a:endParaRPr>
            </a:p>
          </p:txBody>
        </p:sp>
        <p:sp>
          <p:nvSpPr>
            <p:cNvPr id="37897" name="Freeform 9"/>
            <p:cNvSpPr/>
            <p:nvPr userDrawn="1"/>
          </p:nvSpPr>
          <p:spPr bwMode="hidden">
            <a:xfrm>
              <a:off x="3839" y="1836"/>
              <a:ext cx="528" cy="275"/>
            </a:xfrm>
            <a:custGeom>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ln>
          </p:spPr>
          <p:txBody>
            <a:bodyPr/>
            <a:lstStyle/>
            <a:p>
              <a:pPr fontAlgn="auto">
                <a:spcBef>
                  <a:spcPct val="0"/>
                </a:spcBef>
                <a:spcAft>
                  <a:spcPct val="0"/>
                </a:spcAft>
                <a:defRPr/>
              </a:pPr>
              <a:endParaRPr lang="uk-UA">
                <a:latin typeface="+mn-lt"/>
                <a:cs typeface="+mn-cs"/>
              </a:endParaRPr>
            </a:p>
          </p:txBody>
        </p:sp>
        <p:sp>
          <p:nvSpPr>
            <p:cNvPr id="37898" name="Freeform 10"/>
            <p:cNvSpPr/>
            <p:nvPr userDrawn="1"/>
          </p:nvSpPr>
          <p:spPr bwMode="hidden">
            <a:xfrm>
              <a:off x="3676" y="2015"/>
              <a:ext cx="721" cy="306"/>
            </a:xfrm>
            <a:custGeom>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ln>
          </p:spPr>
          <p:txBody>
            <a:bodyPr/>
            <a:lstStyle/>
            <a:p>
              <a:pPr fontAlgn="auto">
                <a:spcBef>
                  <a:spcPct val="0"/>
                </a:spcBef>
                <a:spcAft>
                  <a:spcPct val="0"/>
                </a:spcAft>
                <a:defRPr/>
              </a:pPr>
              <a:endParaRPr lang="uk-UA">
                <a:latin typeface="+mn-lt"/>
                <a:cs typeface="+mn-cs"/>
              </a:endParaRPr>
            </a:p>
          </p:txBody>
        </p:sp>
        <p:sp>
          <p:nvSpPr>
            <p:cNvPr id="37899" name="Freeform 11"/>
            <p:cNvSpPr/>
            <p:nvPr userDrawn="1"/>
          </p:nvSpPr>
          <p:spPr bwMode="hidden">
            <a:xfrm>
              <a:off x="3358" y="1890"/>
              <a:ext cx="2400" cy="881"/>
            </a:xfrm>
            <a:custGeom>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ln>
          </p:spPr>
          <p:txBody>
            <a:bodyPr/>
            <a:lstStyle/>
            <a:p>
              <a:pPr fontAlgn="auto">
                <a:spcBef>
                  <a:spcPct val="0"/>
                </a:spcBef>
                <a:spcAft>
                  <a:spcPct val="0"/>
                </a:spcAft>
                <a:defRPr/>
              </a:pPr>
              <a:endParaRPr lang="uk-UA">
                <a:latin typeface="+mn-lt"/>
                <a:cs typeface="+mn-cs"/>
              </a:endParaRPr>
            </a:p>
          </p:txBody>
        </p:sp>
        <p:sp>
          <p:nvSpPr>
            <p:cNvPr id="37900" name="Freeform 12"/>
            <p:cNvSpPr/>
            <p:nvPr userDrawn="1"/>
          </p:nvSpPr>
          <p:spPr bwMode="hidden">
            <a:xfrm>
              <a:off x="3839" y="1854"/>
              <a:ext cx="577" cy="258"/>
            </a:xfrm>
            <a:custGeom>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ln>
          </p:spPr>
          <p:txBody>
            <a:bodyPr/>
            <a:lstStyle/>
            <a:p>
              <a:pPr fontAlgn="auto">
                <a:spcBef>
                  <a:spcPct val="0"/>
                </a:spcBef>
                <a:spcAft>
                  <a:spcPct val="0"/>
                </a:spcAft>
                <a:defRPr/>
              </a:pPr>
              <a:endParaRPr lang="uk-UA">
                <a:latin typeface="+mn-lt"/>
                <a:cs typeface="+mn-cs"/>
              </a:endParaRPr>
            </a:p>
          </p:txBody>
        </p:sp>
        <p:sp>
          <p:nvSpPr>
            <p:cNvPr id="37901" name="Freeform 13"/>
            <p:cNvSpPr/>
            <p:nvPr userDrawn="1"/>
          </p:nvSpPr>
          <p:spPr bwMode="hidden">
            <a:xfrm>
              <a:off x="5327" y="1642"/>
              <a:ext cx="5" cy="1"/>
            </a:xfrm>
            <a:custGeom>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ln>
          </p:spPr>
          <p:txBody>
            <a:bodyPr/>
            <a:lstStyle/>
            <a:p>
              <a:pPr fontAlgn="auto">
                <a:spcBef>
                  <a:spcPct val="0"/>
                </a:spcBef>
                <a:spcAft>
                  <a:spcPct val="0"/>
                </a:spcAft>
                <a:defRPr/>
              </a:pPr>
              <a:endParaRPr lang="uk-UA">
                <a:latin typeface="+mn-lt"/>
                <a:cs typeface="+mn-cs"/>
              </a:endParaRPr>
            </a:p>
          </p:txBody>
        </p:sp>
        <p:sp>
          <p:nvSpPr>
            <p:cNvPr id="37902" name="Freeform 14"/>
            <p:cNvSpPr/>
            <p:nvPr userDrawn="1"/>
          </p:nvSpPr>
          <p:spPr bwMode="hidden">
            <a:xfrm>
              <a:off x="3839" y="1728"/>
              <a:ext cx="716" cy="383"/>
            </a:xfrm>
            <a:custGeom>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ln>
          </p:spPr>
          <p:txBody>
            <a:bodyPr/>
            <a:lstStyle/>
            <a:p>
              <a:pPr fontAlgn="auto">
                <a:spcBef>
                  <a:spcPct val="0"/>
                </a:spcBef>
                <a:spcAft>
                  <a:spcPct val="0"/>
                </a:spcAft>
                <a:defRPr/>
              </a:pPr>
              <a:endParaRPr lang="uk-UA">
                <a:latin typeface="+mn-lt"/>
                <a:cs typeface="+mn-cs"/>
              </a:endParaRPr>
            </a:p>
          </p:txBody>
        </p:sp>
        <p:sp>
          <p:nvSpPr>
            <p:cNvPr id="37903" name="Freeform 15"/>
            <p:cNvSpPr/>
            <p:nvPr userDrawn="1"/>
          </p:nvSpPr>
          <p:spPr bwMode="hidden">
            <a:xfrm>
              <a:off x="3453" y="2271"/>
              <a:ext cx="318" cy="225"/>
            </a:xfrm>
            <a:custGeom>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ln>
          </p:spPr>
          <p:txBody>
            <a:bodyPr/>
            <a:lstStyle/>
            <a:p>
              <a:pPr fontAlgn="auto">
                <a:spcBef>
                  <a:spcPct val="0"/>
                </a:spcBef>
                <a:spcAft>
                  <a:spcPct val="0"/>
                </a:spcAft>
                <a:defRPr/>
              </a:pPr>
              <a:endParaRPr lang="uk-UA">
                <a:latin typeface="+mn-lt"/>
                <a:cs typeface="+mn-cs"/>
              </a:endParaRPr>
            </a:p>
          </p:txBody>
        </p:sp>
        <p:sp>
          <p:nvSpPr>
            <p:cNvPr id="37904" name="Freeform 16"/>
            <p:cNvSpPr/>
            <p:nvPr userDrawn="1"/>
          </p:nvSpPr>
          <p:spPr bwMode="hidden">
            <a:xfrm>
              <a:off x="0" y="2658"/>
              <a:ext cx="2595" cy="933"/>
            </a:xfrm>
            <a:custGeom>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ln>
          </p:spPr>
          <p:txBody>
            <a:bodyPr/>
            <a:lstStyle/>
            <a:p>
              <a:pPr fontAlgn="auto">
                <a:spcBef>
                  <a:spcPct val="0"/>
                </a:spcBef>
                <a:spcAft>
                  <a:spcPct val="0"/>
                </a:spcAft>
                <a:defRPr/>
              </a:pPr>
              <a:endParaRPr lang="uk-UA">
                <a:latin typeface="+mn-lt"/>
                <a:cs typeface="+mn-cs"/>
              </a:endParaRPr>
            </a:p>
          </p:txBody>
        </p:sp>
        <p:sp>
          <p:nvSpPr>
            <p:cNvPr id="37905" name="Freeform 17"/>
            <p:cNvSpPr/>
            <p:nvPr userDrawn="1"/>
          </p:nvSpPr>
          <p:spPr bwMode="hidden">
            <a:xfrm>
              <a:off x="0" y="2994"/>
              <a:ext cx="2723" cy="1091"/>
            </a:xfrm>
            <a:custGeom>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ln>
          </p:spPr>
          <p:txBody>
            <a:bodyPr/>
            <a:lstStyle/>
            <a:p>
              <a:pPr fontAlgn="auto">
                <a:spcBef>
                  <a:spcPct val="0"/>
                </a:spcBef>
                <a:spcAft>
                  <a:spcPct val="0"/>
                </a:spcAft>
                <a:defRPr/>
              </a:pPr>
              <a:endParaRPr lang="uk-UA">
                <a:latin typeface="+mn-lt"/>
                <a:cs typeface="+mn-cs"/>
              </a:endParaRPr>
            </a:p>
          </p:txBody>
        </p:sp>
      </p:grpSp>
      <p:sp>
        <p:nvSpPr>
          <p:cNvPr id="37906" name="Rectangle 18"/>
          <p:cNvSpPr>
            <a:spLocks noGrp="1" noChangeArrowheads="1"/>
          </p:cNvSpPr>
          <p:nvPr>
            <p:ph type="title"/>
          </p:nvPr>
        </p:nvSpPr>
        <p:spPr bwMode="auto">
          <a:xfrm>
            <a:off x="457200" y="274638"/>
            <a:ext cx="8229600" cy="1143000"/>
          </a:xfrm>
          <a:prstGeom prst="rect">
            <a:avLst/>
          </a:prstGeom>
          <a:noFill/>
          <a:ln w="9525">
            <a:noFill/>
            <a:miter lim="800000"/>
          </a:ln>
          <a:effectLst/>
        </p:spPr>
        <p:txBody>
          <a:bodyPr vert="horz" wrap="square" lIns="91440" tIns="45720" rIns="91440" bIns="45720" numCol="1" anchor="ctr" anchorCtr="1" compatLnSpc="1">
            <a:prstTxWarp prst="textNoShape">
              <a:avLst/>
            </a:prstTxWarp>
          </a:bodyPr>
          <a:lstStyle/>
          <a:p>
            <a:pPr lvl="0"/>
            <a:r>
              <a:rPr lang="ru-RU" smtClean="0"/>
              <a:t>Образец заголовка</a:t>
            </a:r>
          </a:p>
        </p:txBody>
      </p:sp>
      <p:sp>
        <p:nvSpPr>
          <p:cNvPr id="37907" name="Rectangle 19"/>
          <p:cNvSpPr>
            <a:spLocks noGrp="1" noChangeArrowheads="1"/>
          </p:cNvSpPr>
          <p:nvPr>
            <p:ph type="dt" sz="half" idx="2"/>
          </p:nvPr>
        </p:nvSpPr>
        <p:spPr bwMode="auto">
          <a:xfrm>
            <a:off x="457200" y="6248400"/>
            <a:ext cx="2133600" cy="45720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fontAlgn="auto">
              <a:spcBef>
                <a:spcPct val="0"/>
              </a:spcBef>
              <a:spcAft>
                <a:spcPct val="0"/>
              </a:spcAft>
              <a:defRPr sz="1200">
                <a:latin typeface="+mn-lt"/>
                <a:cs typeface="+mn-cs"/>
              </a:defRPr>
            </a:lvl1pPr>
          </a:lstStyle>
          <a:p>
            <a:pPr>
              <a:defRPr/>
            </a:pPr>
            <a:endParaRPr lang="ru-RU"/>
          </a:p>
        </p:txBody>
      </p:sp>
      <p:sp>
        <p:nvSpPr>
          <p:cNvPr id="37908" name="Rectangle 20"/>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algn="ctr" fontAlgn="auto">
              <a:spcBef>
                <a:spcPct val="0"/>
              </a:spcBef>
              <a:spcAft>
                <a:spcPct val="0"/>
              </a:spcAft>
              <a:defRPr sz="1200" smtClean="0">
                <a:latin typeface="+mn-lt"/>
                <a:cs typeface="+mn-cs"/>
              </a:defRPr>
            </a:lvl1pPr>
          </a:lstStyle>
          <a:p>
            <a:pPr>
              <a:defRPr/>
            </a:pPr>
            <a:r>
              <a:rPr lang="ru-RU"/>
              <a:t>За матеріалами сайту Svit PPT</a:t>
            </a:r>
          </a:p>
        </p:txBody>
      </p:sp>
      <p:sp>
        <p:nvSpPr>
          <p:cNvPr id="37909" name="Rectangle 21"/>
          <p:cNvSpPr>
            <a:spLocks noGrp="1" noChangeArrowheads="1"/>
          </p:cNvSpPr>
          <p:nvPr>
            <p:ph type="sldNum" sz="quarter" idx="4"/>
          </p:nvPr>
        </p:nvSpPr>
        <p:spPr bwMode="auto">
          <a:xfrm>
            <a:off x="6553200" y="6248400"/>
            <a:ext cx="2133600" cy="45720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algn="r" fontAlgn="auto">
              <a:spcBef>
                <a:spcPct val="0"/>
              </a:spcBef>
              <a:spcAft>
                <a:spcPct val="0"/>
              </a:spcAft>
              <a:defRPr sz="1200">
                <a:latin typeface="+mn-lt"/>
                <a:cs typeface="+mn-cs"/>
              </a:defRPr>
            </a:lvl1pPr>
          </a:lstStyle>
          <a:p>
            <a:pPr>
              <a:defRPr/>
            </a:pPr>
            <a:fld id="{F12BC9E9-1F9A-4FAC-912A-EDF1F6E4B6F3}" type="slidenum">
              <a:rPr lang="ru-RU"/>
              <a:pPr>
                <a:defRPr/>
              </a:pPr>
              <a:t>‹#›</a:t>
            </a:fld>
            <a:endParaRPr lang="ru-RU"/>
          </a:p>
        </p:txBody>
      </p:sp>
      <p:sp>
        <p:nvSpPr>
          <p:cNvPr id="37910" name="Rectangle 22"/>
          <p:cNvSpPr>
            <a:spLocks noGrp="1" noChangeArrowheads="1"/>
          </p:cNvSpPr>
          <p:nvPr>
            <p:ph type="body" idx="1"/>
          </p:nvPr>
        </p:nvSpPr>
        <p:spPr bwMode="auto">
          <a:xfrm>
            <a:off x="457200" y="1600200"/>
            <a:ext cx="8229600" cy="44958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dk2" tx1="lt1" bg2="dk1" tx2="lt2" accent1="accent1" accent2="accent2" accent3="accent3" accent4="accent4" accent5="accent5" accent6="accent6" hlink="hlink" folHlink="folHlink"/>
  <p:sldLayoutIdLst>
    <p:sldLayoutId id="2147484512" r:id="rId1"/>
    <p:sldLayoutId id="2147484327" r:id="rId2"/>
    <p:sldLayoutId id="2147484328" r:id="rId3"/>
    <p:sldLayoutId id="2147484329" r:id="rId4"/>
    <p:sldLayoutId id="2147484330" r:id="rId5"/>
    <p:sldLayoutId id="2147484331" r:id="rId6"/>
    <p:sldLayoutId id="2147484332" r:id="rId7"/>
    <p:sldLayoutId id="2147484333" r:id="rId8"/>
    <p:sldLayoutId id="2147484334" r:id="rId9"/>
    <p:sldLayoutId id="2147484335" r:id="rId10"/>
    <p:sldLayoutId id="2147484336" r:id="rId11"/>
  </p:sldLayoutIdLst>
  <p:transition spd="slow">
    <p:randomBar dir="vert"/>
  </p:transition>
  <p:timing/>
  <p:hf sldNum="0" hd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blipFill dpi="0" rotWithShape="0">
          <a:blip r:embed="rId13">
            <a:duotone>
              <a:schemeClr val="bg1"/>
              <a:srgbClr val="FFFFFF"/>
            </a:duotone>
          </a:blip>
          <a:stretch>
            <a:fillRect/>
          </a:stretch>
        </a:blipFill>
        <a:effectLst/>
      </p:bgPr>
    </p:bg>
    <p:spTree>
      <p:nvGrpSpPr>
        <p:cNvPr id="1" name=""/>
        <p:cNvGrpSpPr/>
        <p:nvPr/>
      </p:nvGrpSpPr>
      <p:grpSpPr>
        <a:xfrm>
          <a:off x="0" y="0"/>
          <a:ext cx="0" cy="0"/>
        </a:xfrm>
      </p:grpSpPr>
      <p:sp>
        <p:nvSpPr>
          <p:cNvPr id="40962" name="Rectangle 2"/>
          <p:cNvSpPr>
            <a:spLocks noGrp="1" noChangeArrowheads="1"/>
          </p:cNvSpPr>
          <p:nvPr>
            <p:ph type="title"/>
          </p:nvPr>
        </p:nvSpPr>
        <p:spPr bwMode="auto">
          <a:xfrm>
            <a:off x="457200" y="381000"/>
            <a:ext cx="8229600" cy="1371600"/>
          </a:xfrm>
          <a:prstGeom prst="rect">
            <a:avLst/>
          </a:prstGeom>
          <a:noFill/>
          <a:ln w="9525">
            <a:noFill/>
            <a:miter lim="800000"/>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0963" name="Rectangle 3"/>
          <p:cNvSpPr>
            <a:spLocks noGrp="1" noChangeArrowheads="1"/>
          </p:cNvSpPr>
          <p:nvPr>
            <p:ph type="body" idx="1"/>
          </p:nvPr>
        </p:nvSpPr>
        <p:spPr bwMode="auto">
          <a:xfrm>
            <a:off x="457200" y="1981200"/>
            <a:ext cx="8229600" cy="41148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0964"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fontAlgn="auto">
              <a:spcBef>
                <a:spcPct val="0"/>
              </a:spcBef>
              <a:spcAft>
                <a:spcPct val="0"/>
              </a:spcAft>
              <a:defRPr sz="1400">
                <a:effectLst>
                  <a:outerShdw blurRad="38100" dist="38100" dir="2700000" algn="tl">
                    <a:srgbClr val="000000"/>
                  </a:outerShdw>
                </a:effectLst>
                <a:latin typeface="+mn-lt"/>
                <a:cs typeface="+mn-cs"/>
              </a:defRPr>
            </a:lvl1pPr>
          </a:lstStyle>
          <a:p>
            <a:pPr>
              <a:defRPr/>
            </a:pPr>
            <a:endParaRPr lang="ru-RU"/>
          </a:p>
        </p:txBody>
      </p:sp>
      <p:sp>
        <p:nvSpPr>
          <p:cNvPr id="40965"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algn="ctr" fontAlgn="auto">
              <a:spcBef>
                <a:spcPct val="0"/>
              </a:spcBef>
              <a:spcAft>
                <a:spcPct val="0"/>
              </a:spcAft>
              <a:defRPr sz="1400" smtClean="0">
                <a:effectLst>
                  <a:outerShdw blurRad="38100" dist="38100" dir="2700000" algn="tl">
                    <a:srgbClr val="000000"/>
                  </a:outerShdw>
                </a:effectLst>
                <a:latin typeface="+mn-lt"/>
                <a:cs typeface="+mn-cs"/>
              </a:defRPr>
            </a:lvl1pPr>
          </a:lstStyle>
          <a:p>
            <a:pPr>
              <a:defRPr/>
            </a:pPr>
            <a:r>
              <a:rPr lang="ru-RU"/>
              <a:t>За матеріалами сайту Svit PPT</a:t>
            </a:r>
          </a:p>
        </p:txBody>
      </p:sp>
      <p:sp>
        <p:nvSpPr>
          <p:cNvPr id="40966"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algn="r" fontAlgn="auto">
              <a:spcBef>
                <a:spcPct val="0"/>
              </a:spcBef>
              <a:spcAft>
                <a:spcPct val="0"/>
              </a:spcAft>
              <a:defRPr sz="1400">
                <a:effectLst>
                  <a:outerShdw blurRad="38100" dist="38100" dir="2700000" algn="tl">
                    <a:srgbClr val="000000"/>
                  </a:outerShdw>
                </a:effectLst>
                <a:latin typeface="+mn-lt"/>
                <a:cs typeface="+mn-cs"/>
              </a:defRPr>
            </a:lvl1pPr>
          </a:lstStyle>
          <a:p>
            <a:pPr>
              <a:defRPr/>
            </a:pPr>
            <a:fld id="{28048A7F-7752-4D91-B52D-CF9D26777C3A}"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4337" r:id="rId1"/>
    <p:sldLayoutId id="2147484338" r:id="rId2"/>
    <p:sldLayoutId id="2147484339" r:id="rId3"/>
    <p:sldLayoutId id="2147484340" r:id="rId4"/>
    <p:sldLayoutId id="2147484341" r:id="rId5"/>
    <p:sldLayoutId id="2147484342" r:id="rId6"/>
    <p:sldLayoutId id="2147484343" r:id="rId7"/>
    <p:sldLayoutId id="2147484344" r:id="rId8"/>
    <p:sldLayoutId id="2147484345" r:id="rId9"/>
    <p:sldLayoutId id="2147484346" r:id="rId10"/>
    <p:sldLayoutId id="2147484347" r:id="rId11"/>
    <p:sldLayoutId id="2147484348" r:id="rId12"/>
  </p:sldLayoutIdLst>
  <p:transition spd="slow">
    <p:randomBar dir="vert"/>
  </p:transition>
  <p:timing/>
  <p:hf sldNum="0" hd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blipFill dpi="0" rotWithShape="0">
          <a:blip r:embed="rId13">
            <a:duotone>
              <a:schemeClr val="bg1"/>
              <a:srgbClr val="FFFFFF"/>
            </a:duotone>
          </a:blip>
          <a:stretch>
            <a:fillRect/>
          </a:stretch>
        </a:blipFill>
        <a:effectLst/>
      </p:bgPr>
    </p:bg>
    <p:spTree>
      <p:nvGrpSpPr>
        <p:cNvPr id="1" name=""/>
        <p:cNvGrpSpPr/>
        <p:nvPr/>
      </p:nvGrpSpPr>
      <p:grpSpPr>
        <a:xfrm>
          <a:off x="0" y="0"/>
          <a:ext cx="0" cy="0"/>
        </a:xfrm>
      </p:grpSpPr>
      <p:sp>
        <p:nvSpPr>
          <p:cNvPr id="47106" name="Rectangle 2"/>
          <p:cNvSpPr>
            <a:spLocks noGrp="1" noChangeArrowheads="1"/>
          </p:cNvSpPr>
          <p:nvPr>
            <p:ph type="title"/>
          </p:nvPr>
        </p:nvSpPr>
        <p:spPr bwMode="auto">
          <a:xfrm>
            <a:off x="457200" y="292100"/>
            <a:ext cx="8229600" cy="1384300"/>
          </a:xfrm>
          <a:prstGeom prst="rect">
            <a:avLst/>
          </a:prstGeom>
          <a:noFill/>
          <a:ln w="9525">
            <a:noFill/>
            <a:miter lim="800000"/>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7107" name="Rectangle 3"/>
          <p:cNvSpPr>
            <a:spLocks noGrp="1" noChangeArrowheads="1"/>
          </p:cNvSpPr>
          <p:nvPr>
            <p:ph type="body" idx="1"/>
          </p:nvPr>
        </p:nvSpPr>
        <p:spPr bwMode="auto">
          <a:xfrm>
            <a:off x="457200" y="1905000"/>
            <a:ext cx="8229600" cy="41148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710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fontAlgn="auto">
              <a:spcBef>
                <a:spcPct val="0"/>
              </a:spcBef>
              <a:spcAft>
                <a:spcPct val="0"/>
              </a:spcAft>
              <a:defRPr sz="1400">
                <a:effectLst>
                  <a:outerShdw blurRad="38100" dist="38100" dir="2700000" algn="tl">
                    <a:srgbClr val="000000"/>
                  </a:outerShdw>
                </a:effectLst>
                <a:latin typeface="+mn-lt"/>
                <a:cs typeface="+mn-cs"/>
              </a:defRPr>
            </a:lvl1pPr>
          </a:lstStyle>
          <a:p>
            <a:pPr>
              <a:defRPr/>
            </a:pPr>
            <a:endParaRPr lang="ru-RU"/>
          </a:p>
        </p:txBody>
      </p:sp>
      <p:sp>
        <p:nvSpPr>
          <p:cNvPr id="4710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algn="ctr" fontAlgn="auto">
              <a:spcBef>
                <a:spcPct val="0"/>
              </a:spcBef>
              <a:spcAft>
                <a:spcPct val="0"/>
              </a:spcAft>
              <a:defRPr sz="1400" smtClean="0">
                <a:effectLst>
                  <a:outerShdw blurRad="38100" dist="38100" dir="2700000" algn="tl">
                    <a:srgbClr val="000000"/>
                  </a:outerShdw>
                </a:effectLst>
                <a:latin typeface="+mn-lt"/>
                <a:cs typeface="+mn-cs"/>
              </a:defRPr>
            </a:lvl1pPr>
          </a:lstStyle>
          <a:p>
            <a:pPr>
              <a:defRPr/>
            </a:pPr>
            <a:r>
              <a:rPr lang="ru-RU"/>
              <a:t>За матеріалами сайту Svit PPT</a:t>
            </a:r>
          </a:p>
        </p:txBody>
      </p:sp>
      <p:sp>
        <p:nvSpPr>
          <p:cNvPr id="4711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algn="r" fontAlgn="auto">
              <a:spcBef>
                <a:spcPct val="0"/>
              </a:spcBef>
              <a:spcAft>
                <a:spcPct val="0"/>
              </a:spcAft>
              <a:defRPr sz="1400">
                <a:effectLst>
                  <a:outerShdw blurRad="38100" dist="38100" dir="2700000" algn="tl">
                    <a:srgbClr val="000000"/>
                  </a:outerShdw>
                </a:effectLst>
                <a:latin typeface="+mn-lt"/>
                <a:cs typeface="+mn-cs"/>
              </a:defRPr>
            </a:lvl1pPr>
          </a:lstStyle>
          <a:p>
            <a:pPr>
              <a:defRPr/>
            </a:pPr>
            <a:fld id="{AAE2CC58-465A-471B-B369-9E4633363400}"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4513" r:id="rId1"/>
    <p:sldLayoutId id="2147484349" r:id="rId2"/>
    <p:sldLayoutId id="2147484350" r:id="rId3"/>
    <p:sldLayoutId id="2147484351" r:id="rId4"/>
    <p:sldLayoutId id="2147484352" r:id="rId5"/>
    <p:sldLayoutId id="2147484353" r:id="rId6"/>
    <p:sldLayoutId id="2147484354" r:id="rId7"/>
    <p:sldLayoutId id="2147484355" r:id="rId8"/>
    <p:sldLayoutId id="2147484356" r:id="rId9"/>
    <p:sldLayoutId id="2147484357" r:id="rId10"/>
    <p:sldLayoutId id="2147484358" r:id="rId11"/>
    <p:sldLayoutId id="2147484359" r:id="rId12"/>
  </p:sldLayoutIdLst>
  <p:transition spd="slow">
    <p:randomBar dir="vert"/>
  </p:transition>
  <p:timing/>
  <p:hf sldNum="0" hdr="0" dt="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a:defRPr>
      </a:lvl5pPr>
      <a:lvl6pPr marL="4572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a:defRPr>
      </a:lvl6pPr>
      <a:lvl7pPr marL="9144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a:defRPr>
      </a:lvl7pPr>
      <a:lvl8pPr marL="13716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a:defRPr>
      </a:lvl8pPr>
      <a:lvl9pPr marL="18288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xfrm>
      </p:grpSpPr>
      <p:grpSp>
        <p:nvGrpSpPr>
          <p:cNvPr id="6146" name="Group 2"/>
          <p:cNvGrpSpPr/>
          <p:nvPr/>
        </p:nvGrpSpPr>
        <p:grpSpPr>
          <a:xfrm>
            <a:off x="0" y="0"/>
            <a:ext cx="9144000" cy="6934200"/>
            <a:chExt cx="5760" cy="4368"/>
          </a:xfrm>
        </p:grpSpPr>
        <p:sp>
          <p:nvSpPr>
            <p:cNvPr id="50179" name="Freeform 3"/>
            <p:cNvSpPr/>
            <p:nvPr/>
          </p:nvSpPr>
          <p:spPr bwMode="hidden">
            <a:xfrm>
              <a:off x="0" y="2208"/>
              <a:ext cx="2515" cy="1970"/>
            </a:xfrm>
            <a:custGeom>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69">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ln>
          </p:spPr>
          <p:txBody>
            <a:bodyPr/>
            <a:lstStyle/>
            <a:p>
              <a:pPr fontAlgn="auto">
                <a:spcBef>
                  <a:spcPct val="0"/>
                </a:spcBef>
                <a:spcAft>
                  <a:spcPct val="0"/>
                </a:spcAft>
                <a:defRPr/>
              </a:pPr>
              <a:endParaRPr lang="uk-UA">
                <a:latin typeface="+mn-lt"/>
                <a:cs typeface="+mn-cs"/>
              </a:endParaRPr>
            </a:p>
          </p:txBody>
        </p:sp>
        <p:sp>
          <p:nvSpPr>
            <p:cNvPr id="50180" name="Freeform 4"/>
            <p:cNvSpPr/>
            <p:nvPr/>
          </p:nvSpPr>
          <p:spPr bwMode="hidden">
            <a:xfrm>
              <a:off x="0" y="2496"/>
              <a:ext cx="2112" cy="1604"/>
            </a:xfrm>
            <a:custGeom>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5">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ln>
          </p:spPr>
          <p:txBody>
            <a:bodyPr/>
            <a:lstStyle/>
            <a:p>
              <a:pPr fontAlgn="auto">
                <a:spcBef>
                  <a:spcPct val="0"/>
                </a:spcBef>
                <a:spcAft>
                  <a:spcPct val="0"/>
                </a:spcAft>
                <a:defRPr/>
              </a:pPr>
              <a:endParaRPr lang="uk-UA">
                <a:latin typeface="+mn-lt"/>
                <a:cs typeface="+mn-cs"/>
              </a:endParaRPr>
            </a:p>
          </p:txBody>
        </p:sp>
        <p:sp>
          <p:nvSpPr>
            <p:cNvPr id="50181" name="Freeform 5"/>
            <p:cNvSpPr/>
            <p:nvPr/>
          </p:nvSpPr>
          <p:spPr bwMode="hidden">
            <a:xfrm>
              <a:off x="2092" y="3233"/>
              <a:ext cx="3668" cy="943"/>
            </a:xfrm>
            <a:custGeom>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ln>
          </p:spPr>
          <p:txBody>
            <a:bodyPr/>
            <a:lstStyle/>
            <a:p>
              <a:pPr fontAlgn="auto">
                <a:spcBef>
                  <a:spcPct val="0"/>
                </a:spcBef>
                <a:spcAft>
                  <a:spcPct val="0"/>
                </a:spcAft>
                <a:defRPr/>
              </a:pPr>
              <a:endParaRPr lang="uk-UA">
                <a:latin typeface="+mn-lt"/>
                <a:cs typeface="+mn-cs"/>
              </a:endParaRPr>
            </a:p>
          </p:txBody>
        </p:sp>
        <p:sp>
          <p:nvSpPr>
            <p:cNvPr id="50182" name="Freeform 6"/>
            <p:cNvSpPr/>
            <p:nvPr/>
          </p:nvSpPr>
          <p:spPr bwMode="hidden">
            <a:xfrm>
              <a:off x="0" y="524"/>
              <a:ext cx="973" cy="1195"/>
            </a:xfrm>
            <a:custGeom>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ln>
          </p:spPr>
          <p:txBody>
            <a:bodyPr/>
            <a:lstStyle/>
            <a:p>
              <a:pPr fontAlgn="auto">
                <a:spcBef>
                  <a:spcPct val="0"/>
                </a:spcBef>
                <a:spcAft>
                  <a:spcPct val="0"/>
                </a:spcAft>
                <a:defRPr/>
              </a:pPr>
              <a:endParaRPr lang="uk-UA">
                <a:latin typeface="+mn-lt"/>
                <a:cs typeface="+mn-cs"/>
              </a:endParaRPr>
            </a:p>
          </p:txBody>
        </p:sp>
        <p:sp>
          <p:nvSpPr>
            <p:cNvPr id="50183" name="Freeform 7"/>
            <p:cNvSpPr/>
            <p:nvPr/>
          </p:nvSpPr>
          <p:spPr bwMode="hidden">
            <a:xfrm>
              <a:off x="3188" y="1"/>
              <a:ext cx="2570" cy="2266"/>
            </a:xfrm>
            <a:custGeom>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ln>
          </p:spPr>
          <p:txBody>
            <a:bodyPr/>
            <a:lstStyle/>
            <a:p>
              <a:pPr fontAlgn="auto">
                <a:spcBef>
                  <a:spcPct val="0"/>
                </a:spcBef>
                <a:spcAft>
                  <a:spcPct val="0"/>
                </a:spcAft>
                <a:defRPr/>
              </a:pPr>
              <a:endParaRPr lang="uk-UA">
                <a:latin typeface="+mn-lt"/>
                <a:cs typeface="+mn-cs"/>
              </a:endParaRPr>
            </a:p>
          </p:txBody>
        </p:sp>
        <p:sp>
          <p:nvSpPr>
            <p:cNvPr id="50184" name="Freeform 8"/>
            <p:cNvSpPr/>
            <p:nvPr/>
          </p:nvSpPr>
          <p:spPr bwMode="hidden">
            <a:xfrm>
              <a:off x="3525" y="1"/>
              <a:ext cx="2185" cy="1508"/>
            </a:xfrm>
            <a:custGeom>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ln>
          </p:spPr>
          <p:txBody>
            <a:bodyPr/>
            <a:lstStyle/>
            <a:p>
              <a:pPr fontAlgn="auto">
                <a:spcBef>
                  <a:spcPct val="0"/>
                </a:spcBef>
                <a:spcAft>
                  <a:spcPct val="0"/>
                </a:spcAft>
                <a:defRPr/>
              </a:pPr>
              <a:endParaRPr lang="uk-UA">
                <a:latin typeface="+mn-lt"/>
                <a:cs typeface="+mn-cs"/>
              </a:endParaRPr>
            </a:p>
          </p:txBody>
        </p:sp>
        <p:sp>
          <p:nvSpPr>
            <p:cNvPr id="50185" name="Freeform 9"/>
            <p:cNvSpPr/>
            <p:nvPr/>
          </p:nvSpPr>
          <p:spPr bwMode="hidden">
            <a:xfrm>
              <a:off x="0" y="649"/>
              <a:ext cx="816" cy="806"/>
            </a:xfrm>
            <a:custGeom>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ln>
          </p:spPr>
          <p:txBody>
            <a:bodyPr/>
            <a:lstStyle/>
            <a:p>
              <a:pPr fontAlgn="auto">
                <a:spcBef>
                  <a:spcPct val="0"/>
                </a:spcBef>
                <a:spcAft>
                  <a:spcPct val="0"/>
                </a:spcAft>
                <a:defRPr/>
              </a:pPr>
              <a:endParaRPr lang="uk-UA">
                <a:latin typeface="+mn-lt"/>
                <a:cs typeface="+mn-cs"/>
              </a:endParaRPr>
            </a:p>
          </p:txBody>
        </p:sp>
        <p:sp>
          <p:nvSpPr>
            <p:cNvPr id="50186" name="Freeform 10"/>
            <p:cNvSpPr/>
            <p:nvPr/>
          </p:nvSpPr>
          <p:spPr bwMode="hidden">
            <a:xfrm>
              <a:off x="0" y="1545"/>
              <a:ext cx="762" cy="107"/>
            </a:xfrm>
            <a:custGeom>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ln>
          </p:spPr>
          <p:txBody>
            <a:bodyPr/>
            <a:lstStyle/>
            <a:p>
              <a:pPr fontAlgn="auto">
                <a:spcBef>
                  <a:spcPct val="0"/>
                </a:spcBef>
                <a:spcAft>
                  <a:spcPct val="0"/>
                </a:spcAft>
                <a:defRPr/>
              </a:pPr>
              <a:endParaRPr lang="uk-UA">
                <a:latin typeface="+mn-lt"/>
                <a:cs typeface="+mn-cs"/>
              </a:endParaRPr>
            </a:p>
          </p:txBody>
        </p:sp>
        <p:sp>
          <p:nvSpPr>
            <p:cNvPr id="50187" name="Freeform 11"/>
            <p:cNvSpPr/>
            <p:nvPr/>
          </p:nvSpPr>
          <p:spPr bwMode="hidden">
            <a:xfrm>
              <a:off x="2314" y="3431"/>
              <a:ext cx="3182" cy="745"/>
            </a:xfrm>
            <a:custGeom>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ln>
          </p:spPr>
          <p:txBody>
            <a:bodyPr/>
            <a:lstStyle/>
            <a:p>
              <a:pPr fontAlgn="auto">
                <a:spcBef>
                  <a:spcPct val="0"/>
                </a:spcBef>
                <a:spcAft>
                  <a:spcPct val="0"/>
                </a:spcAft>
                <a:defRPr/>
              </a:pPr>
              <a:endParaRPr lang="uk-UA">
                <a:latin typeface="+mn-lt"/>
                <a:cs typeface="+mn-cs"/>
              </a:endParaRPr>
            </a:p>
          </p:txBody>
        </p:sp>
        <p:sp>
          <p:nvSpPr>
            <p:cNvPr id="50188" name="Rectangle 12"/>
            <p:cNvSpPr>
              <a:spLocks noChangeArrowheads="1"/>
            </p:cNvSpPr>
            <p:nvPr/>
          </p:nvSpPr>
          <p:spPr bwMode="hidden">
            <a:xfrm>
              <a:off x="192" y="127"/>
              <a:ext cx="1" cy="1"/>
            </a:xfrm>
            <a:prstGeom prst="rect">
              <a:avLst/>
            </a:prstGeom>
            <a:solidFill>
              <a:srgbClr val="9A1E8D"/>
            </a:solidFill>
            <a:ln w="9525">
              <a:noFill/>
              <a:miter lim="800000"/>
            </a:ln>
          </p:spPr>
          <p:txBody>
            <a:bodyPr/>
            <a:lstStyle/>
            <a:p>
              <a:pPr fontAlgn="auto">
                <a:spcBef>
                  <a:spcPct val="0"/>
                </a:spcBef>
                <a:spcAft>
                  <a:spcPct val="0"/>
                </a:spcAft>
                <a:defRPr/>
              </a:pPr>
              <a:endParaRPr lang="uk-UA">
                <a:latin typeface="+mn-lt"/>
                <a:cs typeface="+mn-cs"/>
              </a:endParaRPr>
            </a:p>
          </p:txBody>
        </p:sp>
        <p:sp>
          <p:nvSpPr>
            <p:cNvPr id="50189" name="Rectangle 13"/>
            <p:cNvSpPr>
              <a:spLocks noChangeArrowheads="1"/>
            </p:cNvSpPr>
            <p:nvPr/>
          </p:nvSpPr>
          <p:spPr bwMode="hidden">
            <a:xfrm>
              <a:off x="204" y="131"/>
              <a:ext cx="1" cy="1"/>
            </a:xfrm>
            <a:prstGeom prst="rect">
              <a:avLst/>
            </a:prstGeom>
            <a:solidFill>
              <a:srgbClr val="9A1E8D"/>
            </a:solidFill>
            <a:ln w="9525">
              <a:noFill/>
              <a:miter lim="800000"/>
            </a:ln>
          </p:spPr>
          <p:txBody>
            <a:bodyPr/>
            <a:lstStyle/>
            <a:p>
              <a:pPr fontAlgn="auto">
                <a:spcBef>
                  <a:spcPct val="0"/>
                </a:spcBef>
                <a:spcAft>
                  <a:spcPct val="0"/>
                </a:spcAft>
                <a:defRPr/>
              </a:pPr>
              <a:endParaRPr lang="uk-UA">
                <a:latin typeface="+mn-lt"/>
                <a:cs typeface="+mn-cs"/>
              </a:endParaRPr>
            </a:p>
          </p:txBody>
        </p:sp>
        <p:sp>
          <p:nvSpPr>
            <p:cNvPr id="50190" name="Freeform 14"/>
            <p:cNvSpPr/>
            <p:nvPr/>
          </p:nvSpPr>
          <p:spPr bwMode="hidden">
            <a:xfrm>
              <a:off x="0" y="4032"/>
              <a:ext cx="5760" cy="288"/>
            </a:xfrm>
            <a:custGeom>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ln>
          </p:spPr>
          <p:txBody>
            <a:bodyPr/>
            <a:lstStyle/>
            <a:p>
              <a:pPr fontAlgn="auto">
                <a:spcBef>
                  <a:spcPct val="0"/>
                </a:spcBef>
                <a:spcAft>
                  <a:spcPct val="0"/>
                </a:spcAft>
                <a:defRPr/>
              </a:pPr>
              <a:endParaRPr lang="uk-UA">
                <a:latin typeface="+mn-lt"/>
                <a:cs typeface="+mn-cs"/>
              </a:endParaRPr>
            </a:p>
          </p:txBody>
        </p:sp>
        <p:sp>
          <p:nvSpPr>
            <p:cNvPr id="50191" name="Freeform 15"/>
            <p:cNvSpPr/>
            <p:nvPr/>
          </p:nvSpPr>
          <p:spPr bwMode="hidden">
            <a:xfrm>
              <a:off x="0" y="4032"/>
              <a:ext cx="5760" cy="336"/>
            </a:xfrm>
            <a:custGeom>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ln>
          </p:spPr>
          <p:txBody>
            <a:bodyPr/>
            <a:lstStyle/>
            <a:p>
              <a:pPr fontAlgn="auto">
                <a:spcBef>
                  <a:spcPct val="0"/>
                </a:spcBef>
                <a:spcAft>
                  <a:spcPct val="0"/>
                </a:spcAft>
                <a:defRPr/>
              </a:pPr>
              <a:endParaRPr lang="uk-UA">
                <a:latin typeface="+mn-lt"/>
                <a:cs typeface="+mn-cs"/>
              </a:endParaRPr>
            </a:p>
          </p:txBody>
        </p:sp>
        <p:sp>
          <p:nvSpPr>
            <p:cNvPr id="50192" name="Freeform 16"/>
            <p:cNvSpPr/>
            <p:nvPr/>
          </p:nvSpPr>
          <p:spPr bwMode="hidden">
            <a:xfrm>
              <a:off x="0" y="0"/>
              <a:ext cx="5760" cy="288"/>
            </a:xfrm>
            <a:custGeom>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ln>
          </p:spPr>
          <p:txBody>
            <a:bodyPr/>
            <a:lstStyle/>
            <a:p>
              <a:pPr fontAlgn="auto">
                <a:spcBef>
                  <a:spcPct val="0"/>
                </a:spcBef>
                <a:spcAft>
                  <a:spcPct val="0"/>
                </a:spcAft>
                <a:defRPr/>
              </a:pPr>
              <a:endParaRPr lang="uk-UA">
                <a:latin typeface="+mn-lt"/>
                <a:cs typeface="+mn-cs"/>
              </a:endParaRPr>
            </a:p>
          </p:txBody>
        </p:sp>
        <p:sp>
          <p:nvSpPr>
            <p:cNvPr id="50193" name="Freeform 17"/>
            <p:cNvSpPr/>
            <p:nvPr/>
          </p:nvSpPr>
          <p:spPr bwMode="hidden">
            <a:xfrm>
              <a:off x="509" y="229"/>
              <a:ext cx="3188" cy="2024"/>
            </a:xfrm>
            <a:custGeom>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ln>
          </p:spPr>
          <p:txBody>
            <a:bodyPr/>
            <a:lstStyle/>
            <a:p>
              <a:pPr fontAlgn="auto">
                <a:spcBef>
                  <a:spcPct val="0"/>
                </a:spcBef>
                <a:spcAft>
                  <a:spcPct val="0"/>
                </a:spcAft>
                <a:defRPr/>
              </a:pPr>
              <a:endParaRPr lang="uk-UA">
                <a:latin typeface="+mn-lt"/>
                <a:cs typeface="+mn-cs"/>
              </a:endParaRPr>
            </a:p>
          </p:txBody>
        </p:sp>
        <p:sp>
          <p:nvSpPr>
            <p:cNvPr id="50194" name="Freeform 18"/>
            <p:cNvSpPr/>
            <p:nvPr/>
          </p:nvSpPr>
          <p:spPr bwMode="hidden">
            <a:xfrm>
              <a:off x="1344" y="293"/>
              <a:ext cx="2144" cy="1787"/>
            </a:xfrm>
            <a:custGeom>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ln>
          </p:spPr>
          <p:txBody>
            <a:bodyPr/>
            <a:lstStyle/>
            <a:p>
              <a:pPr fontAlgn="auto">
                <a:spcBef>
                  <a:spcPct val="0"/>
                </a:spcBef>
                <a:spcAft>
                  <a:spcPct val="0"/>
                </a:spcAft>
                <a:defRPr/>
              </a:pPr>
              <a:endParaRPr lang="uk-UA">
                <a:latin typeface="+mn-lt"/>
                <a:cs typeface="+mn-cs"/>
              </a:endParaRPr>
            </a:p>
          </p:txBody>
        </p:sp>
        <p:sp>
          <p:nvSpPr>
            <p:cNvPr id="50195" name="Freeform 19"/>
            <p:cNvSpPr/>
            <p:nvPr/>
          </p:nvSpPr>
          <p:spPr bwMode="hidden">
            <a:xfrm>
              <a:off x="2932" y="1728"/>
              <a:ext cx="2828" cy="2366"/>
            </a:xfrm>
            <a:custGeom>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ln>
          </p:spPr>
          <p:txBody>
            <a:bodyPr/>
            <a:lstStyle/>
            <a:p>
              <a:pPr fontAlgn="auto">
                <a:spcBef>
                  <a:spcPct val="0"/>
                </a:spcBef>
                <a:spcAft>
                  <a:spcPct val="0"/>
                </a:spcAft>
                <a:defRPr/>
              </a:pPr>
              <a:endParaRPr lang="uk-UA">
                <a:latin typeface="+mn-lt"/>
                <a:cs typeface="+mn-cs"/>
              </a:endParaRPr>
            </a:p>
          </p:txBody>
        </p:sp>
        <p:sp>
          <p:nvSpPr>
            <p:cNvPr id="50196" name="Freeform 20"/>
            <p:cNvSpPr/>
            <p:nvPr/>
          </p:nvSpPr>
          <p:spPr bwMode="hidden">
            <a:xfrm>
              <a:off x="3160" y="1860"/>
              <a:ext cx="2162" cy="1934"/>
            </a:xfrm>
            <a:custGeom>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29">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ln>
          </p:spPr>
          <p:txBody>
            <a:bodyPr/>
            <a:lstStyle/>
            <a:p>
              <a:pPr fontAlgn="auto">
                <a:spcBef>
                  <a:spcPct val="0"/>
                </a:spcBef>
                <a:spcAft>
                  <a:spcPct val="0"/>
                </a:spcAft>
                <a:defRPr/>
              </a:pPr>
              <a:endParaRPr lang="uk-UA">
                <a:latin typeface="+mn-lt"/>
                <a:cs typeface="+mn-cs"/>
              </a:endParaRPr>
            </a:p>
          </p:txBody>
        </p:sp>
      </p:grpSp>
      <p:sp>
        <p:nvSpPr>
          <p:cNvPr id="50197" name="Rectangle 21"/>
          <p:cNvSpPr>
            <a:spLocks noGrp="1" noChangeArrowheads="1"/>
          </p:cNvSpPr>
          <p:nvPr>
            <p:ph type="title"/>
          </p:nvPr>
        </p:nvSpPr>
        <p:spPr bwMode="auto">
          <a:xfrm>
            <a:off x="457200" y="277813"/>
            <a:ext cx="8229600" cy="1143000"/>
          </a:xfrm>
          <a:prstGeom prst="rect">
            <a:avLst/>
          </a:prstGeom>
          <a:noFill/>
          <a:ln w="9525">
            <a:noFill/>
            <a:miter lim="800000"/>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50198" name="Rectangle 22"/>
          <p:cNvSpPr>
            <a:spLocks noGrp="1" noChangeArrowheads="1"/>
          </p:cNvSpPr>
          <p:nvPr>
            <p:ph type="body" idx="1"/>
          </p:nvPr>
        </p:nvSpPr>
        <p:spPr bwMode="auto">
          <a:xfrm>
            <a:off x="457200" y="1600200"/>
            <a:ext cx="8229600" cy="4530725"/>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50199" name="Rectangle 23"/>
          <p:cNvSpPr>
            <a:spLocks noGrp="1" noChangeArrowheads="1"/>
          </p:cNvSpPr>
          <p:nvPr>
            <p:ph type="dt" sz="half" idx="2"/>
          </p:nvPr>
        </p:nvSpPr>
        <p:spPr bwMode="auto">
          <a:xfrm>
            <a:off x="457200" y="6248400"/>
            <a:ext cx="2133600" cy="4572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fontAlgn="auto">
              <a:spcBef>
                <a:spcPct val="0"/>
              </a:spcBef>
              <a:spcAft>
                <a:spcPct val="0"/>
              </a:spcAft>
              <a:defRPr sz="1400">
                <a:effectLst>
                  <a:outerShdw blurRad="38100" dist="38100" dir="2700000" algn="tl">
                    <a:srgbClr val="000000"/>
                  </a:outerShdw>
                </a:effectLst>
                <a:latin typeface="+mn-lt"/>
                <a:cs typeface="+mn-cs"/>
              </a:defRPr>
            </a:lvl1pPr>
          </a:lstStyle>
          <a:p>
            <a:pPr>
              <a:defRPr/>
            </a:pPr>
            <a:endParaRPr lang="ru-RU"/>
          </a:p>
        </p:txBody>
      </p:sp>
      <p:sp>
        <p:nvSpPr>
          <p:cNvPr id="50200" name="Rectangle 24"/>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ctr" fontAlgn="auto">
              <a:spcBef>
                <a:spcPct val="0"/>
              </a:spcBef>
              <a:spcAft>
                <a:spcPct val="0"/>
              </a:spcAft>
              <a:defRPr sz="1400" smtClean="0">
                <a:effectLst>
                  <a:outerShdw blurRad="38100" dist="38100" dir="2700000" algn="tl">
                    <a:srgbClr val="000000"/>
                  </a:outerShdw>
                </a:effectLst>
                <a:latin typeface="+mn-lt"/>
                <a:cs typeface="+mn-cs"/>
              </a:defRPr>
            </a:lvl1pPr>
          </a:lstStyle>
          <a:p>
            <a:pPr>
              <a:defRPr/>
            </a:pPr>
            <a:r>
              <a:rPr lang="ru-RU"/>
              <a:t>За матеріалами сайту Svit PPT</a:t>
            </a:r>
          </a:p>
        </p:txBody>
      </p:sp>
      <p:sp>
        <p:nvSpPr>
          <p:cNvPr id="50201" name="Rectangle 25"/>
          <p:cNvSpPr>
            <a:spLocks noGrp="1" noChangeArrowheads="1"/>
          </p:cNvSpPr>
          <p:nvPr>
            <p:ph type="sldNum" sz="quarter" idx="4"/>
          </p:nvPr>
        </p:nvSpPr>
        <p:spPr bwMode="auto">
          <a:xfrm>
            <a:off x="6553200" y="6248400"/>
            <a:ext cx="2133600" cy="4572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fontAlgn="auto">
              <a:spcBef>
                <a:spcPct val="0"/>
              </a:spcBef>
              <a:spcAft>
                <a:spcPct val="0"/>
              </a:spcAft>
              <a:defRPr sz="1400">
                <a:effectLst>
                  <a:outerShdw blurRad="38100" dist="38100" dir="2700000" algn="tl">
                    <a:srgbClr val="000000"/>
                  </a:outerShdw>
                </a:effectLst>
                <a:latin typeface="+mn-lt"/>
                <a:cs typeface="+mn-cs"/>
              </a:defRPr>
            </a:lvl1pPr>
          </a:lstStyle>
          <a:p>
            <a:pPr>
              <a:defRPr/>
            </a:pPr>
            <a:fld id="{59FA7782-B8EC-4CC3-B696-D75B581E54E0}"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4514" r:id="rId1"/>
    <p:sldLayoutId id="2147484360" r:id="rId2"/>
    <p:sldLayoutId id="2147484361" r:id="rId3"/>
    <p:sldLayoutId id="2147484362" r:id="rId4"/>
    <p:sldLayoutId id="2147484363" r:id="rId5"/>
    <p:sldLayoutId id="2147484364" r:id="rId6"/>
    <p:sldLayoutId id="2147484365" r:id="rId7"/>
    <p:sldLayoutId id="2147484366" r:id="rId8"/>
    <p:sldLayoutId id="2147484367" r:id="rId9"/>
    <p:sldLayoutId id="2147484368" r:id="rId10"/>
    <p:sldLayoutId id="2147484369" r:id="rId11"/>
  </p:sldLayoutIdLst>
  <p:transition spd="slow">
    <p:randomBar dir="vert"/>
  </p:transition>
  <p:timing/>
  <p:hf sldNum="0" hd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gradFill rotWithShape="0">
          <a:gsLst>
            <a:gs pos="0">
              <a:schemeClr val="bg1"/>
            </a:gs>
            <a:gs pos="100000">
              <a:srgbClr val="2F2F47"/>
            </a:gs>
          </a:gsLst>
          <a:lin ang="2700000" scaled="1"/>
        </a:gradFill>
        <a:effectLst/>
      </p:bgPr>
    </p:bg>
    <p:spTree>
      <p:nvGrpSpPr>
        <p:cNvPr id="1" name=""/>
        <p:cNvGrpSpPr/>
        <p:nvPr/>
      </p:nvGrpSpPr>
      <p:grpSpPr>
        <a:xfrm>
          <a:off x="0" y="0"/>
          <a:ext cx="0" cy="0"/>
        </a:xfrm>
      </p:grpSpPr>
      <p:grpSp>
        <p:nvGrpSpPr>
          <p:cNvPr id="7170" name="Group 2"/>
          <p:cNvGrpSpPr/>
          <p:nvPr/>
        </p:nvGrpSpPr>
        <p:grpSpPr>
          <a:xfrm>
            <a:off x="-496888" y="1308100"/>
            <a:ext cx="10429876" cy="5908675"/>
            <a:chOff x="-313" y="824"/>
            <a:chExt cx="6570" cy="3722"/>
          </a:xfrm>
        </p:grpSpPr>
        <p:sp>
          <p:nvSpPr>
            <p:cNvPr id="55299"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ln>
            <a:effectLst/>
          </p:spPr>
          <p:txBody>
            <a:bodyPr rot="10800000"/>
            <a:lstStyle/>
            <a:p>
              <a:pPr algn="ctr" fontAlgn="auto">
                <a:spcBef>
                  <a:spcPct val="0"/>
                </a:spcBef>
                <a:spcAft>
                  <a:spcPct val="0"/>
                </a:spcAft>
                <a:defRPr/>
              </a:pPr>
              <a:endParaRPr lang="uk-UA">
                <a:effectLst>
                  <a:outerShdw blurRad="38100" dist="38100" dir="2700000" algn="tl">
                    <a:srgbClr val="000000"/>
                  </a:outerShdw>
                </a:effectLst>
                <a:latin typeface="+mn-lt"/>
                <a:cs typeface="+mn-cs"/>
              </a:endParaRPr>
            </a:p>
          </p:txBody>
        </p:sp>
        <p:sp>
          <p:nvSpPr>
            <p:cNvPr id="55300"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ln>
            <a:effectLst/>
          </p:spPr>
          <p:txBody>
            <a:bodyPr rot="10800000"/>
            <a:lstStyle/>
            <a:p>
              <a:pPr algn="ctr" fontAlgn="auto">
                <a:spcBef>
                  <a:spcPct val="0"/>
                </a:spcBef>
                <a:spcAft>
                  <a:spcPct val="0"/>
                </a:spcAft>
                <a:defRPr/>
              </a:pPr>
              <a:endParaRPr lang="uk-UA">
                <a:effectLst>
                  <a:outerShdw blurRad="38100" dist="38100" dir="2700000" algn="tl">
                    <a:srgbClr val="000000"/>
                  </a:outerShdw>
                </a:effectLst>
                <a:latin typeface="+mn-lt"/>
                <a:cs typeface="+mn-cs"/>
              </a:endParaRPr>
            </a:p>
          </p:txBody>
        </p:sp>
        <p:sp>
          <p:nvSpPr>
            <p:cNvPr id="55301" name="Rectangle 5"/>
            <p:cNvSpPr>
              <a:spLocks noChangeArrowheads="1"/>
            </p:cNvSpPr>
            <p:nvPr userDrawn="1"/>
          </p:nvSpPr>
          <p:spPr bwMode="hidden">
            <a:xfrm rot="20757420"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ln>
            <a:effectLst/>
          </p:spPr>
          <p:txBody>
            <a:bodyPr rot="10800000"/>
            <a:lstStyle/>
            <a:p>
              <a:pPr algn="ctr" fontAlgn="auto">
                <a:spcBef>
                  <a:spcPct val="0"/>
                </a:spcBef>
                <a:spcAft>
                  <a:spcPct val="0"/>
                </a:spcAft>
                <a:defRPr/>
              </a:pPr>
              <a:endParaRPr lang="uk-UA">
                <a:effectLst>
                  <a:outerShdw blurRad="38100" dist="38100" dir="2700000" algn="tl">
                    <a:srgbClr val="000000"/>
                  </a:outerShdw>
                </a:effectLst>
                <a:latin typeface="+mn-lt"/>
                <a:cs typeface="+mn-cs"/>
              </a:endParaRPr>
            </a:p>
          </p:txBody>
        </p:sp>
        <p:sp>
          <p:nvSpPr>
            <p:cNvPr id="55302"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ln>
            <a:effectLst/>
          </p:spPr>
          <p:txBody>
            <a:bodyPr rot="10800000"/>
            <a:lstStyle/>
            <a:p>
              <a:pPr algn="ctr" fontAlgn="auto">
                <a:spcBef>
                  <a:spcPct val="0"/>
                </a:spcBef>
                <a:spcAft>
                  <a:spcPct val="0"/>
                </a:spcAft>
                <a:defRPr/>
              </a:pPr>
              <a:endParaRPr lang="uk-UA">
                <a:effectLst>
                  <a:outerShdw blurRad="38100" dist="38100" dir="2700000" algn="tl">
                    <a:srgbClr val="000000"/>
                  </a:outerShdw>
                </a:effectLst>
                <a:latin typeface="+mn-lt"/>
                <a:cs typeface="+mn-cs"/>
              </a:endParaRPr>
            </a:p>
          </p:txBody>
        </p:sp>
        <p:sp>
          <p:nvSpPr>
            <p:cNvPr id="55303"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ln>
            <a:effectLst/>
          </p:spPr>
          <p:txBody>
            <a:bodyPr rot="10800000"/>
            <a:lstStyle/>
            <a:p>
              <a:pPr algn="ctr" fontAlgn="auto">
                <a:spcBef>
                  <a:spcPct val="0"/>
                </a:spcBef>
                <a:spcAft>
                  <a:spcPct val="0"/>
                </a:spcAft>
                <a:defRPr/>
              </a:pPr>
              <a:endParaRPr lang="uk-UA">
                <a:effectLst>
                  <a:outerShdw blurRad="38100" dist="38100" dir="2700000" algn="tl">
                    <a:srgbClr val="000000"/>
                  </a:outerShdw>
                </a:effectLst>
                <a:latin typeface="+mn-lt"/>
                <a:cs typeface="+mn-cs"/>
              </a:endParaRPr>
            </a:p>
          </p:txBody>
        </p:sp>
        <p:sp>
          <p:nvSpPr>
            <p:cNvPr id="55304" name="Rectangle 8"/>
            <p:cNvSpPr>
              <a:spLocks noChangeArrowheads="1"/>
            </p:cNvSpPr>
            <p:nvPr userDrawn="1"/>
          </p:nvSpPr>
          <p:spPr bwMode="hidden">
            <a:xfrm rot="20554236"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ln>
            <a:effectLst/>
          </p:spPr>
          <p:txBody>
            <a:bodyPr rot="10800000"/>
            <a:lstStyle/>
            <a:p>
              <a:pPr algn="ctr" fontAlgn="auto">
                <a:spcBef>
                  <a:spcPct val="0"/>
                </a:spcBef>
                <a:spcAft>
                  <a:spcPct val="0"/>
                </a:spcAft>
                <a:defRPr/>
              </a:pPr>
              <a:endParaRPr lang="uk-UA">
                <a:effectLst>
                  <a:outerShdw blurRad="38100" dist="38100" dir="2700000" algn="tl">
                    <a:srgbClr val="000000"/>
                  </a:outerShdw>
                </a:effectLst>
                <a:latin typeface="+mn-lt"/>
                <a:cs typeface="+mn-cs"/>
              </a:endParaRPr>
            </a:p>
          </p:txBody>
        </p:sp>
        <p:sp>
          <p:nvSpPr>
            <p:cNvPr id="55305" name="Rectangle 9"/>
            <p:cNvSpPr>
              <a:spLocks noChangeArrowheads="1"/>
            </p:cNvSpPr>
            <p:nvPr userDrawn="1"/>
          </p:nvSpPr>
          <p:spPr bwMode="hidden">
            <a:xfrm rot="20466592"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ln>
            <a:effectLst/>
          </p:spPr>
          <p:txBody>
            <a:bodyPr rot="10800000"/>
            <a:lstStyle/>
            <a:p>
              <a:pPr algn="ctr" fontAlgn="auto">
                <a:spcBef>
                  <a:spcPct val="0"/>
                </a:spcBef>
                <a:spcAft>
                  <a:spcPct val="0"/>
                </a:spcAft>
                <a:defRPr/>
              </a:pPr>
              <a:endParaRPr lang="uk-UA">
                <a:effectLst>
                  <a:outerShdw blurRad="38100" dist="38100" dir="2700000" algn="tl">
                    <a:srgbClr val="000000"/>
                  </a:outerShdw>
                </a:effectLst>
                <a:latin typeface="+mn-lt"/>
                <a:cs typeface="+mn-cs"/>
              </a:endParaRPr>
            </a:p>
          </p:txBody>
        </p:sp>
        <p:sp>
          <p:nvSpPr>
            <p:cNvPr id="55306" name="Rectangle 10"/>
            <p:cNvSpPr>
              <a:spLocks noChangeArrowheads="1"/>
            </p:cNvSpPr>
            <p:nvPr userDrawn="1"/>
          </p:nvSpPr>
          <p:spPr bwMode="hidden">
            <a:xfrm rot="20343220"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ln>
            <a:effectLst/>
          </p:spPr>
          <p:txBody>
            <a:bodyPr rot="10800000"/>
            <a:lstStyle/>
            <a:p>
              <a:pPr algn="ctr" fontAlgn="auto">
                <a:spcBef>
                  <a:spcPct val="0"/>
                </a:spcBef>
                <a:spcAft>
                  <a:spcPct val="0"/>
                </a:spcAft>
                <a:defRPr/>
              </a:pPr>
              <a:endParaRPr lang="uk-UA">
                <a:effectLst>
                  <a:outerShdw blurRad="38100" dist="38100" dir="2700000" algn="tl">
                    <a:srgbClr val="000000"/>
                  </a:outerShdw>
                </a:effectLst>
                <a:latin typeface="+mn-lt"/>
                <a:cs typeface="+mn-cs"/>
              </a:endParaRPr>
            </a:p>
          </p:txBody>
        </p:sp>
        <p:sp>
          <p:nvSpPr>
            <p:cNvPr id="55307" name="Rectangle 11"/>
            <p:cNvSpPr>
              <a:spLocks noChangeArrowheads="1"/>
            </p:cNvSpPr>
            <p:nvPr userDrawn="1"/>
          </p:nvSpPr>
          <p:spPr bwMode="hidden">
            <a:xfrm rot="20211064"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ln>
            <a:effectLst/>
          </p:spPr>
          <p:txBody>
            <a:bodyPr rot="10800000"/>
            <a:lstStyle/>
            <a:p>
              <a:pPr algn="ctr" fontAlgn="auto">
                <a:spcBef>
                  <a:spcPct val="0"/>
                </a:spcBef>
                <a:spcAft>
                  <a:spcPct val="0"/>
                </a:spcAft>
                <a:defRPr/>
              </a:pPr>
              <a:endParaRPr lang="uk-UA">
                <a:effectLst>
                  <a:outerShdw blurRad="38100" dist="38100" dir="2700000" algn="tl">
                    <a:srgbClr val="000000"/>
                  </a:outerShdw>
                </a:effectLst>
                <a:latin typeface="+mn-lt"/>
                <a:cs typeface="+mn-cs"/>
              </a:endParaRPr>
            </a:p>
          </p:txBody>
        </p:sp>
        <p:sp>
          <p:nvSpPr>
            <p:cNvPr id="55308"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ln>
            <a:effectLst/>
          </p:spPr>
          <p:txBody>
            <a:bodyPr rot="10800000"/>
            <a:lstStyle/>
            <a:p>
              <a:pPr algn="ctr" fontAlgn="auto">
                <a:spcBef>
                  <a:spcPct val="0"/>
                </a:spcBef>
                <a:spcAft>
                  <a:spcPct val="0"/>
                </a:spcAft>
                <a:defRPr/>
              </a:pPr>
              <a:endParaRPr lang="uk-UA">
                <a:effectLst>
                  <a:outerShdw blurRad="38100" dist="38100" dir="2700000" algn="tl">
                    <a:srgbClr val="000000"/>
                  </a:outerShdw>
                </a:effectLst>
                <a:latin typeface="+mn-lt"/>
                <a:cs typeface="+mn-cs"/>
              </a:endParaRPr>
            </a:p>
          </p:txBody>
        </p:sp>
        <p:sp>
          <p:nvSpPr>
            <p:cNvPr id="55309" name="Rectangle 13"/>
            <p:cNvSpPr>
              <a:spLocks noChangeArrowheads="1"/>
            </p:cNvSpPr>
            <p:nvPr userDrawn="1"/>
          </p:nvSpPr>
          <p:spPr bwMode="hidden">
            <a:xfrm rot="19923404"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ln>
            <a:effectLst/>
          </p:spPr>
          <p:txBody>
            <a:bodyPr rot="10800000"/>
            <a:lstStyle/>
            <a:p>
              <a:pPr algn="ctr" fontAlgn="auto">
                <a:spcBef>
                  <a:spcPct val="0"/>
                </a:spcBef>
                <a:spcAft>
                  <a:spcPct val="0"/>
                </a:spcAft>
                <a:defRPr/>
              </a:pPr>
              <a:endParaRPr lang="uk-UA">
                <a:effectLst>
                  <a:outerShdw blurRad="38100" dist="38100" dir="2700000" algn="tl">
                    <a:srgbClr val="000000"/>
                  </a:outerShdw>
                </a:effectLst>
                <a:latin typeface="+mn-lt"/>
                <a:cs typeface="+mn-cs"/>
              </a:endParaRPr>
            </a:p>
          </p:txBody>
        </p:sp>
        <p:sp>
          <p:nvSpPr>
            <p:cNvPr id="55310"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ln>
            <a:effectLst/>
          </p:spPr>
          <p:txBody>
            <a:bodyPr rot="10800000"/>
            <a:lstStyle/>
            <a:p>
              <a:pPr algn="ctr" fontAlgn="auto">
                <a:spcBef>
                  <a:spcPct val="0"/>
                </a:spcBef>
                <a:spcAft>
                  <a:spcPct val="0"/>
                </a:spcAft>
                <a:defRPr/>
              </a:pPr>
              <a:endParaRPr lang="uk-UA">
                <a:effectLst>
                  <a:outerShdw blurRad="38100" dist="38100" dir="2700000" algn="tl">
                    <a:srgbClr val="000000"/>
                  </a:outerShdw>
                </a:effectLst>
                <a:latin typeface="+mn-lt"/>
                <a:cs typeface="+mn-cs"/>
              </a:endParaRPr>
            </a:p>
          </p:txBody>
        </p:sp>
        <p:sp>
          <p:nvSpPr>
            <p:cNvPr id="55311"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ln>
            <a:effectLst/>
          </p:spPr>
          <p:txBody>
            <a:bodyPr rot="10800000"/>
            <a:lstStyle/>
            <a:p>
              <a:pPr algn="ctr" fontAlgn="auto">
                <a:spcBef>
                  <a:spcPct val="0"/>
                </a:spcBef>
                <a:spcAft>
                  <a:spcPct val="0"/>
                </a:spcAft>
                <a:defRPr/>
              </a:pPr>
              <a:endParaRPr lang="uk-UA">
                <a:effectLst>
                  <a:outerShdw blurRad="38100" dist="38100" dir="2700000" algn="tl">
                    <a:srgbClr val="000000"/>
                  </a:outerShdw>
                </a:effectLst>
                <a:latin typeface="+mn-lt"/>
                <a:cs typeface="+mn-cs"/>
              </a:endParaRPr>
            </a:p>
          </p:txBody>
        </p:sp>
        <p:sp>
          <p:nvSpPr>
            <p:cNvPr id="55312"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ln>
            <a:effectLst/>
          </p:spPr>
          <p:txBody>
            <a:bodyPr rot="10800000"/>
            <a:lstStyle/>
            <a:p>
              <a:pPr algn="ctr" fontAlgn="auto">
                <a:spcBef>
                  <a:spcPct val="0"/>
                </a:spcBef>
                <a:spcAft>
                  <a:spcPct val="0"/>
                </a:spcAft>
                <a:defRPr/>
              </a:pPr>
              <a:endParaRPr lang="uk-UA">
                <a:effectLst>
                  <a:outerShdw blurRad="38100" dist="38100" dir="2700000" algn="tl">
                    <a:srgbClr val="000000"/>
                  </a:outerShdw>
                </a:effectLst>
                <a:latin typeface="+mn-lt"/>
                <a:cs typeface="+mn-cs"/>
              </a:endParaRPr>
            </a:p>
          </p:txBody>
        </p:sp>
        <p:sp>
          <p:nvSpPr>
            <p:cNvPr id="55313" name="Rectangle 17"/>
            <p:cNvSpPr>
              <a:spLocks noChangeArrowheads="1"/>
            </p:cNvSpPr>
            <p:nvPr userDrawn="1"/>
          </p:nvSpPr>
          <p:spPr bwMode="hidden">
            <a:xfrm rot="18603244" flipV="1">
              <a:off x="4053"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ln>
            <a:effectLst/>
          </p:spPr>
          <p:txBody>
            <a:bodyPr rot="10800000" vert="eaVert"/>
            <a:lstStyle/>
            <a:p>
              <a:pPr algn="ctr" fontAlgn="auto">
                <a:spcBef>
                  <a:spcPct val="0"/>
                </a:spcBef>
                <a:spcAft>
                  <a:spcPct val="0"/>
                </a:spcAft>
                <a:defRPr/>
              </a:pPr>
              <a:endParaRPr lang="uk-UA">
                <a:effectLst>
                  <a:outerShdw blurRad="38100" dist="38100" dir="2700000" algn="tl">
                    <a:srgbClr val="000000"/>
                  </a:outerShdw>
                </a:effectLst>
                <a:latin typeface="+mn-lt"/>
                <a:cs typeface="+mn-cs"/>
              </a:endParaRPr>
            </a:p>
          </p:txBody>
        </p:sp>
        <p:sp>
          <p:nvSpPr>
            <p:cNvPr id="55314" name="Rectangle 18"/>
            <p:cNvSpPr>
              <a:spLocks noChangeArrowheads="1"/>
            </p:cNvSpPr>
            <p:nvPr userDrawn="1"/>
          </p:nvSpPr>
          <p:spPr bwMode="hidden">
            <a:xfrm rot="39991576"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ln>
            <a:effectLst/>
          </p:spPr>
          <p:txBody>
            <a:bodyPr rot="10800000" vert="eaVert"/>
            <a:lstStyle/>
            <a:p>
              <a:pPr algn="ctr" fontAlgn="auto">
                <a:spcBef>
                  <a:spcPct val="0"/>
                </a:spcBef>
                <a:spcAft>
                  <a:spcPct val="0"/>
                </a:spcAft>
                <a:defRPr/>
              </a:pPr>
              <a:endParaRPr lang="uk-UA">
                <a:effectLst>
                  <a:outerShdw blurRad="38100" dist="38100" dir="2700000" algn="tl">
                    <a:srgbClr val="000000"/>
                  </a:outerShdw>
                </a:effectLst>
                <a:latin typeface="+mn-lt"/>
                <a:cs typeface="+mn-cs"/>
              </a:endParaRPr>
            </a:p>
          </p:txBody>
        </p:sp>
        <p:sp>
          <p:nvSpPr>
            <p:cNvPr id="55315" name="Rectangle 19"/>
            <p:cNvSpPr>
              <a:spLocks noChangeArrowheads="1"/>
            </p:cNvSpPr>
            <p:nvPr userDrawn="1"/>
          </p:nvSpPr>
          <p:spPr bwMode="hidden">
            <a:xfrm rot="-20541360">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ln>
            <a:effectLst/>
          </p:spPr>
          <p:txBody>
            <a:bodyPr/>
            <a:lstStyle/>
            <a:p>
              <a:pPr algn="ctr" fontAlgn="auto">
                <a:spcBef>
                  <a:spcPct val="0"/>
                </a:spcBef>
                <a:spcAft>
                  <a:spcPct val="0"/>
                </a:spcAft>
                <a:defRPr/>
              </a:pPr>
              <a:endParaRPr lang="uk-UA">
                <a:effectLst>
                  <a:outerShdw blurRad="38100" dist="38100" dir="2700000" algn="tl">
                    <a:srgbClr val="000000"/>
                  </a:outerShdw>
                </a:effectLst>
                <a:latin typeface="+mn-lt"/>
                <a:cs typeface="+mn-cs"/>
              </a:endParaRPr>
            </a:p>
          </p:txBody>
        </p:sp>
        <p:sp>
          <p:nvSpPr>
            <p:cNvPr id="55316"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ln>
            <a:effectLst/>
          </p:spPr>
          <p:txBody>
            <a:bodyPr/>
            <a:lstStyle/>
            <a:p>
              <a:pPr algn="ctr" fontAlgn="auto">
                <a:spcBef>
                  <a:spcPct val="0"/>
                </a:spcBef>
                <a:spcAft>
                  <a:spcPct val="0"/>
                </a:spcAft>
                <a:defRPr/>
              </a:pPr>
              <a:endParaRPr lang="uk-UA">
                <a:effectLst>
                  <a:outerShdw blurRad="38100" dist="38100" dir="2700000" algn="tl">
                    <a:srgbClr val="000000"/>
                  </a:outerShdw>
                </a:effectLst>
                <a:latin typeface="+mn-lt"/>
                <a:cs typeface="+mn-cs"/>
              </a:endParaRPr>
            </a:p>
          </p:txBody>
        </p:sp>
        <p:sp>
          <p:nvSpPr>
            <p:cNvPr id="55317"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ln>
            <a:effectLst/>
          </p:spPr>
          <p:txBody>
            <a:bodyPr/>
            <a:lstStyle/>
            <a:p>
              <a:pPr algn="ctr" fontAlgn="auto">
                <a:spcBef>
                  <a:spcPct val="0"/>
                </a:spcBef>
                <a:spcAft>
                  <a:spcPct val="0"/>
                </a:spcAft>
                <a:defRPr/>
              </a:pPr>
              <a:endParaRPr lang="uk-UA">
                <a:effectLst>
                  <a:outerShdw blurRad="38100" dist="38100" dir="2700000" algn="tl">
                    <a:srgbClr val="000000"/>
                  </a:outerShdw>
                </a:effectLst>
                <a:latin typeface="+mn-lt"/>
                <a:cs typeface="+mn-cs"/>
              </a:endParaRPr>
            </a:p>
          </p:txBody>
        </p:sp>
        <p:sp>
          <p:nvSpPr>
            <p:cNvPr id="55318"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ln>
            <a:effectLst/>
          </p:spPr>
          <p:txBody>
            <a:bodyPr/>
            <a:lstStyle/>
            <a:p>
              <a:pPr algn="ctr" fontAlgn="auto">
                <a:spcBef>
                  <a:spcPct val="0"/>
                </a:spcBef>
                <a:spcAft>
                  <a:spcPct val="0"/>
                </a:spcAft>
                <a:defRPr/>
              </a:pPr>
              <a:endParaRPr lang="uk-UA">
                <a:effectLst>
                  <a:outerShdw blurRad="38100" dist="38100" dir="2700000" algn="tl">
                    <a:srgbClr val="000000"/>
                  </a:outerShdw>
                </a:effectLst>
                <a:latin typeface="+mn-lt"/>
                <a:cs typeface="+mn-cs"/>
              </a:endParaRPr>
            </a:p>
          </p:txBody>
        </p:sp>
        <p:sp>
          <p:nvSpPr>
            <p:cNvPr id="55319"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ln>
            <a:effectLst/>
          </p:spPr>
          <p:txBody>
            <a:bodyPr/>
            <a:lstStyle/>
            <a:p>
              <a:pPr algn="ctr" fontAlgn="auto">
                <a:spcBef>
                  <a:spcPct val="0"/>
                </a:spcBef>
                <a:spcAft>
                  <a:spcPct val="0"/>
                </a:spcAft>
                <a:defRPr/>
              </a:pPr>
              <a:endParaRPr lang="uk-UA">
                <a:effectLst>
                  <a:outerShdw blurRad="38100" dist="38100" dir="2700000" algn="tl">
                    <a:srgbClr val="000000"/>
                  </a:outerShdw>
                </a:effectLst>
                <a:latin typeface="+mn-lt"/>
                <a:cs typeface="+mn-cs"/>
              </a:endParaRPr>
            </a:p>
          </p:txBody>
        </p:sp>
        <p:sp>
          <p:nvSpPr>
            <p:cNvPr id="55320" name="Rectangle 24"/>
            <p:cNvSpPr>
              <a:spLocks noChangeArrowheads="1"/>
            </p:cNvSpPr>
            <p:nvPr userDrawn="1"/>
          </p:nvSpPr>
          <p:spPr bwMode="hidden">
            <a:xfrm rot="22583968">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ln>
            <a:effectLst/>
          </p:spPr>
          <p:txBody>
            <a:bodyPr/>
            <a:lstStyle/>
            <a:p>
              <a:pPr algn="ctr" fontAlgn="auto">
                <a:spcBef>
                  <a:spcPct val="0"/>
                </a:spcBef>
                <a:spcAft>
                  <a:spcPct val="0"/>
                </a:spcAft>
                <a:defRPr/>
              </a:pPr>
              <a:endParaRPr lang="uk-UA">
                <a:effectLst>
                  <a:outerShdw blurRad="38100" dist="38100" dir="2700000" algn="tl">
                    <a:srgbClr val="000000"/>
                  </a:outerShdw>
                </a:effectLst>
                <a:latin typeface="+mn-lt"/>
                <a:cs typeface="+mn-cs"/>
              </a:endParaRPr>
            </a:p>
          </p:txBody>
        </p:sp>
        <p:sp>
          <p:nvSpPr>
            <p:cNvPr id="55321"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ln>
            <a:effectLst/>
          </p:spPr>
          <p:txBody>
            <a:bodyPr rot="10800000"/>
            <a:lstStyle/>
            <a:p>
              <a:pPr algn="ctr" fontAlgn="auto">
                <a:spcBef>
                  <a:spcPct val="0"/>
                </a:spcBef>
                <a:spcAft>
                  <a:spcPct val="0"/>
                </a:spcAft>
                <a:defRPr/>
              </a:pPr>
              <a:endParaRPr lang="uk-UA">
                <a:effectLst>
                  <a:outerShdw blurRad="38100" dist="38100" dir="2700000" algn="tl">
                    <a:srgbClr val="000000"/>
                  </a:outerShdw>
                </a:effectLst>
                <a:latin typeface="+mn-lt"/>
                <a:cs typeface="+mn-cs"/>
              </a:endParaRPr>
            </a:p>
          </p:txBody>
        </p:sp>
        <p:sp>
          <p:nvSpPr>
            <p:cNvPr id="55322" name="Rectangle 26"/>
            <p:cNvSpPr>
              <a:spLocks noChangeArrowheads="1"/>
            </p:cNvSpPr>
            <p:nvPr userDrawn="1"/>
          </p:nvSpPr>
          <p:spPr bwMode="hidden">
            <a:xfrm rot="-20731988">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ln>
            <a:effectLst/>
          </p:spPr>
          <p:txBody>
            <a:bodyPr/>
            <a:lstStyle/>
            <a:p>
              <a:pPr algn="ctr" fontAlgn="auto">
                <a:spcBef>
                  <a:spcPct val="0"/>
                </a:spcBef>
                <a:spcAft>
                  <a:spcPct val="0"/>
                </a:spcAft>
                <a:defRPr/>
              </a:pPr>
              <a:endParaRPr lang="uk-UA">
                <a:effectLst>
                  <a:outerShdw blurRad="38100" dist="38100" dir="2700000" algn="tl">
                    <a:srgbClr val="000000"/>
                  </a:outerShdw>
                </a:effectLst>
                <a:latin typeface="+mn-lt"/>
                <a:cs typeface="+mn-cs"/>
              </a:endParaRPr>
            </a:p>
          </p:txBody>
        </p:sp>
        <p:sp>
          <p:nvSpPr>
            <p:cNvPr id="55323" name="Rectangle 27"/>
            <p:cNvSpPr>
              <a:spLocks noChangeArrowheads="1"/>
            </p:cNvSpPr>
            <p:nvPr userDrawn="1"/>
          </p:nvSpPr>
          <p:spPr bwMode="hidden">
            <a:xfrm rot="-64024400">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ln>
            <a:effectLst/>
          </p:spPr>
          <p:txBody>
            <a:bodyPr/>
            <a:lstStyle/>
            <a:p>
              <a:pPr algn="ctr" fontAlgn="auto">
                <a:spcBef>
                  <a:spcPct val="0"/>
                </a:spcBef>
                <a:spcAft>
                  <a:spcPct val="0"/>
                </a:spcAft>
                <a:defRPr/>
              </a:pPr>
              <a:endParaRPr lang="uk-UA">
                <a:effectLst>
                  <a:outerShdw blurRad="38100" dist="38100" dir="2700000" algn="tl">
                    <a:srgbClr val="000000"/>
                  </a:outerShdw>
                </a:effectLst>
                <a:latin typeface="+mn-lt"/>
                <a:cs typeface="+mn-cs"/>
              </a:endParaRPr>
            </a:p>
          </p:txBody>
        </p:sp>
        <p:sp>
          <p:nvSpPr>
            <p:cNvPr id="55324"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ln>
            <a:effectLst/>
          </p:spPr>
          <p:txBody>
            <a:bodyPr/>
            <a:lstStyle/>
            <a:p>
              <a:pPr algn="ctr" fontAlgn="auto">
                <a:spcBef>
                  <a:spcPct val="0"/>
                </a:spcBef>
                <a:spcAft>
                  <a:spcPct val="0"/>
                </a:spcAft>
                <a:defRPr/>
              </a:pPr>
              <a:endParaRPr lang="uk-UA">
                <a:effectLst>
                  <a:outerShdw blurRad="38100" dist="38100" dir="2700000" algn="tl">
                    <a:srgbClr val="000000"/>
                  </a:outerShdw>
                </a:effectLst>
                <a:latin typeface="+mn-lt"/>
                <a:cs typeface="+mn-cs"/>
              </a:endParaRPr>
            </a:p>
          </p:txBody>
        </p:sp>
        <p:sp>
          <p:nvSpPr>
            <p:cNvPr id="55325"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ln>
            <a:effectLst/>
          </p:spPr>
          <p:txBody>
            <a:bodyPr/>
            <a:lstStyle/>
            <a:p>
              <a:pPr algn="ctr" fontAlgn="auto">
                <a:spcBef>
                  <a:spcPct val="0"/>
                </a:spcBef>
                <a:spcAft>
                  <a:spcPct val="0"/>
                </a:spcAft>
                <a:defRPr/>
              </a:pPr>
              <a:endParaRPr lang="uk-UA">
                <a:effectLst>
                  <a:outerShdw blurRad="38100" dist="38100" dir="2700000" algn="tl">
                    <a:srgbClr val="000000"/>
                  </a:outerShdw>
                </a:effectLst>
                <a:latin typeface="+mn-lt"/>
                <a:cs typeface="+mn-cs"/>
              </a:endParaRPr>
            </a:p>
          </p:txBody>
        </p:sp>
        <p:sp>
          <p:nvSpPr>
            <p:cNvPr id="55326"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ln>
            <a:effectLst/>
          </p:spPr>
          <p:txBody>
            <a:bodyPr rot="10800000"/>
            <a:lstStyle/>
            <a:p>
              <a:pPr algn="ctr" fontAlgn="auto">
                <a:spcBef>
                  <a:spcPct val="0"/>
                </a:spcBef>
                <a:spcAft>
                  <a:spcPct val="0"/>
                </a:spcAft>
                <a:defRPr/>
              </a:pPr>
              <a:endParaRPr lang="uk-UA">
                <a:effectLst>
                  <a:outerShdw blurRad="38100" dist="38100" dir="2700000" algn="tl">
                    <a:srgbClr val="000000"/>
                  </a:outerShdw>
                </a:effectLst>
                <a:latin typeface="+mn-lt"/>
                <a:cs typeface="+mn-cs"/>
              </a:endParaRPr>
            </a:p>
          </p:txBody>
        </p:sp>
        <p:sp>
          <p:nvSpPr>
            <p:cNvPr id="55327"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ln>
            <a:effectLst/>
          </p:spPr>
          <p:txBody>
            <a:bodyPr rot="10800000"/>
            <a:lstStyle/>
            <a:p>
              <a:pPr algn="ctr" fontAlgn="auto">
                <a:spcBef>
                  <a:spcPct val="0"/>
                </a:spcBef>
                <a:spcAft>
                  <a:spcPct val="0"/>
                </a:spcAft>
                <a:defRPr/>
              </a:pPr>
              <a:endParaRPr lang="uk-UA">
                <a:effectLst>
                  <a:outerShdw blurRad="38100" dist="38100" dir="2700000" algn="tl">
                    <a:srgbClr val="000000"/>
                  </a:outerShdw>
                </a:effectLst>
                <a:latin typeface="+mn-lt"/>
                <a:cs typeface="+mn-cs"/>
              </a:endParaRPr>
            </a:p>
          </p:txBody>
        </p:sp>
        <p:sp>
          <p:nvSpPr>
            <p:cNvPr id="55328"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ln>
            <a:effectLst/>
          </p:spPr>
          <p:txBody>
            <a:bodyPr rot="10800000"/>
            <a:lstStyle/>
            <a:p>
              <a:pPr algn="ctr" fontAlgn="auto">
                <a:spcBef>
                  <a:spcPct val="0"/>
                </a:spcBef>
                <a:spcAft>
                  <a:spcPct val="0"/>
                </a:spcAft>
                <a:defRPr/>
              </a:pPr>
              <a:endParaRPr lang="uk-UA">
                <a:effectLst>
                  <a:outerShdw blurRad="38100" dist="38100" dir="2700000" algn="tl">
                    <a:srgbClr val="000000"/>
                  </a:outerShdw>
                </a:effectLst>
                <a:latin typeface="+mn-lt"/>
                <a:cs typeface="+mn-cs"/>
              </a:endParaRPr>
            </a:p>
          </p:txBody>
        </p:sp>
        <p:sp>
          <p:nvSpPr>
            <p:cNvPr id="55329"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ln>
            <a:effectLst/>
          </p:spPr>
          <p:txBody>
            <a:bodyPr rot="10800000"/>
            <a:lstStyle/>
            <a:p>
              <a:pPr algn="ctr" fontAlgn="auto">
                <a:spcBef>
                  <a:spcPct val="0"/>
                </a:spcBef>
                <a:spcAft>
                  <a:spcPct val="0"/>
                </a:spcAft>
                <a:defRPr/>
              </a:pPr>
              <a:endParaRPr lang="uk-UA">
                <a:effectLst>
                  <a:outerShdw blurRad="38100" dist="38100" dir="2700000" algn="tl">
                    <a:srgbClr val="000000"/>
                  </a:outerShdw>
                </a:effectLst>
                <a:latin typeface="+mn-lt"/>
                <a:cs typeface="+mn-cs"/>
              </a:endParaRPr>
            </a:p>
          </p:txBody>
        </p:sp>
        <p:sp>
          <p:nvSpPr>
            <p:cNvPr id="55330"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ln>
            <a:effectLst/>
          </p:spPr>
          <p:txBody>
            <a:bodyPr rot="10800000"/>
            <a:lstStyle/>
            <a:p>
              <a:pPr algn="ctr" fontAlgn="auto">
                <a:spcBef>
                  <a:spcPct val="0"/>
                </a:spcBef>
                <a:spcAft>
                  <a:spcPct val="0"/>
                </a:spcAft>
                <a:defRPr/>
              </a:pPr>
              <a:endParaRPr lang="uk-UA">
                <a:effectLst>
                  <a:outerShdw blurRad="38100" dist="38100" dir="2700000" algn="tl">
                    <a:srgbClr val="000000"/>
                  </a:outerShdw>
                </a:effectLst>
                <a:latin typeface="+mn-lt"/>
                <a:cs typeface="+mn-cs"/>
              </a:endParaRPr>
            </a:p>
          </p:txBody>
        </p:sp>
        <p:sp>
          <p:nvSpPr>
            <p:cNvPr id="55331"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332"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333"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334"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335"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336"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337"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338"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339"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340"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341"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342"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343"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344"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345"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346"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347"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348"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349"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350"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351"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352"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353"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354"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355"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356"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357"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358"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359"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360"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361"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362"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363"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364"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365"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366"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367"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368"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369"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370"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371"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372"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373"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374"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375"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376"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377"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378"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379"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380"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381"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382"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383"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384"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385"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386"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387"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388"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389"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390"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391"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392"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393"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394"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395"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396"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397"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398"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399"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00"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01"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02"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03"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04"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05"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06"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07"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08"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09"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10"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11"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12"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13"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14"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15"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16"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17"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18"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19"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20"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21"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22"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23"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24"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25"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26"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27"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28"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29"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30"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31"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32"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33"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34"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35"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36"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37"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38"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39"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40"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41"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42"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43"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44"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45"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46"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47"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48"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49"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50"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51"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52"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53"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54"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55"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56"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57"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58"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59"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60"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61"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62"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63"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64"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65"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66"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67"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68"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69"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70"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71"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72"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73"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74"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75"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76"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77"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78"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79"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80"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81"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82"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83"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84"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85"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86"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87"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88"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89"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90"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91"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92"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93"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94"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95"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96"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97"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98"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499"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500"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501"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502"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503"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504"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505"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506"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507"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508"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509"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510"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511"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512"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sp>
          <p:nvSpPr>
            <p:cNvPr id="55513"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ln>
            <a:effectLst/>
          </p:spPr>
          <p:txBody>
            <a:bodyPr/>
            <a:lstStyle/>
            <a:p>
              <a:pPr fontAlgn="auto">
                <a:spcBef>
                  <a:spcPct val="0"/>
                </a:spcBef>
                <a:spcAft>
                  <a:spcPct val="0"/>
                </a:spcAft>
                <a:defRPr/>
              </a:pPr>
              <a:endParaRPr lang="uk-UA">
                <a:latin typeface="+mn-lt"/>
                <a:cs typeface="+mn-cs"/>
              </a:endParaRPr>
            </a:p>
          </p:txBody>
        </p:sp>
      </p:grpSp>
      <p:sp>
        <p:nvSpPr>
          <p:cNvPr id="55514" name="Rectangle 218"/>
          <p:cNvSpPr>
            <a:spLocks noGrp="1" noChangeArrowheads="1"/>
          </p:cNvSpPr>
          <p:nvPr>
            <p:ph type="sldNum" sz="quarter" idx="4"/>
          </p:nvPr>
        </p:nvSpPr>
        <p:spPr bwMode="auto">
          <a:xfrm>
            <a:off x="6553200" y="6243638"/>
            <a:ext cx="2133600" cy="45720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algn="r" fontAlgn="auto">
              <a:spcBef>
                <a:spcPct val="0"/>
              </a:spcBef>
              <a:spcAft>
                <a:spcPct val="0"/>
              </a:spcAft>
              <a:defRPr sz="1200">
                <a:effectLst>
                  <a:outerShdw blurRad="38100" dist="38100" dir="2700000" algn="tl">
                    <a:srgbClr val="000000"/>
                  </a:outerShdw>
                </a:effectLst>
                <a:latin typeface="+mn-lt"/>
                <a:cs typeface="+mn-cs"/>
              </a:defRPr>
            </a:lvl1pPr>
          </a:lstStyle>
          <a:p>
            <a:pPr>
              <a:defRPr/>
            </a:pPr>
            <a:fld id="{3F08BBD0-FC22-4C40-9711-DD53C86B8390}" type="slidenum">
              <a:rPr lang="ru-RU"/>
              <a:pPr>
                <a:defRPr/>
              </a:pPr>
              <a:t>‹#›</a:t>
            </a:fld>
            <a:endParaRPr lang="ru-RU"/>
          </a:p>
        </p:txBody>
      </p:sp>
      <p:sp>
        <p:nvSpPr>
          <p:cNvPr id="55515" name="Rectangle 219"/>
          <p:cNvSpPr>
            <a:spLocks noGrp="1" noChangeArrowheads="1"/>
          </p:cNvSpPr>
          <p:nvPr>
            <p:ph type="dt" sz="half" idx="2"/>
          </p:nvPr>
        </p:nvSpPr>
        <p:spPr bwMode="auto">
          <a:xfrm>
            <a:off x="457200" y="6243638"/>
            <a:ext cx="2133600" cy="45720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fontAlgn="auto">
              <a:spcBef>
                <a:spcPct val="0"/>
              </a:spcBef>
              <a:spcAft>
                <a:spcPct val="0"/>
              </a:spcAft>
              <a:defRPr sz="1200">
                <a:effectLst>
                  <a:outerShdw blurRad="38100" dist="38100" dir="2700000" algn="tl">
                    <a:srgbClr val="000000"/>
                  </a:outerShdw>
                </a:effectLst>
                <a:latin typeface="+mn-lt"/>
                <a:cs typeface="+mn-cs"/>
              </a:defRPr>
            </a:lvl1pPr>
          </a:lstStyle>
          <a:p>
            <a:pPr>
              <a:defRPr/>
            </a:pPr>
            <a:endParaRPr lang="ru-RU"/>
          </a:p>
        </p:txBody>
      </p:sp>
      <p:sp>
        <p:nvSpPr>
          <p:cNvPr id="55516" name="Rectangle 220"/>
          <p:cNvSpPr>
            <a:spLocks noGrp="1" noChangeArrowheads="1"/>
          </p:cNvSpPr>
          <p:nvPr>
            <p:ph type="ftr" sz="quarter" idx="3"/>
          </p:nvPr>
        </p:nvSpPr>
        <p:spPr bwMode="auto">
          <a:xfrm>
            <a:off x="3124200" y="6243638"/>
            <a:ext cx="2895600" cy="45720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algn="ctr" fontAlgn="auto">
              <a:spcBef>
                <a:spcPct val="0"/>
              </a:spcBef>
              <a:spcAft>
                <a:spcPct val="0"/>
              </a:spcAft>
              <a:defRPr sz="1200" smtClean="0">
                <a:effectLst>
                  <a:outerShdw blurRad="38100" dist="38100" dir="2700000" algn="tl">
                    <a:srgbClr val="000000"/>
                  </a:outerShdw>
                </a:effectLst>
                <a:latin typeface="+mn-lt"/>
                <a:cs typeface="+mn-cs"/>
              </a:defRPr>
            </a:lvl1pPr>
          </a:lstStyle>
          <a:p>
            <a:pPr>
              <a:defRPr/>
            </a:pPr>
            <a:r>
              <a:rPr lang="ru-RU"/>
              <a:t>За матеріалами сайту Svit PPT</a:t>
            </a:r>
          </a:p>
        </p:txBody>
      </p:sp>
      <p:sp>
        <p:nvSpPr>
          <p:cNvPr id="55517" name="Rectangle 221"/>
          <p:cNvSpPr>
            <a:spLocks noGrp="1" noChangeArrowheads="1"/>
          </p:cNvSpPr>
          <p:nvPr>
            <p:ph type="body" idx="1"/>
          </p:nvPr>
        </p:nvSpPr>
        <p:spPr bwMode="auto">
          <a:xfrm>
            <a:off x="457200" y="1600200"/>
            <a:ext cx="8229600" cy="45339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55518" name="Rectangle 222"/>
          <p:cNvSpPr>
            <a:spLocks noGrp="1" noChangeArrowheads="1"/>
          </p:cNvSpPr>
          <p:nvPr>
            <p:ph type="title"/>
          </p:nvPr>
        </p:nvSpPr>
        <p:spPr bwMode="auto">
          <a:xfrm>
            <a:off x="457200" y="274638"/>
            <a:ext cx="8229600" cy="1143000"/>
          </a:xfrm>
          <a:prstGeom prst="rect">
            <a:avLst/>
          </a:prstGeom>
          <a:noFill/>
          <a:ln w="9525">
            <a:noFill/>
            <a:miter lim="800000"/>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Tree>
  </p:cSld>
  <p:clrMap bg1="dk2" tx1="lt1" bg2="dk1" tx2="lt2" accent1="accent1" accent2="accent2" accent3="accent3" accent4="accent4" accent5="accent5" accent6="accent6" hlink="hlink" folHlink="folHlink"/>
  <p:sldLayoutIdLst>
    <p:sldLayoutId id="2147484515"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 id="2147484380" r:id="rId12"/>
  </p:sldLayoutIdLst>
  <p:transition spd="slow">
    <p:randomBar dir="vert"/>
  </p:transition>
  <p:timing/>
  <p:hf sldNum="0" hd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a:defRPr>
      </a:lvl9pPr>
    </p:titleStyle>
    <p:bodyStyle>
      <a:lvl1pPr marL="342900" indent="-342900" algn="l" rtl="0" eaLnBrk="0" fontAlgn="base" hangingPunct="0">
        <a:spcBef>
          <a:spcPct val="20000"/>
        </a:spcBef>
        <a:spcAft>
          <a:spcPct val="0"/>
        </a:spcAft>
        <a:buClr>
          <a:schemeClr val="hlink"/>
        </a:buClr>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Blip>
          <a:blip r:embed="rId13"/>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solidFill>
          <a:schemeClr val="bg1"/>
        </a:solidFill>
        <a:effectLst/>
      </p:bgPr>
    </p:bg>
    <p:spTree>
      <p:nvGrpSpPr>
        <p:cNvPr id="1" name=""/>
        <p:cNvGrpSpPr/>
        <p:nvPr/>
      </p:nvGrpSpPr>
      <p:grpSpPr>
        <a:xfrm>
          <a:off x="0" y="0"/>
          <a:ext cx="0" cy="0"/>
        </a:xfrm>
      </p:grpSpPr>
      <p:grpSp>
        <p:nvGrpSpPr>
          <p:cNvPr id="8194" name="Group 2"/>
          <p:cNvGrpSpPr/>
          <p:nvPr/>
        </p:nvGrpSpPr>
        <p:grpSpPr>
          <a:xfrm>
            <a:off x="-3238500" y="0"/>
            <a:ext cx="11925300" cy="3810000"/>
            <a:chOff x="-2040" y="0"/>
            <a:chExt cx="7512" cy="2400"/>
          </a:xfrm>
        </p:grpSpPr>
        <p:sp>
          <p:nvSpPr>
            <p:cNvPr id="58371" name="AutoShape 3"/>
            <p:cNvSpPr>
              <a:spLocks noChangeArrowheads="1"/>
            </p:cNvSpPr>
            <p:nvPr/>
          </p:nvSpPr>
          <p:spPr bwMode="auto">
            <a:xfrm>
              <a:off x="-2040" y="432"/>
              <a:ext cx="2592" cy="1968"/>
            </a:xfrm>
            <a:custGeom>
              <a:gdLst>
                <a:gd name="G0" fmla="+- 18296 0 0"/>
                <a:gd name="G1" fmla="+- -30880 0 0"/>
                <a:gd name="G2" fmla="+- 31512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cxnLst>
                <a:cxn ang="0">
                  <a:pos x="50296" y="5746"/>
                </a:cxn>
                <a:cxn ang="0">
                  <a:pos x="64000" y="32000"/>
                </a:cxn>
                <a:cxn ang="0">
                  <a:pos x="50296" y="58253"/>
                </a:cxn>
                <a:cxn ang="0">
                  <a:pos x="50296" y="58253"/>
                </a:cxn>
                <a:cxn ang="0">
                  <a:pos x="50295" y="58253"/>
                </a:cxn>
                <a:cxn ang="0">
                  <a:pos x="50296" y="58254"/>
                </a:cxn>
                <a:cxn ang="0">
                  <a:pos x="50296" y="5746"/>
                </a:cxn>
                <a:cxn ang="0">
                  <a:pos x="50295" y="5746"/>
                </a:cxn>
                <a:cxn ang="0">
                  <a:pos x="50296" y="5746"/>
                </a:cxn>
              </a:cxnLst>
              <a:rect l="T13" t="T15" r="T17" b="T19"/>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w="9525">
              <a:noFill/>
              <a:miter lim="800000"/>
            </a:ln>
          </p:spPr>
          <p:txBody>
            <a:bodyPr/>
            <a:lstStyle/>
            <a:p>
              <a:pPr fontAlgn="auto">
                <a:spcBef>
                  <a:spcPct val="0"/>
                </a:spcBef>
                <a:spcAft>
                  <a:spcPct val="0"/>
                </a:spcAft>
                <a:defRPr/>
              </a:pPr>
              <a:endParaRPr lang="uk-UA" sz="2400">
                <a:latin typeface="Times New Roman"/>
                <a:cs typeface="+mn-cs"/>
              </a:endParaRPr>
            </a:p>
          </p:txBody>
        </p:sp>
        <p:sp>
          <p:nvSpPr>
            <p:cNvPr id="58372" name="AutoShape 4"/>
            <p:cNvSpPr>
              <a:spLocks noChangeArrowheads="1"/>
            </p:cNvSpPr>
            <p:nvPr/>
          </p:nvSpPr>
          <p:spPr bwMode="auto">
            <a:xfrm>
              <a:off x="-1528" y="0"/>
              <a:ext cx="1949" cy="1987"/>
            </a:xfrm>
            <a:custGeom>
              <a:gdLst>
                <a:gd name="G0" fmla="+- 18077 0 0"/>
                <a:gd name="G1" fmla="+- -3088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cxnLst>
                <a:cxn ang="0">
                  <a:pos x="50077" y="5595"/>
                </a:cxn>
                <a:cxn ang="0">
                  <a:pos x="64000" y="32000"/>
                </a:cxn>
                <a:cxn ang="0">
                  <a:pos x="50077" y="58404"/>
                </a:cxn>
                <a:cxn ang="0">
                  <a:pos x="50077" y="58404"/>
                </a:cxn>
                <a:cxn ang="0">
                  <a:pos x="50076" y="58404"/>
                </a:cxn>
                <a:cxn ang="0">
                  <a:pos x="50077" y="58405"/>
                </a:cxn>
                <a:cxn ang="0">
                  <a:pos x="50077" y="5595"/>
                </a:cxn>
                <a:cxn ang="0">
                  <a:pos x="50076" y="5595"/>
                </a:cxn>
                <a:cxn ang="0">
                  <a:pos x="50077" y="5595"/>
                </a:cxn>
              </a:cxnLst>
              <a:rect l="T13" t="T15" r="T17" b="T19"/>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w="9525">
              <a:noFill/>
              <a:miter lim="800000"/>
            </a:ln>
          </p:spPr>
          <p:txBody>
            <a:bodyPr/>
            <a:lstStyle/>
            <a:p>
              <a:pPr fontAlgn="auto">
                <a:spcBef>
                  <a:spcPct val="0"/>
                </a:spcBef>
                <a:spcAft>
                  <a:spcPct val="0"/>
                </a:spcAft>
                <a:defRPr/>
              </a:pPr>
              <a:endParaRPr lang="uk-UA">
                <a:latin typeface="+mn-lt"/>
                <a:cs typeface="+mn-cs"/>
              </a:endParaRPr>
            </a:p>
          </p:txBody>
        </p:sp>
        <p:sp>
          <p:nvSpPr>
            <p:cNvPr id="58373" name="Line 5"/>
            <p:cNvSpPr>
              <a:spLocks noChangeShapeType="1"/>
            </p:cNvSpPr>
            <p:nvPr/>
          </p:nvSpPr>
          <p:spPr bwMode="auto">
            <a:xfrm>
              <a:off x="864" y="960"/>
              <a:ext cx="4608" cy="0"/>
            </a:xfrm>
            <a:prstGeom prst="line">
              <a:avLst/>
            </a:prstGeom>
            <a:noFill/>
            <a:ln w="12700">
              <a:solidFill>
                <a:schemeClr val="tx1"/>
              </a:solidFill>
              <a:round/>
            </a:ln>
            <a:effectLst/>
          </p:spPr>
          <p:txBody>
            <a:bodyPr/>
            <a:lstStyle/>
            <a:p>
              <a:pPr fontAlgn="auto">
                <a:spcBef>
                  <a:spcPct val="0"/>
                </a:spcBef>
                <a:spcAft>
                  <a:spcPct val="0"/>
                </a:spcAft>
                <a:defRPr/>
              </a:pPr>
              <a:endParaRPr lang="uk-UA">
                <a:latin typeface="+mn-lt"/>
                <a:cs typeface="+mn-cs"/>
              </a:endParaRPr>
            </a:p>
          </p:txBody>
        </p:sp>
      </p:grpSp>
      <p:sp>
        <p:nvSpPr>
          <p:cNvPr id="8195" name="Rectangle 6"/>
          <p:cNvSpPr>
            <a:spLocks noGrp="1" noChangeArrowheads="1"/>
          </p:cNvSpPr>
          <p:nvPr>
            <p:ph type="title"/>
          </p:nvPr>
        </p:nvSpPr>
        <p:spPr bwMode="auto">
          <a:xfrm>
            <a:off x="1370013" y="301625"/>
            <a:ext cx="7313612" cy="1143000"/>
          </a:xfrm>
          <a:prstGeom prst="rect">
            <a:avLst/>
          </a:prstGeom>
          <a:noFill/>
          <a:ln w="9525">
            <a:noFill/>
            <a:miter lim="800000"/>
          </a:ln>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8196" name="Rectangle 7"/>
          <p:cNvSpPr>
            <a:spLocks noGrp="1" noChangeArrowheads="1"/>
          </p:cNvSpPr>
          <p:nvPr>
            <p:ph type="body" idx="1"/>
          </p:nvPr>
        </p:nvSpPr>
        <p:spPr bwMode="auto">
          <a:xfrm>
            <a:off x="1370013" y="1827213"/>
            <a:ext cx="7313612" cy="4114800"/>
          </a:xfrm>
          <a:prstGeom prst="rect">
            <a:avLst/>
          </a:prstGeom>
          <a:noFill/>
          <a:ln w="9525">
            <a:noFill/>
            <a:miter lim="800000"/>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58376" name="Rectangle 8"/>
          <p:cNvSpPr>
            <a:spLocks noGrp="1" noChangeArrowheads="1"/>
          </p:cNvSpPr>
          <p:nvPr>
            <p:ph type="dt" sz="half" idx="2"/>
          </p:nvPr>
        </p:nvSpPr>
        <p:spPr bwMode="auto">
          <a:xfrm>
            <a:off x="457200" y="6248400"/>
            <a:ext cx="2133600" cy="45720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fontAlgn="auto">
              <a:spcBef>
                <a:spcPct val="0"/>
              </a:spcBef>
              <a:spcAft>
                <a:spcPct val="0"/>
              </a:spcAft>
              <a:defRPr sz="1200">
                <a:latin typeface="+mn-lt"/>
                <a:cs typeface="+mn-cs"/>
              </a:defRPr>
            </a:lvl1pPr>
          </a:lstStyle>
          <a:p>
            <a:pPr>
              <a:defRPr/>
            </a:pPr>
            <a:endParaRPr lang="ru-RU"/>
          </a:p>
        </p:txBody>
      </p:sp>
      <p:sp>
        <p:nvSpPr>
          <p:cNvPr id="58377" name="Rectangle 9"/>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algn="ctr" fontAlgn="auto">
              <a:spcBef>
                <a:spcPct val="0"/>
              </a:spcBef>
              <a:spcAft>
                <a:spcPct val="0"/>
              </a:spcAft>
              <a:defRPr sz="1200" smtClean="0">
                <a:latin typeface="+mn-lt"/>
                <a:cs typeface="+mn-cs"/>
              </a:defRPr>
            </a:lvl1pPr>
          </a:lstStyle>
          <a:p>
            <a:pPr>
              <a:defRPr/>
            </a:pPr>
            <a:r>
              <a:rPr lang="ru-RU"/>
              <a:t>За матеріалами сайту Svit PPT</a:t>
            </a:r>
          </a:p>
        </p:txBody>
      </p:sp>
      <p:sp>
        <p:nvSpPr>
          <p:cNvPr id="58378" name="Rectangle 10"/>
          <p:cNvSpPr>
            <a:spLocks noGrp="1" noChangeArrowheads="1"/>
          </p:cNvSpPr>
          <p:nvPr>
            <p:ph type="sldNum" sz="quarter" idx="4"/>
          </p:nvPr>
        </p:nvSpPr>
        <p:spPr bwMode="auto">
          <a:xfrm>
            <a:off x="6553200" y="6248400"/>
            <a:ext cx="2133600" cy="45720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algn="r" fontAlgn="auto">
              <a:spcBef>
                <a:spcPct val="0"/>
              </a:spcBef>
              <a:spcAft>
                <a:spcPct val="0"/>
              </a:spcAft>
              <a:defRPr sz="1200">
                <a:latin typeface="+mn-lt"/>
                <a:cs typeface="+mn-cs"/>
              </a:defRPr>
            </a:lvl1pPr>
          </a:lstStyle>
          <a:p>
            <a:pPr>
              <a:defRPr/>
            </a:pPr>
            <a:fld id="{59E45939-DD82-4073-8B4A-C5FC9ED16887}"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516" r:id="rId1"/>
    <p:sldLayoutId id="2147484381" r:id="rId2"/>
    <p:sldLayoutId id="2147484382" r:id="rId3"/>
    <p:sldLayoutId id="2147484383" r:id="rId4"/>
    <p:sldLayoutId id="2147484384" r:id="rId5"/>
    <p:sldLayoutId id="2147484385" r:id="rId6"/>
    <p:sldLayoutId id="2147484386" r:id="rId7"/>
    <p:sldLayoutId id="2147484387" r:id="rId8"/>
    <p:sldLayoutId id="2147484388" r:id="rId9"/>
    <p:sldLayoutId id="2147484389" r:id="rId10"/>
    <p:sldLayoutId id="2147484390" r:id="rId11"/>
  </p:sldLayoutIdLst>
  <p:transition spd="slow">
    <p:randomBar dir="vert"/>
  </p:transition>
  <p:timing/>
  <p:hf sldNum="0" hd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a:defRPr>
      </a:lvl2pPr>
      <a:lvl3pPr algn="l" rtl="0" eaLnBrk="0" fontAlgn="base" hangingPunct="0">
        <a:spcBef>
          <a:spcPct val="0"/>
        </a:spcBef>
        <a:spcAft>
          <a:spcPct val="0"/>
        </a:spcAft>
        <a:defRPr sz="3600">
          <a:solidFill>
            <a:schemeClr val="tx2"/>
          </a:solidFill>
          <a:latin typeface="Arial"/>
        </a:defRPr>
      </a:lvl3pPr>
      <a:lvl4pPr algn="l" rtl="0" eaLnBrk="0" fontAlgn="base" hangingPunct="0">
        <a:spcBef>
          <a:spcPct val="0"/>
        </a:spcBef>
        <a:spcAft>
          <a:spcPct val="0"/>
        </a:spcAft>
        <a:defRPr sz="3600">
          <a:solidFill>
            <a:schemeClr val="tx2"/>
          </a:solidFill>
          <a:latin typeface="Arial"/>
        </a:defRPr>
      </a:lvl4pPr>
      <a:lvl5pPr algn="l" rtl="0" eaLnBrk="0" fontAlgn="base" hangingPunct="0">
        <a:spcBef>
          <a:spcPct val="0"/>
        </a:spcBef>
        <a:spcAft>
          <a:spcPct val="0"/>
        </a:spcAft>
        <a:defRPr sz="3600">
          <a:solidFill>
            <a:schemeClr val="tx2"/>
          </a:solidFill>
          <a:latin typeface="Arial"/>
        </a:defRPr>
      </a:lvl5pPr>
      <a:lvl6pPr marL="457200" algn="l" rtl="0" eaLnBrk="1" fontAlgn="base" hangingPunct="1">
        <a:spcBef>
          <a:spcPct val="0"/>
        </a:spcBef>
        <a:spcAft>
          <a:spcPct val="0"/>
        </a:spcAft>
        <a:defRPr sz="3600">
          <a:solidFill>
            <a:schemeClr val="tx2"/>
          </a:solidFill>
          <a:latin typeface="Arial"/>
        </a:defRPr>
      </a:lvl6pPr>
      <a:lvl7pPr marL="914400" algn="l" rtl="0" eaLnBrk="1" fontAlgn="base" hangingPunct="1">
        <a:spcBef>
          <a:spcPct val="0"/>
        </a:spcBef>
        <a:spcAft>
          <a:spcPct val="0"/>
        </a:spcAft>
        <a:defRPr sz="3600">
          <a:solidFill>
            <a:schemeClr val="tx2"/>
          </a:solidFill>
          <a:latin typeface="Arial"/>
        </a:defRPr>
      </a:lvl7pPr>
      <a:lvl8pPr marL="1371600" algn="l" rtl="0" eaLnBrk="1" fontAlgn="base" hangingPunct="1">
        <a:spcBef>
          <a:spcPct val="0"/>
        </a:spcBef>
        <a:spcAft>
          <a:spcPct val="0"/>
        </a:spcAft>
        <a:defRPr sz="3600">
          <a:solidFill>
            <a:schemeClr val="tx2"/>
          </a:solidFill>
          <a:latin typeface="Arial"/>
        </a:defRPr>
      </a:lvl8pPr>
      <a:lvl9pPr marL="1828800" algn="l" rtl="0" eaLnBrk="1" fontAlgn="base" hangingPunct="1">
        <a:spcBef>
          <a:spcPct val="0"/>
        </a:spcBef>
        <a:spcAft>
          <a:spcPct val="0"/>
        </a:spcAft>
        <a:defRPr sz="3600">
          <a:solidFill>
            <a:schemeClr val="tx2"/>
          </a:solidFill>
          <a:latin typeface="Arial"/>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solidFill>
          <a:schemeClr val="bg1"/>
        </a:solidFill>
        <a:effectLst/>
      </p:bgPr>
    </p:bg>
    <p:spTree>
      <p:nvGrpSpPr>
        <p:cNvPr id="1" name=""/>
        <p:cNvGrpSpPr/>
        <p:nvPr/>
      </p:nvGrpSpPr>
      <p:grpSpPr>
        <a:xfrm>
          <a:off x="0" y="0"/>
          <a:ext cx="0" cy="0"/>
        </a:xfrm>
      </p:grpSpPr>
      <p:grpSp>
        <p:nvGrpSpPr>
          <p:cNvPr id="9218" name="Group 2"/>
          <p:cNvGrpSpPr/>
          <p:nvPr/>
        </p:nvGrpSpPr>
        <p:grpSpPr>
          <a:xfrm>
            <a:off x="0" y="0"/>
            <a:ext cx="8686800" cy="4876800"/>
            <a:chExt cx="5472" cy="3072"/>
          </a:xfrm>
        </p:grpSpPr>
        <p:sp>
          <p:nvSpPr>
            <p:cNvPr id="61443" name="Rectangle 3"/>
            <p:cNvSpPr>
              <a:spLocks noChangeArrowheads="1"/>
            </p:cNvSpPr>
            <p:nvPr/>
          </p:nvSpPr>
          <p:spPr bwMode="auto">
            <a:xfrm>
              <a:off x="0" y="0"/>
              <a:ext cx="384" cy="3072"/>
            </a:xfrm>
            <a:prstGeom prst="rect">
              <a:avLst/>
            </a:prstGeom>
            <a:solidFill>
              <a:schemeClr val="accent1"/>
            </a:solidFill>
            <a:ln w="9525">
              <a:noFill/>
              <a:miter lim="800000"/>
            </a:ln>
            <a:effectLst/>
          </p:spPr>
          <p:txBody>
            <a:bodyPr wrap="none" anchor="ctr"/>
            <a:lstStyle/>
            <a:p>
              <a:pPr algn="ctr" fontAlgn="auto">
                <a:spcBef>
                  <a:spcPct val="0"/>
                </a:spcBef>
                <a:spcAft>
                  <a:spcPct val="0"/>
                </a:spcAft>
                <a:defRPr/>
              </a:pPr>
              <a:endParaRPr lang="uk-UA" sz="2400">
                <a:latin typeface="Times New Roman"/>
                <a:cs typeface="+mn-cs"/>
              </a:endParaRPr>
            </a:p>
          </p:txBody>
        </p:sp>
        <p:grpSp>
          <p:nvGrpSpPr>
            <p:cNvPr id="9226" name="Group 4"/>
            <p:cNvGrpSpPr/>
            <p:nvPr/>
          </p:nvGrpSpPr>
          <p:grpSpPr>
            <a:xfrm>
              <a:off x="240" y="893"/>
              <a:ext cx="5232" cy="115"/>
              <a:chOff x="240" y="893"/>
              <a:chExt cx="5232" cy="115"/>
            </a:xfrm>
          </p:grpSpPr>
          <p:sp>
            <p:nvSpPr>
              <p:cNvPr id="61445" name="Rectangle 5"/>
              <p:cNvSpPr>
                <a:spLocks noChangeArrowheads="1"/>
              </p:cNvSpPr>
              <p:nvPr/>
            </p:nvSpPr>
            <p:spPr bwMode="auto">
              <a:xfrm>
                <a:off x="4320" y="893"/>
                <a:ext cx="1152" cy="115"/>
              </a:xfrm>
              <a:prstGeom prst="rect">
                <a:avLst/>
              </a:prstGeom>
              <a:solidFill>
                <a:schemeClr val="folHlink"/>
              </a:solidFill>
              <a:ln w="9525">
                <a:noFill/>
                <a:miter lim="800000"/>
              </a:ln>
              <a:effectLst/>
            </p:spPr>
            <p:txBody>
              <a:bodyPr wrap="none" anchor="ctr"/>
              <a:lstStyle/>
              <a:p>
                <a:pPr algn="ctr" fontAlgn="auto">
                  <a:spcBef>
                    <a:spcPct val="0"/>
                  </a:spcBef>
                  <a:spcAft>
                    <a:spcPct val="0"/>
                  </a:spcAft>
                  <a:defRPr/>
                </a:pPr>
                <a:endParaRPr lang="uk-UA" sz="2400">
                  <a:latin typeface="Times New Roman"/>
                  <a:cs typeface="+mn-cs"/>
                </a:endParaRPr>
              </a:p>
            </p:txBody>
          </p:sp>
          <p:sp>
            <p:nvSpPr>
              <p:cNvPr id="61446" name="Line 6"/>
              <p:cNvSpPr>
                <a:spLocks noChangeShapeType="1"/>
              </p:cNvSpPr>
              <p:nvPr/>
            </p:nvSpPr>
            <p:spPr bwMode="auto">
              <a:xfrm>
                <a:off x="240" y="941"/>
                <a:ext cx="5232" cy="0"/>
              </a:xfrm>
              <a:prstGeom prst="line">
                <a:avLst/>
              </a:prstGeom>
              <a:noFill/>
              <a:ln w="19050">
                <a:solidFill>
                  <a:schemeClr val="bg2"/>
                </a:solidFill>
                <a:round/>
              </a:ln>
              <a:effectLst/>
            </p:spPr>
            <p:txBody>
              <a:bodyPr/>
              <a:lstStyle/>
              <a:p>
                <a:pPr fontAlgn="auto">
                  <a:spcBef>
                    <a:spcPct val="0"/>
                  </a:spcBef>
                  <a:spcAft>
                    <a:spcPct val="0"/>
                  </a:spcAft>
                  <a:defRPr/>
                </a:pPr>
                <a:endParaRPr lang="uk-UA">
                  <a:latin typeface="+mn-lt"/>
                  <a:cs typeface="+mn-cs"/>
                </a:endParaRPr>
              </a:p>
            </p:txBody>
          </p:sp>
        </p:grpSp>
      </p:grpSp>
      <p:sp>
        <p:nvSpPr>
          <p:cNvPr id="9219" name="Rectangle 7"/>
          <p:cNvSpPr>
            <a:spLocks noGrp="1" noChangeArrowheads="1"/>
          </p:cNvSpPr>
          <p:nvPr>
            <p:ph type="title"/>
          </p:nvPr>
        </p:nvSpPr>
        <p:spPr bwMode="auto">
          <a:xfrm>
            <a:off x="914400" y="277813"/>
            <a:ext cx="7772400" cy="1143000"/>
          </a:xfrm>
          <a:prstGeom prst="rect">
            <a:avLst/>
          </a:prstGeom>
          <a:noFill/>
          <a:ln w="9525">
            <a:noFill/>
            <a:miter lim="800000"/>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9220" name="Rectangle 8"/>
          <p:cNvSpPr>
            <a:spLocks noGrp="1" noChangeArrowheads="1"/>
          </p:cNvSpPr>
          <p:nvPr>
            <p:ph type="body" idx="1"/>
          </p:nvPr>
        </p:nvSpPr>
        <p:spPr bwMode="auto">
          <a:xfrm>
            <a:off x="914400" y="1600200"/>
            <a:ext cx="7772400" cy="4530725"/>
          </a:xfrm>
          <a:prstGeom prst="rect">
            <a:avLst/>
          </a:prstGeom>
          <a:noFill/>
          <a:ln w="9525">
            <a:noFill/>
            <a:miter lim="800000"/>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61449" name="Rectangle 9"/>
          <p:cNvSpPr>
            <a:spLocks noGrp="1" noChangeArrowheads="1"/>
          </p:cNvSpPr>
          <p:nvPr>
            <p:ph type="dt" sz="half" idx="2"/>
          </p:nvPr>
        </p:nvSpPr>
        <p:spPr bwMode="auto">
          <a:xfrm>
            <a:off x="914400" y="6251575"/>
            <a:ext cx="1981200" cy="4572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fontAlgn="auto">
              <a:spcBef>
                <a:spcPct val="0"/>
              </a:spcBef>
              <a:spcAft>
                <a:spcPct val="0"/>
              </a:spcAft>
              <a:defRPr sz="1000">
                <a:latin typeface="+mn-lt"/>
                <a:cs typeface="+mn-cs"/>
              </a:defRPr>
            </a:lvl1pPr>
          </a:lstStyle>
          <a:p>
            <a:pPr>
              <a:defRPr/>
            </a:pPr>
            <a:endParaRPr lang="ru-RU"/>
          </a:p>
        </p:txBody>
      </p:sp>
      <p:sp>
        <p:nvSpPr>
          <p:cNvPr id="61450" name="Rectangle 10"/>
          <p:cNvSpPr>
            <a:spLocks noGrp="1" noChangeArrowheads="1"/>
          </p:cNvSpPr>
          <p:nvPr>
            <p:ph type="ftr" sz="quarter" idx="3"/>
          </p:nvPr>
        </p:nvSpPr>
        <p:spPr bwMode="auto">
          <a:xfrm>
            <a:off x="3352800" y="6248400"/>
            <a:ext cx="2971800" cy="4572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ctr" fontAlgn="auto">
              <a:spcBef>
                <a:spcPct val="0"/>
              </a:spcBef>
              <a:spcAft>
                <a:spcPct val="0"/>
              </a:spcAft>
              <a:defRPr sz="1000" smtClean="0">
                <a:latin typeface="+mn-lt"/>
                <a:cs typeface="+mn-cs"/>
              </a:defRPr>
            </a:lvl1pPr>
          </a:lstStyle>
          <a:p>
            <a:pPr>
              <a:defRPr/>
            </a:pPr>
            <a:r>
              <a:rPr lang="ru-RU"/>
              <a:t>За матеріалами сайту Svit PPT</a:t>
            </a:r>
          </a:p>
        </p:txBody>
      </p:sp>
      <p:sp>
        <p:nvSpPr>
          <p:cNvPr id="61451" name="Rectangle 11"/>
          <p:cNvSpPr>
            <a:spLocks noGrp="1" noChangeArrowheads="1"/>
          </p:cNvSpPr>
          <p:nvPr>
            <p:ph type="sldNum" sz="quarter" idx="4"/>
          </p:nvPr>
        </p:nvSpPr>
        <p:spPr bwMode="auto">
          <a:xfrm>
            <a:off x="6781800" y="6248400"/>
            <a:ext cx="1905000" cy="4572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fontAlgn="auto">
              <a:spcBef>
                <a:spcPct val="0"/>
              </a:spcBef>
              <a:spcAft>
                <a:spcPct val="0"/>
              </a:spcAft>
              <a:defRPr sz="1000">
                <a:latin typeface="+mn-lt"/>
                <a:cs typeface="+mn-cs"/>
              </a:defRPr>
            </a:lvl1pPr>
          </a:lstStyle>
          <a:p>
            <a:pPr>
              <a:defRPr/>
            </a:pPr>
            <a:fld id="{5595E1EA-4AF8-4354-A2B7-935179448B2F}" type="slidenum">
              <a:rPr lang="ru-RU"/>
              <a:pPr>
                <a:defRPr/>
              </a:pPr>
              <a:t>‹#›</a:t>
            </a:fld>
            <a:endParaRPr lang="ru-RU"/>
          </a:p>
        </p:txBody>
      </p:sp>
      <p:sp>
        <p:nvSpPr>
          <p:cNvPr id="61452" name="Line 12"/>
          <p:cNvSpPr>
            <a:spLocks noChangeShapeType="1"/>
          </p:cNvSpPr>
          <p:nvPr/>
        </p:nvSpPr>
        <p:spPr bwMode="auto">
          <a:xfrm>
            <a:off x="0" y="4876800"/>
            <a:ext cx="609600" cy="0"/>
          </a:xfrm>
          <a:prstGeom prst="line">
            <a:avLst/>
          </a:prstGeom>
          <a:noFill/>
          <a:ln w="44450">
            <a:solidFill>
              <a:schemeClr val="bg2"/>
            </a:solidFill>
            <a:round/>
          </a:ln>
          <a:effectLst/>
        </p:spPr>
        <p:txBody>
          <a:bodyPr/>
          <a:lstStyle/>
          <a:p>
            <a:pPr fontAlgn="auto">
              <a:spcBef>
                <a:spcPct val="0"/>
              </a:spcBef>
              <a:spcAft>
                <a:spcPct val="0"/>
              </a:spcAft>
              <a:defRPr/>
            </a:pPr>
            <a:endParaRPr lang="uk-UA">
              <a:latin typeface="+mn-lt"/>
              <a:cs typeface="+mn-cs"/>
            </a:endParaRPr>
          </a:p>
        </p:txBody>
      </p:sp>
    </p:spTree>
  </p:cSld>
  <p:clrMap bg1="lt1" tx1="dk1" bg2="lt2" tx2="dk2" accent1="accent1" accent2="accent2" accent3="accent3" accent4="accent4" accent5="accent5" accent6="accent6" hlink="hlink" folHlink="folHlink"/>
  <p:sldLayoutIdLst>
    <p:sldLayoutId id="2147484517" r:id="rId1"/>
    <p:sldLayoutId id="2147484391" r:id="rId2"/>
    <p:sldLayoutId id="2147484392" r:id="rId3"/>
    <p:sldLayoutId id="2147484393" r:id="rId4"/>
    <p:sldLayoutId id="2147484394" r:id="rId5"/>
    <p:sldLayoutId id="2147484395" r:id="rId6"/>
    <p:sldLayoutId id="2147484396" r:id="rId7"/>
    <p:sldLayoutId id="2147484397" r:id="rId8"/>
    <p:sldLayoutId id="2147484398" r:id="rId9"/>
    <p:sldLayoutId id="2147484399" r:id="rId10"/>
    <p:sldLayoutId id="2147484400" r:id="rId11"/>
  </p:sldLayoutIdLst>
  <p:transition spd="slow">
    <p:randomBar dir="vert"/>
  </p:transition>
  <p:timing/>
  <p:hf sldNum="0" hd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New Roman"/>
        </a:defRPr>
      </a:lvl2pPr>
      <a:lvl3pPr algn="l" rtl="0" eaLnBrk="0" fontAlgn="base" hangingPunct="0">
        <a:spcBef>
          <a:spcPct val="0"/>
        </a:spcBef>
        <a:spcAft>
          <a:spcPct val="0"/>
        </a:spcAft>
        <a:defRPr sz="4200">
          <a:solidFill>
            <a:schemeClr val="tx2"/>
          </a:solidFill>
          <a:latin typeface="Times New Roman"/>
        </a:defRPr>
      </a:lvl3pPr>
      <a:lvl4pPr algn="l" rtl="0" eaLnBrk="0" fontAlgn="base" hangingPunct="0">
        <a:spcBef>
          <a:spcPct val="0"/>
        </a:spcBef>
        <a:spcAft>
          <a:spcPct val="0"/>
        </a:spcAft>
        <a:defRPr sz="4200">
          <a:solidFill>
            <a:schemeClr val="tx2"/>
          </a:solidFill>
          <a:latin typeface="Times New Roman"/>
        </a:defRPr>
      </a:lvl4pPr>
      <a:lvl5pPr algn="l" rtl="0" eaLnBrk="0" fontAlgn="base" hangingPunct="0">
        <a:spcBef>
          <a:spcPct val="0"/>
        </a:spcBef>
        <a:spcAft>
          <a:spcPct val="0"/>
        </a:spcAft>
        <a:defRPr sz="4200">
          <a:solidFill>
            <a:schemeClr val="tx2"/>
          </a:solidFill>
          <a:latin typeface="Times New Roman"/>
        </a:defRPr>
      </a:lvl5pPr>
      <a:lvl6pPr marL="457200" algn="l" rtl="0" eaLnBrk="1" fontAlgn="base" hangingPunct="1">
        <a:spcBef>
          <a:spcPct val="0"/>
        </a:spcBef>
        <a:spcAft>
          <a:spcPct val="0"/>
        </a:spcAft>
        <a:defRPr sz="4200">
          <a:solidFill>
            <a:schemeClr val="tx2"/>
          </a:solidFill>
          <a:latin typeface="Times New Roman"/>
        </a:defRPr>
      </a:lvl6pPr>
      <a:lvl7pPr marL="914400" algn="l" rtl="0" eaLnBrk="1" fontAlgn="base" hangingPunct="1">
        <a:spcBef>
          <a:spcPct val="0"/>
        </a:spcBef>
        <a:spcAft>
          <a:spcPct val="0"/>
        </a:spcAft>
        <a:defRPr sz="4200">
          <a:solidFill>
            <a:schemeClr val="tx2"/>
          </a:solidFill>
          <a:latin typeface="Times New Roman"/>
        </a:defRPr>
      </a:lvl7pPr>
      <a:lvl8pPr marL="1371600" algn="l" rtl="0" eaLnBrk="1" fontAlgn="base" hangingPunct="1">
        <a:spcBef>
          <a:spcPct val="0"/>
        </a:spcBef>
        <a:spcAft>
          <a:spcPct val="0"/>
        </a:spcAft>
        <a:defRPr sz="4200">
          <a:solidFill>
            <a:schemeClr val="tx2"/>
          </a:solidFill>
          <a:latin typeface="Times New Roman"/>
        </a:defRPr>
      </a:lvl8pPr>
      <a:lvl9pPr marL="1828800" algn="l" rtl="0" eaLnBrk="1" fontAlgn="base" hangingPunct="1">
        <a:spcBef>
          <a:spcPct val="0"/>
        </a:spcBef>
        <a:spcAft>
          <a:spcPct val="0"/>
        </a:spcAft>
        <a:defRPr sz="4200">
          <a:solidFill>
            <a:schemeClr val="tx2"/>
          </a:solidFill>
          <a:latin typeface="Times New Roman"/>
        </a:defRPr>
      </a:lvl9pPr>
    </p:titleStyle>
    <p:body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85.xml" /><Relationship Id="rId2" Type="http://schemas.openxmlformats.org/officeDocument/2006/relationships/image" Target="../media/image14.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87.xml" /><Relationship Id="rId2" Type="http://schemas.openxmlformats.org/officeDocument/2006/relationships/image" Target="../media/image33.jpeg" /><Relationship Id="rId3" Type="http://schemas.openxmlformats.org/officeDocument/2006/relationships/image" Target="../media/image34.jpeg" /><Relationship Id="rId4" Type="http://schemas.openxmlformats.org/officeDocument/2006/relationships/image" Target="../media/image35.jpeg" /><Relationship Id="rId5" Type="http://schemas.openxmlformats.org/officeDocument/2006/relationships/hyperlink" Target="https://svitppt.com.ua/" TargetMode="Externa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90.xml" /><Relationship Id="rId2" Type="http://schemas.openxmlformats.org/officeDocument/2006/relationships/image" Target="../media/image36.jpeg" /><Relationship Id="rId3" Type="http://schemas.openxmlformats.org/officeDocument/2006/relationships/image" Target="../media/image37.jpeg" /><Relationship Id="rId4" Type="http://schemas.openxmlformats.org/officeDocument/2006/relationships/hyperlink" Target="https://svitppt.com.ua/" TargetMode="Externa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90.xml" /><Relationship Id="rId2" Type="http://schemas.openxmlformats.org/officeDocument/2006/relationships/image" Target="../media/image38.jpeg" /><Relationship Id="rId3" Type="http://schemas.openxmlformats.org/officeDocument/2006/relationships/image" Target="../media/image39.jpeg" /><Relationship Id="rId4" Type="http://schemas.openxmlformats.org/officeDocument/2006/relationships/hyperlink" Target="https://svitppt.com.ua/" TargetMode="Externa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90.xml" /><Relationship Id="rId2" Type="http://schemas.openxmlformats.org/officeDocument/2006/relationships/image" Target="../media/image40.jpeg" /><Relationship Id="rId3" Type="http://schemas.openxmlformats.org/officeDocument/2006/relationships/image" Target="../media/image41.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87.xml" /><Relationship Id="rId2" Type="http://schemas.openxmlformats.org/officeDocument/2006/relationships/image" Target="../media/image42.jpeg" /><Relationship Id="rId3" Type="http://schemas.openxmlformats.org/officeDocument/2006/relationships/image" Target="../media/image43.jpeg" /><Relationship Id="rId4" Type="http://schemas.openxmlformats.org/officeDocument/2006/relationships/image" Target="../media/image44.jpeg" /><Relationship Id="rId5" Type="http://schemas.openxmlformats.org/officeDocument/2006/relationships/image" Target="../media/image45.jpeg" /><Relationship Id="rId6" Type="http://schemas.openxmlformats.org/officeDocument/2006/relationships/image" Target="../media/image46.jpeg" /><Relationship Id="rId7" Type="http://schemas.openxmlformats.org/officeDocument/2006/relationships/hyperlink" Target="https://svitppt.com.ua/" TargetMode="Externa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90.xml" /><Relationship Id="rId2" Type="http://schemas.openxmlformats.org/officeDocument/2006/relationships/image" Target="../media/image47.jpeg" /><Relationship Id="rId3" Type="http://schemas.openxmlformats.org/officeDocument/2006/relationships/image" Target="../media/image48.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91.xml" /><Relationship Id="rId2" Type="http://schemas.openxmlformats.org/officeDocument/2006/relationships/notesSlide" Target="../notesSlides/notesSlide1.xml" /><Relationship Id="rId3" Type="http://schemas.openxmlformats.org/officeDocument/2006/relationships/image" Target="../media/image49.jpeg" /><Relationship Id="rId4" Type="http://schemas.openxmlformats.org/officeDocument/2006/relationships/image" Target="../media/image50.jpeg" /><Relationship Id="rId5" Type="http://schemas.openxmlformats.org/officeDocument/2006/relationships/image" Target="../media/image51.jpeg" /><Relationship Id="rId6" Type="http://schemas.openxmlformats.org/officeDocument/2006/relationships/hyperlink" Target="https://svitppt.com.ua/" TargetMode="Externa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90.xml" /><Relationship Id="rId2" Type="http://schemas.openxmlformats.org/officeDocument/2006/relationships/image" Target="../media/image52.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90.xml" /><Relationship Id="rId2" Type="http://schemas.openxmlformats.org/officeDocument/2006/relationships/image" Target="../media/image53.jpeg" /><Relationship Id="rId3" Type="http://schemas.openxmlformats.org/officeDocument/2006/relationships/hyperlink" Target="https://svitppt.com.ua/" TargetMode="Externa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91.xml" /><Relationship Id="rId2" Type="http://schemas.openxmlformats.org/officeDocument/2006/relationships/notesSlide" Target="../notesSlides/notesSlide2.xml" /><Relationship Id="rId3" Type="http://schemas.openxmlformats.org/officeDocument/2006/relationships/hyperlink" Target="https://svitppt.com.ua/" TargetMode="Externa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90.xml" /><Relationship Id="rId2" Type="http://schemas.openxmlformats.org/officeDocument/2006/relationships/image" Target="../media/image15.jpeg" /><Relationship Id="rId3" Type="http://schemas.openxmlformats.org/officeDocument/2006/relationships/image" Target="../media/image16.jpeg" /><Relationship Id="rId4" Type="http://schemas.openxmlformats.org/officeDocument/2006/relationships/image" Target="../media/image17.jpeg" /><Relationship Id="rId5" Type="http://schemas.openxmlformats.org/officeDocument/2006/relationships/hyperlink" Target="https://svitppt.com.ua/" TargetMode="Externa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91.xml" /><Relationship Id="rId2" Type="http://schemas.openxmlformats.org/officeDocument/2006/relationships/image" Target="../media/image54.jpeg" /><Relationship Id="rId3" Type="http://schemas.openxmlformats.org/officeDocument/2006/relationships/hyperlink" Target="https://svitppt.com.ua/"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87.xml" /><Relationship Id="rId2" Type="http://schemas.openxmlformats.org/officeDocument/2006/relationships/image" Target="../media/image18.jpeg" /><Relationship Id="rId3" Type="http://schemas.openxmlformats.org/officeDocument/2006/relationships/image" Target="../media/image19.jpeg" /><Relationship Id="rId4" Type="http://schemas.openxmlformats.org/officeDocument/2006/relationships/image" Target="../media/image20.jpeg" /><Relationship Id="rId5" Type="http://schemas.openxmlformats.org/officeDocument/2006/relationships/hyperlink" Target="https://svitppt.com.ua/" TargetMode="Externa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90.xml" /><Relationship Id="rId2" Type="http://schemas.openxmlformats.org/officeDocument/2006/relationships/image" Target="../media/image21.jpeg" /><Relationship Id="rId3" Type="http://schemas.openxmlformats.org/officeDocument/2006/relationships/image" Target="../media/image22.jpeg" /><Relationship Id="rId4" Type="http://schemas.openxmlformats.org/officeDocument/2006/relationships/image" Target="../media/image23.jpeg" /><Relationship Id="rId5" Type="http://schemas.openxmlformats.org/officeDocument/2006/relationships/hyperlink" Target="https://svitppt.com.ua/" TargetMode="Externa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90.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91.xml" /><Relationship Id="rId2" Type="http://schemas.openxmlformats.org/officeDocument/2006/relationships/image" Target="../media/image24.jpeg" /><Relationship Id="rId3" Type="http://schemas.openxmlformats.org/officeDocument/2006/relationships/image" Target="../media/image25.jpeg" /><Relationship Id="rId4" Type="http://schemas.openxmlformats.org/officeDocument/2006/relationships/image" Target="../media/image26.jpeg" /><Relationship Id="rId5" Type="http://schemas.openxmlformats.org/officeDocument/2006/relationships/image" Target="../media/image19.jpeg" /><Relationship Id="rId6" Type="http://schemas.openxmlformats.org/officeDocument/2006/relationships/image" Target="../media/image27.jpeg" /><Relationship Id="rId7" Type="http://schemas.openxmlformats.org/officeDocument/2006/relationships/image" Target="../media/image28.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91.xml" /><Relationship Id="rId2" Type="http://schemas.openxmlformats.org/officeDocument/2006/relationships/image" Target="../media/image29.jpeg" /><Relationship Id="rId3" Type="http://schemas.openxmlformats.org/officeDocument/2006/relationships/hyperlink" Target="https://svitppt.com.ua/" TargetMode="Externa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90.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91.xml" /><Relationship Id="rId2" Type="http://schemas.openxmlformats.org/officeDocument/2006/relationships/image" Target="../media/image30.jpeg" /><Relationship Id="rId3" Type="http://schemas.openxmlformats.org/officeDocument/2006/relationships/image" Target="../media/image31.jpeg" /><Relationship Id="rId4" Type="http://schemas.openxmlformats.org/officeDocument/2006/relationships/image" Target="../media/image32.jpeg" /><Relationship Id="rId5" Type="http://schemas.openxmlformats.org/officeDocument/2006/relationships/hyperlink" Target="https://svitppt.com.ua/" TargetMode="Externa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78850" name="Picture 2" descr="C:\Users\User\Desktop\Новая папка (8)\картинки\ffgh.jpeg"/>
          <p:cNvPicPr>
            <a:picLocks noChangeAspect="1" noChangeArrowheads="1"/>
          </p:cNvPicPr>
          <p:nvPr/>
        </p:nvPicPr>
        <p:blipFill>
          <a:blip r:embed="rId2"/>
          <a:stretch>
            <a:fillRect/>
          </a:stretch>
        </p:blipFill>
        <p:spPr bwMode="auto">
          <a:xfrm>
            <a:off x="0" y="0"/>
            <a:ext cx="9144000" cy="6858000"/>
          </a:xfrm>
          <a:prstGeom prst="rect">
            <a:avLst/>
          </a:prstGeom>
          <a:noFill/>
          <a:ln w="9525">
            <a:noFill/>
            <a:miter lim="800000"/>
          </a:ln>
        </p:spPr>
      </p:pic>
      <p:sp>
        <p:nvSpPr>
          <p:cNvPr id="2" name="Заголовок 1"/>
          <p:cNvSpPr>
            <a:spLocks noGrp="1"/>
          </p:cNvSpPr>
          <p:nvPr>
            <p:ph type="ctrTitle" sz="quarter"/>
          </p:nvPr>
        </p:nvSpPr>
        <p:spPr>
          <a:xfrm>
            <a:off x="395288" y="908050"/>
            <a:ext cx="8353425" cy="2016125"/>
          </a:xfrm>
        </p:spPr>
        <p:txBody>
          <a:bodyPr>
            <a:normAutofit fontScale="90000"/>
          </a:bodyPr>
          <a:lstStyle/>
          <a:p>
            <a:pPr eaLnBrk="1" hangingPunct="1">
              <a:defRPr/>
            </a:pPr>
            <a:r>
              <a:rPr lang="uk-UA" sz="6600" b="1" smtClean="0">
                <a:solidFill>
                  <a:srgbClr val="FF0000"/>
                </a:solidFill>
              </a:rPr>
              <a:t>Безпечна поведінка </a:t>
            </a:r>
            <a:br>
              <a:rPr lang="uk-UA" sz="6600" b="1" smtClean="0">
                <a:solidFill>
                  <a:srgbClr val="FF0000"/>
                </a:solidFill>
              </a:rPr>
            </a:br>
            <a:r>
              <a:rPr lang="uk-UA" sz="6600" b="1" smtClean="0">
                <a:solidFill>
                  <a:srgbClr val="FF0000"/>
                </a:solidFill>
              </a:rPr>
              <a:t>учнів в мережі Інтернет</a:t>
            </a:r>
            <a:endParaRPr lang="ru-RU" sz="6600" b="1">
              <a:solidFill>
                <a:srgbClr val="FF0000"/>
              </a:solidFill>
            </a:endParaRPr>
          </a:p>
        </p:txBody>
      </p:sp>
      <p:sp>
        <p:nvSpPr>
          <p:cNvPr id="4" name="Подзаголовок 3"/>
          <p:cNvSpPr>
            <a:spLocks noGrp="1"/>
          </p:cNvSpPr>
          <p:nvPr>
            <p:ph type="subTitle" sz="quarter" idx="1"/>
          </p:nvPr>
        </p:nvSpPr>
        <p:spPr/>
        <p:txBody>
          <a:bodyPr/>
          <a:lstStyle/>
          <a:p>
            <a:pPr eaLnBrk="1" hangingPunct="1">
              <a:defRPr/>
            </a:pPr>
            <a:endParaRPr lang="ru-RU"/>
          </a:p>
        </p:txBody>
      </p:sp>
    </p:spTree>
  </p:cSld>
  <p:clrMapOvr>
    <a:masterClrMapping/>
  </p:clrMapOvr>
  <p:transition spd="slow">
    <p:circle/>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8066" name="TextBox 3"/>
          <p:cNvSpPr txBox="1">
            <a:spLocks noChangeArrowheads="1"/>
          </p:cNvSpPr>
          <p:nvPr/>
        </p:nvSpPr>
        <p:spPr bwMode="auto">
          <a:xfrm>
            <a:off x="250825" y="987425"/>
            <a:ext cx="8634413" cy="2247900"/>
          </a:xfrm>
          <a:prstGeom prst="rect">
            <a:avLst/>
          </a:prstGeom>
          <a:blipFill dpi="0" rotWithShape="1">
            <a:blip r:embed="rId2"/>
            <a:tile tx="0" ty="0" sx="100000" sy="100000" flip="none" algn="tl"/>
          </a:blipFill>
          <a:ln w="9525">
            <a:noFill/>
            <a:miter lim="800000"/>
          </a:ln>
        </p:spPr>
        <p:txBody>
          <a:bodyPr>
            <a:spAutoFit/>
          </a:bodyPr>
          <a:lstStyle/>
          <a:p>
            <a:pPr algn="ctr"/>
            <a:r>
              <a:rPr lang="ru-RU" sz="2400">
                <a:solidFill>
                  <a:srgbClr val="002060"/>
                </a:solidFill>
              </a:rPr>
              <a:t>Ми не розмовляємо з незнайомцями. Ми знаємо, що не можна називати незнайомцям свою домашню адресу. Ну, і в мережі все те ж саме. Зараз багато цікавих навчальних ресурсів для дітей створюється з метою навчання безпечній поведінці в мережі</a:t>
            </a:r>
            <a:r>
              <a:rPr lang="ru-RU" sz="2000">
                <a:solidFill>
                  <a:srgbClr val="002060"/>
                </a:solidFill>
              </a:rPr>
              <a:t>.</a:t>
            </a:r>
          </a:p>
          <a:p>
            <a:pPr algn="ctr"/>
            <a:endParaRPr lang="ru-RU" sz="2000"/>
          </a:p>
        </p:txBody>
      </p:sp>
      <p:sp>
        <p:nvSpPr>
          <p:cNvPr id="2" name="Заголовок 1"/>
          <p:cNvSpPr>
            <a:spLocks noGrp="1"/>
          </p:cNvSpPr>
          <p:nvPr>
            <p:ph type="title"/>
          </p:nvPr>
        </p:nvSpPr>
        <p:spPr>
          <a:xfrm>
            <a:off x="1046163" y="188913"/>
            <a:ext cx="7772400" cy="1362075"/>
          </a:xfrm>
        </p:spPr>
        <p:txBody>
          <a:bodyPr>
            <a:normAutofit/>
          </a:bodyPr>
          <a:lstStyle/>
          <a:p>
            <a:pPr algn="ctr" eaLnBrk="1" hangingPunct="1">
              <a:defRPr/>
            </a:pPr>
            <a:r>
              <a:rPr lang="ru-RU" cap="none" smtClean="0"/>
              <a:t>БЕЗПЕКА  В ІНТЕРНЕТІ</a:t>
            </a:r>
          </a:p>
        </p:txBody>
      </p:sp>
      <p:pic>
        <p:nvPicPr>
          <p:cNvPr id="88068" name="Picture 2"/>
          <p:cNvPicPr>
            <a:picLocks noChangeAspect="1" noChangeArrowheads="1"/>
          </p:cNvPicPr>
          <p:nvPr/>
        </p:nvPicPr>
        <p:blipFill>
          <a:blip r:embed="rId3"/>
          <a:stretch>
            <a:fillRect/>
          </a:stretch>
        </p:blipFill>
        <p:spPr bwMode="auto">
          <a:xfrm>
            <a:off x="5062538" y="3573463"/>
            <a:ext cx="4081462" cy="2871787"/>
          </a:xfrm>
          <a:prstGeom prst="rect">
            <a:avLst/>
          </a:prstGeom>
          <a:noFill/>
          <a:ln w="9525">
            <a:noFill/>
            <a:miter lim="800000"/>
          </a:ln>
        </p:spPr>
      </p:pic>
      <p:pic>
        <p:nvPicPr>
          <p:cNvPr id="88069" name="Picture 3"/>
          <p:cNvPicPr>
            <a:picLocks noChangeAspect="1" noChangeArrowheads="1"/>
          </p:cNvPicPr>
          <p:nvPr/>
        </p:nvPicPr>
        <p:blipFill>
          <a:blip r:embed="rId4"/>
          <a:stretch>
            <a:fillRect/>
          </a:stretch>
        </p:blipFill>
        <p:spPr bwMode="auto">
          <a:xfrm>
            <a:off x="463550" y="3348038"/>
            <a:ext cx="4105275" cy="3143250"/>
          </a:xfrm>
          <a:prstGeom prst="rect">
            <a:avLst/>
          </a:prstGeom>
          <a:noFill/>
          <a:ln w="9525">
            <a:noFill/>
            <a:miter lim="800000"/>
          </a:ln>
        </p:spPr>
      </p:pic>
      <p:sp>
        <p:nvSpPr>
          <p:cNvPr id="7" name="Нижний колонтитул 6"/>
          <p:cNvSpPr>
            <a:spLocks noGrp="1"/>
          </p:cNvSpPr>
          <p:nvPr>
            <p:ph type="ftr" sz="quarter" idx="12"/>
          </p:nvPr>
        </p:nvSpPr>
        <p:spPr/>
        <p:txBody>
          <a:bodyPr/>
          <a:lstStyle/>
          <a:p>
            <a:pPr>
              <a:defRPr/>
            </a:pPr>
            <a:r>
              <a:rPr lang="uk-UA"/>
              <a:t>За матеріалами сайту </a:t>
            </a:r>
            <a:r>
              <a:rPr lang="en-US" err="1">
                <a:hlinkClick action="ppaction://hlinkshowjump?jump=nextslide"/>
                <a:hlinkMouseOver r:id="rId5"/>
              </a:rPr>
              <a:t>Svit PPT</a:t>
            </a:r>
            <a:endParaRPr lang="ru-RU"/>
          </a:p>
        </p:txBody>
      </p:sp>
    </p:spTree>
  </p:cSld>
  <p:clrMapOvr>
    <a:masterClrMapping/>
  </p:clrMapOvr>
  <p:transition spd="slow">
    <p:dissolve/>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89090" name="Picture 2"/>
          <p:cNvPicPr>
            <a:picLocks noChangeAspect="1" noChangeArrowheads="1"/>
          </p:cNvPicPr>
          <p:nvPr/>
        </p:nvPicPr>
        <p:blipFill>
          <a:blip r:embed="rId2"/>
          <a:stretch>
            <a:fillRect/>
          </a:stretch>
        </p:blipFill>
        <p:spPr bwMode="auto">
          <a:xfrm>
            <a:off x="395288" y="4076700"/>
            <a:ext cx="3956050" cy="2781300"/>
          </a:xfrm>
          <a:prstGeom prst="rect">
            <a:avLst/>
          </a:prstGeom>
          <a:noFill/>
          <a:ln w="9525">
            <a:noFill/>
            <a:miter lim="800000"/>
          </a:ln>
        </p:spPr>
      </p:pic>
      <p:sp>
        <p:nvSpPr>
          <p:cNvPr id="89091" name="TextBox 2"/>
          <p:cNvSpPr txBox="1">
            <a:spLocks noChangeArrowheads="1"/>
          </p:cNvSpPr>
          <p:nvPr/>
        </p:nvSpPr>
        <p:spPr bwMode="auto">
          <a:xfrm>
            <a:off x="468313" y="119063"/>
            <a:ext cx="8675687" cy="708025"/>
          </a:xfrm>
          <a:prstGeom prst="rect">
            <a:avLst/>
          </a:prstGeom>
          <a:noFill/>
          <a:ln w="9525">
            <a:noFill/>
            <a:miter lim="800000"/>
          </a:ln>
        </p:spPr>
        <p:txBody>
          <a:bodyPr>
            <a:spAutoFit/>
          </a:bodyPr>
          <a:lstStyle/>
          <a:p>
            <a:pPr algn="ctr"/>
            <a:r>
              <a:rPr lang="ru-RU" sz="4000">
                <a:solidFill>
                  <a:srgbClr val="FFFF00"/>
                </a:solidFill>
              </a:rPr>
              <a:t> </a:t>
            </a:r>
          </a:p>
        </p:txBody>
      </p:sp>
      <p:sp>
        <p:nvSpPr>
          <p:cNvPr id="89092" name="TextBox 3"/>
          <p:cNvSpPr txBox="1">
            <a:spLocks noChangeArrowheads="1"/>
          </p:cNvSpPr>
          <p:nvPr/>
        </p:nvSpPr>
        <p:spPr bwMode="auto">
          <a:xfrm>
            <a:off x="827088" y="1628775"/>
            <a:ext cx="8066087" cy="2246313"/>
          </a:xfrm>
          <a:prstGeom prst="rect">
            <a:avLst/>
          </a:prstGeom>
          <a:noFill/>
          <a:ln w="9525">
            <a:noFill/>
            <a:miter lim="800000"/>
          </a:ln>
        </p:spPr>
        <p:txBody>
          <a:bodyPr>
            <a:spAutoFit/>
          </a:bodyPr>
          <a:lstStyle/>
          <a:p>
            <a:pPr algn="ctr"/>
            <a:r>
              <a:rPr lang="ru-RU" sz="2000"/>
              <a:t>1. Ніколи не відкривайте  підозрілі  повідомлення  або  вкладення електронної  пошти, що  надійшли від людей, яких  ви не знаєте. Натомість  відразу  видаляйте  їх,  вибравши  відповідну команду в меню повідомлення.</a:t>
            </a:r>
          </a:p>
          <a:p>
            <a:pPr algn="ctr"/>
            <a:r>
              <a:rPr lang="ru-RU" sz="2000"/>
              <a:t>2. Ніколи не відповідайте на небажану пошту.</a:t>
            </a:r>
          </a:p>
          <a:p>
            <a:pPr algn="ctr"/>
            <a:r>
              <a:rPr lang="ru-RU" sz="2000"/>
              <a:t>3. Використовуйте  фільтр спаму свого провайдера інтернет-послуг або програми  електронної пошти (якщо він є). </a:t>
            </a:r>
          </a:p>
        </p:txBody>
      </p:sp>
      <p:pic>
        <p:nvPicPr>
          <p:cNvPr id="89093" name="Picture 3"/>
          <p:cNvPicPr>
            <a:picLocks noChangeAspect="1" noChangeArrowheads="1"/>
          </p:cNvPicPr>
          <p:nvPr/>
        </p:nvPicPr>
        <p:blipFill>
          <a:blip r:embed="rId3"/>
          <a:stretch>
            <a:fillRect/>
          </a:stretch>
        </p:blipFill>
        <p:spPr bwMode="auto">
          <a:xfrm>
            <a:off x="4787900" y="3987800"/>
            <a:ext cx="3538538" cy="2870200"/>
          </a:xfrm>
          <a:prstGeom prst="rect">
            <a:avLst/>
          </a:prstGeom>
          <a:noFill/>
          <a:ln w="9525">
            <a:noFill/>
            <a:miter lim="800000"/>
          </a:ln>
        </p:spPr>
      </p:pic>
      <p:sp>
        <p:nvSpPr>
          <p:cNvPr id="89094" name="TextBox 1"/>
          <p:cNvSpPr txBox="1">
            <a:spLocks noChangeArrowheads="1"/>
          </p:cNvSpPr>
          <p:nvPr/>
        </p:nvSpPr>
        <p:spPr bwMode="auto">
          <a:xfrm>
            <a:off x="468313" y="188913"/>
            <a:ext cx="8496300" cy="1200150"/>
          </a:xfrm>
          <a:prstGeom prst="rect">
            <a:avLst/>
          </a:prstGeom>
          <a:solidFill>
            <a:srgbClr val="FF0000"/>
          </a:solidFill>
          <a:ln w="9525">
            <a:noFill/>
            <a:miter lim="800000"/>
          </a:ln>
        </p:spPr>
        <p:txBody>
          <a:bodyPr>
            <a:spAutoFit/>
          </a:bodyPr>
          <a:lstStyle/>
          <a:p>
            <a:pPr algn="ctr"/>
            <a:r>
              <a:rPr lang="ru-RU" sz="3600"/>
              <a:t>Правила використання електронної пошти:</a:t>
            </a:r>
          </a:p>
        </p:txBody>
      </p:sp>
      <p:sp>
        <p:nvSpPr>
          <p:cNvPr id="8" name="Нижний колонтитул 7"/>
          <p:cNvSpPr>
            <a:spLocks noGrp="1"/>
          </p:cNvSpPr>
          <p:nvPr>
            <p:ph type="ftr" sz="quarter" idx="12"/>
          </p:nvPr>
        </p:nvSpPr>
        <p:spPr/>
        <p:txBody>
          <a:bodyPr/>
          <a:lstStyle/>
          <a:p>
            <a:pPr>
              <a:defRPr/>
            </a:pPr>
            <a:r>
              <a:rPr lang="uk-UA"/>
              <a:t>За матеріалами сайту </a:t>
            </a:r>
            <a:r>
              <a:rPr lang="en-US" err="1">
                <a:hlinkClick action="ppaction://hlinkshowjump?jump=nextslide"/>
                <a:hlinkMouseOver r:id="rId4"/>
              </a:rPr>
              <a:t>Svit PPT</a:t>
            </a:r>
            <a:endParaRPr lang="ru-RU"/>
          </a:p>
        </p:txBody>
      </p:sp>
    </p:spTree>
  </p:cSld>
  <p:clrMapOvr>
    <a:masterClrMapping/>
  </p:clrMapOvr>
  <p:transition spd="slow">
    <p:circle/>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Заголовок 1"/>
          <p:cNvSpPr>
            <a:spLocks noGrp="1"/>
          </p:cNvSpPr>
          <p:nvPr>
            <p:ph type="title"/>
          </p:nvPr>
        </p:nvSpPr>
        <p:spPr>
          <a:xfrm>
            <a:off x="179388" y="260350"/>
            <a:ext cx="8894762" cy="2925763"/>
          </a:xfrm>
        </p:spPr>
        <p:txBody>
          <a:bodyPr>
            <a:noAutofit/>
          </a:bodyPr>
          <a:lstStyle/>
          <a:p>
            <a:pPr eaLnBrk="1" hangingPunct="1">
              <a:defRPr/>
            </a:pPr>
            <a:r>
              <a:rPr lang="ru-RU" sz="2400" b="1" smtClean="0"/>
              <a:t>Найголовніше – навчитися не «проводити час» в Інтернеті, а активно користуватися можливостями мережі. А можливостей – очі розбігаються! Скільки всього можна зробити за допомогою різних соціальних сервісів: і презентацію в блог підв'язати, і мультик, і слайд-шоу. Одна лише біда: знижується рівень безпеки закритого блога.</a:t>
            </a:r>
          </a:p>
        </p:txBody>
      </p:sp>
      <p:pic>
        <p:nvPicPr>
          <p:cNvPr id="90115" name="Picture 2"/>
          <p:cNvPicPr>
            <a:picLocks noChangeAspect="1" noChangeArrowheads="1"/>
          </p:cNvPicPr>
          <p:nvPr/>
        </p:nvPicPr>
        <p:blipFill>
          <a:blip r:embed="rId2"/>
          <a:stretch>
            <a:fillRect/>
          </a:stretch>
        </p:blipFill>
        <p:spPr bwMode="auto">
          <a:xfrm>
            <a:off x="0" y="3248025"/>
            <a:ext cx="4067175" cy="3590925"/>
          </a:xfrm>
          <a:prstGeom prst="rect">
            <a:avLst/>
          </a:prstGeom>
          <a:noFill/>
          <a:ln w="9525">
            <a:noFill/>
            <a:miter lim="800000"/>
          </a:ln>
        </p:spPr>
      </p:pic>
      <p:pic>
        <p:nvPicPr>
          <p:cNvPr id="90116" name="Picture 3" descr="C:\Users\User\Desktop\Новая папка (8)\картинки\tyuj.jpeg"/>
          <p:cNvPicPr>
            <a:picLocks noChangeAspect="1" noChangeArrowheads="1"/>
          </p:cNvPicPr>
          <p:nvPr/>
        </p:nvPicPr>
        <p:blipFill>
          <a:blip r:embed="rId3"/>
          <a:stretch>
            <a:fillRect/>
          </a:stretch>
        </p:blipFill>
        <p:spPr bwMode="auto">
          <a:xfrm>
            <a:off x="4284663" y="3392488"/>
            <a:ext cx="4627562" cy="3465512"/>
          </a:xfrm>
          <a:prstGeom prst="rect">
            <a:avLst/>
          </a:prstGeom>
          <a:noFill/>
          <a:ln w="9525">
            <a:noFill/>
            <a:miter lim="800000"/>
          </a:ln>
        </p:spPr>
      </p:pic>
      <p:sp>
        <p:nvSpPr>
          <p:cNvPr id="6" name="Нижний колонтитул 5"/>
          <p:cNvSpPr>
            <a:spLocks noGrp="1"/>
          </p:cNvSpPr>
          <p:nvPr>
            <p:ph type="ftr" sz="quarter" idx="12"/>
          </p:nvPr>
        </p:nvSpPr>
        <p:spPr>
          <a:xfrm>
            <a:off x="539552" y="6243638"/>
            <a:ext cx="7848872" cy="457200"/>
          </a:xfrm>
        </p:spPr>
        <p:txBody>
          <a:bodyPr/>
          <a:lstStyle/>
          <a:p>
            <a:pPr>
              <a:defRPr/>
            </a:pPr>
            <a:r>
              <a:rPr lang="uk-UA" sz="3200"/>
              <a:t>За матеріалами сайту </a:t>
            </a:r>
            <a:r>
              <a:rPr lang="en-US" sz="3200" err="1">
                <a:hlinkClick action="ppaction://hlinkshowjump?jump=nextslide"/>
                <a:hlinkMouseOver r:id="rId4"/>
              </a:rPr>
              <a:t>Svit PPT</a:t>
            </a:r>
            <a:endParaRPr lang="ru-RU" sz="3200"/>
          </a:p>
        </p:txBody>
      </p:sp>
    </p:spTree>
  </p:cSld>
  <p:clrMapOvr>
    <a:masterClrMapping/>
  </p:clrMapOvr>
  <p:transition spd="slow">
    <p:wheel spokes="1"/>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Заголовок 1"/>
          <p:cNvSpPr>
            <a:spLocks noGrp="1"/>
          </p:cNvSpPr>
          <p:nvPr>
            <p:ph type="title"/>
          </p:nvPr>
        </p:nvSpPr>
        <p:spPr>
          <a:xfrm>
            <a:off x="-323850" y="549275"/>
            <a:ext cx="9359900" cy="1143000"/>
          </a:xfrm>
        </p:spPr>
        <p:txBody>
          <a:bodyPr/>
          <a:lstStyle/>
          <a:p>
            <a:pPr eaLnBrk="1" hangingPunct="1">
              <a:defRPr/>
            </a:pPr>
            <a:br>
              <a:rPr lang="ru-RU"/>
            </a:br>
            <a:endParaRPr lang="ru-RU"/>
          </a:p>
        </p:txBody>
      </p:sp>
      <p:sp>
        <p:nvSpPr>
          <p:cNvPr id="3" name="TextBox 2"/>
          <p:cNvSpPr txBox="1"/>
          <p:nvPr/>
        </p:nvSpPr>
        <p:spPr>
          <a:xfrm>
            <a:off x="363538" y="1581150"/>
            <a:ext cx="6191250" cy="1631950"/>
          </a:xfrm>
          <a:prstGeom prst="rect">
            <a:avLst/>
          </a:prstGeom>
          <a:solidFill>
            <a:srgbClr val="FFFF00"/>
          </a:solidFill>
        </p:spPr>
        <p:txBody>
          <a:bodyPr>
            <a:spAutoFit/>
          </a:bodyPr>
          <a:lstStyle/>
          <a:p>
            <a:pPr algn="ctr" fontAlgn="auto">
              <a:spcBef>
                <a:spcPct val="0"/>
              </a:spcBef>
              <a:spcAft>
                <a:spcPct val="0"/>
              </a:spcAft>
              <a:defRPr/>
            </a:pPr>
            <a:r>
              <a:rPr lang="ru-RU" sz="2000" b="1">
                <a:solidFill>
                  <a:schemeClr val="tx2">
                    <a:lumMod val="75000"/>
                  </a:schemeClr>
                </a:solidFill>
                <a:latin typeface="+mn-lt"/>
                <a:cs typeface="+mn-cs"/>
              </a:rPr>
              <a:t>Коли зловмисник, вкравши ідентифікаційні дані, знімає гроші з чужого рахунку, це дуже неприємно, але значно гірше, коли він отримає персональну інформацію і це стане загрозою безпеці чи життю людини.</a:t>
            </a:r>
          </a:p>
        </p:txBody>
      </p:sp>
      <p:sp>
        <p:nvSpPr>
          <p:cNvPr id="91140" name="TextBox 3"/>
          <p:cNvSpPr txBox="1">
            <a:spLocks noChangeArrowheads="1"/>
          </p:cNvSpPr>
          <p:nvPr/>
        </p:nvSpPr>
        <p:spPr bwMode="auto">
          <a:xfrm>
            <a:off x="3132138" y="3482975"/>
            <a:ext cx="3278187" cy="3292475"/>
          </a:xfrm>
          <a:prstGeom prst="rect">
            <a:avLst/>
          </a:prstGeom>
          <a:solidFill>
            <a:srgbClr val="FF0000"/>
          </a:solidFill>
          <a:ln w="9525">
            <a:noFill/>
            <a:miter lim="800000"/>
          </a:ln>
        </p:spPr>
        <p:txBody>
          <a:bodyPr>
            <a:spAutoFit/>
          </a:bodyPr>
          <a:lstStyle/>
          <a:p>
            <a:pPr algn="ctr"/>
            <a:r>
              <a:rPr lang="ru-RU" sz="1600"/>
              <a:t>Хто і як може завдати мені шкоди?</a:t>
            </a:r>
          </a:p>
          <a:p>
            <a:pPr algn="ctr"/>
            <a:r>
              <a:rPr lang="ru-RU" sz="1600"/>
              <a:t>Існують особи, які через Інтернет знайомляться з молодими людьми, здобувають їхню довіру, випитують особисті дані й призначають зустріч. Тож пам'ятайте, що ваш приятель із чату, який, скажімо, відрекомендувався 15-річним підлітком, що шукає друзів, насправді може виявитися дуже небезпечною людиною</a:t>
            </a:r>
          </a:p>
        </p:txBody>
      </p:sp>
      <p:sp>
        <p:nvSpPr>
          <p:cNvPr id="5" name="TextBox 4"/>
          <p:cNvSpPr txBox="1"/>
          <p:nvPr/>
        </p:nvSpPr>
        <p:spPr>
          <a:xfrm>
            <a:off x="0" y="4238625"/>
            <a:ext cx="2987675" cy="2308225"/>
          </a:xfrm>
          <a:prstGeom prst="rect">
            <a:avLst/>
          </a:prstGeom>
          <a:solidFill>
            <a:schemeClr val="accent1">
              <a:lumMod val="50000"/>
            </a:schemeClr>
          </a:solidFill>
        </p:spPr>
        <p:txBody>
          <a:bodyPr>
            <a:spAutoFit/>
          </a:bodyPr>
          <a:lstStyle/>
          <a:p>
            <a:pPr algn="ctr" fontAlgn="auto">
              <a:spcBef>
                <a:spcPct val="0"/>
              </a:spcBef>
              <a:spcAft>
                <a:spcPct val="0"/>
              </a:spcAft>
              <a:defRPr/>
            </a:pPr>
            <a:r>
              <a:rPr lang="ru-RU">
                <a:latin typeface="+mn-lt"/>
                <a:cs typeface="+mn-cs"/>
              </a:rPr>
              <a:t>Саме чати та системи обміну миттєвими повідомленнями ці особи обирають для налагоджування контактів з молодими людьми, оскільки почуваються там безпечно.</a:t>
            </a:r>
          </a:p>
        </p:txBody>
      </p:sp>
      <p:pic>
        <p:nvPicPr>
          <p:cNvPr id="91142" name="Picture 2"/>
          <p:cNvPicPr>
            <a:picLocks noChangeAspect="1" noChangeArrowheads="1"/>
          </p:cNvPicPr>
          <p:nvPr/>
        </p:nvPicPr>
        <p:blipFill>
          <a:blip r:embed="rId2"/>
          <a:stretch>
            <a:fillRect/>
          </a:stretch>
        </p:blipFill>
        <p:spPr bwMode="auto">
          <a:xfrm>
            <a:off x="6626225" y="1506538"/>
            <a:ext cx="2127250" cy="2076450"/>
          </a:xfrm>
          <a:prstGeom prst="rect">
            <a:avLst/>
          </a:prstGeom>
          <a:noFill/>
          <a:ln w="9525">
            <a:noFill/>
            <a:miter lim="800000"/>
          </a:ln>
        </p:spPr>
      </p:pic>
      <p:sp>
        <p:nvSpPr>
          <p:cNvPr id="6" name="TextBox 5"/>
          <p:cNvSpPr txBox="1"/>
          <p:nvPr/>
        </p:nvSpPr>
        <p:spPr>
          <a:xfrm>
            <a:off x="323850" y="333375"/>
            <a:ext cx="8532813" cy="1066800"/>
          </a:xfrm>
          <a:prstGeom prst="rect">
            <a:avLst/>
          </a:prstGeom>
          <a:solidFill>
            <a:schemeClr val="accent1">
              <a:lumMod val="60000"/>
              <a:lumOff val="40000"/>
            </a:schemeClr>
          </a:solidFill>
        </p:spPr>
        <p:txBody>
          <a:bodyPr>
            <a:spAutoFit/>
          </a:bodyPr>
          <a:lstStyle/>
          <a:p>
            <a:pPr algn="ctr" fontAlgn="auto">
              <a:spcBef>
                <a:spcPct val="0"/>
              </a:spcBef>
              <a:spcAft>
                <a:spcPct val="0"/>
              </a:spcAft>
              <a:defRPr/>
            </a:pPr>
            <a:r>
              <a:rPr lang="ru-RU" sz="3200" b="1">
                <a:solidFill>
                  <a:srgbClr val="7030A0"/>
                </a:solidFill>
                <a:latin typeface="+mn-lt"/>
                <a:cs typeface="+mn-cs"/>
              </a:rPr>
              <a:t>Як захиститися від людей, </a:t>
            </a:r>
            <a:br>
              <a:rPr lang="ru-RU" sz="3200" b="1">
                <a:solidFill>
                  <a:srgbClr val="7030A0"/>
                </a:solidFill>
                <a:latin typeface="+mn-lt"/>
                <a:cs typeface="+mn-cs"/>
              </a:rPr>
            </a:br>
            <a:r>
              <a:rPr lang="ru-RU" sz="3200" b="1">
                <a:solidFill>
                  <a:srgbClr val="7030A0"/>
                </a:solidFill>
                <a:latin typeface="+mn-lt"/>
                <a:cs typeface="+mn-cs"/>
              </a:rPr>
              <a:t>які  прагнуть завдати мені шкоди?</a:t>
            </a:r>
          </a:p>
        </p:txBody>
      </p:sp>
      <p:pic>
        <p:nvPicPr>
          <p:cNvPr id="91144" name="Picture 3"/>
          <p:cNvPicPr>
            <a:picLocks noChangeAspect="1" noChangeArrowheads="1"/>
          </p:cNvPicPr>
          <p:nvPr/>
        </p:nvPicPr>
        <p:blipFill>
          <a:blip r:embed="rId3"/>
          <a:stretch>
            <a:fillRect/>
          </a:stretch>
        </p:blipFill>
        <p:spPr bwMode="auto">
          <a:xfrm>
            <a:off x="6554788" y="3630613"/>
            <a:ext cx="2268537" cy="2998787"/>
          </a:xfrm>
          <a:prstGeom prst="rect">
            <a:avLst/>
          </a:prstGeom>
          <a:noFill/>
          <a:ln w="9525">
            <a:noFill/>
            <a:miter lim="800000"/>
          </a:ln>
        </p:spPr>
      </p:pic>
      <p:sp>
        <p:nvSpPr>
          <p:cNvPr id="10" name="Нижний колонтитул 9"/>
          <p:cNvSpPr>
            <a:spLocks noGrp="1"/>
          </p:cNvSpPr>
          <p:nvPr>
            <p:ph type="ftr" sz="quarter" idx="12"/>
          </p:nvPr>
        </p:nvSpPr>
        <p:spPr/>
        <p:txBody>
          <a:bodyPr/>
          <a:lstStyle/>
          <a:p>
            <a:pPr>
              <a:defRPr/>
            </a:pPr>
            <a:r>
              <a:rPr lang="ru-RU"/>
              <a:t>За матеріалами сайту Svit PPT</a:t>
            </a:r>
          </a:p>
        </p:txBody>
      </p:sp>
    </p:spTree>
  </p:cSld>
  <p:clrMapOvr>
    <a:masterClrMapping/>
  </p:clrMapOvr>
  <p:transition spd="slow">
    <p:circle/>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Текст 2"/>
          <p:cNvSpPr>
            <a:spLocks noGrp="1"/>
          </p:cNvSpPr>
          <p:nvPr>
            <p:ph type="body" idx="1"/>
          </p:nvPr>
        </p:nvSpPr>
        <p:spPr>
          <a:xfrm>
            <a:off x="-269875" y="273050"/>
            <a:ext cx="9577388" cy="1500188"/>
          </a:xfrm>
        </p:spPr>
        <p:txBody>
          <a:bodyPr>
            <a:noAutofit/>
          </a:bodyPr>
          <a:lstStyle/>
          <a:p>
            <a:pPr algn="ctr" eaLnBrk="1" hangingPunct="1">
              <a:defRPr/>
            </a:pPr>
            <a:r>
              <a:rPr lang="ru-RU" sz="2700"/>
              <a:t>Інтернет є публічним місцем. Працюючи в онлайні, слід </a:t>
            </a:r>
            <a:r>
              <a:rPr lang="ru-RU" sz="2700" err="1" smtClean="0"/>
              <a:t>дотримуватися </a:t>
            </a:r>
            <a:r>
              <a:rPr lang="ru-RU" sz="2700"/>
              <a:t>основних правил так само, як ви дотримуєтеся правил дорожнього руху, перебуваючи за кермом.</a:t>
            </a:r>
          </a:p>
        </p:txBody>
      </p:sp>
      <p:pic>
        <p:nvPicPr>
          <p:cNvPr id="92163" name="Picture 2" descr="C:\Users\User\Desktop\Новая папка (8)\картинки\zdfsgdzf.jpeg"/>
          <p:cNvPicPr>
            <a:picLocks noChangeAspect="1" noChangeArrowheads="1"/>
          </p:cNvPicPr>
          <p:nvPr/>
        </p:nvPicPr>
        <p:blipFill>
          <a:blip r:embed="rId2"/>
          <a:stretch>
            <a:fillRect/>
          </a:stretch>
        </p:blipFill>
        <p:spPr bwMode="auto">
          <a:xfrm>
            <a:off x="5435600" y="4454525"/>
            <a:ext cx="2414588" cy="2403475"/>
          </a:xfrm>
          <a:prstGeom prst="rect">
            <a:avLst/>
          </a:prstGeom>
          <a:noFill/>
          <a:ln w="9525">
            <a:noFill/>
            <a:miter lim="800000"/>
          </a:ln>
        </p:spPr>
      </p:pic>
      <p:pic>
        <p:nvPicPr>
          <p:cNvPr id="92164" name="Picture 3" descr="C:\Users\User\Desktop\Новая папка (8)\картинки\r67y.jpeg"/>
          <p:cNvPicPr>
            <a:picLocks noChangeAspect="1" noChangeArrowheads="1"/>
          </p:cNvPicPr>
          <p:nvPr/>
        </p:nvPicPr>
        <p:blipFill>
          <a:blip r:embed="rId3"/>
          <a:stretch>
            <a:fillRect/>
          </a:stretch>
        </p:blipFill>
        <p:spPr bwMode="auto">
          <a:xfrm>
            <a:off x="3203575" y="1773238"/>
            <a:ext cx="2236788" cy="2684462"/>
          </a:xfrm>
          <a:prstGeom prst="rect">
            <a:avLst/>
          </a:prstGeom>
          <a:noFill/>
          <a:ln w="9525">
            <a:noFill/>
            <a:miter lim="800000"/>
          </a:ln>
        </p:spPr>
      </p:pic>
      <p:pic>
        <p:nvPicPr>
          <p:cNvPr id="92165" name="Picture 4" descr="C:\Users\User\Desktop\Новая папка (8)\картинки\zfdgzdfz.jpeg"/>
          <p:cNvPicPr>
            <a:picLocks noChangeAspect="1" noChangeArrowheads="1"/>
          </p:cNvPicPr>
          <p:nvPr/>
        </p:nvPicPr>
        <p:blipFill>
          <a:blip r:embed="rId4"/>
          <a:stretch>
            <a:fillRect/>
          </a:stretch>
        </p:blipFill>
        <p:spPr bwMode="auto">
          <a:xfrm>
            <a:off x="250825" y="1700213"/>
            <a:ext cx="2836863" cy="2162175"/>
          </a:xfrm>
          <a:prstGeom prst="rect">
            <a:avLst/>
          </a:prstGeom>
          <a:noFill/>
          <a:ln w="9525">
            <a:noFill/>
            <a:miter lim="800000"/>
          </a:ln>
        </p:spPr>
      </p:pic>
      <p:pic>
        <p:nvPicPr>
          <p:cNvPr id="92166" name="Picture 5" descr="C:\Users\User\Desktop\Новая папка (8)\картинки\wyert.jpeg"/>
          <p:cNvPicPr>
            <a:picLocks noChangeAspect="1" noChangeArrowheads="1"/>
          </p:cNvPicPr>
          <p:nvPr/>
        </p:nvPicPr>
        <p:blipFill>
          <a:blip r:embed="rId5"/>
          <a:stretch>
            <a:fillRect/>
          </a:stretch>
        </p:blipFill>
        <p:spPr bwMode="auto">
          <a:xfrm>
            <a:off x="5867400" y="1773238"/>
            <a:ext cx="3427413" cy="2533650"/>
          </a:xfrm>
          <a:prstGeom prst="rect">
            <a:avLst/>
          </a:prstGeom>
          <a:noFill/>
          <a:ln w="9525">
            <a:noFill/>
            <a:miter lim="800000"/>
          </a:ln>
        </p:spPr>
      </p:pic>
      <p:pic>
        <p:nvPicPr>
          <p:cNvPr id="92167" name="Picture 2"/>
          <p:cNvPicPr>
            <a:picLocks noChangeAspect="1" noChangeArrowheads="1"/>
          </p:cNvPicPr>
          <p:nvPr/>
        </p:nvPicPr>
        <p:blipFill>
          <a:blip r:embed="rId6"/>
          <a:stretch>
            <a:fillRect/>
          </a:stretch>
        </p:blipFill>
        <p:spPr bwMode="auto">
          <a:xfrm>
            <a:off x="1073150" y="4433888"/>
            <a:ext cx="3249613" cy="2444750"/>
          </a:xfrm>
          <a:prstGeom prst="rect">
            <a:avLst/>
          </a:prstGeom>
          <a:noFill/>
          <a:ln w="9525">
            <a:noFill/>
            <a:miter lim="800000"/>
          </a:ln>
        </p:spPr>
      </p:pic>
      <p:sp>
        <p:nvSpPr>
          <p:cNvPr id="9" name="Нижний колонтитул 8"/>
          <p:cNvSpPr>
            <a:spLocks noGrp="1"/>
          </p:cNvSpPr>
          <p:nvPr>
            <p:ph type="ftr" sz="quarter" idx="12"/>
          </p:nvPr>
        </p:nvSpPr>
        <p:spPr>
          <a:xfrm>
            <a:off x="611560" y="6243638"/>
            <a:ext cx="8280920" cy="457200"/>
          </a:xfrm>
        </p:spPr>
        <p:txBody>
          <a:bodyPr/>
          <a:lstStyle/>
          <a:p>
            <a:pPr>
              <a:defRPr/>
            </a:pPr>
            <a:r>
              <a:rPr lang="uk-UA" sz="3200"/>
              <a:t>За матеріалами сайту </a:t>
            </a:r>
            <a:r>
              <a:rPr lang="en-US" sz="3200" err="1">
                <a:hlinkClick action="ppaction://hlinkshowjump?jump=nextslide"/>
                <a:hlinkMouseOver r:id="rId7"/>
              </a:rPr>
              <a:t>Svit PPT</a:t>
            </a:r>
            <a:endParaRPr lang="ru-RU" sz="3200"/>
          </a:p>
        </p:txBody>
      </p:sp>
    </p:spTree>
  </p:cSld>
  <p:clrMapOvr>
    <a:masterClrMapping/>
  </p:clrMapOvr>
  <p:transition spd="slow">
    <p:dissolve/>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Заголовок 1"/>
          <p:cNvSpPr>
            <a:spLocks noGrp="1"/>
          </p:cNvSpPr>
          <p:nvPr>
            <p:ph type="title"/>
          </p:nvPr>
        </p:nvSpPr>
        <p:spPr>
          <a:xfrm>
            <a:off x="1081088" y="-171450"/>
            <a:ext cx="7772400" cy="1143000"/>
          </a:xfrm>
        </p:spPr>
        <p:txBody>
          <a:bodyPr>
            <a:normAutofit/>
          </a:bodyPr>
          <a:lstStyle/>
          <a:p>
            <a:pPr eaLnBrk="1" hangingPunct="1">
              <a:defRPr/>
            </a:pPr>
            <a:r>
              <a:rPr lang="ru-RU" sz="4800"/>
              <a:t>Про інформаційну безпеку</a:t>
            </a:r>
          </a:p>
        </p:txBody>
      </p:sp>
      <p:sp>
        <p:nvSpPr>
          <p:cNvPr id="93187" name="TextBox 2"/>
          <p:cNvSpPr txBox="1">
            <a:spLocks noChangeArrowheads="1"/>
          </p:cNvSpPr>
          <p:nvPr/>
        </p:nvSpPr>
        <p:spPr bwMode="auto">
          <a:xfrm>
            <a:off x="3298825" y="784225"/>
            <a:ext cx="2519363" cy="585788"/>
          </a:xfrm>
          <a:prstGeom prst="rect">
            <a:avLst/>
          </a:prstGeom>
          <a:solidFill>
            <a:srgbClr val="FF0000"/>
          </a:solidFill>
          <a:ln w="9525">
            <a:noFill/>
            <a:miter lim="800000"/>
          </a:ln>
        </p:spPr>
        <p:txBody>
          <a:bodyPr>
            <a:spAutoFit/>
          </a:bodyPr>
          <a:lstStyle/>
          <a:p>
            <a:pPr algn="ctr"/>
            <a:r>
              <a:rPr lang="ru-RU" sz="3200" u="sng"/>
              <a:t>Пам'ятайте:</a:t>
            </a:r>
            <a:endParaRPr lang="ru-RU" sz="2800" u="sng"/>
          </a:p>
        </p:txBody>
      </p:sp>
      <p:sp>
        <p:nvSpPr>
          <p:cNvPr id="93188" name="TextBox 3"/>
          <p:cNvSpPr txBox="1">
            <a:spLocks noChangeArrowheads="1"/>
          </p:cNvSpPr>
          <p:nvPr/>
        </p:nvSpPr>
        <p:spPr bwMode="auto">
          <a:xfrm>
            <a:off x="-14288" y="1436688"/>
            <a:ext cx="9144001" cy="1108075"/>
          </a:xfrm>
          <a:prstGeom prst="rect">
            <a:avLst/>
          </a:prstGeom>
          <a:noFill/>
          <a:ln w="9525">
            <a:noFill/>
            <a:miter lim="800000"/>
          </a:ln>
        </p:spPr>
        <p:txBody>
          <a:bodyPr>
            <a:spAutoFit/>
          </a:bodyPr>
          <a:lstStyle/>
          <a:p>
            <a:pPr algn="ctr"/>
            <a:r>
              <a:rPr lang="ru-RU" sz="2200"/>
              <a:t>Розмістивши інформацію в Інтернеті, ви втрачаєте контроль над нею і в більшості випадків вже ніколи не зможете видалити всі її копії.</a:t>
            </a:r>
          </a:p>
        </p:txBody>
      </p:sp>
      <p:sp>
        <p:nvSpPr>
          <p:cNvPr id="93189" name="TextBox 4"/>
          <p:cNvSpPr txBox="1">
            <a:spLocks noChangeArrowheads="1"/>
          </p:cNvSpPr>
          <p:nvPr/>
        </p:nvSpPr>
        <p:spPr bwMode="auto">
          <a:xfrm>
            <a:off x="2862263" y="2636838"/>
            <a:ext cx="3656012" cy="523875"/>
          </a:xfrm>
          <a:prstGeom prst="rect">
            <a:avLst/>
          </a:prstGeom>
          <a:solidFill>
            <a:srgbClr val="FF0000"/>
          </a:solidFill>
          <a:ln w="9525">
            <a:noFill/>
            <a:miter lim="800000"/>
          </a:ln>
        </p:spPr>
        <p:txBody>
          <a:bodyPr>
            <a:spAutoFit/>
          </a:bodyPr>
          <a:lstStyle/>
          <a:p>
            <a:pPr algn="ctr"/>
            <a:r>
              <a:rPr lang="ru-RU" sz="2800" u="sng"/>
              <a:t>Перевіряйте:</a:t>
            </a:r>
            <a:endParaRPr lang="ru-RU" sz="3200" u="sng"/>
          </a:p>
        </p:txBody>
      </p:sp>
      <p:sp>
        <p:nvSpPr>
          <p:cNvPr id="93190" name="TextBox 5"/>
          <p:cNvSpPr txBox="1">
            <a:spLocks noChangeArrowheads="1"/>
          </p:cNvSpPr>
          <p:nvPr/>
        </p:nvSpPr>
        <p:spPr bwMode="auto">
          <a:xfrm>
            <a:off x="0" y="3286125"/>
            <a:ext cx="8893175" cy="830263"/>
          </a:xfrm>
          <a:prstGeom prst="rect">
            <a:avLst/>
          </a:prstGeom>
          <a:noFill/>
          <a:ln w="9525">
            <a:noFill/>
            <a:miter lim="800000"/>
          </a:ln>
        </p:spPr>
        <p:txBody>
          <a:bodyPr>
            <a:spAutoFit/>
          </a:bodyPr>
          <a:lstStyle/>
          <a:p>
            <a:pPr algn="ctr"/>
            <a:r>
              <a:rPr lang="ru-RU" sz="2400"/>
              <a:t>Завжди слід переконатися, що ви знаєте людину, якій надаєте інформацію, і знаєте, для чого її буде використано.</a:t>
            </a:r>
          </a:p>
        </p:txBody>
      </p:sp>
      <p:pic>
        <p:nvPicPr>
          <p:cNvPr id="93191" name="Picture 3"/>
          <p:cNvPicPr>
            <a:picLocks noChangeAspect="1" noChangeArrowheads="1"/>
          </p:cNvPicPr>
          <p:nvPr/>
        </p:nvPicPr>
        <p:blipFill>
          <a:blip r:embed="rId2"/>
          <a:stretch>
            <a:fillRect/>
          </a:stretch>
        </p:blipFill>
        <p:spPr bwMode="auto">
          <a:xfrm>
            <a:off x="5292725" y="4244975"/>
            <a:ext cx="3160713" cy="2608263"/>
          </a:xfrm>
          <a:prstGeom prst="rect">
            <a:avLst/>
          </a:prstGeom>
          <a:noFill/>
          <a:ln w="9525">
            <a:noFill/>
            <a:miter lim="800000"/>
          </a:ln>
        </p:spPr>
      </p:pic>
      <p:pic>
        <p:nvPicPr>
          <p:cNvPr id="93192" name="Picture 2"/>
          <p:cNvPicPr>
            <a:picLocks noChangeAspect="1" noChangeArrowheads="1"/>
          </p:cNvPicPr>
          <p:nvPr/>
        </p:nvPicPr>
        <p:blipFill>
          <a:blip r:embed="rId3"/>
          <a:stretch>
            <a:fillRect/>
          </a:stretch>
        </p:blipFill>
        <p:spPr bwMode="auto">
          <a:xfrm>
            <a:off x="755650" y="4244975"/>
            <a:ext cx="3394075" cy="2543175"/>
          </a:xfrm>
          <a:prstGeom prst="rect">
            <a:avLst/>
          </a:prstGeom>
          <a:noFill/>
          <a:ln w="9525">
            <a:noFill/>
            <a:miter lim="800000"/>
          </a:ln>
        </p:spPr>
      </p:pic>
      <p:sp>
        <p:nvSpPr>
          <p:cNvPr id="10" name="Нижний колонтитул 9"/>
          <p:cNvSpPr>
            <a:spLocks noGrp="1"/>
          </p:cNvSpPr>
          <p:nvPr>
            <p:ph type="ftr" sz="quarter" idx="12"/>
          </p:nvPr>
        </p:nvSpPr>
        <p:spPr/>
        <p:txBody>
          <a:bodyPr/>
          <a:lstStyle/>
          <a:p>
            <a:pPr>
              <a:defRPr/>
            </a:pPr>
            <a:r>
              <a:rPr lang="ru-RU"/>
              <a:t> </a:t>
            </a:r>
          </a:p>
        </p:txBody>
      </p:sp>
    </p:spTree>
  </p:cSld>
  <p:clrMapOvr>
    <a:masterClrMapping/>
  </p:clrMapOvr>
  <p:transition spd="slow">
    <p:circle/>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94210" name="Picture 5"/>
          <p:cNvPicPr>
            <a:picLocks noChangeAspect="1" noChangeArrowheads="1"/>
          </p:cNvPicPr>
          <p:nvPr/>
        </p:nvPicPr>
        <p:blipFill>
          <a:blip r:embed="rId3"/>
          <a:stretch>
            <a:fillRect/>
          </a:stretch>
        </p:blipFill>
        <p:spPr bwMode="auto">
          <a:xfrm>
            <a:off x="223838" y="3213100"/>
            <a:ext cx="8585200" cy="1204913"/>
          </a:xfrm>
          <a:prstGeom prst="rect">
            <a:avLst/>
          </a:prstGeom>
          <a:noFill/>
          <a:ln w="9525">
            <a:noFill/>
            <a:miter lim="800000"/>
          </a:ln>
        </p:spPr>
      </p:pic>
      <p:sp>
        <p:nvSpPr>
          <p:cNvPr id="94211" name="TextBox 1"/>
          <p:cNvSpPr txBox="1">
            <a:spLocks noChangeArrowheads="1"/>
          </p:cNvSpPr>
          <p:nvPr/>
        </p:nvSpPr>
        <p:spPr bwMode="auto">
          <a:xfrm>
            <a:off x="71438" y="981075"/>
            <a:ext cx="8891587" cy="1200150"/>
          </a:xfrm>
          <a:prstGeom prst="rect">
            <a:avLst/>
          </a:prstGeom>
          <a:noFill/>
          <a:ln w="9525">
            <a:noFill/>
            <a:miter lim="800000"/>
          </a:ln>
        </p:spPr>
        <p:txBody>
          <a:bodyPr>
            <a:spAutoFit/>
          </a:bodyPr>
          <a:lstStyle/>
          <a:p>
            <a:pPr algn="ctr"/>
            <a:r>
              <a:rPr lang="ru-RU" sz="2400"/>
              <a:t>Чи безпечно розміщувати особисту інформацію на своєму веб-сайті, якщо ви не впевнені в тому, для чого вона використовуватиметься?</a:t>
            </a:r>
          </a:p>
        </p:txBody>
      </p:sp>
      <p:pic>
        <p:nvPicPr>
          <p:cNvPr id="94212" name="Picture 6" descr="C:\Users\User\Desktop\Новая папка (8)\картинки\etyety.jpeg"/>
          <p:cNvPicPr>
            <a:picLocks noChangeAspect="1" noChangeArrowheads="1"/>
          </p:cNvPicPr>
          <p:nvPr/>
        </p:nvPicPr>
        <p:blipFill>
          <a:blip r:embed="rId4"/>
          <a:stretch>
            <a:fillRect/>
          </a:stretch>
        </p:blipFill>
        <p:spPr bwMode="auto">
          <a:xfrm>
            <a:off x="1096963" y="4344988"/>
            <a:ext cx="2643187" cy="2505075"/>
          </a:xfrm>
          <a:prstGeom prst="rect">
            <a:avLst/>
          </a:prstGeom>
          <a:noFill/>
          <a:ln w="9525">
            <a:noFill/>
            <a:miter lim="800000"/>
          </a:ln>
        </p:spPr>
      </p:pic>
      <p:pic>
        <p:nvPicPr>
          <p:cNvPr id="94213" name="Picture 7" descr="C:\Users\User\Desktop\Новая папка (8)\картинки\fguddd.jpeg"/>
          <p:cNvPicPr>
            <a:picLocks noChangeAspect="1" noChangeArrowheads="1"/>
          </p:cNvPicPr>
          <p:nvPr/>
        </p:nvPicPr>
        <p:blipFill>
          <a:blip r:embed="rId5"/>
          <a:stretch>
            <a:fillRect/>
          </a:stretch>
        </p:blipFill>
        <p:spPr bwMode="auto">
          <a:xfrm>
            <a:off x="4938713" y="4325938"/>
            <a:ext cx="2801937" cy="2397125"/>
          </a:xfrm>
          <a:prstGeom prst="rect">
            <a:avLst/>
          </a:prstGeom>
          <a:noFill/>
          <a:ln w="9525">
            <a:noFill/>
            <a:miter lim="800000"/>
          </a:ln>
        </p:spPr>
      </p:pic>
      <p:sp>
        <p:nvSpPr>
          <p:cNvPr id="94214" name="TextBox 1"/>
          <p:cNvSpPr txBox="1">
            <a:spLocks noChangeArrowheads="1"/>
          </p:cNvSpPr>
          <p:nvPr/>
        </p:nvSpPr>
        <p:spPr bwMode="auto">
          <a:xfrm>
            <a:off x="2987675" y="149225"/>
            <a:ext cx="2843213" cy="708025"/>
          </a:xfrm>
          <a:prstGeom prst="rect">
            <a:avLst/>
          </a:prstGeom>
          <a:solidFill>
            <a:srgbClr val="FF0000"/>
          </a:solidFill>
          <a:ln w="9525">
            <a:noFill/>
            <a:miter lim="800000"/>
          </a:ln>
        </p:spPr>
        <p:txBody>
          <a:bodyPr>
            <a:spAutoFit/>
          </a:bodyPr>
          <a:lstStyle/>
          <a:p>
            <a:pPr algn="ctr"/>
            <a:r>
              <a:rPr lang="uk-UA" sz="3600" b="1" u="sng"/>
              <a:t>Думайте</a:t>
            </a:r>
            <a:r>
              <a:rPr lang="uk-UA" sz="4000" b="1" u="sng"/>
              <a:t>:</a:t>
            </a:r>
            <a:endParaRPr lang="ru-RU" sz="4000" b="1" u="sng"/>
          </a:p>
        </p:txBody>
      </p:sp>
      <p:sp>
        <p:nvSpPr>
          <p:cNvPr id="94215" name="TextBox 2"/>
          <p:cNvSpPr txBox="1">
            <a:spLocks noChangeArrowheads="1"/>
          </p:cNvSpPr>
          <p:nvPr/>
        </p:nvSpPr>
        <p:spPr bwMode="auto">
          <a:xfrm>
            <a:off x="3068638" y="2349500"/>
            <a:ext cx="2987675" cy="646113"/>
          </a:xfrm>
          <a:prstGeom prst="rect">
            <a:avLst/>
          </a:prstGeom>
          <a:solidFill>
            <a:srgbClr val="FF0000"/>
          </a:solidFill>
          <a:ln w="9525">
            <a:noFill/>
            <a:miter lim="800000"/>
          </a:ln>
        </p:spPr>
        <p:txBody>
          <a:bodyPr>
            <a:spAutoFit/>
          </a:bodyPr>
          <a:lstStyle/>
          <a:p>
            <a:r>
              <a:rPr lang="uk-UA" sz="3600" b="1" u="sng"/>
              <a:t>Зазначте:</a:t>
            </a:r>
            <a:endParaRPr lang="ru-RU" sz="3600" b="1" u="sng"/>
          </a:p>
        </p:txBody>
      </p:sp>
      <p:sp>
        <p:nvSpPr>
          <p:cNvPr id="9" name="Нижний колонтитул 8"/>
          <p:cNvSpPr>
            <a:spLocks noGrp="1"/>
          </p:cNvSpPr>
          <p:nvPr>
            <p:ph type="ftr" sz="quarter" idx="12"/>
          </p:nvPr>
        </p:nvSpPr>
        <p:spPr>
          <a:xfrm>
            <a:off x="395536" y="6243638"/>
            <a:ext cx="8136904" cy="457200"/>
          </a:xfrm>
        </p:spPr>
        <p:txBody>
          <a:bodyPr/>
          <a:lstStyle/>
          <a:p>
            <a:pPr>
              <a:defRPr/>
            </a:pPr>
            <a:r>
              <a:rPr lang="uk-UA" sz="3200"/>
              <a:t>За матеріалами сайту </a:t>
            </a:r>
            <a:r>
              <a:rPr lang="en-US" sz="3200" err="1">
                <a:hlinkClick action="ppaction://hlinkshowjump?jump=nextslide"/>
                <a:hlinkMouseOver r:id="rId6"/>
              </a:rPr>
              <a:t>Svit PPT</a:t>
            </a:r>
            <a:endParaRPr lang="ru-RU" sz="3200"/>
          </a:p>
        </p:txBody>
      </p:sp>
    </p:spTree>
  </p:cSld>
  <p:clrMapOvr>
    <a:masterClrMapping/>
  </p:clrMapOvr>
  <p:transition spd="slow">
    <p:blinds dir="vert"/>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95234" name="Picture 2"/>
          <p:cNvPicPr>
            <a:picLocks noChangeAspect="1" noChangeArrowheads="1"/>
          </p:cNvPicPr>
          <p:nvPr/>
        </p:nvPicPr>
        <p:blipFill>
          <a:blip r:embed="rId2"/>
          <a:stretch>
            <a:fillRect/>
          </a:stretch>
        </p:blipFill>
        <p:spPr bwMode="auto">
          <a:xfrm>
            <a:off x="1778000" y="-33338"/>
            <a:ext cx="5335588" cy="1328738"/>
          </a:xfrm>
          <a:prstGeom prst="rect">
            <a:avLst/>
          </a:prstGeom>
          <a:noFill/>
          <a:ln w="9525">
            <a:noFill/>
            <a:miter lim="800000"/>
          </a:ln>
        </p:spPr>
      </p:pic>
      <p:sp>
        <p:nvSpPr>
          <p:cNvPr id="95235" name="Прямоугольник 3"/>
          <p:cNvSpPr>
            <a:spLocks noChangeArrowheads="1"/>
          </p:cNvSpPr>
          <p:nvPr/>
        </p:nvSpPr>
        <p:spPr bwMode="auto">
          <a:xfrm>
            <a:off x="0" y="1125538"/>
            <a:ext cx="8893175" cy="5938837"/>
          </a:xfrm>
          <a:prstGeom prst="rect">
            <a:avLst/>
          </a:prstGeom>
          <a:noFill/>
          <a:ln w="9525">
            <a:noFill/>
            <a:miter lim="800000"/>
          </a:ln>
        </p:spPr>
        <p:txBody>
          <a:bodyPr>
            <a:spAutoFit/>
          </a:bodyPr>
          <a:lstStyle/>
          <a:p>
            <a:pPr algn="ctr"/>
            <a:r>
              <a:rPr lang="ru-RU" sz="2400"/>
              <a:t>Авторське право захищає спосіб, в який ви втілюєте ідею в життя, але не саму ідею. Копіювати матеріали з Інтернету для використання в особистих цілях дозволено, але передавати та подавати такий матеріал як власний не можна. Наприклад, якщо ви використовуєте матеріал для своєї презентації, то маєте посилатися на джерело.</a:t>
            </a:r>
          </a:p>
          <a:p>
            <a:pPr algn="ctr"/>
            <a:r>
              <a:rPr lang="ru-RU" sz="2400"/>
              <a:t>Передавання недозволеного матеріалу (зокрема, незаконних копій фільмів або музичних творів, доступних у однорангових (P2P) мережах) є незаконним.</a:t>
            </a:r>
          </a:p>
          <a:p>
            <a:pPr algn="ctr"/>
            <a:r>
              <a:rPr lang="ru-RU" sz="2400"/>
              <a:t>Копіювання програмного забезпечення та баз даних, для використання яких потрібні ліцензії, є незаконним, навіть якщо це робиться з метою застосування в особистих цілях.</a:t>
            </a:r>
          </a:p>
          <a:p>
            <a:pPr algn="ctr"/>
            <a:r>
              <a:rPr lang="ru-RU" sz="2400"/>
              <a:t>Незаконне використання матеріалів може призвести до позовів за спричинені збитки і мати інші наслідки, передбачені законодавством.</a:t>
            </a:r>
          </a:p>
          <a:p>
            <a:endParaRPr lang="ru-RU" sz="2000"/>
          </a:p>
        </p:txBody>
      </p:sp>
      <p:sp>
        <p:nvSpPr>
          <p:cNvPr id="5" name="Нижний колонтитул 4"/>
          <p:cNvSpPr>
            <a:spLocks noGrp="1"/>
          </p:cNvSpPr>
          <p:nvPr>
            <p:ph type="ftr" sz="quarter" idx="12"/>
          </p:nvPr>
        </p:nvSpPr>
        <p:spPr/>
        <p:txBody>
          <a:bodyPr/>
          <a:lstStyle/>
          <a:p>
            <a:pPr>
              <a:defRPr/>
            </a:pPr>
            <a:r>
              <a:rPr lang="ru-RU"/>
              <a:t>За матеріалами сайту Svit PPT</a:t>
            </a:r>
          </a:p>
        </p:txBody>
      </p:sp>
    </p:spTree>
  </p:cSld>
  <p:clrMapOvr>
    <a:masterClrMapping/>
  </p:clrMapOvr>
  <p:transition spd="slow">
    <p:randomBar dir="vert"/>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Заголовок 1"/>
          <p:cNvSpPr>
            <a:spLocks noGrp="1"/>
          </p:cNvSpPr>
          <p:nvPr>
            <p:ph type="title"/>
          </p:nvPr>
        </p:nvSpPr>
        <p:spPr>
          <a:xfrm>
            <a:off x="395288" y="1341438"/>
            <a:ext cx="8569325" cy="1143000"/>
          </a:xfrm>
        </p:spPr>
        <p:txBody>
          <a:bodyPr>
            <a:noAutofit/>
          </a:bodyPr>
          <a:lstStyle/>
          <a:p>
            <a:pPr eaLnBrk="1" hangingPunct="1">
              <a:defRPr/>
            </a:pPr>
            <a:r>
              <a:rPr lang="ru-RU" sz="2000" b="1"/>
              <a:t>День безпечного </a:t>
            </a:r>
            <a:r>
              <a:rPr lang="ru-RU" sz="2000" b="1" err="1" smtClean="0"/>
              <a:t>Інтернету </a:t>
            </a:r>
            <a:r>
              <a:rPr lang="ru-RU" sz="2000" b="1"/>
              <a:t>традиційно відзначається у перший вівторок </a:t>
            </a:r>
            <a:r>
              <a:rPr lang="ru-RU" sz="2000" b="1" smtClean="0"/>
              <a:t>лютого. Кампанія проходить на підтримку Європейського Дня безпечного Інтернету та покликана привернути увагу суспільства до цієї проблеми, розказати дітям, батькам та усім, кого це турбує, про ті ризики, на які можуть натрапити діти та підлітки в Інтернеті, та як захистити себе від цих ризиків.</a:t>
            </a:r>
            <a:endParaRPr lang="ru-RU" sz="2000" b="1"/>
          </a:p>
        </p:txBody>
      </p:sp>
      <p:pic>
        <p:nvPicPr>
          <p:cNvPr id="96259" name="Picture 2"/>
          <p:cNvPicPr>
            <a:picLocks noChangeAspect="1" noChangeArrowheads="1"/>
          </p:cNvPicPr>
          <p:nvPr/>
        </p:nvPicPr>
        <p:blipFill>
          <a:blip r:embed="rId2"/>
          <a:stretch>
            <a:fillRect/>
          </a:stretch>
        </p:blipFill>
        <p:spPr bwMode="auto">
          <a:xfrm>
            <a:off x="1665288" y="2974975"/>
            <a:ext cx="6002337" cy="3821113"/>
          </a:xfrm>
          <a:prstGeom prst="rect">
            <a:avLst/>
          </a:prstGeom>
          <a:noFill/>
          <a:ln w="9525">
            <a:noFill/>
            <a:miter lim="800000"/>
          </a:ln>
        </p:spPr>
      </p:pic>
      <p:sp>
        <p:nvSpPr>
          <p:cNvPr id="96260" name="TextBox 3"/>
          <p:cNvSpPr txBox="1">
            <a:spLocks noChangeArrowheads="1"/>
          </p:cNvSpPr>
          <p:nvPr/>
        </p:nvSpPr>
        <p:spPr bwMode="auto">
          <a:xfrm>
            <a:off x="755650" y="230188"/>
            <a:ext cx="7920038" cy="769937"/>
          </a:xfrm>
          <a:prstGeom prst="rect">
            <a:avLst/>
          </a:prstGeom>
          <a:noFill/>
          <a:ln w="9525">
            <a:noFill/>
            <a:miter lim="800000"/>
          </a:ln>
        </p:spPr>
        <p:txBody>
          <a:bodyPr>
            <a:spAutoFit/>
          </a:bodyPr>
          <a:lstStyle/>
          <a:p>
            <a:r>
              <a:rPr lang="uk-UA" sz="4400">
                <a:solidFill>
                  <a:srgbClr val="FFFF00"/>
                </a:solidFill>
              </a:rPr>
              <a:t>День безпечного Інтернету</a:t>
            </a:r>
            <a:endParaRPr lang="ru-RU" sz="4400">
              <a:solidFill>
                <a:srgbClr val="FFFF00"/>
              </a:solidFill>
            </a:endParaRPr>
          </a:p>
        </p:txBody>
      </p:sp>
      <p:sp>
        <p:nvSpPr>
          <p:cNvPr id="6" name="Нижний колонтитул 5"/>
          <p:cNvSpPr>
            <a:spLocks noGrp="1"/>
          </p:cNvSpPr>
          <p:nvPr>
            <p:ph type="ftr" sz="quarter" idx="12"/>
          </p:nvPr>
        </p:nvSpPr>
        <p:spPr>
          <a:xfrm>
            <a:off x="0" y="6243638"/>
            <a:ext cx="8460432" cy="457200"/>
          </a:xfrm>
        </p:spPr>
        <p:txBody>
          <a:bodyPr/>
          <a:lstStyle/>
          <a:p>
            <a:pPr>
              <a:defRPr/>
            </a:pPr>
            <a:r>
              <a:rPr lang="uk-UA" sz="3200"/>
              <a:t>За матеріалами </a:t>
            </a:r>
            <a:r>
              <a:rPr lang="uk-UA" sz="3200" smtClean="0"/>
              <a:t>сайту                 </a:t>
            </a:r>
            <a:r>
              <a:rPr lang="en-US" sz="3200" err="1">
                <a:hlinkClick action="ppaction://hlinkshowjump?jump=nextslide"/>
                <a:hlinkMouseOver r:id="rId3"/>
              </a:rPr>
              <a:t>Svit PPT</a:t>
            </a:r>
            <a:endParaRPr lang="ru-RU" sz="3200"/>
          </a:p>
        </p:txBody>
      </p:sp>
    </p:spTree>
  </p:cSld>
  <p:clrMapOvr>
    <a:masterClrMapping/>
  </p:clrMapOvr>
  <p:transition spd="slow">
    <p:dissolve/>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7282" name="TextBox 1"/>
          <p:cNvSpPr txBox="1">
            <a:spLocks noChangeArrowheads="1"/>
          </p:cNvSpPr>
          <p:nvPr/>
        </p:nvSpPr>
        <p:spPr bwMode="auto">
          <a:xfrm>
            <a:off x="2424113" y="188913"/>
            <a:ext cx="4248150" cy="830262"/>
          </a:xfrm>
          <a:prstGeom prst="rect">
            <a:avLst/>
          </a:prstGeom>
          <a:solidFill>
            <a:srgbClr val="7030A0"/>
          </a:solidFill>
          <a:ln w="9525">
            <a:noFill/>
            <a:miter lim="800000"/>
          </a:ln>
        </p:spPr>
        <p:txBody>
          <a:bodyPr>
            <a:spAutoFit/>
          </a:bodyPr>
          <a:lstStyle/>
          <a:p>
            <a:pPr algn="ctr"/>
            <a:r>
              <a:rPr lang="uk-UA" sz="4800"/>
              <a:t>Висновок</a:t>
            </a:r>
            <a:endParaRPr lang="ru-RU" sz="4800"/>
          </a:p>
        </p:txBody>
      </p:sp>
      <p:sp>
        <p:nvSpPr>
          <p:cNvPr id="3" name="TextBox 2"/>
          <p:cNvSpPr txBox="1"/>
          <p:nvPr/>
        </p:nvSpPr>
        <p:spPr>
          <a:xfrm>
            <a:off x="179388" y="1204913"/>
            <a:ext cx="8677275" cy="5170487"/>
          </a:xfrm>
          <a:prstGeom prst="rect">
            <a:avLst/>
          </a:prstGeom>
          <a:solidFill>
            <a:srgbClr val="0070C0"/>
          </a:solidFill>
        </p:spPr>
        <p:txBody>
          <a:bodyPr>
            <a:spAutoFit/>
          </a:bodyPr>
          <a:lstStyle/>
          <a:p>
            <a:pPr marL="342900" indent="-342900" algn="ctr" fontAlgn="auto">
              <a:spcBef>
                <a:spcPct val="0"/>
              </a:spcBef>
              <a:spcAft>
                <a:spcPct val="0"/>
              </a:spcAft>
              <a:buFont typeface="Wingdings" pitchFamily="2" charset="2"/>
              <a:buChar char="v"/>
              <a:defRPr/>
            </a:pPr>
            <a:r>
              <a:rPr lang="ru-RU" sz="2400" b="1">
                <a:solidFill>
                  <a:schemeClr val="accent6">
                    <a:lumMod val="50000"/>
                  </a:schemeClr>
                </a:solidFill>
                <a:latin typeface="+mn-lt"/>
                <a:cs typeface="+mn-cs"/>
              </a:rPr>
              <a:t>Основними джерелами небезпек для користувачів Інтернету являється діяльність хакерів, вірусів та спамів. Існують засоби, що ускладнюють доступ до чужих комп'ютерів – це брандмауери, антивірусне та антиспамове програмне забезпечення. Велике значення також має дотримання користувачами правил безпеки під час роботи в Інтернеті.</a:t>
            </a:r>
          </a:p>
          <a:p>
            <a:pPr marL="285750" indent="-285750" algn="ctr" fontAlgn="auto">
              <a:spcBef>
                <a:spcPct val="0"/>
              </a:spcBef>
              <a:spcAft>
                <a:spcPct val="0"/>
              </a:spcAft>
              <a:buFont typeface="Wingdings" pitchFamily="2" charset="2"/>
              <a:buChar char="v"/>
              <a:defRPr/>
            </a:pPr>
            <a:r>
              <a:rPr lang="ru-RU" sz="2400" b="1">
                <a:solidFill>
                  <a:schemeClr val="accent6">
                    <a:lumMod val="50000"/>
                  </a:schemeClr>
                </a:solidFill>
                <a:latin typeface="+mn-lt"/>
                <a:cs typeface="+mn-cs"/>
              </a:rPr>
              <a:t>Для отримання персональної інформації, небезпечні особи використовують чати,  системи обліку миттєвими повідомленнями та сайти знайомств. Дотримання простих правил в спілкуванні через мережу Інтернет, дозволить захистити користувача від недобрих намірів зловмисників.</a:t>
            </a:r>
          </a:p>
          <a:p>
            <a:pPr fontAlgn="auto">
              <a:spcBef>
                <a:spcPct val="0"/>
              </a:spcBef>
              <a:spcAft>
                <a:spcPct val="0"/>
              </a:spcAft>
              <a:defRPr/>
            </a:pPr>
            <a:endParaRPr lang="ru-RU">
              <a:latin typeface="+mn-lt"/>
              <a:cs typeface="+mn-cs"/>
            </a:endParaRPr>
          </a:p>
        </p:txBody>
      </p:sp>
      <p:sp>
        <p:nvSpPr>
          <p:cNvPr id="5" name="Нижний колонтитул 4"/>
          <p:cNvSpPr>
            <a:spLocks noGrp="1"/>
          </p:cNvSpPr>
          <p:nvPr>
            <p:ph type="ftr" sz="quarter" idx="12"/>
          </p:nvPr>
        </p:nvSpPr>
        <p:spPr>
          <a:xfrm>
            <a:off x="539552" y="6243638"/>
            <a:ext cx="7992888" cy="457200"/>
          </a:xfrm>
        </p:spPr>
        <p:txBody>
          <a:bodyPr/>
          <a:lstStyle/>
          <a:p>
            <a:pPr>
              <a:defRPr/>
            </a:pPr>
            <a:r>
              <a:rPr lang="uk-UA" sz="3200"/>
              <a:t>За матеріалами сайту </a:t>
            </a:r>
            <a:r>
              <a:rPr lang="en-US" sz="3200" err="1">
                <a:hlinkClick action="ppaction://hlinkshowjump?jump=nextslide"/>
                <a:hlinkMouseOver r:id="rId3"/>
              </a:rPr>
              <a:t>Svit PPT</a:t>
            </a:r>
            <a:endParaRPr lang="ru-RU" sz="3200"/>
          </a:p>
        </p:txBody>
      </p:sp>
    </p:spTree>
  </p:cSld>
  <p:clrMapOvr>
    <a:masterClrMapping/>
  </p:clrMapOvr>
  <p:transition spd="slow">
    <p:circle/>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Заголовок 1"/>
          <p:cNvSpPr>
            <a:spLocks noGrp="1"/>
          </p:cNvSpPr>
          <p:nvPr>
            <p:ph type="title"/>
          </p:nvPr>
        </p:nvSpPr>
        <p:spPr>
          <a:xfrm>
            <a:off x="493713" y="3133725"/>
            <a:ext cx="8229600" cy="1143000"/>
          </a:xfrm>
        </p:spPr>
        <p:txBody>
          <a:bodyPr/>
          <a:lstStyle/>
          <a:p>
            <a:pPr eaLnBrk="1" hangingPunct="1">
              <a:defRPr/>
            </a:pPr>
            <a:r>
              <a:rPr lang="uk-UA" sz="2000" smtClean="0"/>
              <a:t>1.Вступ</a:t>
            </a:r>
            <a:br>
              <a:rPr lang="uk-UA" sz="2000" smtClean="0"/>
            </a:br>
            <a:r>
              <a:rPr lang="uk-UA" sz="2000" smtClean="0"/>
              <a:t>2.</a:t>
            </a:r>
            <a:r>
              <a:rPr lang="ru-RU" sz="2000" smtClean="0"/>
              <a:t>Найбільш поширені реальні загрози віртуального світу</a:t>
            </a:r>
            <a:br>
              <a:rPr lang="ru-RU" sz="2000" smtClean="0"/>
            </a:br>
            <a:r>
              <a:rPr lang="ru-RU" sz="2000" smtClean="0"/>
              <a:t>3.</a:t>
            </a:r>
            <a:r>
              <a:rPr lang="uk-UA" sz="2000" smtClean="0"/>
              <a:t>Пам’ятка учням</a:t>
            </a:r>
            <a:br>
              <a:rPr lang="uk-UA" sz="2000" smtClean="0"/>
            </a:br>
            <a:r>
              <a:rPr lang="uk-UA" sz="2000" smtClean="0"/>
              <a:t>4.Статистичні дані, щодо користування дітей Інтернетом</a:t>
            </a:r>
            <a:br>
              <a:rPr lang="uk-UA" sz="2000" smtClean="0"/>
            </a:br>
            <a:r>
              <a:rPr lang="uk-UA" sz="2000" smtClean="0"/>
              <a:t>5.Хакери</a:t>
            </a:r>
            <a:br>
              <a:rPr lang="uk-UA" sz="2000" smtClean="0"/>
            </a:br>
            <a:r>
              <a:rPr lang="uk-UA" sz="2000" smtClean="0"/>
              <a:t>6.</a:t>
            </a:r>
            <a:r>
              <a:rPr lang="ru-RU" sz="2000" smtClean="0"/>
              <a:t>Способи проникнення </a:t>
            </a:r>
            <a:r>
              <a:rPr lang="ru-RU" sz="2000" err="1"/>
              <a:t>х</a:t>
            </a:r>
            <a:r>
              <a:rPr lang="ru-RU" sz="2000" err="1" smtClean="0"/>
              <a:t>акерів  до чужих систем</a:t>
            </a:r>
            <a:br>
              <a:rPr lang="ru-RU" sz="2000" err="1" smtClean="0"/>
            </a:br>
            <a:r>
              <a:rPr lang="ru-RU" sz="2000" err="1" smtClean="0"/>
              <a:t>7.Контроль за дітьми в Інтернеті</a:t>
            </a:r>
            <a:br>
              <a:rPr lang="ru-RU" sz="2000" err="1" smtClean="0"/>
            </a:br>
            <a:r>
              <a:rPr lang="ru-RU" sz="2000" err="1" smtClean="0"/>
              <a:t>8.Правила використання електронної пошти</a:t>
            </a:r>
            <a:br>
              <a:rPr lang="ru-RU" sz="2000" err="1" smtClean="0"/>
            </a:br>
            <a:r>
              <a:rPr lang="ru-RU" sz="2000" err="1" smtClean="0"/>
              <a:t>9.Як захиститися від людей, які  прагнуть завдати мені шкоди?</a:t>
            </a:r>
            <a:br>
              <a:rPr lang="ru-RU" sz="2000" err="1" smtClean="0"/>
            </a:br>
            <a:r>
              <a:rPr lang="ru-RU" sz="2000" err="1" smtClean="0"/>
              <a:t>10.Про інформаційну безпеку</a:t>
            </a:r>
            <a:br>
              <a:rPr lang="ru-RU" sz="2000" err="1" smtClean="0"/>
            </a:br>
            <a:r>
              <a:rPr lang="ru-RU" sz="2000" err="1" smtClean="0"/>
              <a:t>11.Висновок</a:t>
            </a:r>
            <a:br>
              <a:rPr lang="ru-RU" sz="1800" smtClean="0"/>
            </a:br>
            <a:br>
              <a:rPr lang="ru-RU" sz="1800" smtClean="0"/>
            </a:br>
            <a:br>
              <a:rPr lang="ru-RU" sz="1800" smtClean="0"/>
            </a:br>
            <a:br>
              <a:rPr lang="ru-RU" sz="1800" smtClean="0"/>
            </a:br>
            <a:br>
              <a:rPr lang="uk-UA" sz="1800" smtClean="0"/>
            </a:br>
            <a:br>
              <a:rPr lang="uk-UA" sz="1800" smtClean="0"/>
            </a:br>
            <a:endParaRPr lang="ru-RU" sz="1800" smtClean="0"/>
          </a:p>
        </p:txBody>
      </p:sp>
      <p:pic>
        <p:nvPicPr>
          <p:cNvPr id="79875" name="Picture 2"/>
          <p:cNvPicPr>
            <a:picLocks noChangeAspect="1" noChangeArrowheads="1"/>
          </p:cNvPicPr>
          <p:nvPr/>
        </p:nvPicPr>
        <p:blipFill>
          <a:blip r:embed="rId2"/>
          <a:stretch>
            <a:fillRect/>
          </a:stretch>
        </p:blipFill>
        <p:spPr bwMode="auto">
          <a:xfrm>
            <a:off x="498475" y="0"/>
            <a:ext cx="8224838" cy="1268413"/>
          </a:xfrm>
          <a:prstGeom prst="rect">
            <a:avLst/>
          </a:prstGeom>
          <a:noFill/>
          <a:ln w="9525">
            <a:noFill/>
            <a:miter lim="800000"/>
          </a:ln>
        </p:spPr>
      </p:pic>
      <p:pic>
        <p:nvPicPr>
          <p:cNvPr id="79876" name="Picture 4"/>
          <p:cNvPicPr>
            <a:picLocks noChangeAspect="1" noChangeArrowheads="1"/>
          </p:cNvPicPr>
          <p:nvPr/>
        </p:nvPicPr>
        <p:blipFill>
          <a:blip r:embed="rId3"/>
          <a:stretch>
            <a:fillRect/>
          </a:stretch>
        </p:blipFill>
        <p:spPr bwMode="auto">
          <a:xfrm>
            <a:off x="611188" y="4303713"/>
            <a:ext cx="2974975" cy="2616200"/>
          </a:xfrm>
          <a:prstGeom prst="rect">
            <a:avLst/>
          </a:prstGeom>
          <a:noFill/>
          <a:ln w="9525">
            <a:noFill/>
            <a:miter lim="800000"/>
          </a:ln>
        </p:spPr>
      </p:pic>
      <p:pic>
        <p:nvPicPr>
          <p:cNvPr id="79877" name="Picture 5"/>
          <p:cNvPicPr>
            <a:picLocks noChangeAspect="1" noChangeArrowheads="1"/>
          </p:cNvPicPr>
          <p:nvPr/>
        </p:nvPicPr>
        <p:blipFill>
          <a:blip r:embed="rId4"/>
          <a:stretch>
            <a:fillRect/>
          </a:stretch>
        </p:blipFill>
        <p:spPr bwMode="auto">
          <a:xfrm>
            <a:off x="5076825" y="4303713"/>
            <a:ext cx="2913063" cy="2249487"/>
          </a:xfrm>
          <a:prstGeom prst="rect">
            <a:avLst/>
          </a:prstGeom>
          <a:noFill/>
          <a:ln w="9525">
            <a:noFill/>
            <a:miter lim="800000"/>
          </a:ln>
        </p:spPr>
      </p:pic>
      <p:sp>
        <p:nvSpPr>
          <p:cNvPr id="7" name="Нижний колонтитул 6"/>
          <p:cNvSpPr>
            <a:spLocks noGrp="1"/>
          </p:cNvSpPr>
          <p:nvPr>
            <p:ph type="ftr" sz="quarter" idx="12"/>
          </p:nvPr>
        </p:nvSpPr>
        <p:spPr>
          <a:xfrm>
            <a:off x="3124200" y="6243638"/>
            <a:ext cx="5624264" cy="457200"/>
          </a:xfrm>
        </p:spPr>
        <p:txBody>
          <a:bodyPr/>
          <a:lstStyle/>
          <a:p>
            <a:pPr>
              <a:defRPr/>
            </a:pPr>
            <a:r>
              <a:rPr lang="uk-UA" sz="2800"/>
              <a:t>За матеріалами сайту </a:t>
            </a:r>
            <a:r>
              <a:rPr lang="en-US" sz="2800" err="1">
                <a:hlinkClick action="ppaction://hlinkshowjump?jump=nextslide"/>
                <a:hlinkMouseOver r:id="rId5"/>
              </a:rPr>
              <a:t>Svit PPT</a:t>
            </a:r>
            <a:endParaRPr lang="ru-RU" sz="2800"/>
          </a:p>
        </p:txBody>
      </p:sp>
    </p:spTree>
  </p:cSld>
  <p:clrMapOvr>
    <a:masterClrMapping/>
  </p:clrMapOvr>
  <p:transition spd="slow">
    <p:wheel spokes="1"/>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98306" name="Picture 2"/>
          <p:cNvPicPr>
            <a:picLocks noChangeAspect="1" noChangeArrowheads="1"/>
          </p:cNvPicPr>
          <p:nvPr/>
        </p:nvPicPr>
        <p:blipFill>
          <a:blip r:embed="rId2"/>
          <a:stretch>
            <a:fillRect/>
          </a:stretch>
        </p:blipFill>
        <p:spPr bwMode="auto">
          <a:xfrm>
            <a:off x="395536" y="1124744"/>
            <a:ext cx="6550025" cy="5167312"/>
          </a:xfrm>
          <a:prstGeom prst="rect">
            <a:avLst/>
          </a:prstGeom>
          <a:noFill/>
          <a:ln w="9525">
            <a:noFill/>
            <a:miter lim="800000"/>
          </a:ln>
        </p:spPr>
      </p:pic>
      <p:sp>
        <p:nvSpPr>
          <p:cNvPr id="2" name="TextBox 1"/>
          <p:cNvSpPr txBox="1"/>
          <p:nvPr/>
        </p:nvSpPr>
        <p:spPr>
          <a:xfrm>
            <a:off x="2700338" y="228600"/>
            <a:ext cx="6119812" cy="922338"/>
          </a:xfrm>
          <a:prstGeom prst="rect">
            <a:avLst/>
          </a:prstGeom>
          <a:solidFill>
            <a:schemeClr val="accent1">
              <a:lumMod val="75000"/>
            </a:schemeClr>
          </a:solidFill>
        </p:spPr>
        <p:txBody>
          <a:bodyPr>
            <a:spAutoFit/>
          </a:bodyPr>
          <a:lstStyle/>
          <a:p>
            <a:pPr algn="ctr" fontAlgn="auto">
              <a:spcBef>
                <a:spcPct val="0"/>
              </a:spcBef>
              <a:spcAft>
                <a:spcPct val="0"/>
              </a:spcAft>
              <a:defRPr/>
            </a:pPr>
            <a:r>
              <a:rPr lang="uk-UA" sz="5400">
                <a:latin typeface="+mn-lt"/>
                <a:cs typeface="+mn-cs"/>
              </a:rPr>
              <a:t>Дякую за увагу!!!</a:t>
            </a:r>
            <a:endParaRPr lang="ru-RU" sz="5400">
              <a:latin typeface="+mn-lt"/>
              <a:cs typeface="+mn-cs"/>
            </a:endParaRPr>
          </a:p>
        </p:txBody>
      </p:sp>
      <p:sp>
        <p:nvSpPr>
          <p:cNvPr id="6" name="Нижний колонтитул 5"/>
          <p:cNvSpPr>
            <a:spLocks noGrp="1"/>
          </p:cNvSpPr>
          <p:nvPr>
            <p:ph type="ftr" sz="quarter" idx="12"/>
          </p:nvPr>
        </p:nvSpPr>
        <p:spPr>
          <a:xfrm>
            <a:off x="1259632" y="6400800"/>
            <a:ext cx="7560840" cy="457200"/>
          </a:xfrm>
        </p:spPr>
        <p:txBody>
          <a:bodyPr/>
          <a:lstStyle/>
          <a:p>
            <a:pPr>
              <a:defRPr/>
            </a:pPr>
            <a:r>
              <a:rPr lang="uk-UA" sz="3600"/>
              <a:t>За матеріалами сайту </a:t>
            </a:r>
            <a:r>
              <a:rPr lang="en-US" sz="3600" err="1">
                <a:hlinkClick action="ppaction://hlinkshowjump?jump=nextslide"/>
                <a:hlinkMouseOver r:id="rId3"/>
              </a:rPr>
              <a:t>Svit PPT</a:t>
            </a:r>
            <a:endParaRPr lang="ru-RU" sz="3600"/>
          </a:p>
        </p:txBody>
      </p:sp>
    </p:spTree>
  </p:cSld>
  <p:clrMapOvr>
    <a:masterClrMapping/>
  </p:clrMapOvr>
  <p:transition spd="slow">
    <p:randomBar dir="vert"/>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Текст 2"/>
          <p:cNvSpPr>
            <a:spLocks noGrp="1"/>
          </p:cNvSpPr>
          <p:nvPr>
            <p:ph type="body" idx="1"/>
          </p:nvPr>
        </p:nvSpPr>
        <p:spPr>
          <a:xfrm>
            <a:off x="468313" y="2060575"/>
            <a:ext cx="8420100" cy="1500188"/>
          </a:xfrm>
        </p:spPr>
        <p:txBody>
          <a:bodyPr>
            <a:noAutofit/>
          </a:bodyPr>
          <a:lstStyle/>
          <a:p>
            <a:pPr algn="ctr" eaLnBrk="1" hangingPunct="1">
              <a:defRPr/>
            </a:pPr>
            <a:r>
              <a:rPr lang="ru-RU" sz="2400"/>
              <a:t>У повсякденному житті кожна людина, дбаючи про свою безпеку, дотримується безлічі правил: дорогу переходить на зелене світло; уникає темних закутків, повертаючись пізньої пори додому; цікавиться, хто прийшов, коли дзвонять у двері; тримає сумку з гаманцем ближче до себе; з обережністю ставиться до </a:t>
            </a:r>
            <a:r>
              <a:rPr lang="ru-RU" sz="2400" smtClean="0"/>
              <a:t>незнайомців… </a:t>
            </a:r>
            <a:r>
              <a:rPr lang="ru-RU" sz="2400"/>
              <a:t>Віртуальний світ у цьому сенсі мало чим відрізняється від реального, тож, потрапляючи до Інтернету, не варто забувати про правила реального життя.</a:t>
            </a:r>
          </a:p>
        </p:txBody>
      </p:sp>
      <p:pic>
        <p:nvPicPr>
          <p:cNvPr id="80899" name="Picture 3" descr="C:\Users\User\Desktop\Новая папка (8)\картинки\dfgdf.jpeg"/>
          <p:cNvPicPr>
            <a:picLocks noChangeAspect="1" noChangeArrowheads="1"/>
          </p:cNvPicPr>
          <p:nvPr/>
        </p:nvPicPr>
        <p:blipFill>
          <a:blip r:embed="rId2"/>
          <a:stretch>
            <a:fillRect/>
          </a:stretch>
        </p:blipFill>
        <p:spPr bwMode="auto">
          <a:xfrm>
            <a:off x="2916238" y="4425950"/>
            <a:ext cx="3076575" cy="1916113"/>
          </a:xfrm>
          <a:prstGeom prst="rect">
            <a:avLst/>
          </a:prstGeom>
          <a:noFill/>
          <a:ln w="9525">
            <a:solidFill>
              <a:srgbClr val="7030A0"/>
            </a:solidFill>
            <a:miter lim="800000"/>
          </a:ln>
        </p:spPr>
      </p:pic>
      <p:pic>
        <p:nvPicPr>
          <p:cNvPr id="80900" name="Picture 2"/>
          <p:cNvPicPr>
            <a:picLocks noChangeAspect="1" noChangeArrowheads="1"/>
          </p:cNvPicPr>
          <p:nvPr/>
        </p:nvPicPr>
        <p:blipFill>
          <a:blip r:embed="rId3"/>
          <a:stretch>
            <a:fillRect/>
          </a:stretch>
        </p:blipFill>
        <p:spPr bwMode="auto">
          <a:xfrm>
            <a:off x="250825" y="3716338"/>
            <a:ext cx="2389188" cy="1590675"/>
          </a:xfrm>
          <a:prstGeom prst="rect">
            <a:avLst/>
          </a:prstGeom>
          <a:noFill/>
          <a:ln w="9525">
            <a:noFill/>
            <a:miter lim="800000"/>
          </a:ln>
        </p:spPr>
      </p:pic>
      <p:pic>
        <p:nvPicPr>
          <p:cNvPr id="80901" name="Picture 3"/>
          <p:cNvPicPr>
            <a:picLocks noChangeAspect="1" noChangeArrowheads="1"/>
          </p:cNvPicPr>
          <p:nvPr/>
        </p:nvPicPr>
        <p:blipFill>
          <a:blip r:embed="rId4"/>
          <a:stretch>
            <a:fillRect/>
          </a:stretch>
        </p:blipFill>
        <p:spPr bwMode="auto">
          <a:xfrm>
            <a:off x="6705600" y="3716338"/>
            <a:ext cx="2438400" cy="1835150"/>
          </a:xfrm>
          <a:prstGeom prst="rect">
            <a:avLst/>
          </a:prstGeom>
          <a:noFill/>
          <a:ln w="9525">
            <a:noFill/>
            <a:miter lim="800000"/>
          </a:ln>
        </p:spPr>
      </p:pic>
      <p:sp>
        <p:nvSpPr>
          <p:cNvPr id="7" name="Нижний колонтитул 6"/>
          <p:cNvSpPr>
            <a:spLocks noGrp="1"/>
          </p:cNvSpPr>
          <p:nvPr>
            <p:ph type="ftr" sz="quarter" idx="12"/>
          </p:nvPr>
        </p:nvSpPr>
        <p:spPr>
          <a:xfrm>
            <a:off x="323528" y="6243638"/>
            <a:ext cx="8496944" cy="457200"/>
          </a:xfrm>
        </p:spPr>
        <p:txBody>
          <a:bodyPr/>
          <a:lstStyle/>
          <a:p>
            <a:pPr>
              <a:defRPr/>
            </a:pPr>
            <a:r>
              <a:rPr lang="uk-UA" sz="3200"/>
              <a:t>За матеріалами сайту </a:t>
            </a:r>
            <a:r>
              <a:rPr lang="en-US" sz="3200" err="1">
                <a:hlinkClick action="ppaction://hlinkshowjump?jump=nextslide"/>
                <a:hlinkMouseOver r:id="rId5"/>
              </a:rPr>
              <a:t>Svit PPT</a:t>
            </a:r>
            <a:endParaRPr lang="ru-RU" sz="3200"/>
          </a:p>
        </p:txBody>
      </p:sp>
    </p:spTree>
  </p:cSld>
  <p:clrMapOvr>
    <a:masterClrMapping/>
  </p:clrMapOvr>
  <p:transition spd="slow">
    <p:randomBar dir="vert"/>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Заголовок 1"/>
          <p:cNvSpPr>
            <a:spLocks noGrp="1"/>
          </p:cNvSpPr>
          <p:nvPr>
            <p:ph type="title"/>
          </p:nvPr>
        </p:nvSpPr>
        <p:spPr>
          <a:xfrm>
            <a:off x="900113" y="333375"/>
            <a:ext cx="7927975" cy="1143000"/>
          </a:xfrm>
        </p:spPr>
        <p:txBody>
          <a:bodyPr>
            <a:normAutofit fontScale="90000"/>
          </a:bodyPr>
          <a:lstStyle/>
          <a:p>
            <a:pPr eaLnBrk="1" hangingPunct="1">
              <a:defRPr/>
            </a:pPr>
            <a:r>
              <a:rPr lang="ru-RU" sz="2800" u="sng" smtClean="0"/>
              <a:t>Дослідження Гарвардського університету виявило три найбільш поширені реальні загрози віртуального світу:</a:t>
            </a:r>
            <a:endParaRPr lang="ru-RU" sz="2800" u="sng"/>
          </a:p>
        </p:txBody>
      </p:sp>
      <p:sp>
        <p:nvSpPr>
          <p:cNvPr id="3" name="TextBox 2"/>
          <p:cNvSpPr txBox="1"/>
          <p:nvPr/>
        </p:nvSpPr>
        <p:spPr>
          <a:xfrm>
            <a:off x="1187450" y="1844675"/>
            <a:ext cx="6985000" cy="2246313"/>
          </a:xfrm>
          <a:prstGeom prst="rect">
            <a:avLst/>
          </a:prstGeom>
          <a:noFill/>
        </p:spPr>
        <p:txBody>
          <a:bodyPr>
            <a:spAutoFit/>
          </a:bodyPr>
          <a:lstStyle/>
          <a:p>
            <a:pPr algn="ctr" fontAlgn="auto">
              <a:spcBef>
                <a:spcPct val="0"/>
              </a:spcBef>
              <a:spcAft>
                <a:spcPct val="0"/>
              </a:spcAft>
              <a:defRPr/>
            </a:pPr>
            <a:r>
              <a:rPr lang="ru-RU" sz="2800">
                <a:solidFill>
                  <a:srgbClr val="FF0000"/>
                </a:solidFill>
                <a:latin typeface="+mn-lt"/>
                <a:cs typeface="+mn-cs"/>
              </a:rPr>
              <a:t>- сексуальні домагання;</a:t>
            </a:r>
          </a:p>
          <a:p>
            <a:pPr algn="ctr" fontAlgn="auto">
              <a:spcBef>
                <a:spcPct val="0"/>
              </a:spcBef>
              <a:spcAft>
                <a:spcPct val="0"/>
              </a:spcAft>
              <a:defRPr/>
            </a:pPr>
            <a:r>
              <a:rPr lang="ru-RU" sz="2800">
                <a:solidFill>
                  <a:srgbClr val="00B0F0"/>
                </a:solidFill>
                <a:latin typeface="+mn-lt"/>
                <a:cs typeface="+mn-cs"/>
              </a:rPr>
              <a:t> - кіберагресія;</a:t>
            </a:r>
          </a:p>
          <a:p>
            <a:pPr algn="ctr" fontAlgn="auto">
              <a:spcBef>
                <a:spcPct val="0"/>
              </a:spcBef>
              <a:spcAft>
                <a:spcPct val="0"/>
              </a:spcAft>
              <a:defRPr/>
            </a:pPr>
            <a:r>
              <a:rPr lang="ru-RU" sz="2800">
                <a:solidFill>
                  <a:schemeClr val="tx1">
                    <a:lumMod val="95000"/>
                  </a:schemeClr>
                </a:solidFill>
                <a:latin typeface="+mn-lt"/>
                <a:cs typeface="+mn-cs"/>
              </a:rPr>
              <a:t> </a:t>
            </a:r>
            <a:r>
              <a:rPr lang="ru-RU" sz="2800">
                <a:solidFill>
                  <a:srgbClr val="FFFF00"/>
                </a:solidFill>
                <a:latin typeface="+mn-lt"/>
                <a:cs typeface="+mn-cs"/>
              </a:rPr>
              <a:t>- доступ до шкідливого і нелегального контенту (популяризація порнографії, віртуальних наркотиків, суїциду тощо).</a:t>
            </a:r>
          </a:p>
        </p:txBody>
      </p:sp>
      <p:pic>
        <p:nvPicPr>
          <p:cNvPr id="81924" name="Picture 2"/>
          <p:cNvPicPr>
            <a:picLocks noChangeAspect="1" noChangeArrowheads="1"/>
          </p:cNvPicPr>
          <p:nvPr/>
        </p:nvPicPr>
        <p:blipFill>
          <a:blip r:embed="rId2"/>
          <a:stretch>
            <a:fillRect/>
          </a:stretch>
        </p:blipFill>
        <p:spPr bwMode="auto">
          <a:xfrm>
            <a:off x="420688" y="4437063"/>
            <a:ext cx="2657475" cy="2257425"/>
          </a:xfrm>
          <a:prstGeom prst="rect">
            <a:avLst/>
          </a:prstGeom>
          <a:noFill/>
          <a:ln w="9525">
            <a:noFill/>
            <a:miter lim="800000"/>
          </a:ln>
        </p:spPr>
      </p:pic>
      <p:pic>
        <p:nvPicPr>
          <p:cNvPr id="81925" name="Picture 3"/>
          <p:cNvPicPr>
            <a:picLocks noChangeAspect="1" noChangeArrowheads="1"/>
          </p:cNvPicPr>
          <p:nvPr/>
        </p:nvPicPr>
        <p:blipFill>
          <a:blip r:embed="rId3"/>
          <a:stretch>
            <a:fillRect/>
          </a:stretch>
        </p:blipFill>
        <p:spPr bwMode="auto">
          <a:xfrm>
            <a:off x="3203848" y="4221088"/>
            <a:ext cx="3506787" cy="2395537"/>
          </a:xfrm>
          <a:prstGeom prst="rect">
            <a:avLst/>
          </a:prstGeom>
          <a:noFill/>
          <a:ln w="9525">
            <a:noFill/>
            <a:miter lim="800000"/>
          </a:ln>
        </p:spPr>
      </p:pic>
      <p:pic>
        <p:nvPicPr>
          <p:cNvPr id="81926" name="Picture 4"/>
          <p:cNvPicPr>
            <a:picLocks noChangeAspect="1" noChangeArrowheads="1"/>
          </p:cNvPicPr>
          <p:nvPr/>
        </p:nvPicPr>
        <p:blipFill>
          <a:blip r:embed="rId4"/>
          <a:stretch>
            <a:fillRect/>
          </a:stretch>
        </p:blipFill>
        <p:spPr bwMode="auto">
          <a:xfrm>
            <a:off x="6788150" y="4275138"/>
            <a:ext cx="1933575" cy="1944687"/>
          </a:xfrm>
          <a:prstGeom prst="rect">
            <a:avLst/>
          </a:prstGeom>
          <a:noFill/>
          <a:ln w="9525">
            <a:noFill/>
            <a:miter lim="800000"/>
          </a:ln>
        </p:spPr>
      </p:pic>
      <p:sp>
        <p:nvSpPr>
          <p:cNvPr id="8" name="Нижний колонтитул 7"/>
          <p:cNvSpPr>
            <a:spLocks noGrp="1"/>
          </p:cNvSpPr>
          <p:nvPr>
            <p:ph type="ftr" sz="quarter" idx="12"/>
          </p:nvPr>
        </p:nvSpPr>
        <p:spPr>
          <a:xfrm>
            <a:off x="611560" y="6243638"/>
            <a:ext cx="7992888" cy="457200"/>
          </a:xfrm>
        </p:spPr>
        <p:txBody>
          <a:bodyPr/>
          <a:lstStyle/>
          <a:p>
            <a:pPr>
              <a:defRPr/>
            </a:pPr>
            <a:r>
              <a:rPr lang="uk-UA" sz="3200"/>
              <a:t>За матеріалами сайту </a:t>
            </a:r>
            <a:r>
              <a:rPr lang="en-US" sz="3200" err="1">
                <a:hlinkClick action="ppaction://hlinkshowjump?jump=nextslide"/>
                <a:hlinkMouseOver r:id="rId5"/>
              </a:rPr>
              <a:t>Svit PP</a:t>
            </a:r>
            <a:r>
              <a:rPr lang="en-US">
                <a:hlinkClick action="ppaction://hlinkshowjump?jump=nextslide"/>
                <a:hlinkMouseOver r:id="rId5"/>
              </a:rPr>
              <a:t>T</a:t>
            </a:r>
            <a:endParaRPr lang="ru-RU"/>
          </a:p>
        </p:txBody>
      </p:sp>
    </p:spTree>
  </p:cSld>
  <p:clrMapOvr>
    <a:masterClrMapping/>
  </p:clrMapOvr>
  <p:transition spd="slow">
    <p:circle/>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Заголовок 1"/>
          <p:cNvSpPr>
            <a:spLocks noGrp="1"/>
          </p:cNvSpPr>
          <p:nvPr>
            <p:ph type="title"/>
          </p:nvPr>
        </p:nvSpPr>
        <p:spPr>
          <a:xfrm>
            <a:off x="684213" y="549275"/>
            <a:ext cx="7772400" cy="1143000"/>
          </a:xfrm>
        </p:spPr>
        <p:txBody>
          <a:bodyPr>
            <a:normAutofit fontScale="90000"/>
          </a:bodyPr>
          <a:lstStyle/>
          <a:p>
            <a:pPr eaLnBrk="1" hangingPunct="1">
              <a:defRPr/>
            </a:pPr>
            <a:br>
              <a:rPr lang="ru-RU" sz="5400"/>
            </a:br>
            <a:br>
              <a:rPr lang="ru-RU" sz="5400"/>
            </a:br>
            <a:endParaRPr lang="ru-RU" sz="5400"/>
          </a:p>
        </p:txBody>
      </p:sp>
      <p:sp>
        <p:nvSpPr>
          <p:cNvPr id="3" name="TextBox 2"/>
          <p:cNvSpPr txBox="1"/>
          <p:nvPr/>
        </p:nvSpPr>
        <p:spPr>
          <a:xfrm>
            <a:off x="0" y="908720"/>
            <a:ext cx="8855770" cy="5078313"/>
          </a:xfrm>
          <a:prstGeom prst="rect">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lgn="ctr" fontAlgn="auto">
              <a:spcBef>
                <a:spcPct val="0"/>
              </a:spcBef>
              <a:spcAft>
                <a:spcPct val="0"/>
              </a:spcAft>
              <a:buFont typeface="Wingdings" pitchFamily="2" charset="2"/>
              <a:buChar char="Ø"/>
              <a:defRPr/>
            </a:pPr>
            <a:r>
              <a:rPr lang="ru-RU"/>
              <a:t>Нікому без дозволу батьків не давати особисту інформацію:  домашню адресу, номер домашнього телефону, назву й адресу школи. </a:t>
            </a:r>
          </a:p>
          <a:p>
            <a:pPr marL="285750" indent="-285750" algn="ctr" fontAlgn="auto">
              <a:spcBef>
                <a:spcPct val="0"/>
              </a:spcBef>
              <a:spcAft>
                <a:spcPct val="0"/>
              </a:spcAft>
              <a:buFont typeface="Wingdings" pitchFamily="2" charset="2"/>
              <a:buChar char="Ø"/>
              <a:defRPr/>
            </a:pPr>
            <a:endParaRPr lang="ru-RU"/>
          </a:p>
          <a:p>
            <a:pPr marL="285750" indent="-285750" algn="ctr" fontAlgn="auto">
              <a:spcBef>
                <a:spcPct val="0"/>
              </a:spcBef>
              <a:spcAft>
                <a:spcPct val="0"/>
              </a:spcAft>
              <a:buFont typeface="Wingdings" pitchFamily="2" charset="2"/>
              <a:buChar char="Ø"/>
              <a:defRPr/>
            </a:pPr>
            <a:r>
              <a:rPr lang="ru-RU"/>
              <a:t>Ніколи не погоджуватися на зустріч з людиною, з якою ви познайомилися в Інтернеті. Якщо все ж таки це необхідно, то спочатку потрібно спитати дозволу батьків, а зустріч повинна відбутися в громадському місці й у присутності батьків.</a:t>
            </a:r>
          </a:p>
          <a:p>
            <a:pPr algn="ctr" fontAlgn="auto">
              <a:spcBef>
                <a:spcPct val="0"/>
              </a:spcBef>
              <a:spcAft>
                <a:spcPct val="0"/>
              </a:spcAft>
              <a:defRPr/>
            </a:pPr>
            <a:endParaRPr lang="uk-UA"/>
          </a:p>
          <a:p>
            <a:pPr marL="285750" indent="-285750" algn="ctr" fontAlgn="auto">
              <a:spcBef>
                <a:spcPct val="0"/>
              </a:spcBef>
              <a:spcAft>
                <a:spcPct val="0"/>
              </a:spcAft>
              <a:buFont typeface="Wingdings" pitchFamily="2" charset="2"/>
              <a:buChar char="Ø"/>
              <a:defRPr/>
            </a:pPr>
            <a:r>
              <a:rPr lang="ru-RU"/>
              <a:t>	Не відповідати на аморальні  і  грубі листи</a:t>
            </a:r>
          </a:p>
          <a:p>
            <a:pPr algn="ctr" fontAlgn="auto">
              <a:spcBef>
                <a:spcPct val="0"/>
              </a:spcBef>
              <a:spcAft>
                <a:spcPct val="0"/>
              </a:spcAft>
              <a:defRPr/>
            </a:pPr>
            <a:endParaRPr lang="ru-RU"/>
          </a:p>
          <a:p>
            <a:pPr marL="285750" indent="-285750" algn="ctr" fontAlgn="auto">
              <a:spcBef>
                <a:spcPct val="0"/>
              </a:spcBef>
              <a:spcAft>
                <a:spcPct val="0"/>
              </a:spcAft>
              <a:buFont typeface="Wingdings" pitchFamily="2" charset="2"/>
              <a:buChar char="Ø"/>
              <a:defRPr/>
            </a:pPr>
            <a:r>
              <a:rPr lang="ru-RU"/>
              <a:t>Розробити з батьками  правила користування Інтернетом. Особливо домовитися з ними про прийнятний час роботи в Інтернеті і сайти, до яких ви збираєтесь заходити</a:t>
            </a:r>
          </a:p>
          <a:p>
            <a:pPr algn="ctr" fontAlgn="auto">
              <a:spcBef>
                <a:spcPct val="0"/>
              </a:spcBef>
              <a:spcAft>
                <a:spcPct val="0"/>
              </a:spcAft>
              <a:defRPr/>
            </a:pPr>
            <a:endParaRPr lang="ru-RU"/>
          </a:p>
          <a:p>
            <a:pPr marL="285750" indent="-285750" algn="ctr" fontAlgn="auto">
              <a:spcBef>
                <a:spcPct val="0"/>
              </a:spcBef>
              <a:spcAft>
                <a:spcPct val="0"/>
              </a:spcAft>
              <a:buFont typeface="Wingdings" pitchFamily="2" charset="2"/>
              <a:buChar char="Ø"/>
              <a:defRPr/>
            </a:pPr>
            <a:r>
              <a:rPr lang="ru-RU"/>
              <a:t>	Не заходити на аморальні сайти </a:t>
            </a:r>
          </a:p>
          <a:p>
            <a:pPr marL="285750" indent="-285750" algn="ctr" fontAlgn="auto">
              <a:spcBef>
                <a:spcPct val="0"/>
              </a:spcBef>
              <a:spcAft>
                <a:spcPct val="0"/>
              </a:spcAft>
              <a:buFont typeface="Wingdings" pitchFamily="2" charset="2"/>
              <a:buChar char="Ø"/>
              <a:defRPr/>
            </a:pPr>
            <a:endParaRPr lang="ru-RU"/>
          </a:p>
          <a:p>
            <a:pPr marL="285750" indent="-285750" algn="ctr" fontAlgn="auto">
              <a:spcBef>
                <a:spcPct val="0"/>
              </a:spcBef>
              <a:spcAft>
                <a:spcPct val="0"/>
              </a:spcAft>
              <a:buFont typeface="Wingdings" pitchFamily="2" charset="2"/>
              <a:buChar char="Ø"/>
              <a:defRPr/>
            </a:pPr>
            <a:r>
              <a:rPr lang="ru-RU"/>
              <a:t>	Не давати  свої паролі нікому, крім батьків, навіть найближчим друзям</a:t>
            </a:r>
          </a:p>
          <a:p>
            <a:pPr marL="285750" indent="-285750" algn="ctr" fontAlgn="auto">
              <a:spcBef>
                <a:spcPct val="0"/>
              </a:spcBef>
              <a:spcAft>
                <a:spcPct val="0"/>
              </a:spcAft>
              <a:buFont typeface="Wingdings" pitchFamily="2" charset="2"/>
              <a:buChar char="Ø"/>
              <a:defRPr/>
            </a:pPr>
            <a:r>
              <a:rPr lang="ru-RU" smtClean="0"/>
              <a:t>Не </a:t>
            </a:r>
            <a:r>
              <a:rPr lang="ru-RU"/>
              <a:t>робити протизаконних вчинків і речей в Інтернеті. </a:t>
            </a:r>
          </a:p>
        </p:txBody>
      </p:sp>
      <p:sp>
        <p:nvSpPr>
          <p:cNvPr id="82948" name="TextBox 3"/>
          <p:cNvSpPr txBox="1">
            <a:spLocks noChangeArrowheads="1"/>
          </p:cNvSpPr>
          <p:nvPr/>
        </p:nvSpPr>
        <p:spPr bwMode="auto">
          <a:xfrm>
            <a:off x="2195513" y="260351"/>
            <a:ext cx="4968875" cy="707886"/>
          </a:xfrm>
          <a:prstGeom prst="rect">
            <a:avLst/>
          </a:prstGeom>
          <a:solidFill>
            <a:srgbClr val="00B0F0"/>
          </a:solidFill>
          <a:ln w="9525">
            <a:noFill/>
            <a:miter lim="800000"/>
          </a:ln>
        </p:spPr>
        <p:txBody>
          <a:bodyPr wrap="square">
            <a:spAutoFit/>
          </a:bodyPr>
          <a:lstStyle/>
          <a:p>
            <a:pPr algn="ctr"/>
            <a:r>
              <a:rPr lang="ru-RU" sz="4000" err="1">
                <a:solidFill>
                  <a:srgbClr val="002060"/>
                </a:solidFill>
              </a:rPr>
              <a:t>Пам’ятка учням</a:t>
            </a:r>
            <a:endParaRPr lang="ru-RU" sz="4000">
              <a:solidFill>
                <a:srgbClr val="002060"/>
              </a:solidFill>
            </a:endParaRPr>
          </a:p>
        </p:txBody>
      </p:sp>
      <p:sp>
        <p:nvSpPr>
          <p:cNvPr id="6" name="Нижний колонтитул 5"/>
          <p:cNvSpPr>
            <a:spLocks noGrp="1"/>
          </p:cNvSpPr>
          <p:nvPr>
            <p:ph type="ftr" sz="quarter" idx="12"/>
          </p:nvPr>
        </p:nvSpPr>
        <p:spPr>
          <a:xfrm flipV="1">
            <a:off x="323528" y="6597352"/>
            <a:ext cx="8424936" cy="260648"/>
          </a:xfrm>
        </p:spPr>
        <p:txBody>
          <a:bodyPr/>
          <a:lstStyle/>
          <a:p>
            <a:pPr>
              <a:defRPr/>
            </a:pPr>
            <a:endParaRPr lang="ru-RU" sz="2400"/>
          </a:p>
        </p:txBody>
      </p:sp>
    </p:spTree>
  </p:cSld>
  <p:clrMapOvr>
    <a:masterClrMapping/>
  </p:clrMapOvr>
  <p:transition spd="slow">
    <p:blinds dir="vert"/>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83970" name="Picture 2"/>
          <p:cNvPicPr>
            <a:picLocks noChangeAspect="1" noChangeArrowheads="1"/>
          </p:cNvPicPr>
          <p:nvPr/>
        </p:nvPicPr>
        <p:blipFill>
          <a:blip r:embed="rId2"/>
          <a:stretch>
            <a:fillRect/>
          </a:stretch>
        </p:blipFill>
        <p:spPr bwMode="auto">
          <a:xfrm>
            <a:off x="0" y="-11113"/>
            <a:ext cx="3529013" cy="3200401"/>
          </a:xfrm>
          <a:prstGeom prst="rect">
            <a:avLst/>
          </a:prstGeom>
          <a:noFill/>
          <a:ln w="9525">
            <a:solidFill>
              <a:schemeClr val="tx1"/>
            </a:solidFill>
            <a:miter lim="800000"/>
          </a:ln>
        </p:spPr>
      </p:pic>
      <p:pic>
        <p:nvPicPr>
          <p:cNvPr id="83971" name="Picture 3"/>
          <p:cNvPicPr>
            <a:picLocks noChangeAspect="1" noChangeArrowheads="1"/>
          </p:cNvPicPr>
          <p:nvPr/>
        </p:nvPicPr>
        <p:blipFill>
          <a:blip r:embed="rId3"/>
          <a:stretch>
            <a:fillRect/>
          </a:stretch>
        </p:blipFill>
        <p:spPr bwMode="auto">
          <a:xfrm>
            <a:off x="5508625" y="-31750"/>
            <a:ext cx="3536950" cy="3182938"/>
          </a:xfrm>
          <a:prstGeom prst="rect">
            <a:avLst/>
          </a:prstGeom>
          <a:noFill/>
          <a:ln w="9525">
            <a:solidFill>
              <a:schemeClr val="tx1"/>
            </a:solidFill>
            <a:miter lim="800000"/>
          </a:ln>
        </p:spPr>
      </p:pic>
      <p:pic>
        <p:nvPicPr>
          <p:cNvPr id="83972" name="Picture 6"/>
          <p:cNvPicPr>
            <a:picLocks noChangeAspect="1" noChangeArrowheads="1"/>
          </p:cNvPicPr>
          <p:nvPr/>
        </p:nvPicPr>
        <p:blipFill>
          <a:blip r:embed="rId4"/>
          <a:stretch>
            <a:fillRect/>
          </a:stretch>
        </p:blipFill>
        <p:spPr bwMode="auto">
          <a:xfrm>
            <a:off x="2460625" y="3741738"/>
            <a:ext cx="3886200" cy="3108325"/>
          </a:xfrm>
          <a:prstGeom prst="rect">
            <a:avLst/>
          </a:prstGeom>
          <a:noFill/>
          <a:ln w="9525">
            <a:noFill/>
            <a:miter lim="800000"/>
          </a:ln>
        </p:spPr>
      </p:pic>
      <p:pic>
        <p:nvPicPr>
          <p:cNvPr id="83973" name="Picture 7"/>
          <p:cNvPicPr>
            <a:picLocks noChangeAspect="1" noChangeArrowheads="1"/>
          </p:cNvPicPr>
          <p:nvPr/>
        </p:nvPicPr>
        <p:blipFill>
          <a:blip r:embed="rId5"/>
          <a:stretch>
            <a:fillRect/>
          </a:stretch>
        </p:blipFill>
        <p:spPr bwMode="auto">
          <a:xfrm>
            <a:off x="6623050" y="4189413"/>
            <a:ext cx="2389188" cy="1590675"/>
          </a:xfrm>
          <a:prstGeom prst="rect">
            <a:avLst/>
          </a:prstGeom>
          <a:noFill/>
          <a:ln w="9525">
            <a:noFill/>
            <a:miter lim="800000"/>
          </a:ln>
        </p:spPr>
      </p:pic>
      <p:pic>
        <p:nvPicPr>
          <p:cNvPr id="83974" name="Picture 8"/>
          <p:cNvPicPr>
            <a:picLocks noChangeAspect="1" noChangeArrowheads="1"/>
          </p:cNvPicPr>
          <p:nvPr/>
        </p:nvPicPr>
        <p:blipFill>
          <a:blip r:embed="rId6"/>
          <a:stretch>
            <a:fillRect/>
          </a:stretch>
        </p:blipFill>
        <p:spPr bwMode="auto">
          <a:xfrm>
            <a:off x="179388" y="4581525"/>
            <a:ext cx="1905000" cy="1428750"/>
          </a:xfrm>
          <a:prstGeom prst="rect">
            <a:avLst/>
          </a:prstGeom>
          <a:noFill/>
          <a:ln w="9525">
            <a:noFill/>
            <a:miter lim="800000"/>
          </a:ln>
        </p:spPr>
      </p:pic>
      <p:pic>
        <p:nvPicPr>
          <p:cNvPr id="83975" name="Picture 9"/>
          <p:cNvPicPr>
            <a:picLocks noChangeAspect="1" noChangeArrowheads="1"/>
          </p:cNvPicPr>
          <p:nvPr/>
        </p:nvPicPr>
        <p:blipFill>
          <a:blip r:embed="rId7"/>
          <a:stretch>
            <a:fillRect/>
          </a:stretch>
        </p:blipFill>
        <p:spPr bwMode="auto">
          <a:xfrm>
            <a:off x="3635375" y="874713"/>
            <a:ext cx="1536700" cy="1157287"/>
          </a:xfrm>
          <a:prstGeom prst="rect">
            <a:avLst/>
          </a:prstGeom>
          <a:noFill/>
          <a:ln w="9525">
            <a:noFill/>
            <a:miter lim="800000"/>
          </a:ln>
        </p:spPr>
      </p:pic>
      <p:sp>
        <p:nvSpPr>
          <p:cNvPr id="2" name="TextBox 1"/>
          <p:cNvSpPr txBox="1"/>
          <p:nvPr/>
        </p:nvSpPr>
        <p:spPr>
          <a:xfrm>
            <a:off x="2135188" y="3040063"/>
            <a:ext cx="4537075" cy="708025"/>
          </a:xfrm>
          <a:prstGeom prst="rect">
            <a:avLst/>
          </a:prstGeom>
          <a:noFill/>
        </p:spPr>
        <p:txBody>
          <a:bodyPr>
            <a:spAutoFit/>
          </a:bodyPr>
          <a:lstStyle/>
          <a:p>
            <a:pPr algn="ctr" fontAlgn="auto">
              <a:spcBef>
                <a:spcPct val="0"/>
              </a:spcBef>
              <a:spcAft>
                <a:spcPct val="0"/>
              </a:spcAft>
              <a:defRPr/>
            </a:pPr>
            <a:r>
              <a:rPr lang="uk-UA" sz="2000" b="1" i="1">
                <a:solidFill>
                  <a:schemeClr val="accent4">
                    <a:lumMod val="10000"/>
                  </a:schemeClr>
                </a:solidFill>
                <a:latin typeface="+mn-lt"/>
                <a:cs typeface="+mn-cs"/>
              </a:rPr>
              <a:t>Основні статистичні дані, щодо користування дітей Інтернетом</a:t>
            </a:r>
            <a:endParaRPr lang="ru-RU" sz="2000" b="1" i="1">
              <a:solidFill>
                <a:schemeClr val="accent4">
                  <a:lumMod val="10000"/>
                </a:schemeClr>
              </a:solidFill>
              <a:latin typeface="+mn-lt"/>
              <a:cs typeface="+mn-cs"/>
            </a:endParaRPr>
          </a:p>
        </p:txBody>
      </p:sp>
      <p:sp>
        <p:nvSpPr>
          <p:cNvPr id="10" name="Нижний колонтитул 9"/>
          <p:cNvSpPr>
            <a:spLocks noGrp="1"/>
          </p:cNvSpPr>
          <p:nvPr>
            <p:ph type="ftr" sz="quarter" idx="12"/>
          </p:nvPr>
        </p:nvSpPr>
        <p:spPr/>
        <p:txBody>
          <a:bodyPr/>
          <a:lstStyle/>
          <a:p>
            <a:pPr>
              <a:defRPr/>
            </a:pPr>
            <a:r>
              <a:rPr lang="ru-RU"/>
              <a:t>За матеріалами сайту Svit PPT</a:t>
            </a:r>
          </a:p>
        </p:txBody>
      </p:sp>
    </p:spTree>
  </p:cSld>
  <p:clrMapOvr>
    <a:masterClrMapping/>
  </p:clrMapOvr>
  <p:transition spd="slow">
    <p:randomBar dir="vert"/>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Box 1"/>
          <p:cNvSpPr txBox="1"/>
          <p:nvPr/>
        </p:nvSpPr>
        <p:spPr>
          <a:xfrm>
            <a:off x="234574" y="476672"/>
            <a:ext cx="5154132" cy="5632311"/>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fontAlgn="auto">
              <a:spcBef>
                <a:spcPct val="0"/>
              </a:spcBef>
              <a:spcAft>
                <a:spcPct val="0"/>
              </a:spcAft>
              <a:defRPr/>
            </a:pPr>
            <a:r>
              <a:rPr lang="ru-RU" sz="4000" b="1"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Хакер - тепер так називають людину, яка без дозволу  проникає до чужої комп'ютерної системи з наміром викрасти або зруйнувати дані </a:t>
            </a:r>
          </a:p>
        </p:txBody>
      </p:sp>
      <p:pic>
        <p:nvPicPr>
          <p:cNvPr id="84995" name="Picture 2"/>
          <p:cNvPicPr>
            <a:picLocks noChangeAspect="1" noChangeArrowheads="1"/>
          </p:cNvPicPr>
          <p:nvPr/>
        </p:nvPicPr>
        <p:blipFill>
          <a:blip r:embed="rId2"/>
          <a:stretch>
            <a:fillRect/>
          </a:stretch>
        </p:blipFill>
        <p:spPr bwMode="auto">
          <a:xfrm>
            <a:off x="5508625" y="636588"/>
            <a:ext cx="3419475" cy="4521200"/>
          </a:xfrm>
          <a:prstGeom prst="rect">
            <a:avLst/>
          </a:prstGeom>
          <a:noFill/>
          <a:ln w="9525">
            <a:noFill/>
            <a:miter lim="800000"/>
          </a:ln>
        </p:spPr>
      </p:pic>
      <p:sp>
        <p:nvSpPr>
          <p:cNvPr id="5" name="Нижний колонтитул 4"/>
          <p:cNvSpPr>
            <a:spLocks noGrp="1"/>
          </p:cNvSpPr>
          <p:nvPr>
            <p:ph type="ftr" sz="quarter" idx="12"/>
          </p:nvPr>
        </p:nvSpPr>
        <p:spPr>
          <a:xfrm>
            <a:off x="0" y="6400800"/>
            <a:ext cx="8748464" cy="457200"/>
          </a:xfrm>
        </p:spPr>
        <p:txBody>
          <a:bodyPr/>
          <a:lstStyle/>
          <a:p>
            <a:pPr>
              <a:defRPr/>
            </a:pPr>
            <a:r>
              <a:rPr lang="uk-UA" sz="3200"/>
              <a:t>За матеріалами сайту </a:t>
            </a:r>
            <a:r>
              <a:rPr lang="en-US" sz="3200" err="1">
                <a:hlinkClick action="ppaction://hlinkshowjump?jump=nextslide"/>
                <a:hlinkMouseOver r:id="rId3"/>
              </a:rPr>
              <a:t>Svit PPT</a:t>
            </a:r>
            <a:endParaRPr lang="ru-RU" sz="3200"/>
          </a:p>
        </p:txBody>
      </p:sp>
    </p:spTree>
  </p:cSld>
  <p:clrMapOvr>
    <a:masterClrMapping/>
  </p:clrMapOvr>
  <p:transition spd="slow">
    <p:dissolve/>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6018" name="TextBox 2"/>
          <p:cNvSpPr txBox="1">
            <a:spLocks noChangeArrowheads="1"/>
          </p:cNvSpPr>
          <p:nvPr/>
        </p:nvSpPr>
        <p:spPr bwMode="auto">
          <a:xfrm>
            <a:off x="827088" y="333375"/>
            <a:ext cx="7273925" cy="1200150"/>
          </a:xfrm>
          <a:prstGeom prst="rect">
            <a:avLst/>
          </a:prstGeom>
          <a:solidFill>
            <a:srgbClr val="FFC000"/>
          </a:solidFill>
          <a:ln w="9525">
            <a:noFill/>
            <a:miter lim="800000"/>
          </a:ln>
        </p:spPr>
        <p:txBody>
          <a:bodyPr>
            <a:spAutoFit/>
          </a:bodyPr>
          <a:lstStyle/>
          <a:p>
            <a:pPr algn="ctr"/>
            <a:r>
              <a:rPr lang="ru-RU" sz="3600"/>
              <a:t>Способи проникнення хакерів </a:t>
            </a:r>
          </a:p>
          <a:p>
            <a:pPr algn="ctr"/>
            <a:r>
              <a:rPr lang="ru-RU" sz="3600"/>
              <a:t>до чужих систем:</a:t>
            </a:r>
          </a:p>
        </p:txBody>
      </p:sp>
      <p:sp>
        <p:nvSpPr>
          <p:cNvPr id="5" name="TextBox 4"/>
          <p:cNvSpPr txBox="1"/>
          <p:nvPr/>
        </p:nvSpPr>
        <p:spPr>
          <a:xfrm>
            <a:off x="179388" y="2185988"/>
            <a:ext cx="4140200" cy="2000250"/>
          </a:xfrm>
          <a:prstGeom prst="rect">
            <a:avLst/>
          </a:prstGeom>
          <a:solidFill>
            <a:schemeClr val="accent1">
              <a:lumMod val="50000"/>
            </a:schemeClr>
          </a:solidFill>
        </p:spPr>
        <p:txBody>
          <a:bodyPr>
            <a:spAutoFit/>
          </a:bodyPr>
          <a:lstStyle/>
          <a:p>
            <a:pPr algn="ctr" fontAlgn="auto">
              <a:spcBef>
                <a:spcPct val="0"/>
              </a:spcBef>
              <a:spcAft>
                <a:spcPct val="0"/>
              </a:spcAft>
              <a:defRPr/>
            </a:pPr>
            <a:r>
              <a:rPr lang="ru-RU" sz="2800" b="1" i="1" u="sng">
                <a:solidFill>
                  <a:srgbClr val="FFC000"/>
                </a:solidFill>
                <a:latin typeface="+mn-lt"/>
                <a:cs typeface="+mn-cs"/>
              </a:rPr>
              <a:t>Підміна  адрес</a:t>
            </a:r>
          </a:p>
          <a:p>
            <a:pPr algn="ctr" fontAlgn="auto">
              <a:spcBef>
                <a:spcPct val="0"/>
              </a:spcBef>
              <a:spcAft>
                <a:spcPct val="0"/>
              </a:spcAft>
              <a:defRPr/>
            </a:pPr>
            <a:r>
              <a:rPr lang="ru-RU" sz="2400">
                <a:solidFill>
                  <a:srgbClr val="FFFF00"/>
                </a:solidFill>
                <a:latin typeface="+mn-lt"/>
                <a:cs typeface="+mn-cs"/>
              </a:rPr>
              <a:t>Користувач  зводить у браузері адресу якогось сайту, його спрямовують до зовсім іншого сайту</a:t>
            </a:r>
          </a:p>
        </p:txBody>
      </p:sp>
      <p:sp>
        <p:nvSpPr>
          <p:cNvPr id="86020" name="TextBox 5"/>
          <p:cNvSpPr txBox="1">
            <a:spLocks noChangeArrowheads="1"/>
          </p:cNvSpPr>
          <p:nvPr/>
        </p:nvSpPr>
        <p:spPr bwMode="auto">
          <a:xfrm>
            <a:off x="4643438" y="1879600"/>
            <a:ext cx="3673475" cy="2492375"/>
          </a:xfrm>
          <a:prstGeom prst="rect">
            <a:avLst/>
          </a:prstGeom>
          <a:solidFill>
            <a:srgbClr val="FF0000"/>
          </a:solidFill>
          <a:ln w="9525">
            <a:noFill/>
            <a:miter lim="800000"/>
          </a:ln>
        </p:spPr>
        <p:txBody>
          <a:bodyPr>
            <a:spAutoFit/>
          </a:bodyPr>
          <a:lstStyle/>
          <a:p>
            <a:pPr algn="ctr"/>
            <a:r>
              <a:rPr lang="ru-RU" sz="2400" b="1" i="1" u="sng"/>
              <a:t>Аналіз пакетів</a:t>
            </a:r>
          </a:p>
          <a:p>
            <a:pPr algn="ctr"/>
            <a:r>
              <a:rPr lang="ru-RU" sz="2200"/>
              <a:t>Хакер читає певну інформацію що міститься у пакетах, які передаються мережею,  для несанкціонованого збирання інформації</a:t>
            </a:r>
          </a:p>
        </p:txBody>
      </p:sp>
      <p:sp>
        <p:nvSpPr>
          <p:cNvPr id="86021" name="TextBox 7"/>
          <p:cNvSpPr txBox="1">
            <a:spLocks noChangeArrowheads="1"/>
          </p:cNvSpPr>
          <p:nvPr/>
        </p:nvSpPr>
        <p:spPr bwMode="auto">
          <a:xfrm>
            <a:off x="2249488" y="4724400"/>
            <a:ext cx="4429125" cy="1816100"/>
          </a:xfrm>
          <a:prstGeom prst="rect">
            <a:avLst/>
          </a:prstGeom>
          <a:solidFill>
            <a:srgbClr val="7030A0"/>
          </a:solidFill>
          <a:ln w="9525">
            <a:noFill/>
            <a:miter lim="800000"/>
          </a:ln>
        </p:spPr>
        <p:txBody>
          <a:bodyPr>
            <a:spAutoFit/>
          </a:bodyPr>
          <a:lstStyle/>
          <a:p>
            <a:pPr algn="ctr"/>
            <a:r>
              <a:rPr lang="ru-RU" sz="2800" b="1" i="1" u="sng"/>
              <a:t>Підміна веб-сторінки </a:t>
            </a:r>
            <a:r>
              <a:rPr lang="uk-UA" sz="2800"/>
              <a:t>В</a:t>
            </a:r>
            <a:r>
              <a:rPr lang="ru-RU" sz="2800"/>
              <a:t>ідображення іншої інформації на вашій веб-сторінці</a:t>
            </a:r>
          </a:p>
        </p:txBody>
      </p:sp>
      <p:sp>
        <p:nvSpPr>
          <p:cNvPr id="9" name="Нижний колонтитул 8"/>
          <p:cNvSpPr>
            <a:spLocks noGrp="1"/>
          </p:cNvSpPr>
          <p:nvPr>
            <p:ph type="ftr" sz="quarter" idx="12"/>
          </p:nvPr>
        </p:nvSpPr>
        <p:spPr>
          <a:xfrm>
            <a:off x="251520" y="6243638"/>
            <a:ext cx="8424936" cy="457200"/>
          </a:xfrm>
        </p:spPr>
        <p:txBody>
          <a:bodyPr/>
          <a:lstStyle/>
          <a:p>
            <a:pPr>
              <a:defRPr/>
            </a:pPr>
            <a:r>
              <a:rPr lang="ru-RU" sz="3200"/>
              <a:t>За матеріалами сайту Svit PPT</a:t>
            </a:r>
          </a:p>
        </p:txBody>
      </p:sp>
    </p:spTree>
  </p:cSld>
  <p:clrMapOvr>
    <a:masterClrMapping/>
  </p:clrMapOvr>
  <p:transition spd="slow">
    <p:wheel spokes="1"/>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87042" name="Picture 2"/>
          <p:cNvPicPr>
            <a:picLocks noChangeAspect="1" noChangeArrowheads="1"/>
          </p:cNvPicPr>
          <p:nvPr/>
        </p:nvPicPr>
        <p:blipFill>
          <a:blip r:embed="rId2"/>
          <a:stretch>
            <a:fillRect/>
          </a:stretch>
        </p:blipFill>
        <p:spPr bwMode="auto">
          <a:xfrm>
            <a:off x="179388" y="260350"/>
            <a:ext cx="3760787" cy="3005138"/>
          </a:xfrm>
          <a:prstGeom prst="rect">
            <a:avLst/>
          </a:prstGeom>
          <a:noFill/>
          <a:ln w="9525">
            <a:noFill/>
            <a:miter lim="800000"/>
          </a:ln>
        </p:spPr>
      </p:pic>
      <p:sp>
        <p:nvSpPr>
          <p:cNvPr id="87043" name="TextBox 1"/>
          <p:cNvSpPr txBox="1">
            <a:spLocks noChangeArrowheads="1"/>
          </p:cNvSpPr>
          <p:nvPr/>
        </p:nvSpPr>
        <p:spPr bwMode="auto">
          <a:xfrm>
            <a:off x="4221163" y="260350"/>
            <a:ext cx="4467225" cy="3108325"/>
          </a:xfrm>
          <a:prstGeom prst="rect">
            <a:avLst/>
          </a:prstGeom>
          <a:solidFill>
            <a:srgbClr val="7030A0"/>
          </a:solidFill>
          <a:ln w="9525">
            <a:noFill/>
            <a:miter lim="800000"/>
          </a:ln>
        </p:spPr>
        <p:txBody>
          <a:bodyPr>
            <a:spAutoFit/>
          </a:bodyPr>
          <a:lstStyle/>
          <a:p>
            <a:pPr algn="ctr"/>
            <a:r>
              <a:rPr lang="ru-RU" sz="2800" b="1" i="1" u="sng"/>
              <a:t>Троянські коні</a:t>
            </a:r>
          </a:p>
          <a:p>
            <a:pPr algn="ctr"/>
            <a:r>
              <a:rPr lang="ru-RU" sz="2400"/>
              <a:t>Це шкідливі програми, які розповсюджуються шляхом обману. </a:t>
            </a:r>
          </a:p>
          <a:p>
            <a:pPr algn="ctr"/>
            <a:r>
              <a:rPr lang="ru-RU" sz="2400"/>
              <a:t>Вони відкривають хакерам доступ до системи, можуть спричинити руйнування та виконання інших програм</a:t>
            </a:r>
            <a:r>
              <a:rPr lang="ru-RU" sz="2000"/>
              <a:t>.</a:t>
            </a:r>
          </a:p>
        </p:txBody>
      </p:sp>
      <p:sp>
        <p:nvSpPr>
          <p:cNvPr id="87044" name="TextBox 2"/>
          <p:cNvSpPr txBox="1">
            <a:spLocks noChangeArrowheads="1"/>
          </p:cNvSpPr>
          <p:nvPr/>
        </p:nvSpPr>
        <p:spPr bwMode="auto">
          <a:xfrm>
            <a:off x="2563813" y="3800475"/>
            <a:ext cx="3890962" cy="2370138"/>
          </a:xfrm>
          <a:prstGeom prst="rect">
            <a:avLst/>
          </a:prstGeom>
          <a:solidFill>
            <a:srgbClr val="FF0000"/>
          </a:solidFill>
          <a:ln w="9525">
            <a:noFill/>
            <a:miter lim="800000"/>
          </a:ln>
        </p:spPr>
        <p:txBody>
          <a:bodyPr>
            <a:spAutoFit/>
          </a:bodyPr>
          <a:lstStyle/>
          <a:p>
            <a:pPr algn="ctr"/>
            <a:r>
              <a:rPr lang="ru-RU" sz="2400" b="1" i="1" u="sng"/>
              <a:t>Перевантаження сайту або мережі </a:t>
            </a:r>
            <a:endParaRPr lang="en-US" sz="2400" b="1" i="1" u="sng"/>
          </a:p>
          <a:p>
            <a:pPr algn="ctr"/>
            <a:r>
              <a:rPr lang="ru-RU" sz="2000"/>
              <a:t>Збільшення  робочого навантаження сайту або мережі,  внаслідок чого вони не можуть нормально функціонувати</a:t>
            </a:r>
          </a:p>
        </p:txBody>
      </p:sp>
      <p:pic>
        <p:nvPicPr>
          <p:cNvPr id="87045" name="Picture 3"/>
          <p:cNvPicPr>
            <a:picLocks noChangeAspect="1" noChangeArrowheads="1"/>
          </p:cNvPicPr>
          <p:nvPr/>
        </p:nvPicPr>
        <p:blipFill>
          <a:blip r:embed="rId3"/>
          <a:stretch>
            <a:fillRect/>
          </a:stretch>
        </p:blipFill>
        <p:spPr bwMode="auto">
          <a:xfrm>
            <a:off x="6588125" y="4048125"/>
            <a:ext cx="2335213" cy="1871663"/>
          </a:xfrm>
          <a:prstGeom prst="rect">
            <a:avLst/>
          </a:prstGeom>
          <a:noFill/>
          <a:ln w="9525">
            <a:noFill/>
            <a:miter lim="800000"/>
          </a:ln>
        </p:spPr>
      </p:pic>
      <p:pic>
        <p:nvPicPr>
          <p:cNvPr id="87046" name="Picture 4"/>
          <p:cNvPicPr>
            <a:picLocks noChangeAspect="1" noChangeArrowheads="1"/>
          </p:cNvPicPr>
          <p:nvPr/>
        </p:nvPicPr>
        <p:blipFill>
          <a:blip r:embed="rId4"/>
          <a:stretch>
            <a:fillRect/>
          </a:stretch>
        </p:blipFill>
        <p:spPr bwMode="auto">
          <a:xfrm>
            <a:off x="179388" y="4029075"/>
            <a:ext cx="2092325" cy="1290638"/>
          </a:xfrm>
          <a:prstGeom prst="rect">
            <a:avLst/>
          </a:prstGeom>
          <a:noFill/>
          <a:ln w="9525">
            <a:noFill/>
            <a:miter lim="800000"/>
          </a:ln>
        </p:spPr>
      </p:pic>
      <p:sp>
        <p:nvSpPr>
          <p:cNvPr id="8" name="Нижний колонтитул 7"/>
          <p:cNvSpPr>
            <a:spLocks noGrp="1"/>
          </p:cNvSpPr>
          <p:nvPr>
            <p:ph type="ftr" sz="quarter" idx="12"/>
          </p:nvPr>
        </p:nvSpPr>
        <p:spPr>
          <a:xfrm>
            <a:off x="251520" y="6243638"/>
            <a:ext cx="8280920" cy="457200"/>
          </a:xfrm>
        </p:spPr>
        <p:txBody>
          <a:bodyPr/>
          <a:lstStyle/>
          <a:p>
            <a:pPr>
              <a:defRPr/>
            </a:pPr>
            <a:r>
              <a:rPr lang="uk-UA" sz="3200"/>
              <a:t>За матеріалами сайту </a:t>
            </a:r>
            <a:r>
              <a:rPr lang="en-US" sz="3200" err="1">
                <a:hlinkClick action="ppaction://hlinkshowjump?jump=nextslide"/>
                <a:hlinkMouseOver r:id="rId5"/>
              </a:rPr>
              <a:t>Svit PPT</a:t>
            </a:r>
            <a:endParaRPr lang="ru-RU" sz="3200"/>
          </a:p>
        </p:txBody>
      </p:sp>
    </p:spTree>
  </p:cSld>
  <p:clrMapOvr>
    <a:masterClrMapping/>
  </p:clrMapOvr>
  <p:transition spd="slow">
    <p:dissolve/>
  </p:transition>
  <p:timing/>
</p:sld>
</file>

<file path=ppt/tags/tag1.xml><?xml version="1.0" encoding="utf-8"?>
<p:tagLst xmlns:p="http://schemas.openxmlformats.org/presentationml/2006/main">
  <p:tag name="AS_NET" val="3.1.31"/>
  <p:tag name="AS_OS" val="Unix 5.15.0.1019"/>
  <p:tag name="AS_RELEASE_DATE" val="2022.12.14"/>
  <p:tag name="AS_TITLE" val="Aspose.Slides for .NET Standard 2.0"/>
  <p:tag name="AS_VERSION" val="22.12"/>
</p:tagLst>
</file>

<file path=ppt/theme/_rels/theme20.xml.rels>&#65279;<?xml version="1.0" encoding="utf-8" standalone="yes"?><Relationships xmlns="http://schemas.openxmlformats.org/package/2006/relationships"><Relationship Id="rId1" Type="http://schemas.openxmlformats.org/officeDocument/2006/relationships/image" Target="../media/image13.jpeg" /></Relationships>
</file>

<file path=ppt/theme/theme1.xml><?xml version="1.0" encoding="utf-8"?>
<a:theme xmlns:r="http://schemas.openxmlformats.org/officeDocument/2006/relationships" xmlns:a="http://schemas.openxmlformats.org/drawingml/2006/main" name="Кимоно">
  <a:themeElements>
    <a:clrScheme name="Кимоно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fontScheme name="Кимоно">
      <a:majorFont>
        <a:latin typeface="Arial"/>
        <a:ea typeface="Arial"/>
        <a:cs typeface="Arial"/>
      </a:majorFont>
      <a:minorFont>
        <a:latin typeface="Arial"/>
        <a:ea typeface="Arial"/>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Кимоно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Кимоно 2">
        <a:dk1>
          <a:srgbClr val="000000"/>
        </a:dk1>
        <a:lt1>
          <a:srgbClr val="FFFFFF"/>
        </a:lt1>
        <a:dk2>
          <a:srgbClr val="000000"/>
        </a:dk2>
        <a:lt2>
          <a:srgbClr val="F7D47D"/>
        </a:lt2>
        <a:accent1>
          <a:srgbClr val="C19341"/>
        </a:accent1>
        <a:accent2>
          <a:srgbClr val="60A265"/>
        </a:accent2>
        <a:accent3>
          <a:srgbClr val="AAAAAA"/>
        </a:accent3>
        <a:accent4>
          <a:srgbClr val="DADADA"/>
        </a:accent4>
        <a:accent5>
          <a:srgbClr val="DDC8B0"/>
        </a:accent5>
        <a:accent6>
          <a:srgbClr val="56925B"/>
        </a:accent6>
        <a:hlink>
          <a:srgbClr val="EB9F17"/>
        </a:hlink>
        <a:folHlink>
          <a:srgbClr val="CF7625"/>
        </a:folHlink>
      </a:clrScheme>
      <a:clrMap bg1="dk2" tx1="lt1" bg2="dk1" tx2="lt2" accent1="accent1" accent2="accent2" accent3="accent3" accent4="accent4" accent5="accent5" accent6="accent6" hlink="hlink" folHlink="folHlink"/>
    </a:extraClrScheme>
    <a:extraClrScheme>
      <a:clrScheme name="Кимоно 3">
        <a:dk1>
          <a:srgbClr val="00002E"/>
        </a:dk1>
        <a:lt1>
          <a:srgbClr val="FFFFFF"/>
        </a:lt1>
        <a:dk2>
          <a:srgbClr val="003399"/>
        </a:dk2>
        <a:lt2>
          <a:srgbClr val="F4BC40"/>
        </a:lt2>
        <a:accent1>
          <a:srgbClr val="9280CC"/>
        </a:accent1>
        <a:accent2>
          <a:srgbClr val="BD51A1"/>
        </a:accent2>
        <a:accent3>
          <a:srgbClr val="AAADCA"/>
        </a:accent3>
        <a:accent4>
          <a:srgbClr val="DADADA"/>
        </a:accent4>
        <a:accent5>
          <a:srgbClr val="C7C0E2"/>
        </a:accent5>
        <a:accent6>
          <a:srgbClr val="AB4991"/>
        </a:accent6>
        <a:hlink>
          <a:srgbClr val="CC66FF"/>
        </a:hlink>
        <a:folHlink>
          <a:srgbClr val="824F99"/>
        </a:folHlink>
      </a:clrScheme>
      <a:clrMap bg1="dk2" tx1="lt1" bg2="dk1" tx2="lt2" accent1="accent1" accent2="accent2" accent3="accent3" accent4="accent4" accent5="accent5" accent6="accent6" hlink="hlink" folHlink="folHlink"/>
    </a:extraClrScheme>
    <a:extraClrScheme>
      <a:clrScheme name="Кимоно 4">
        <a:dk1>
          <a:srgbClr val="2F1311"/>
        </a:dk1>
        <a:lt1>
          <a:srgbClr val="7A8E9C"/>
        </a:lt1>
        <a:dk2>
          <a:srgbClr val="FDF4DF"/>
        </a:dk2>
        <a:lt2>
          <a:srgbClr val="3E4A52"/>
        </a:lt2>
        <a:accent1>
          <a:srgbClr val="81ABA0"/>
        </a:accent1>
        <a:accent2>
          <a:srgbClr val="CD817B"/>
        </a:accent2>
        <a:accent3>
          <a:srgbClr val="BEC6CB"/>
        </a:accent3>
        <a:accent4>
          <a:srgbClr val="270E0D"/>
        </a:accent4>
        <a:accent5>
          <a:srgbClr val="C1D2CD"/>
        </a:accent5>
        <a:accent6>
          <a:srgbClr val="BA746F"/>
        </a:accent6>
        <a:hlink>
          <a:srgbClr val="BEBC76"/>
        </a:hlink>
        <a:folHlink>
          <a:srgbClr val="668E69"/>
        </a:folHlink>
      </a:clrScheme>
      <a:clrMap bg1="lt1" tx1="dk1" bg2="lt2" tx2="dk2" accent1="accent1" accent2="accent2" accent3="accent3" accent4="accent4" accent5="accent5" accent6="accent6" hlink="hlink" folHlink="folHlink"/>
    </a:extraClrScheme>
    <a:extraClrScheme>
      <a:clrScheme name="Кимоно 5">
        <a:dk1>
          <a:srgbClr val="2F1311"/>
        </a:dk1>
        <a:lt1>
          <a:srgbClr val="7A9C7C"/>
        </a:lt1>
        <a:dk2>
          <a:srgbClr val="FBEBC3"/>
        </a:dk2>
        <a:lt2>
          <a:srgbClr val="3C503D"/>
        </a:lt2>
        <a:accent1>
          <a:srgbClr val="D5B781"/>
        </a:accent1>
        <a:accent2>
          <a:srgbClr val="C16059"/>
        </a:accent2>
        <a:accent3>
          <a:srgbClr val="BECBBF"/>
        </a:accent3>
        <a:accent4>
          <a:srgbClr val="270E0D"/>
        </a:accent4>
        <a:accent5>
          <a:srgbClr val="E7D8C1"/>
        </a:accent5>
        <a:accent6>
          <a:srgbClr val="AF5650"/>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Кимоно 6">
        <a:dk1>
          <a:srgbClr val="000000"/>
        </a:dk1>
        <a:lt1>
          <a:srgbClr val="D9EFE0"/>
        </a:lt1>
        <a:dk2>
          <a:srgbClr val="30605A"/>
        </a:dk2>
        <a:lt2>
          <a:srgbClr val="15331E"/>
        </a:lt2>
        <a:accent1>
          <a:srgbClr val="A4C6BA"/>
        </a:accent1>
        <a:accent2>
          <a:srgbClr val="558F7D"/>
        </a:accent2>
        <a:accent3>
          <a:srgbClr val="E9F6ED"/>
        </a:accent3>
        <a:accent4>
          <a:srgbClr val="000000"/>
        </a:accent4>
        <a:accent5>
          <a:srgbClr val="CFDFD9"/>
        </a:accent5>
        <a:accent6>
          <a:srgbClr val="4C8171"/>
        </a:accent6>
        <a:hlink>
          <a:srgbClr val="C1C177"/>
        </a:hlink>
        <a:folHlink>
          <a:srgbClr val="A08F5E"/>
        </a:folHlink>
      </a:clrScheme>
      <a:clrMap bg1="lt1" tx1="dk1" bg2="lt2" tx2="dk2" accent1="accent1" accent2="accent2" accent3="accent3" accent4="accent4" accent5="accent5" accent6="accent6" hlink="hlink" folHlink="folHlink"/>
    </a:extraClrScheme>
    <a:extraClrScheme>
      <a:clrScheme name="Кимоно 7">
        <a:dk1>
          <a:srgbClr val="2F1311"/>
        </a:dk1>
        <a:lt1>
          <a:srgbClr val="CFC7B5"/>
        </a:lt1>
        <a:dk2>
          <a:srgbClr val="853F35"/>
        </a:dk2>
        <a:lt2>
          <a:srgbClr val="8E7F5E"/>
        </a:lt2>
        <a:accent1>
          <a:srgbClr val="EBD2A5"/>
        </a:accent1>
        <a:accent2>
          <a:srgbClr val="A5C9A8"/>
        </a:accent2>
        <a:accent3>
          <a:srgbClr val="E4E0D7"/>
        </a:accent3>
        <a:accent4>
          <a:srgbClr val="270E0D"/>
        </a:accent4>
        <a:accent5>
          <a:srgbClr val="F3E5CF"/>
        </a:accent5>
        <a:accent6>
          <a:srgbClr val="95B698"/>
        </a:accent6>
        <a:hlink>
          <a:srgbClr val="C68510"/>
        </a:hlink>
        <a:folHlink>
          <a:srgbClr val="E5A871"/>
        </a:folHlink>
      </a:clrScheme>
      <a:clrMap bg1="lt1" tx1="dk1" bg2="lt2" tx2="dk2" accent1="accent1" accent2="accent2" accent3="accent3" accent4="accent4" accent5="accent5" accent6="accent6" hlink="hlink" folHlink="folHlink"/>
    </a:extraClrScheme>
    <a:extraClrScheme>
      <a:clrScheme name="Кимоно 8">
        <a:dk1>
          <a:srgbClr val="000000"/>
        </a:dk1>
        <a:lt1>
          <a:srgbClr val="F0EED8"/>
        </a:lt1>
        <a:dk2>
          <a:srgbClr val="666729"/>
        </a:dk2>
        <a:lt2>
          <a:srgbClr val="3F3B19"/>
        </a:lt2>
        <a:accent1>
          <a:srgbClr val="E9D47D"/>
        </a:accent1>
        <a:accent2>
          <a:srgbClr val="D4DD91"/>
        </a:accent2>
        <a:accent3>
          <a:srgbClr val="F6F5E9"/>
        </a:accent3>
        <a:accent4>
          <a:srgbClr val="000000"/>
        </a:accent4>
        <a:accent5>
          <a:srgbClr val="F2E6BF"/>
        </a:accent5>
        <a:accent6>
          <a:srgbClr val="C0C883"/>
        </a:accent6>
        <a:hlink>
          <a:srgbClr val="9D943F"/>
        </a:hlink>
        <a:folHlink>
          <a:srgbClr val="C9C177"/>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r="http://schemas.openxmlformats.org/officeDocument/2006/relationships" xmlns:a="http://schemas.openxmlformats.org/drawingml/2006/main" name="Капсулы">
  <a:themeElements>
    <a:clrScheme name="Капсулы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Капсулы">
      <a:majorFont>
        <a:latin typeface="Arial"/>
        <a:ea typeface="Arial"/>
        <a:cs typeface="Arial"/>
      </a:majorFont>
      <a:minorFont>
        <a:latin typeface="Arial"/>
        <a:ea typeface="Arial"/>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Капсулы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Капсулы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Капсулы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Капсулы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Капсулы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Капсулы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Капсулы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Капсулы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r="http://schemas.openxmlformats.org/officeDocument/2006/relationships" xmlns:a="http://schemas.openxmlformats.org/drawingml/2006/main" name="Трава">
  <a:themeElements>
    <a:clrScheme name="Трава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Трава">
      <a:majorFont>
        <a:latin typeface="Arial Black"/>
        <a:ea typeface="Arial Black"/>
        <a:cs typeface="Arial"/>
      </a:majorFont>
      <a:minorFont>
        <a:latin typeface="Arial"/>
        <a:ea typeface="Arial"/>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рава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Трава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Трава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Трава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Трава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Трава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Трава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Трава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r="http://schemas.openxmlformats.org/officeDocument/2006/relationships" xmlns:a="http://schemas.openxmlformats.org/drawingml/2006/main" name="Пастель">
  <a:themeElements>
    <a:clrScheme name="Пастель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Пастель">
      <a:majorFont>
        <a:latin typeface="Comic Sans MS"/>
        <a:ea typeface="Comic Sans MS"/>
        <a:cs typeface="Arial"/>
      </a:majorFont>
      <a:minorFont>
        <a:latin typeface="Comic Sans MS"/>
        <a:ea typeface="Comic Sans MS"/>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астель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Пастель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Пастель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Пастель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Пастель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Пастель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Пастель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Пастель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r="http://schemas.openxmlformats.org/officeDocument/2006/relationships" xmlns:a="http://schemas.openxmlformats.org/drawingml/2006/main" name="План">
  <a:themeElements>
    <a:clrScheme name="План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fontScheme name="План">
      <a:majorFont>
        <a:latin typeface="Arial"/>
        <a:ea typeface="Arial"/>
        <a:cs typeface="Arial"/>
      </a:majorFont>
      <a:minorFont>
        <a:latin typeface="Arial"/>
        <a:ea typeface="Arial"/>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лан 1">
        <a:dk1>
          <a:srgbClr val="777777"/>
        </a:dk1>
        <a:lt1>
          <a:srgbClr val="FFFFFF"/>
        </a:lt1>
        <a:dk2>
          <a:srgbClr val="333333"/>
        </a:dk2>
        <a:lt2>
          <a:srgbClr val="FFF4C3"/>
        </a:lt2>
        <a:accent1>
          <a:srgbClr val="C892FA"/>
        </a:accent1>
        <a:accent2>
          <a:srgbClr val="9966FF"/>
        </a:accent2>
        <a:accent3>
          <a:srgbClr val="ADADAD"/>
        </a:accent3>
        <a:accent4>
          <a:srgbClr val="DADADA"/>
        </a:accent4>
        <a:accent5>
          <a:srgbClr val="E0C7FC"/>
        </a:accent5>
        <a:accent6>
          <a:srgbClr val="8A5CE7"/>
        </a:accent6>
        <a:hlink>
          <a:srgbClr val="E4005C"/>
        </a:hlink>
        <a:folHlink>
          <a:srgbClr val="DC7A04"/>
        </a:folHlink>
      </a:clrScheme>
      <a:clrMap bg1="dk2" tx1="lt1" bg2="dk1" tx2="lt2" accent1="accent1" accent2="accent2" accent3="accent3" accent4="accent4" accent5="accent5" accent6="accent6" hlink="hlink" folHlink="folHlink"/>
    </a:extraClrScheme>
    <a:extraClrScheme>
      <a:clrScheme name="План 2">
        <a:dk1>
          <a:srgbClr val="1C1C1C"/>
        </a:dk1>
        <a:lt1>
          <a:srgbClr val="FFFFFF"/>
        </a:lt1>
        <a:dk2>
          <a:srgbClr val="5F5F5F"/>
        </a:dk2>
        <a:lt2>
          <a:srgbClr val="FFFFCC"/>
        </a:lt2>
        <a:accent1>
          <a:srgbClr val="4A5B64"/>
        </a:accent1>
        <a:accent2>
          <a:srgbClr val="AF9387"/>
        </a:accent2>
        <a:accent3>
          <a:srgbClr val="B6B6B6"/>
        </a:accent3>
        <a:accent4>
          <a:srgbClr val="DADADA"/>
        </a:accent4>
        <a:accent5>
          <a:srgbClr val="B1B5B8"/>
        </a:accent5>
        <a:accent6>
          <a:srgbClr val="9E857A"/>
        </a:accent6>
        <a:hlink>
          <a:srgbClr val="F3C43F"/>
        </a:hlink>
        <a:folHlink>
          <a:srgbClr val="66CCFF"/>
        </a:folHlink>
      </a:clrScheme>
      <a:clrMap bg1="dk2" tx1="lt1" bg2="dk1" tx2="lt2" accent1="accent1" accent2="accent2" accent3="accent3" accent4="accent4" accent5="accent5" accent6="accent6" hlink="hlink" folHlink="folHlink"/>
    </a:extraClrScheme>
    <a:extraClrScheme>
      <a:clrScheme name="План 3">
        <a:dk1>
          <a:srgbClr val="4D4D4D"/>
        </a:dk1>
        <a:lt1>
          <a:srgbClr val="FFFFFF"/>
        </a:lt1>
        <a:dk2>
          <a:srgbClr val="666699"/>
        </a:dk2>
        <a:lt2>
          <a:srgbClr val="FFFFCC"/>
        </a:lt2>
        <a:accent1>
          <a:srgbClr val="8D8DB3"/>
        </a:accent1>
        <a:accent2>
          <a:srgbClr val="7A25D7"/>
        </a:accent2>
        <a:accent3>
          <a:srgbClr val="B8B8CA"/>
        </a:accent3>
        <a:accent4>
          <a:srgbClr val="DADADA"/>
        </a:accent4>
        <a:accent5>
          <a:srgbClr val="C5C5D6"/>
        </a:accent5>
        <a:accent6>
          <a:srgbClr val="6E20C3"/>
        </a:accent6>
        <a:hlink>
          <a:srgbClr val="66CCFF"/>
        </a:hlink>
        <a:folHlink>
          <a:srgbClr val="3333CC"/>
        </a:folHlink>
      </a:clrScheme>
      <a:clrMap bg1="dk2" tx1="lt1" bg2="dk1" tx2="lt2" accent1="accent1" accent2="accent2" accent3="accent3" accent4="accent4" accent5="accent5" accent6="accent6" hlink="hlink" folHlink="folHlink"/>
    </a:extraClrScheme>
    <a:extraClrScheme>
      <a:clrScheme name="План 4">
        <a:dk1>
          <a:srgbClr val="10187C"/>
        </a:dk1>
        <a:lt1>
          <a:srgbClr val="F8F8F8"/>
        </a:lt1>
        <a:dk2>
          <a:srgbClr val="538DC7"/>
        </a:dk2>
        <a:lt2>
          <a:srgbClr val="CCECFF"/>
        </a:lt2>
        <a:accent1>
          <a:srgbClr val="879EC7"/>
        </a:accent1>
        <a:accent2>
          <a:srgbClr val="461B8B"/>
        </a:accent2>
        <a:accent3>
          <a:srgbClr val="B3C5E0"/>
        </a:accent3>
        <a:accent4>
          <a:srgbClr val="D4D4D4"/>
        </a:accent4>
        <a:accent5>
          <a:srgbClr val="C3CCE0"/>
        </a:accent5>
        <a:accent6>
          <a:srgbClr val="3F177D"/>
        </a:accent6>
        <a:hlink>
          <a:srgbClr val="0000FF"/>
        </a:hlink>
        <a:folHlink>
          <a:srgbClr val="008000"/>
        </a:folHlink>
      </a:clrScheme>
      <a:clrMap bg1="dk2" tx1="lt1" bg2="dk1" tx2="lt2" accent1="accent1" accent2="accent2" accent3="accent3" accent4="accent4" accent5="accent5" accent6="accent6" hlink="hlink" folHlink="folHlink"/>
    </a:extraClrScheme>
    <a:extraClrScheme>
      <a:clrScheme name="План 5">
        <a:dk1>
          <a:srgbClr val="002F2E"/>
        </a:dk1>
        <a:lt1>
          <a:srgbClr val="FFFFFF"/>
        </a:lt1>
        <a:dk2>
          <a:srgbClr val="008080"/>
        </a:dk2>
        <a:lt2>
          <a:srgbClr val="FFFFCC"/>
        </a:lt2>
        <a:accent1>
          <a:srgbClr val="0E6A52"/>
        </a:accent1>
        <a:accent2>
          <a:srgbClr val="3553A7"/>
        </a:accent2>
        <a:accent3>
          <a:srgbClr val="AAC0C0"/>
        </a:accent3>
        <a:accent4>
          <a:srgbClr val="DADADA"/>
        </a:accent4>
        <a:accent5>
          <a:srgbClr val="AAB9B3"/>
        </a:accent5>
        <a:accent6>
          <a:srgbClr val="2F4A97"/>
        </a:accent6>
        <a:hlink>
          <a:srgbClr val="1ACE9F"/>
        </a:hlink>
        <a:folHlink>
          <a:srgbClr val="B5B5FF"/>
        </a:folHlink>
      </a:clrScheme>
      <a:clrMap bg1="dk2" tx1="lt1" bg2="dk1" tx2="lt2" accent1="accent1" accent2="accent2" accent3="accent3" accent4="accent4" accent5="accent5" accent6="accent6" hlink="hlink" folHlink="folHlink"/>
    </a:extraClrScheme>
    <a:extraClrScheme>
      <a:clrScheme name="План 6">
        <a:dk1>
          <a:srgbClr val="000000"/>
        </a:dk1>
        <a:lt1>
          <a:srgbClr val="E3FFFF"/>
        </a:lt1>
        <a:dk2>
          <a:srgbClr val="4400A8"/>
        </a:dk2>
        <a:lt2>
          <a:srgbClr val="005452"/>
        </a:lt2>
        <a:accent1>
          <a:srgbClr val="92CAC9"/>
        </a:accent1>
        <a:accent2>
          <a:srgbClr val="009999"/>
        </a:accent2>
        <a:accent3>
          <a:srgbClr val="EFFFFF"/>
        </a:accent3>
        <a:accent4>
          <a:srgbClr val="000000"/>
        </a:accent4>
        <a:accent5>
          <a:srgbClr val="C7E1E1"/>
        </a:accent5>
        <a:accent6>
          <a:srgbClr val="008A8A"/>
        </a:accent6>
        <a:hlink>
          <a:srgbClr val="187C16"/>
        </a:hlink>
        <a:folHlink>
          <a:srgbClr val="6600FF"/>
        </a:folHlink>
      </a:clrScheme>
      <a:clrMap bg1="lt1" tx1="dk1" bg2="lt2" tx2="dk2" accent1="accent1" accent2="accent2" accent3="accent3" accent4="accent4" accent5="accent5" accent6="accent6" hlink="hlink" folHlink="folHlink"/>
    </a:extraClrScheme>
    <a:extraClrScheme>
      <a:clrScheme name="План 7">
        <a:dk1>
          <a:srgbClr val="000000"/>
        </a:dk1>
        <a:lt1>
          <a:srgbClr val="CCFF99"/>
        </a:lt1>
        <a:dk2>
          <a:srgbClr val="CC99FF"/>
        </a:dk2>
        <a:lt2>
          <a:srgbClr val="1B3600"/>
        </a:lt2>
        <a:accent1>
          <a:srgbClr val="009900"/>
        </a:accent1>
        <a:accent2>
          <a:srgbClr val="B7CA02"/>
        </a:accent2>
        <a:accent3>
          <a:srgbClr val="E2FFCA"/>
        </a:accent3>
        <a:accent4>
          <a:srgbClr val="000000"/>
        </a:accent4>
        <a:accent5>
          <a:srgbClr val="AACAAA"/>
        </a:accent5>
        <a:accent6>
          <a:srgbClr val="A6B702"/>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План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r="http://schemas.openxmlformats.org/officeDocument/2006/relationships" xmlns:a="http://schemas.openxmlformats.org/drawingml/2006/main" name="Квадрант">
  <a:themeElements>
    <a:clrScheme name="Квадрант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Квадрант">
      <a:majorFont>
        <a:latin typeface="Times New Roman"/>
        <a:ea typeface="Times New Roman"/>
        <a:cs typeface="Arial"/>
      </a:majorFont>
      <a:minorFont>
        <a:latin typeface="Times New Roman"/>
        <a:ea typeface="Times New Roman"/>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Квадрант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Квадрант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Квадрант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Квадрант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Квадрант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Квадрант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Квадрант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Квадрант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Квадрант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r="http://schemas.openxmlformats.org/officeDocument/2006/relationships" xmlns:a="http://schemas.openxmlformats.org/drawingml/2006/main" name="Вершина горы">
  <a:themeElements>
    <a:clrScheme name="Вершина горы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Вершина горы">
      <a:majorFont>
        <a:latin typeface="Arial"/>
        <a:ea typeface="Arial"/>
        <a:cs typeface="Arial"/>
      </a:majorFont>
      <a:minorFont>
        <a:latin typeface="Arial"/>
        <a:ea typeface="Arial"/>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Вершина горы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Вершина горы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Вершина горы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Вершина горы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Вершина горы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Вершина горы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Вершина горы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Вершина горы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Вершина горы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r="http://schemas.openxmlformats.org/officeDocument/2006/relationships" xmlns:a="http://schemas.openxmlformats.org/drawingml/2006/main" name="Высокое напряжение">
  <a:themeElements>
    <a:clrScheme name="Высокое напряжение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fontScheme name="Высокое напряжение">
      <a:majorFont>
        <a:latin typeface="Impact"/>
        <a:ea typeface="Impact"/>
        <a:cs typeface="Arial"/>
      </a:majorFont>
      <a:minorFont>
        <a:latin typeface="Impact"/>
        <a:ea typeface="Impact"/>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ru-RU"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ru-RU"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Высокое напряжение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clrMap bg1="dk2" tx1="lt1" bg2="dk1" tx2="lt2" accent1="accent1" accent2="accent2" accent3="accent3" accent4="accent4" accent5="accent5" accent6="accent6" hlink="hlink" folHlink="folHlink"/>
    </a:extraClrScheme>
    <a:extraClrScheme>
      <a:clrScheme name="Высокое напряжение 2">
        <a:dk1>
          <a:srgbClr val="000000"/>
        </a:dk1>
        <a:lt1>
          <a:srgbClr val="FFFFFF"/>
        </a:lt1>
        <a:dk2>
          <a:srgbClr val="000066"/>
        </a:dk2>
        <a:lt2>
          <a:srgbClr val="969696"/>
        </a:lt2>
        <a:accent1>
          <a:srgbClr val="666699"/>
        </a:accent1>
        <a:accent2>
          <a:srgbClr val="CCCCFF"/>
        </a:accent2>
        <a:accent3>
          <a:srgbClr val="FFFFFF"/>
        </a:accent3>
        <a:accent4>
          <a:srgbClr val="000000"/>
        </a:accent4>
        <a:accent5>
          <a:srgbClr val="B8B8CA"/>
        </a:accent5>
        <a:accent6>
          <a:srgbClr val="B9B9E7"/>
        </a:accent6>
        <a:hlink>
          <a:srgbClr val="CC00CC"/>
        </a:hlink>
        <a:folHlink>
          <a:srgbClr val="EAEAEA"/>
        </a:folHlink>
      </a:clrScheme>
      <a:clrMap bg1="lt1" tx1="dk1" bg2="lt2" tx2="dk2" accent1="accent1" accent2="accent2" accent3="accent3" accent4="accent4" accent5="accent5" accent6="accent6" hlink="hlink" folHlink="folHlink"/>
    </a:extraClrScheme>
    <a:extraClrScheme>
      <a:clrScheme name="Высокое напряжение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Высокое напряжение 4">
        <a:dk1>
          <a:srgbClr val="000000"/>
        </a:dk1>
        <a:lt1>
          <a:srgbClr val="FFFFCC"/>
        </a:lt1>
        <a:dk2>
          <a:srgbClr val="FF6600"/>
        </a:dk2>
        <a:lt2>
          <a:srgbClr val="333300"/>
        </a:lt2>
        <a:accent1>
          <a:srgbClr val="800000"/>
        </a:accent1>
        <a:accent2>
          <a:srgbClr val="CC6600"/>
        </a:accent2>
        <a:accent3>
          <a:srgbClr val="FFFFE2"/>
        </a:accent3>
        <a:accent4>
          <a:srgbClr val="000000"/>
        </a:accent4>
        <a:accent5>
          <a:srgbClr val="C0AAAA"/>
        </a:accent5>
        <a:accent6>
          <a:srgbClr val="B95C00"/>
        </a:accent6>
        <a:hlink>
          <a:srgbClr val="808000"/>
        </a:hlink>
        <a:folHlink>
          <a:srgbClr val="FFCC66"/>
        </a:folHlink>
      </a:clrScheme>
      <a:clrMap bg1="lt1" tx1="dk1" bg2="lt2" tx2="dk2" accent1="accent1" accent2="accent2" accent3="accent3" accent4="accent4" accent5="accent5" accent6="accent6" hlink="hlink" folHlink="folHlink"/>
    </a:extraClrScheme>
    <a:extraClrScheme>
      <a:clrScheme name="Высокое напряжение 5">
        <a:dk1>
          <a:srgbClr val="1C3956"/>
        </a:dk1>
        <a:lt1>
          <a:srgbClr val="FFFFFF"/>
        </a:lt1>
        <a:dk2>
          <a:srgbClr val="003366"/>
        </a:dk2>
        <a:lt2>
          <a:srgbClr val="DDDDDD"/>
        </a:lt2>
        <a:accent1>
          <a:srgbClr val="3D7CBB"/>
        </a:accent1>
        <a:accent2>
          <a:srgbClr val="00152A"/>
        </a:accent2>
        <a:accent3>
          <a:srgbClr val="AAADB8"/>
        </a:accent3>
        <a:accent4>
          <a:srgbClr val="DADADA"/>
        </a:accent4>
        <a:accent5>
          <a:srgbClr val="AFBFDA"/>
        </a:accent5>
        <a:accent6>
          <a:srgbClr val="001225"/>
        </a:accent6>
        <a:hlink>
          <a:srgbClr val="33CCCC"/>
        </a:hlink>
        <a:folHlink>
          <a:srgbClr val="96B9DC"/>
        </a:folHlink>
      </a:clrScheme>
      <a:clrMap bg1="dk2" tx1="lt1" bg2="dk1" tx2="lt2" accent1="accent1" accent2="accent2" accent3="accent3" accent4="accent4" accent5="accent5" accent6="accent6" hlink="hlink" folHlink="folHlink"/>
    </a:extraClrScheme>
    <a:extraClrScheme>
      <a:clrScheme name="Высокое напряжение 6">
        <a:dk1>
          <a:srgbClr val="000000"/>
        </a:dk1>
        <a:lt1>
          <a:srgbClr val="FFFFFF"/>
        </a:lt1>
        <a:dk2>
          <a:srgbClr val="440044"/>
        </a:dk2>
        <a:lt2>
          <a:srgbClr val="491D49"/>
        </a:lt2>
        <a:accent1>
          <a:srgbClr val="9D9DBD"/>
        </a:accent1>
        <a:accent2>
          <a:srgbClr val="14213C"/>
        </a:accent2>
        <a:accent3>
          <a:srgbClr val="FFFFFF"/>
        </a:accent3>
        <a:accent4>
          <a:srgbClr val="000000"/>
        </a:accent4>
        <a:accent5>
          <a:srgbClr val="CCCCDB"/>
        </a:accent5>
        <a:accent6>
          <a:srgbClr val="111D35"/>
        </a:accent6>
        <a:hlink>
          <a:srgbClr val="666699"/>
        </a:hlink>
        <a:folHlink>
          <a:srgbClr val="DBDBF1"/>
        </a:folHlink>
      </a:clrScheme>
      <a:clrMap bg1="lt1" tx1="dk1" bg2="lt2" tx2="dk2" accent1="accent1" accent2="accent2" accent3="accent3" accent4="accent4" accent5="accent5" accent6="accent6" hlink="hlink" folHlink="folHlink"/>
    </a:extraClrScheme>
    <a:extraClrScheme>
      <a:clrScheme name="Высокое напряжение 7">
        <a:dk1>
          <a:srgbClr val="000000"/>
        </a:dk1>
        <a:lt1>
          <a:srgbClr val="FFFFFF"/>
        </a:lt1>
        <a:dk2>
          <a:srgbClr val="000000"/>
        </a:dk2>
        <a:lt2>
          <a:srgbClr val="001A00"/>
        </a:lt2>
        <a:accent1>
          <a:srgbClr val="339966"/>
        </a:accent1>
        <a:accent2>
          <a:srgbClr val="003300"/>
        </a:accent2>
        <a:accent3>
          <a:srgbClr val="FFFFFF"/>
        </a:accent3>
        <a:accent4>
          <a:srgbClr val="000000"/>
        </a:accent4>
        <a:accent5>
          <a:srgbClr val="ADCAB8"/>
        </a:accent5>
        <a:accent6>
          <a:srgbClr val="002D00"/>
        </a:accent6>
        <a:hlink>
          <a:srgbClr val="FF9933"/>
        </a:hlink>
        <a:folHlink>
          <a:srgbClr val="AFE9CC"/>
        </a:folHlink>
      </a:clrScheme>
      <a:clrMap bg1="lt1" tx1="dk1" bg2="lt2" tx2="dk2" accent1="accent1" accent2="accent2" accent3="accent3" accent4="accent4" accent5="accent5" accent6="accent6" hlink="hlink" folHlink="folHlink"/>
    </a:extraClrScheme>
    <a:extraClrScheme>
      <a:clrScheme name="Высокое напряжение 8">
        <a:dk1>
          <a:srgbClr val="000000"/>
        </a:dk1>
        <a:lt1>
          <a:srgbClr val="FFFFFF"/>
        </a:lt1>
        <a:dk2>
          <a:srgbClr val="000000"/>
        </a:dk2>
        <a:lt2>
          <a:srgbClr val="FFCC00"/>
        </a:lt2>
        <a:accent1>
          <a:srgbClr val="FF9900"/>
        </a:accent1>
        <a:accent2>
          <a:srgbClr val="D60093"/>
        </a:accent2>
        <a:accent3>
          <a:srgbClr val="AAAAAA"/>
        </a:accent3>
        <a:accent4>
          <a:srgbClr val="DADADA"/>
        </a:accent4>
        <a:accent5>
          <a:srgbClr val="FFCAAA"/>
        </a:accent5>
        <a:accent6>
          <a:srgbClr val="C20085"/>
        </a:accent6>
        <a:hlink>
          <a:srgbClr val="9966FF"/>
        </a:hlink>
        <a:folHlink>
          <a:srgbClr val="80808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r="http://schemas.openxmlformats.org/officeDocument/2006/relationships" xmlns:a="http://schemas.openxmlformats.org/drawingml/2006/main" name="1_Точки">
  <a:themeElements>
    <a:clrScheme name="Точки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Точки">
      <a:majorFont>
        <a:latin typeface="Arial"/>
        <a:ea typeface="Arial"/>
        <a:cs typeface="Arial"/>
      </a:majorFont>
      <a:minorFont>
        <a:latin typeface="Arial"/>
        <a:ea typeface="Arial"/>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очки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Точки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Точки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Точки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Точки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Точки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Точки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Точки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Точки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r="http://schemas.openxmlformats.org/officeDocument/2006/relationships" xmlns:a="http://schemas.openxmlformats.org/drawingml/2006/main" name="Palma">
  <a:themeElements>
    <a:clrScheme name="">
      <a:dk1>
        <a:srgbClr val="000000"/>
      </a:dk1>
      <a:lt1>
        <a:srgbClr val="6699FF"/>
      </a:lt1>
      <a:dk2>
        <a:srgbClr val="1C1C1C"/>
      </a:dk2>
      <a:lt2>
        <a:srgbClr val="4D4D4D"/>
      </a:lt2>
      <a:accent1>
        <a:srgbClr val="CC0066"/>
      </a:accent1>
      <a:accent2>
        <a:srgbClr val="FF99CC"/>
      </a:accent2>
      <a:accent3>
        <a:srgbClr val="B8CAFF"/>
      </a:accent3>
      <a:accent4>
        <a:srgbClr val="000000"/>
      </a:accent4>
      <a:accent5>
        <a:srgbClr val="E2AAB8"/>
      </a:accent5>
      <a:accent6>
        <a:srgbClr val="E78AB9"/>
      </a:accent6>
      <a:hlink>
        <a:srgbClr val="9933FF"/>
      </a:hlink>
      <a:folHlink>
        <a:srgbClr val="44C63A"/>
      </a:folHlink>
    </a:clrScheme>
    <a:fontScheme name="078">
      <a:majorFont>
        <a:latin typeface="Arial"/>
        <a:ea typeface="Arial"/>
        <a:cs typeface="Arial"/>
      </a:majorFont>
      <a:minorFont>
        <a:latin typeface="Arial"/>
        <a:ea typeface="Arial"/>
        <a:cs typeface="Arial"/>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078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078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078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078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078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078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078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078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078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078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078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078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078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078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078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078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r="http://schemas.openxmlformats.org/officeDocument/2006/relationships" xmlns:a="http://schemas.openxmlformats.org/drawingml/2006/main" name="Selling a Product or Service">
  <a:themeElements>
    <a:clrScheme name="Selling a Product or Service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fontScheme name="Selling a Product or Service">
      <a:majorFont>
        <a:latin typeface="Tahoma"/>
        <a:ea typeface="Tahoma"/>
        <a:cs typeface="Arial"/>
      </a:majorFont>
      <a:minorFont>
        <a:latin typeface="Tahoma"/>
        <a:ea typeface="Tahoma"/>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ru-RU"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ru-RU"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Selling a Product or Service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Selling a Product or Service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Selling a Product or Service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Selling a Product or Service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r="http://schemas.openxmlformats.org/officeDocument/2006/relationships" xmlns:a="http://schemas.openxmlformats.org/drawingml/2006/main" name="Тарелка">
  <a:themeElements>
    <a:clrScheme name="Тарелка 4">
      <a:dk1>
        <a:srgbClr val="666A5C"/>
      </a:dk1>
      <a:lt1>
        <a:srgbClr val="FFFFFF"/>
      </a:lt1>
      <a:dk2>
        <a:srgbClr val="757868"/>
      </a:dk2>
      <a:lt2>
        <a:srgbClr val="C4C3AA"/>
      </a:lt2>
      <a:accent1>
        <a:srgbClr val="9AC2C0"/>
      </a:accent1>
      <a:accent2>
        <a:srgbClr val="4D4F45"/>
      </a:accent2>
      <a:accent3>
        <a:srgbClr val="BDBEB9"/>
      </a:accent3>
      <a:accent4>
        <a:srgbClr val="DADADA"/>
      </a:accent4>
      <a:accent5>
        <a:srgbClr val="CADDDC"/>
      </a:accent5>
      <a:accent6>
        <a:srgbClr val="45473E"/>
      </a:accent6>
      <a:hlink>
        <a:srgbClr val="009999"/>
      </a:hlink>
      <a:folHlink>
        <a:srgbClr val="BFCB4F"/>
      </a:folHlink>
    </a:clrScheme>
    <a:fontScheme name="Тарелка">
      <a:majorFont>
        <a:latin typeface="Arial"/>
        <a:ea typeface="Arial"/>
        <a:cs typeface="Arial"/>
      </a:majorFont>
      <a:minorFont>
        <a:latin typeface="Verdana"/>
        <a:ea typeface="Verdana"/>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арелка 1">
        <a:dk1>
          <a:srgbClr val="660000"/>
        </a:dk1>
        <a:lt1>
          <a:srgbClr val="FFFFFF"/>
        </a:lt1>
        <a:dk2>
          <a:srgbClr val="A80000"/>
        </a:dk2>
        <a:lt2>
          <a:srgbClr val="FFFF99"/>
        </a:lt2>
        <a:accent1>
          <a:srgbClr val="FF6600"/>
        </a:accent1>
        <a:accent2>
          <a:srgbClr val="6A0000"/>
        </a:accent2>
        <a:accent3>
          <a:srgbClr val="D1AAAA"/>
        </a:accent3>
        <a:accent4>
          <a:srgbClr val="DADADA"/>
        </a:accent4>
        <a:accent5>
          <a:srgbClr val="FFB8AA"/>
        </a:accent5>
        <a:accent6>
          <a:srgbClr val="5F00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
      <a:clrScheme name="Тарелка 2">
        <a:dk1>
          <a:srgbClr val="6A4700"/>
        </a:dk1>
        <a:lt1>
          <a:srgbClr val="FFFFFF"/>
        </a:lt1>
        <a:dk2>
          <a:srgbClr val="522900"/>
        </a:dk2>
        <a:lt2>
          <a:srgbClr val="FFFF99"/>
        </a:lt2>
        <a:accent1>
          <a:srgbClr val="CC9900"/>
        </a:accent1>
        <a:accent2>
          <a:srgbClr val="9C7300"/>
        </a:accent2>
        <a:accent3>
          <a:srgbClr val="B3ACAA"/>
        </a:accent3>
        <a:accent4>
          <a:srgbClr val="DADADA"/>
        </a:accent4>
        <a:accent5>
          <a:srgbClr val="E2CAAA"/>
        </a:accent5>
        <a:accent6>
          <a:srgbClr val="8D6800"/>
        </a:accent6>
        <a:hlink>
          <a:srgbClr val="FF9900"/>
        </a:hlink>
        <a:folHlink>
          <a:srgbClr val="FFFF66"/>
        </a:folHlink>
      </a:clrScheme>
      <a:clrMap bg1="dk2" tx1="lt1" bg2="dk1" tx2="lt2" accent1="accent1" accent2="accent2" accent3="accent3" accent4="accent4" accent5="accent5" accent6="accent6" hlink="hlink" folHlink="folHlink"/>
    </a:extraClrScheme>
    <a:extraClrScheme>
      <a:clrScheme name="Тарелка 3">
        <a:dk1>
          <a:srgbClr val="495630"/>
        </a:dk1>
        <a:lt1>
          <a:srgbClr val="FFFFCC"/>
        </a:lt1>
        <a:dk2>
          <a:srgbClr val="2D361C"/>
        </a:dk2>
        <a:lt2>
          <a:srgbClr val="BAD38D"/>
        </a:lt2>
        <a:accent1>
          <a:srgbClr val="68803E"/>
        </a:accent1>
        <a:accent2>
          <a:srgbClr val="556636"/>
        </a:accent2>
        <a:accent3>
          <a:srgbClr val="ADAEAB"/>
        </a:accent3>
        <a:accent4>
          <a:srgbClr val="DADAAE"/>
        </a:accent4>
        <a:accent5>
          <a:srgbClr val="B9C0AF"/>
        </a:accent5>
        <a:accent6>
          <a:srgbClr val="4C5C30"/>
        </a:accent6>
        <a:hlink>
          <a:srgbClr val="339933"/>
        </a:hlink>
        <a:folHlink>
          <a:srgbClr val="D9D400"/>
        </a:folHlink>
      </a:clrScheme>
      <a:clrMap bg1="dk2" tx1="lt1" bg2="dk1" tx2="lt2" accent1="accent1" accent2="accent2" accent3="accent3" accent4="accent4" accent5="accent5" accent6="accent6" hlink="hlink" folHlink="folHlink"/>
    </a:extraClrScheme>
    <a:extraClrScheme>
      <a:clrScheme name="Тарелка 4">
        <a:dk1>
          <a:srgbClr val="666A5C"/>
        </a:dk1>
        <a:lt1>
          <a:srgbClr val="FFFFFF"/>
        </a:lt1>
        <a:dk2>
          <a:srgbClr val="757868"/>
        </a:dk2>
        <a:lt2>
          <a:srgbClr val="C4C3AA"/>
        </a:lt2>
        <a:accent1>
          <a:srgbClr val="9AC2C0"/>
        </a:accent1>
        <a:accent2>
          <a:srgbClr val="4D4F45"/>
        </a:accent2>
        <a:accent3>
          <a:srgbClr val="BDBEB9"/>
        </a:accent3>
        <a:accent4>
          <a:srgbClr val="DADADA"/>
        </a:accent4>
        <a:accent5>
          <a:srgbClr val="CADDDC"/>
        </a:accent5>
        <a:accent6>
          <a:srgbClr val="45473E"/>
        </a:accent6>
        <a:hlink>
          <a:srgbClr val="009999"/>
        </a:hlink>
        <a:folHlink>
          <a:srgbClr val="BFCB4F"/>
        </a:folHlink>
      </a:clrScheme>
      <a:clrMap bg1="dk2" tx1="lt1" bg2="dk1" tx2="lt2" accent1="accent1" accent2="accent2" accent3="accent3" accent4="accent4" accent5="accent5" accent6="accent6" hlink="hlink" folHlink="folHlink"/>
    </a:extraClrScheme>
    <a:extraClrScheme>
      <a:clrScheme name="Тарелка 5">
        <a:dk1>
          <a:srgbClr val="006664"/>
        </a:dk1>
        <a:lt1>
          <a:srgbClr val="FFFFFF"/>
        </a:lt1>
        <a:dk2>
          <a:srgbClr val="00908D"/>
        </a:dk2>
        <a:lt2>
          <a:srgbClr val="ADE5CD"/>
        </a:lt2>
        <a:accent1>
          <a:srgbClr val="00CCFF"/>
        </a:accent1>
        <a:accent2>
          <a:srgbClr val="006666"/>
        </a:accent2>
        <a:accent3>
          <a:srgbClr val="AAC6C5"/>
        </a:accent3>
        <a:accent4>
          <a:srgbClr val="DADADA"/>
        </a:accent4>
        <a:accent5>
          <a:srgbClr val="AAE2FF"/>
        </a:accent5>
        <a:accent6>
          <a:srgbClr val="005C5C"/>
        </a:accent6>
        <a:hlink>
          <a:srgbClr val="6DD8DB"/>
        </a:hlink>
        <a:folHlink>
          <a:srgbClr val="C5E2FF"/>
        </a:folHlink>
      </a:clrScheme>
      <a:clrMap bg1="dk2" tx1="lt1" bg2="dk1" tx2="lt2" accent1="accent1" accent2="accent2" accent3="accent3" accent4="accent4" accent5="accent5" accent6="accent6" hlink="hlink" folHlink="folHlink"/>
    </a:extraClrScheme>
    <a:extraClrScheme>
      <a:clrScheme name="Тарелка 6">
        <a:dk1>
          <a:srgbClr val="000000"/>
        </a:dk1>
        <a:lt1>
          <a:srgbClr val="DDDCC5"/>
        </a:lt1>
        <a:dk2>
          <a:srgbClr val="000000"/>
        </a:dk2>
        <a:lt2>
          <a:srgbClr val="B9B695"/>
        </a:lt2>
        <a:accent1>
          <a:srgbClr val="EAEBE9"/>
        </a:accent1>
        <a:accent2>
          <a:srgbClr val="BFBFAB"/>
        </a:accent2>
        <a:accent3>
          <a:srgbClr val="EBEBDF"/>
        </a:accent3>
        <a:accent4>
          <a:srgbClr val="000000"/>
        </a:accent4>
        <a:accent5>
          <a:srgbClr val="F3F3F2"/>
        </a:accent5>
        <a:accent6>
          <a:srgbClr val="ADAD9B"/>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Тарелка 7">
        <a:dk1>
          <a:srgbClr val="000000"/>
        </a:dk1>
        <a:lt1>
          <a:srgbClr val="FFFFFF"/>
        </a:lt1>
        <a:dk2>
          <a:srgbClr val="000000"/>
        </a:dk2>
        <a:lt2>
          <a:srgbClr val="B2B2B2"/>
        </a:lt2>
        <a:accent1>
          <a:srgbClr val="336699"/>
        </a:accent1>
        <a:accent2>
          <a:srgbClr val="5F5F5F"/>
        </a:accent2>
        <a:accent3>
          <a:srgbClr val="AAAAAA"/>
        </a:accent3>
        <a:accent4>
          <a:srgbClr val="DADADA"/>
        </a:accent4>
        <a:accent5>
          <a:srgbClr val="ADB8CA"/>
        </a:accent5>
        <a:accent6>
          <a:srgbClr val="555555"/>
        </a:accent6>
        <a:hlink>
          <a:srgbClr val="BBE5FF"/>
        </a:hlink>
        <a:folHlink>
          <a:srgbClr val="B6B3E1"/>
        </a:folHlink>
      </a:clrScheme>
      <a:clrMap bg1="dk2" tx1="lt1" bg2="dk1" tx2="lt2" accent1="accent1" accent2="accent2" accent3="accent3" accent4="accent4" accent5="accent5" accent6="accent6" hlink="hlink" folHlink="folHlink"/>
    </a:extraClrScheme>
    <a:extraClrScheme>
      <a:clrScheme name="Тарелка 8">
        <a:dk1>
          <a:srgbClr val="000090"/>
        </a:dk1>
        <a:lt1>
          <a:srgbClr val="EAEAEA"/>
        </a:lt1>
        <a:dk2>
          <a:srgbClr val="3A3AB2"/>
        </a:dk2>
        <a:lt2>
          <a:srgbClr val="CAD4DC"/>
        </a:lt2>
        <a:accent1>
          <a:srgbClr val="3974AF"/>
        </a:accent1>
        <a:accent2>
          <a:srgbClr val="232369"/>
        </a:accent2>
        <a:accent3>
          <a:srgbClr val="AEAED5"/>
        </a:accent3>
        <a:accent4>
          <a:srgbClr val="C8C8C8"/>
        </a:accent4>
        <a:accent5>
          <a:srgbClr val="AEBCD4"/>
        </a:accent5>
        <a:accent6>
          <a:srgbClr val="1F1F5E"/>
        </a:accent6>
        <a:hlink>
          <a:srgbClr val="00CCFF"/>
        </a:hlink>
        <a:folHlink>
          <a:srgbClr val="6699FF"/>
        </a:folHlink>
      </a:clrScheme>
      <a:clrMap bg1="dk2" tx1="lt1" bg2="dk1" tx2="lt2" accent1="accent1" accent2="accent2" accent3="accent3" accent4="accent4" accent5="accent5" accent6="accent6" hlink="hlink" folHlink="folHlink"/>
    </a:extraClrScheme>
    <a:extraClrScheme>
      <a:clrScheme name="Тарелка 9">
        <a:dk1>
          <a:srgbClr val="9C9C9C"/>
        </a:dk1>
        <a:lt1>
          <a:srgbClr val="FFFFFF"/>
        </a:lt1>
        <a:dk2>
          <a:srgbClr val="8696CA"/>
        </a:dk2>
        <a:lt2>
          <a:srgbClr val="FFFFFF"/>
        </a:lt2>
        <a:accent1>
          <a:srgbClr val="97D1D5"/>
        </a:accent1>
        <a:accent2>
          <a:srgbClr val="666699"/>
        </a:accent2>
        <a:accent3>
          <a:srgbClr val="C3C9E1"/>
        </a:accent3>
        <a:accent4>
          <a:srgbClr val="DADADA"/>
        </a:accent4>
        <a:accent5>
          <a:srgbClr val="C9E5E7"/>
        </a:accent5>
        <a:accent6>
          <a:srgbClr val="5C5C8A"/>
        </a:accent6>
        <a:hlink>
          <a:srgbClr val="0000FF"/>
        </a:hlink>
        <a:folHlink>
          <a:srgbClr val="0099FF"/>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r="http://schemas.openxmlformats.org/officeDocument/2006/relationships"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Lucida Sans"/>
        <a:cs typeface="Arial"/>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Book Antiqua"/>
        <a:cs typeface="Arial"/>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r:embed="rId1">
            <a:duotone>
              <a:schemeClr val="phClr">
                <a:shade val="3000"/>
                <a:satMod val="110000"/>
              </a:schemeClr>
              <a:schemeClr val="phClr">
                <a:tint val="60000"/>
                <a:satMod val="425000"/>
              </a:schemeClr>
            </a:duotone>
          </a:blip>
          <a:stretch>
            <a:fillRect/>
          </a:stretch>
        </a:blipFill>
      </a:bgFillStyleLst>
    </a:fmtScheme>
  </a:themeElements>
  <a:objectDefaults/>
</a:theme>
</file>

<file path=ppt/theme/theme21.xml><?xml version="1.0" encoding="utf-8"?>
<a:theme xmlns:r="http://schemas.openxmlformats.org/officeDocument/2006/relationships" xmlns:a="http://schemas.openxmlformats.org/drawingml/2006/main" name="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2.xml><?xml version="1.0" encoding="utf-8"?>
<a:theme xmlns:r="http://schemas.openxmlformats.org/officeDocument/2006/relationships" xmlns:a="http://schemas.openxmlformats.org/drawingml/2006/main" name="1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3.xml><?xml version="1.0" encoding="utf-8"?>
<a:theme xmlns:r="http://schemas.openxmlformats.org/officeDocument/2006/relationships" xmlns:a="http://schemas.openxmlformats.org/drawingml/2006/main" name="2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4.xml><?xml version="1.0" encoding="utf-8"?>
<a:theme xmlns:r="http://schemas.openxmlformats.org/officeDocument/2006/relationships"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xml><?xml version="1.0" encoding="utf-8"?>
<a:theme xmlns:r="http://schemas.openxmlformats.org/officeDocument/2006/relationships" xmlns:a="http://schemas.openxmlformats.org/drawingml/2006/main" name="Сотрудничество">
  <a:themeElements>
    <a:clrScheme name="Сотрудничество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fontScheme name="Сотрудничество">
      <a:majorFont>
        <a:latin typeface="Garamond"/>
        <a:ea typeface="Garamond"/>
        <a:cs typeface="Arial"/>
      </a:majorFont>
      <a:minorFont>
        <a:latin typeface="Garamond"/>
        <a:ea typeface="Garamond"/>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отрудничество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Сотрудничество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Сотрудничество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Сотрудничество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Сотрудничество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Сотрудничество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Сотрудничество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Сотрудничество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Сотрудничество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r="http://schemas.openxmlformats.org/officeDocument/2006/relationships" xmlns:a="http://schemas.openxmlformats.org/drawingml/2006/main" name="Текстура">
  <a:themeElements>
    <a:clrScheme name="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Текстура">
      <a:majorFont>
        <a:latin typeface="Tahoma"/>
        <a:ea typeface="Tahoma"/>
        <a:cs typeface="Arial"/>
      </a:majorFont>
      <a:minorFont>
        <a:latin typeface="Tahoma"/>
        <a:ea typeface="Tahoma"/>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кстура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Текстура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Текстура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Текстура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Текстура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Текстура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Текстура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r="http://schemas.openxmlformats.org/officeDocument/2006/relationships" xmlns:a="http://schemas.openxmlformats.org/drawingml/2006/main" name="Океан">
  <a:themeElements>
    <a:clrScheme name="Океан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Океан">
      <a:majorFont>
        <a:latin typeface="Tahoma"/>
        <a:ea typeface="Tahoma"/>
        <a:cs typeface="Arial"/>
      </a:majorFont>
      <a:minorFont>
        <a:latin typeface="Tahoma"/>
        <a:ea typeface="Tahoma"/>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кеан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Океан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Океан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Океан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Океан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Океан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Океан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Океан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r="http://schemas.openxmlformats.org/officeDocument/2006/relationships" xmlns:a="http://schemas.openxmlformats.org/drawingml/2006/main" name="Клен">
  <a:themeElements>
    <a:clrScheme name="Клен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Клен">
      <a:majorFont>
        <a:latin typeface="Times New Roman"/>
        <a:ea typeface="Times New Roman"/>
        <a:cs typeface="Arial"/>
      </a:majorFont>
      <a:minorFont>
        <a:latin typeface="Times New Roman"/>
        <a:ea typeface="Times New Roman"/>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Клен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Клен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Клен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Клен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Клен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Клен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Клен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Клен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Клен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r="http://schemas.openxmlformats.org/officeDocument/2006/relationships" xmlns:a="http://schemas.openxmlformats.org/drawingml/2006/main" name="Точки">
  <a:themeElements>
    <a:clrScheme name="Точки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Точки">
      <a:majorFont>
        <a:latin typeface="Arial"/>
        <a:ea typeface="Arial"/>
        <a:cs typeface="Arial"/>
      </a:majorFont>
      <a:minorFont>
        <a:latin typeface="Arial"/>
        <a:ea typeface="Arial"/>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очки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Точки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Точки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Точки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Точки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Точки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Точки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Точки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Точки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r="http://schemas.openxmlformats.org/officeDocument/2006/relationships" xmlns:a="http://schemas.openxmlformats.org/drawingml/2006/main" name="Затмение">
  <a:themeElements>
    <a:clrScheme name="Затмение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Затмение">
      <a:majorFont>
        <a:latin typeface="Arial"/>
        <a:ea typeface="Arial"/>
        <a:cs typeface="Arial"/>
      </a:majorFont>
      <a:minorFont>
        <a:latin typeface="Verdana"/>
        <a:ea typeface="Verdana"/>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Затмение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Затмение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Затмение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Затмение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Затмение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Затмение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Затмение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Затмение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Затмение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Затмение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r="http://schemas.openxmlformats.org/officeDocument/2006/relationships" xmlns:a="http://schemas.openxmlformats.org/drawingml/2006/main" name="Слои">
  <a:themeElements>
    <a:clrScheme name="Слои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Слои">
      <a:majorFont>
        <a:latin typeface="Times New Roman"/>
        <a:ea typeface="Times New Roman"/>
        <a:cs typeface="Arial"/>
      </a:majorFont>
      <a:minorFont>
        <a:latin typeface="Arial"/>
        <a:ea typeface="Arial"/>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лои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Слои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Слои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Слои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Слои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Слои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Слои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Слои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Слои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Слои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81</Paragraphs>
  <Slides>20</Slides>
  <Notes>2</Notes>
  <TotalTime>0</TotalTime>
  <HiddenSlides>0</HiddenSlides>
  <MMClips>0</MMClips>
  <ScaleCrop>0</ScaleCrop>
  <HeadingPairs>
    <vt:vector baseType="variant" size="6">
      <vt:variant>
        <vt:lpstr>Fonts used</vt:lpstr>
      </vt:variant>
      <vt:variant>
        <vt:i4>16</vt:i4>
      </vt:variant>
      <vt:variant>
        <vt:lpstr>Theme</vt:lpstr>
      </vt:variant>
      <vt:variant>
        <vt:i4>1</vt:i4>
      </vt:variant>
      <vt:variant>
        <vt:lpstr>Slide Titles</vt:lpstr>
      </vt:variant>
      <vt:variant>
        <vt:i4>20</vt:i4>
      </vt:variant>
    </vt:vector>
  </HeadingPairs>
  <TitlesOfParts>
    <vt:vector baseType="lpstr" size="37">
      <vt:lpstr>Arial</vt:lpstr>
      <vt:lpstr>Verdana</vt:lpstr>
      <vt:lpstr>Wingdings</vt:lpstr>
      <vt:lpstr>Garamond</vt:lpstr>
      <vt:lpstr>Tahoma</vt:lpstr>
      <vt:lpstr>Times New Roman</vt:lpstr>
      <vt:lpstr>Arial Black</vt:lpstr>
      <vt:lpstr>Comic Sans MS</vt:lpstr>
      <vt:lpstr>Impact</vt:lpstr>
      <vt:lpstr>Arial Narrow</vt:lpstr>
      <vt:lpstr>Monotype Sorts</vt:lpstr>
      <vt:lpstr>Lucida Sans</vt:lpstr>
      <vt:lpstr>Book Antiqua</vt:lpstr>
      <vt:lpstr>Wingdings 2</vt:lpstr>
      <vt:lpstr>Wingdings 3</vt:lpstr>
      <vt:lpstr>Calibri</vt:lpstr>
      <vt:lpstr>Кимоно</vt:lpstr>
      <vt:lpstr>Безпечна поведінка учнів в мережі Інтернет</vt:lpstr>
      <vt:lpstr>1.Вступ2.Найбільш поширені реальні загрози віртуального світу3.Пам’ятка учням4.Статистичні дані, щодо користування дітей Інтернетом5.Хакери6.Способи проникнення хакерів  до чужих систем7.Контроль за дітьми в Інтернеті8.Правила використання електронної пошти9.Як захиститися від людей, які  прагнуть завдати мені шкоди?10.Про інформаційну безпеку11.Висновок</vt:lpstr>
      <vt:lpstr>PowerPoint Presentation</vt:lpstr>
      <vt:lpstr>Дослідження Гарвардського університету виявило три найбільш поширені реальні загрози віртуального світу:</vt:lpstr>
      <vt:lpstr/>
      <vt:lpstr>PowerPoint Presentation</vt:lpstr>
      <vt:lpstr>PowerPoint Presentation</vt:lpstr>
      <vt:lpstr>PowerPoint Presentation</vt:lpstr>
      <vt:lpstr>PowerPoint Presentation</vt:lpstr>
      <vt:lpstr>БЕЗПЕКА  В ІНТЕРНЕТІ</vt:lpstr>
      <vt:lpstr>PowerPoint Presentation</vt:lpstr>
      <vt:lpstr>Найголовніше – навчитися не «проводити час» в Інтернеті, а активно користуватися можливостями мережі. А можливостей – очі розбігаються! Скільки всього можна зробити за допомогою різних соціальних сервісів: і презентацію в блог підв'язати, і мультик, і слайд-шоу. Одна лише біда: знижується рівень безпеки закритого блога.</vt:lpstr>
      <vt:lpstr/>
      <vt:lpstr>PowerPoint Presentation</vt:lpstr>
      <vt:lpstr>Про інформаційну безпеку</vt:lpstr>
      <vt:lpstr>PowerPoint Presentation</vt:lpstr>
      <vt:lpstr>PowerPoint Presentation</vt:lpstr>
      <vt:lpstr>День безпечного Інтернету традиційно відзначається у перший вівторок лютого. Кампанія проходить на підтримку Європейського Дня безпечного Інтернету та покликана привернути увагу суспільства до цієї проблеми, розказати дітям, батькам та усім, кого це турбує, про ті ризики, на які можуть натрапити діти та підлітки в Інтернеті, та як захистити себе від цих ризиків.</vt:lpstr>
      <vt:lpstr>PowerPoint Presentation</vt:lpstr>
      <vt:lpstr>PowerPoint Presentation</vt:lpstr>
    </vt:vector>
  </TitlesOfParts>
  <LinksUpToDate>0</LinksUpToDate>
  <SharedDoc>0</SharedDoc>
  <HyperlinksChanged>0</HyperlinksChanged>
  <Application>Aspose.Slides for .NET</Application>
  <AppVersion>22.1200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cp:lastPrinted>2023-02-12T18:44:15.882</cp:lastPrinted>
  <dcterms:created xsi:type="dcterms:W3CDTF">2023-02-12T18:44:15Z</dcterms:created>
  <dcterms:modified xsi:type="dcterms:W3CDTF">2023-02-12T18:44:24Z</dcterms:modified>
</cp:coreProperties>
</file>