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Нескорені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духом, </a:t>
            </a:r>
            <a:r>
              <a:rPr lang="ru-R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незламні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часом.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Іванна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Блажкевич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Ірина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Вільде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Ольга </a:t>
            </a:r>
            <a:r>
              <a:rPr lang="ru-RU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Дучимінська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71626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Денисівської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 ст.</a:t>
            </a:r>
          </a:p>
          <a:p>
            <a:pPr algn="r">
              <a:defRPr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Куцан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Дмитрівна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0161120_2122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620688"/>
            <a:ext cx="6840760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733256"/>
            <a:ext cx="6840760" cy="80486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1966 р. Іванна </a:t>
            </a:r>
            <a:r>
              <a:rPr lang="uk-UA" sz="2000" b="1" dirty="0" err="1" smtClean="0"/>
              <a:t>Блажкевич</a:t>
            </a:r>
            <a:r>
              <a:rPr lang="uk-UA" sz="2000" b="1" dirty="0" smtClean="0"/>
              <a:t>, Ірина Вільде(зліва) і Ольга </a:t>
            </a:r>
            <a:r>
              <a:rPr lang="uk-UA" sz="2000" b="1" dirty="0" err="1" smtClean="0"/>
              <a:t>Дучимінська</a:t>
            </a:r>
            <a:r>
              <a:rPr lang="uk-UA" sz="2000" b="1" dirty="0" smtClean="0"/>
              <a:t>(справа) серед вчительського колективу </a:t>
            </a:r>
            <a:r>
              <a:rPr lang="uk-UA" sz="2000" b="1" dirty="0" err="1" smtClean="0"/>
              <a:t>Денисівської</a:t>
            </a:r>
            <a:r>
              <a:rPr lang="uk-UA" sz="2000" b="1" dirty="0" smtClean="0"/>
              <a:t> школи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0161121_1342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612774"/>
            <a:ext cx="7632848" cy="5724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200800" cy="80486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1966 р. Ірина Вільде та Ольга </a:t>
            </a:r>
            <a:r>
              <a:rPr lang="uk-UA" sz="2400" b="1" dirty="0" err="1" smtClean="0"/>
              <a:t>Дучимінська</a:t>
            </a:r>
            <a:r>
              <a:rPr lang="uk-UA" sz="2400" b="1" dirty="0" smtClean="0"/>
              <a:t> серед родини Іванни </a:t>
            </a:r>
            <a:r>
              <a:rPr lang="uk-UA" sz="2400" b="1" dirty="0" err="1" smtClean="0"/>
              <a:t>Блажкевич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0161121_1345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9" y="612774"/>
            <a:ext cx="6912767" cy="5184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661248"/>
            <a:ext cx="7344816" cy="80486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1966 р. Ірина Вільде з Іванною </a:t>
            </a:r>
            <a:r>
              <a:rPr lang="uk-UA" sz="2400" b="1" dirty="0" err="1" smtClean="0"/>
              <a:t>Блажкевич</a:t>
            </a:r>
            <a:r>
              <a:rPr lang="uk-UA" sz="2400" b="1" dirty="0" smtClean="0"/>
              <a:t> кладе цеглину  на будову нової школи в </a:t>
            </a:r>
            <a:r>
              <a:rPr lang="uk-UA" sz="2400" b="1" dirty="0" err="1" smtClean="0"/>
              <a:t>с.Денисів</a:t>
            </a:r>
            <a:endParaRPr lang="uk-UA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0161121_1343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620688"/>
            <a:ext cx="7632848" cy="49044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589240"/>
            <a:ext cx="7632848" cy="72008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1971 р. Ірина Вільде приїхала привітати Іванну </a:t>
            </a:r>
            <a:r>
              <a:rPr lang="uk-UA" sz="2800" b="1" dirty="0" err="1" smtClean="0"/>
              <a:t>Блажкевич</a:t>
            </a:r>
            <a:r>
              <a:rPr lang="uk-UA" sz="2800" b="1" dirty="0" smtClean="0"/>
              <a:t> з 85-річчям.</a:t>
            </a:r>
            <a:endParaRPr lang="uk-UA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0161121_1342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476672"/>
            <a:ext cx="6975920" cy="52319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272808" cy="80486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1976 р. Ірина Вільде (зліва) на святкуванні 90-річчя Іванни </a:t>
            </a:r>
            <a:r>
              <a:rPr lang="uk-UA" sz="2800" b="1" dirty="0" err="1" smtClean="0"/>
              <a:t>Блажкевич</a:t>
            </a:r>
            <a:endParaRPr lang="uk-UA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Нескорені духом, незламні часом. (Іванна Блажкевич, Ірина Вільде, Ольга Дучимінська)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18</cp:revision>
  <dcterms:created xsi:type="dcterms:W3CDTF">2015-05-03T06:58:13Z</dcterms:created>
  <dcterms:modified xsi:type="dcterms:W3CDTF">2016-11-25T21:32:37Z</dcterms:modified>
</cp:coreProperties>
</file>