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70" r:id="rId11"/>
    <p:sldId id="271" r:id="rId12"/>
    <p:sldId id="272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7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7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580738"/>
            <a:ext cx="5184576" cy="177708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ЛАУРЕАТИ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 ПРЕМІЇ ІМЕНІ    ІВАННИ БЛАЖКЕВИЧ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3214710" cy="1071570"/>
          </a:xfrm>
        </p:spPr>
        <p:txBody>
          <a:bodyPr/>
          <a:lstStyle/>
          <a:p>
            <a:pPr marL="182880" indent="0" algn="ctr">
              <a:buNone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" y="0"/>
            <a:ext cx="1671378" cy="6885713"/>
            <a:chOff x="-1" y="0"/>
            <a:chExt cx="1671378" cy="6885713"/>
          </a:xfrm>
        </p:grpSpPr>
        <p:pic>
          <p:nvPicPr>
            <p:cNvPr id="102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 rot="10800000">
            <a:off x="7454257" y="6923"/>
            <a:ext cx="1671378" cy="6885713"/>
            <a:chOff x="-1" y="0"/>
            <a:chExt cx="1671378" cy="6885713"/>
          </a:xfrm>
        </p:grpSpPr>
        <p:pic>
          <p:nvPicPr>
            <p:cNvPr id="2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1187624" y="4357694"/>
            <a:ext cx="4761606" cy="283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14290"/>
            <a:ext cx="3429024" cy="3143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3504" y="5429264"/>
            <a:ext cx="2804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 вчитель</a:t>
            </a:r>
            <a:br>
              <a:rPr lang="uk-UA" dirty="0" smtClean="0"/>
            </a:br>
            <a:r>
              <a:rPr lang="en-US" dirty="0" smtClean="0"/>
              <a:t>  </a:t>
            </a:r>
            <a:r>
              <a:rPr lang="uk-UA" dirty="0" err="1" smtClean="0"/>
              <a:t>Денисівської</a:t>
            </a:r>
            <a:r>
              <a:rPr lang="uk-UA" dirty="0" smtClean="0"/>
              <a:t> ЗОШ</a:t>
            </a:r>
            <a:br>
              <a:rPr lang="uk-UA" dirty="0" smtClean="0"/>
            </a:br>
            <a:r>
              <a:rPr lang="en-US" dirty="0" smtClean="0"/>
              <a:t>     </a:t>
            </a:r>
            <a:r>
              <a:rPr lang="uk-UA" dirty="0" smtClean="0"/>
              <a:t>І-ІІ ступенів</a:t>
            </a:r>
            <a:br>
              <a:rPr lang="uk-UA" dirty="0" smtClean="0"/>
            </a:br>
            <a:r>
              <a:rPr lang="en-US" dirty="0" smtClean="0"/>
              <a:t>    </a:t>
            </a:r>
            <a:r>
              <a:rPr lang="uk-UA" dirty="0" err="1" smtClean="0"/>
              <a:t>Літнянська</a:t>
            </a:r>
            <a:r>
              <a:rPr lang="uk-UA" dirty="0" smtClean="0"/>
              <a:t> Л.Л.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04328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214290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2006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57224" y="1571612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Євген </a:t>
            </a:r>
            <a:r>
              <a:rPr lang="uk-UA" sz="2400" dirty="0" err="1" smtClean="0"/>
              <a:t>Удін</a:t>
            </a:r>
            <a:r>
              <a:rPr lang="uk-UA" sz="2400" dirty="0" smtClean="0"/>
              <a:t>(художник)</a:t>
            </a:r>
            <a:endParaRPr lang="ru-RU" sz="2400" dirty="0"/>
          </a:p>
        </p:txBody>
      </p:sp>
      <p:pic>
        <p:nvPicPr>
          <p:cNvPr id="25" name="Рисунок 24" descr="Удін_Євген_Тимофійович_-_160294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285860"/>
            <a:ext cx="2966258" cy="4469161"/>
          </a:xfrm>
          <a:prstGeom prst="rect">
            <a:avLst/>
          </a:prstGeom>
        </p:spPr>
      </p:pic>
      <p:pic>
        <p:nvPicPr>
          <p:cNvPr id="26" name="Рисунок 25" descr="c88e7b472c4df897f2e534601a156a9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3143248"/>
            <a:ext cx="3395663" cy="25504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4282" y="2214554"/>
            <a:ext cx="4591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роботи з ілюстрації творів </a:t>
            </a:r>
            <a:br>
              <a:rPr lang="uk-UA" sz="2000" dirty="0" smtClean="0"/>
            </a:br>
            <a:r>
              <a:rPr lang="uk-UA" sz="2000" dirty="0" smtClean="0"/>
              <a:t>українських письменників для дітей </a:t>
            </a:r>
            <a:br>
              <a:rPr lang="uk-UA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285728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2007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57224" y="1571612"/>
            <a:ext cx="3018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Ядвіга </a:t>
            </a:r>
            <a:r>
              <a:rPr lang="uk-UA" sz="2400" dirty="0" err="1" smtClean="0"/>
              <a:t>Федик</a:t>
            </a:r>
            <a:r>
              <a:rPr lang="uk-UA" sz="2400" dirty="0" smtClean="0"/>
              <a:t> </a:t>
            </a:r>
            <a:br>
              <a:rPr lang="uk-UA" sz="2400" dirty="0" smtClean="0"/>
            </a:br>
            <a:r>
              <a:rPr lang="uk-UA" sz="2400" dirty="0" smtClean="0"/>
              <a:t>(педагог</a:t>
            </a:r>
            <a:r>
              <a:rPr lang="en-US" sz="2400" dirty="0" smtClean="0"/>
              <a:t>,</a:t>
            </a:r>
            <a:r>
              <a:rPr lang="uk-UA" sz="2400" dirty="0" smtClean="0"/>
              <a:t>публіцист)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4282" y="2214554"/>
            <a:ext cx="261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 </a:t>
            </a:r>
            <a:br>
              <a:rPr lang="uk-UA" sz="2000" dirty="0" smtClean="0"/>
            </a:b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2714620"/>
            <a:ext cx="4304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збір матеріалів</a:t>
            </a:r>
            <a:r>
              <a:rPr lang="en-US" sz="2000" dirty="0" smtClean="0"/>
              <a:t>,</a:t>
            </a:r>
            <a:r>
              <a:rPr lang="uk-UA" sz="2000" dirty="0" smtClean="0"/>
              <a:t>упорядкування</a:t>
            </a:r>
            <a:r>
              <a:rPr lang="en-US" sz="2000" dirty="0" smtClean="0"/>
              <a:t>,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редагування і вихід у світ книги </a:t>
            </a:r>
            <a:br>
              <a:rPr lang="uk-UA" sz="2000" dirty="0" smtClean="0"/>
            </a:br>
            <a:r>
              <a:rPr lang="uk-UA" sz="2000" dirty="0" smtClean="0"/>
              <a:t>про І.</a:t>
            </a:r>
            <a:r>
              <a:rPr lang="uk-UA" sz="2000" dirty="0" err="1" smtClean="0"/>
              <a:t>Блажкевич</a:t>
            </a:r>
            <a:r>
              <a:rPr lang="uk-UA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,,</a:t>
            </a:r>
            <a:r>
              <a:rPr lang="uk-UA" sz="2000" dirty="0" smtClean="0"/>
              <a:t>Життя</a:t>
            </a:r>
            <a:r>
              <a:rPr lang="en-US" sz="2000" dirty="0" smtClean="0"/>
              <a:t>,</a:t>
            </a:r>
            <a:r>
              <a:rPr lang="uk-UA" sz="2000" dirty="0" smtClean="0"/>
              <a:t>віддане </a:t>
            </a:r>
            <a:r>
              <a:rPr lang="uk-UA" sz="2000" dirty="0" err="1" smtClean="0"/>
              <a:t>Ураїні</a:t>
            </a:r>
            <a:r>
              <a:rPr lang="en-US" sz="2000" dirty="0" smtClean="0"/>
              <a:t>”.</a:t>
            </a:r>
            <a:endParaRPr lang="ru-RU" sz="2000" dirty="0"/>
          </a:p>
        </p:txBody>
      </p:sp>
      <p:pic>
        <p:nvPicPr>
          <p:cNvPr id="21" name="Рисунок 20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643314"/>
            <a:ext cx="1714512" cy="2441193"/>
          </a:xfrm>
          <a:prstGeom prst="rect">
            <a:avLst/>
          </a:prstGeom>
        </p:spPr>
      </p:pic>
      <p:pic>
        <p:nvPicPr>
          <p:cNvPr id="22" name="Рисунок 21" descr="10801797_1383277765302478_6872622747465701861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1142984"/>
            <a:ext cx="2714644" cy="48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428604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</a:t>
            </a:r>
            <a:r>
              <a:rPr lang="en-US" sz="5000" dirty="0" smtClean="0"/>
              <a:t>10</a:t>
            </a:r>
            <a:r>
              <a:rPr lang="uk-UA" sz="5000" dirty="0" smtClean="0"/>
              <a:t>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28596" y="1428736"/>
            <a:ext cx="4124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Олег Герман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uk-UA" sz="2400" dirty="0" smtClean="0"/>
              <a:t>(науковець</a:t>
            </a:r>
            <a:r>
              <a:rPr lang="en-US" sz="2400" dirty="0" smtClean="0"/>
              <a:t>,</a:t>
            </a:r>
            <a:r>
              <a:rPr lang="uk-UA" sz="2400" dirty="0" smtClean="0"/>
              <a:t>поет</a:t>
            </a:r>
            <a:r>
              <a:rPr lang="en-US" sz="2400" dirty="0" smtClean="0"/>
              <a:t>,</a:t>
            </a:r>
            <a:r>
              <a:rPr lang="uk-UA" sz="2400" dirty="0" smtClean="0"/>
              <a:t>художник)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4282" y="2214554"/>
            <a:ext cx="261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 </a:t>
            </a:r>
            <a:br>
              <a:rPr lang="uk-UA" sz="2000" dirty="0" smtClean="0"/>
            </a:b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282" y="2857496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" name="Рисунок 21" descr="1383313916_ger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714488"/>
            <a:ext cx="3000396" cy="40005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7158" y="2571744"/>
            <a:ext cx="4600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казку-гру</a:t>
            </a:r>
            <a:r>
              <a:rPr lang="ru-RU" sz="2000" dirty="0" smtClean="0"/>
              <a:t> «Сто </a:t>
            </a:r>
            <a:r>
              <a:rPr lang="ru-RU" sz="2000" dirty="0" err="1" smtClean="0"/>
              <a:t>потайних</a:t>
            </a:r>
            <a:r>
              <a:rPr lang="ru-RU" sz="2000" dirty="0" smtClean="0"/>
              <a:t> дверей, </a:t>
            </a:r>
            <a:br>
              <a:rPr lang="ru-RU" sz="2000" dirty="0" smtClean="0"/>
            </a:b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джури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Михайлика</a:t>
            </a:r>
            <a:r>
              <a:rPr lang="ru-RU" sz="2000" dirty="0" smtClean="0"/>
              <a:t>» </a:t>
            </a:r>
            <a:br>
              <a:rPr lang="ru-RU" sz="2000" dirty="0" smtClean="0"/>
            </a:br>
            <a:r>
              <a:rPr lang="ru-RU" sz="2000" dirty="0" smtClean="0"/>
              <a:t>   та книгу</a:t>
            </a:r>
            <a:br>
              <a:rPr lang="ru-RU" sz="2000" dirty="0" smtClean="0"/>
            </a:br>
            <a:r>
              <a:rPr lang="ru-RU" sz="2000" dirty="0" smtClean="0"/>
              <a:t> «</a:t>
            </a:r>
            <a:r>
              <a:rPr lang="ru-RU" sz="2000" dirty="0" err="1" smtClean="0"/>
              <a:t>Хресне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сходження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26" name="Рисунок 25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4143380"/>
            <a:ext cx="1419225" cy="2047875"/>
          </a:xfrm>
          <a:prstGeom prst="rect">
            <a:avLst/>
          </a:prstGeom>
        </p:spPr>
      </p:pic>
      <p:pic>
        <p:nvPicPr>
          <p:cNvPr id="27" name="Рисунок 26" descr="i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4143380"/>
            <a:ext cx="14573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500042"/>
            <a:ext cx="27478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b="1" dirty="0" smtClean="0"/>
              <a:t>2011</a:t>
            </a:r>
            <a:r>
              <a:rPr lang="uk-UA" sz="5000" dirty="0" smtClean="0"/>
              <a:t>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720" y="2000240"/>
            <a:ext cx="49840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smtClean="0"/>
              <a:t>Петро Сорока</a:t>
            </a:r>
            <a:br>
              <a:rPr lang="uk-UA" sz="2400" dirty="0" smtClean="0"/>
            </a:br>
            <a:r>
              <a:rPr lang="uk-UA" sz="2400" dirty="0" smtClean="0"/>
              <a:t>(письменник</a:t>
            </a:r>
            <a:r>
              <a:rPr lang="en-US" sz="2400" dirty="0" smtClean="0"/>
              <a:t>,</a:t>
            </a:r>
            <a:r>
              <a:rPr lang="uk-UA" sz="2400" dirty="0" smtClean="0"/>
              <a:t>видавець</a:t>
            </a:r>
            <a:r>
              <a:rPr lang="en-US" sz="2400" dirty="0" smtClean="0"/>
              <a:t>,</a:t>
            </a:r>
            <a:r>
              <a:rPr lang="uk-UA" sz="2400" dirty="0" smtClean="0"/>
              <a:t>редактор</a:t>
            </a:r>
            <a:r>
              <a:rPr lang="en-US" sz="2400" dirty="0" smtClean="0"/>
              <a:t>)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4" name="Рисунок 13" descr="Soroka-Petro42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427" y="2000240"/>
            <a:ext cx="3524273" cy="34290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571876"/>
            <a:ext cx="442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читанку для молодших школярів</a:t>
            </a:r>
            <a:br>
              <a:rPr lang="uk-UA" sz="2000" dirty="0" smtClean="0"/>
            </a:br>
            <a:r>
              <a:rPr lang="en-US" sz="2000" dirty="0" smtClean="0"/>
              <a:t>,,</a:t>
            </a:r>
            <a:r>
              <a:rPr lang="uk-UA" sz="2000" dirty="0" smtClean="0"/>
              <a:t>Лісова скарбничка</a:t>
            </a:r>
            <a:r>
              <a:rPr lang="en-US" sz="2000" dirty="0" smtClean="0"/>
              <a:t>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428604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2012</a:t>
            </a:r>
            <a:r>
              <a:rPr lang="uk-UA" sz="5000" dirty="0" smtClean="0"/>
              <a:t>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720" y="142873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Валентина </a:t>
            </a:r>
            <a:r>
              <a:rPr lang="ru-RU" sz="2400" dirty="0" err="1" smtClean="0"/>
              <a:t>Семеняк-Шта</a:t>
            </a:r>
            <a:r>
              <a:rPr lang="uk-UA" sz="2400" dirty="0" err="1" smtClean="0"/>
              <a:t>нгей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uk-UA" sz="2400" dirty="0" smtClean="0"/>
              <a:t>літераторка</a:t>
            </a:r>
            <a:r>
              <a:rPr lang="en-US" sz="2400" dirty="0" smtClean="0"/>
              <a:t>,</a:t>
            </a:r>
            <a:r>
              <a:rPr lang="uk-UA" sz="2400" dirty="0" smtClean="0"/>
              <a:t>журналіст</a:t>
            </a:r>
            <a:r>
              <a:rPr lang="en-US" sz="2400" dirty="0" smtClean="0"/>
              <a:t>,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фотохудожник)</a:t>
            </a:r>
            <a:endParaRPr lang="ru-RU" sz="2400" dirty="0"/>
          </a:p>
        </p:txBody>
      </p:sp>
      <p:pic>
        <p:nvPicPr>
          <p:cNvPr id="14" name="Рисунок 13" descr="сканирование0002(2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357562"/>
            <a:ext cx="2000264" cy="2695920"/>
          </a:xfrm>
          <a:prstGeom prst="rect">
            <a:avLst/>
          </a:prstGeom>
        </p:spPr>
      </p:pic>
      <p:pic>
        <p:nvPicPr>
          <p:cNvPr id="20" name="Рисунок 19" descr="Семеняк-Штангей_Валентина_Миколаївна-160842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428736"/>
            <a:ext cx="2667018" cy="40005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720" y="3500438"/>
            <a:ext cx="33575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За книгу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,,</a:t>
            </a:r>
            <a:r>
              <a:rPr lang="uk-UA" sz="2000" dirty="0" smtClean="0"/>
              <a:t>Спитай у свого </a:t>
            </a:r>
            <a:br>
              <a:rPr lang="uk-UA" sz="2000" dirty="0" smtClean="0"/>
            </a:br>
            <a:r>
              <a:rPr lang="uk-UA" sz="2000" dirty="0" smtClean="0"/>
              <a:t>       </a:t>
            </a:r>
            <a:r>
              <a:rPr lang="uk-UA" sz="2000" dirty="0" err="1" smtClean="0"/>
              <a:t>яногла</a:t>
            </a:r>
            <a:r>
              <a:rPr lang="en-US" sz="2000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428604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2013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720" y="1571612"/>
            <a:ext cx="485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Марія </a:t>
            </a:r>
            <a:r>
              <a:rPr lang="uk-UA" sz="2800" dirty="0" err="1" smtClean="0"/>
              <a:t>Баліцька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(журналіст</a:t>
            </a:r>
            <a:r>
              <a:rPr lang="en-US" sz="2800" dirty="0" smtClean="0"/>
              <a:t>,</a:t>
            </a:r>
            <a:r>
              <a:rPr lang="uk-UA" sz="2800" dirty="0" smtClean="0"/>
              <a:t>редактор</a:t>
            </a:r>
            <a:r>
              <a:rPr lang="en-US" sz="2800" dirty="0" smtClean="0"/>
              <a:t>,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US" sz="2800" smtClean="0"/>
              <a:t>                       </a:t>
            </a:r>
            <a:r>
              <a:rPr lang="uk-UA" sz="2800" smtClean="0"/>
              <a:t>літератор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14" name="Рисунок 13" descr="Balitska-Maria38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428736"/>
            <a:ext cx="2896531" cy="38576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5720" y="3071810"/>
            <a:ext cx="248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книги </a:t>
            </a:r>
            <a:r>
              <a:rPr lang="en-US" sz="2000" dirty="0" smtClean="0"/>
              <a:t> </a:t>
            </a:r>
            <a:r>
              <a:rPr lang="uk-UA" sz="2000" dirty="0" smtClean="0"/>
              <a:t>для дітей</a:t>
            </a:r>
            <a:endParaRPr lang="ru-RU" sz="2000" dirty="0"/>
          </a:p>
        </p:txBody>
      </p:sp>
      <p:pic>
        <p:nvPicPr>
          <p:cNvPr id="21" name="Рисунок 20" descr="сканирование0001(5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3357562"/>
            <a:ext cx="1998788" cy="27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428604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2014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50706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Тамара Ткачук-Гнатович</a:t>
            </a:r>
            <a:br>
              <a:rPr lang="uk-UA" sz="2400" b="1" dirty="0" smtClean="0"/>
            </a:br>
            <a:r>
              <a:rPr lang="uk-UA" sz="2400" b="1" dirty="0" smtClean="0"/>
              <a:t>(літератор</a:t>
            </a:r>
            <a:r>
              <a:rPr lang="en-US" sz="2400" b="1" dirty="0" smtClean="0"/>
              <a:t>,</a:t>
            </a:r>
            <a:r>
              <a:rPr lang="uk-UA" sz="2400" b="1" dirty="0" smtClean="0"/>
              <a:t>бібліотекар </a:t>
            </a:r>
            <a:br>
              <a:rPr lang="uk-UA" sz="2400" b="1" dirty="0" smtClean="0"/>
            </a:br>
            <a:r>
              <a:rPr lang="ru-RU" sz="2400" b="1" dirty="0" err="1" smtClean="0"/>
              <a:t>Тернопільського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національного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err="1" smtClean="0"/>
              <a:t>технічного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університету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err="1" smtClean="0"/>
              <a:t>ім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Івана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Пулюя</a:t>
            </a:r>
            <a:r>
              <a:rPr lang="ru-RU" sz="2400" b="1" dirty="0" smtClean="0"/>
              <a:t>.</a:t>
            </a:r>
            <a:r>
              <a:rPr lang="uk-UA" sz="2400" b="1" dirty="0" smtClean="0"/>
              <a:t>)</a:t>
            </a:r>
            <a:endParaRPr lang="ru-RU" sz="2400" b="1" dirty="0"/>
          </a:p>
        </p:txBody>
      </p:sp>
      <p:pic>
        <p:nvPicPr>
          <p:cNvPr id="14" name="Рисунок 13" descr="Гнатови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357298"/>
            <a:ext cx="2714008" cy="388090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71472" y="3357562"/>
            <a:ext cx="3942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серію</a:t>
            </a:r>
            <a:r>
              <a:rPr lang="ru-RU" sz="2000" dirty="0" smtClean="0"/>
              <a:t> книг для </a:t>
            </a:r>
            <a:r>
              <a:rPr lang="ru-RU" sz="2000" dirty="0" err="1" smtClean="0"/>
              <a:t>юних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читачів</a:t>
            </a:r>
            <a:endParaRPr lang="ru-RU" sz="2000" dirty="0"/>
          </a:p>
        </p:txBody>
      </p:sp>
      <p:pic>
        <p:nvPicPr>
          <p:cNvPr id="22" name="Рисунок 21" descr="Kazka_pro_Dobry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4143380"/>
            <a:ext cx="1285884" cy="1761661"/>
          </a:xfrm>
          <a:prstGeom prst="rect">
            <a:avLst/>
          </a:prstGeom>
        </p:spPr>
      </p:pic>
      <p:pic>
        <p:nvPicPr>
          <p:cNvPr id="23" name="Рисунок 22" descr="978-966-457-220-7_sm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143380"/>
            <a:ext cx="1225453" cy="1741164"/>
          </a:xfrm>
          <a:prstGeom prst="rect">
            <a:avLst/>
          </a:prstGeom>
        </p:spPr>
      </p:pic>
      <p:pic>
        <p:nvPicPr>
          <p:cNvPr id="24" name="Рисунок 23" descr="Ptasynyj_ranok-215x30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143380"/>
            <a:ext cx="1244212" cy="17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428604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2015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720" y="1428736"/>
            <a:ext cx="5221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Ірина </a:t>
            </a:r>
            <a:r>
              <a:rPr lang="uk-UA" sz="2400" dirty="0" err="1" smtClean="0"/>
              <a:t>Дем</a:t>
            </a:r>
            <a:r>
              <a:rPr lang="en-US" sz="2400" dirty="0" smtClean="0"/>
              <a:t>’</a:t>
            </a:r>
            <a:r>
              <a:rPr lang="uk-UA" sz="2400" dirty="0" err="1" smtClean="0"/>
              <a:t>янова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(письменниця</a:t>
            </a:r>
            <a:r>
              <a:rPr lang="en-US" sz="2400" dirty="0" smtClean="0"/>
              <a:t>,</a:t>
            </a:r>
            <a:r>
              <a:rPr lang="uk-UA" sz="2400" dirty="0" smtClean="0"/>
              <a:t>публіцист</a:t>
            </a:r>
            <a:r>
              <a:rPr lang="en-US" sz="2400" dirty="0" smtClean="0"/>
              <a:t>,</a:t>
            </a:r>
            <a:r>
              <a:rPr lang="uk-UA" sz="2400" dirty="0" smtClean="0"/>
              <a:t>редактор)</a:t>
            </a:r>
            <a:endParaRPr lang="ru-RU" sz="2400" dirty="0"/>
          </a:p>
        </p:txBody>
      </p:sp>
      <p:pic>
        <p:nvPicPr>
          <p:cNvPr id="14" name="Рисунок 13" descr="auth_19348304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357298"/>
            <a:ext cx="3143272" cy="3500462"/>
          </a:xfrm>
          <a:prstGeom prst="rect">
            <a:avLst/>
          </a:prstGeom>
        </p:spPr>
      </p:pic>
      <p:pic>
        <p:nvPicPr>
          <p:cNvPr id="20" name="Рисунок 19" descr="2 - 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3571876"/>
            <a:ext cx="2259443" cy="26431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8596" y="2786058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серію книжок для дітей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2428859" y="6220454"/>
            <a:ext cx="742775" cy="441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034" y="428604"/>
            <a:ext cx="58579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ПРЕМІЯ ІМЕНІ ІВАННИ БЛАЖКЕВИЧ —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відзнака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за твори для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дітей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педагогічний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доробок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пропаганду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творчості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письменниці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. </a:t>
            </a:r>
            <a:b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Заснована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у 1993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році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, як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всеукраїнська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літературно-мистецька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премія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.</a:t>
            </a:r>
            <a:b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Засновники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Тернопільське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обласне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управління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по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пресі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та редактор журналу «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Тернопіль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» .</a:t>
            </a:r>
            <a:b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 З 2002 року 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премія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отримала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статус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обласної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літературної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, нею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нагороджує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Тернопільська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обласна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організація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НСПУ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" name="Рисунок 21" descr="загружен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571480"/>
            <a:ext cx="2357454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57488" y="214290"/>
            <a:ext cx="3214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</a:t>
            </a:r>
            <a:r>
              <a:rPr lang="uk-UA" sz="5000" dirty="0" smtClean="0"/>
              <a:t>1993 рік</a:t>
            </a:r>
            <a:endParaRPr lang="ru-RU" sz="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1214422"/>
            <a:ext cx="4857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Левицький Михайло  (поет)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" name="Рисунок 21" descr="Левицький_Михайло_Васильович_-_16084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071678"/>
            <a:ext cx="2071670" cy="27922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29190" y="121442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Володимир</a:t>
            </a:r>
            <a:r>
              <a:rPr lang="en-US" sz="2400" dirty="0" smtClean="0"/>
              <a:t> </a:t>
            </a:r>
            <a:r>
              <a:rPr lang="uk-UA" sz="2400" dirty="0" smtClean="0"/>
              <a:t>Хома</a:t>
            </a:r>
            <a:br>
              <a:rPr lang="uk-UA" sz="2400" dirty="0" smtClean="0"/>
            </a:br>
            <a:r>
              <a:rPr lang="uk-UA" sz="2400" dirty="0" smtClean="0"/>
              <a:t>        (краєзнавець)        </a:t>
            </a:r>
            <a:endParaRPr lang="ru-RU" sz="2400" dirty="0"/>
          </a:p>
        </p:txBody>
      </p:sp>
      <p:pic>
        <p:nvPicPr>
          <p:cNvPr id="24" name="Рисунок 23" descr="7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071678"/>
            <a:ext cx="2443762" cy="30718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28926" y="2857496"/>
            <a:ext cx="311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Михайло Цибулько</a:t>
            </a:r>
            <a:br>
              <a:rPr lang="uk-UA" sz="2400" dirty="0" smtClean="0"/>
            </a:br>
            <a:r>
              <a:rPr lang="uk-UA" sz="2400" dirty="0" smtClean="0"/>
              <a:t>         (художник)</a:t>
            </a:r>
            <a:endParaRPr lang="ru-RU" sz="2400" dirty="0"/>
          </a:p>
        </p:txBody>
      </p:sp>
      <p:pic>
        <p:nvPicPr>
          <p:cNvPr id="26" name="Рисунок 25" descr="1996_SAM_56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696125"/>
            <a:ext cx="2571768" cy="29070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1643050"/>
            <a:ext cx="41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uk-UA" sz="2000" dirty="0" smtClean="0"/>
              <a:t>За книгу для дітей</a:t>
            </a:r>
            <a:r>
              <a:rPr lang="en-US" sz="2000" dirty="0" smtClean="0"/>
              <a:t>,,</a:t>
            </a:r>
            <a:r>
              <a:rPr lang="uk-UA" sz="2000" dirty="0" smtClean="0"/>
              <a:t>Великдень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pic>
        <p:nvPicPr>
          <p:cNvPr id="30" name="Рисунок 29" descr="velykden24101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4071942"/>
            <a:ext cx="1357322" cy="16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488" y="2214554"/>
            <a:ext cx="27860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1994 </a:t>
            </a:r>
            <a:r>
              <a:rPr lang="uk-UA" sz="5000" dirty="0" smtClean="0"/>
              <a:t>рік</a:t>
            </a:r>
            <a:endParaRPr lang="ru-RU" sz="5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0"/>
            <a:ext cx="2937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Володимир </a:t>
            </a:r>
            <a:r>
              <a:rPr lang="uk-UA" sz="2400" dirty="0" err="1" smtClean="0"/>
              <a:t>Вихрущ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  (поет)</a:t>
            </a:r>
            <a:endParaRPr lang="ru-RU" sz="2400" dirty="0"/>
          </a:p>
        </p:txBody>
      </p:sp>
      <p:pic>
        <p:nvPicPr>
          <p:cNvPr id="11" name="Рисунок 10" descr="1(14)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21"/>
            <a:ext cx="2143108" cy="2307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9190" y="0"/>
            <a:ext cx="4000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</a:t>
            </a:r>
            <a:r>
              <a:rPr lang="uk-UA" sz="2400" dirty="0" smtClean="0"/>
              <a:t>Оксана Кондратюк</a:t>
            </a:r>
            <a:br>
              <a:rPr lang="uk-UA" sz="2400" dirty="0" smtClean="0"/>
            </a:br>
            <a:r>
              <a:rPr lang="uk-UA" dirty="0" smtClean="0"/>
              <a:t>(директор Міжнародного центру науки</a:t>
            </a:r>
            <a:r>
              <a:rPr lang="en-US" dirty="0" smtClean="0"/>
              <a:t>,</a:t>
            </a:r>
            <a:r>
              <a:rPr lang="uk-UA" dirty="0" smtClean="0"/>
              <a:t>освіти та культури у Львові)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3429000"/>
            <a:ext cx="308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Богдан Мельничук</a:t>
            </a:r>
            <a:br>
              <a:rPr lang="uk-UA" sz="2400" dirty="0" smtClean="0"/>
            </a:br>
            <a:r>
              <a:rPr lang="uk-UA" sz="2400" dirty="0" smtClean="0"/>
              <a:t>(письменник)</a:t>
            </a:r>
            <a:endParaRPr lang="ru-RU" sz="2400" dirty="0"/>
          </a:p>
        </p:txBody>
      </p:sp>
      <p:pic>
        <p:nvPicPr>
          <p:cNvPr id="14" name="Рисунок 13" descr="250px-Melnychuk25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876"/>
            <a:ext cx="2214546" cy="25870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86314" y="378619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Богдан </a:t>
            </a:r>
            <a:r>
              <a:rPr lang="uk-UA" sz="2400" dirty="0" err="1" smtClean="0"/>
              <a:t>Савак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(краєзнавець)</a:t>
            </a:r>
            <a:endParaRPr lang="ru-RU" sz="2400" dirty="0"/>
          </a:p>
        </p:txBody>
      </p:sp>
      <p:pic>
        <p:nvPicPr>
          <p:cNvPr id="21" name="Рисунок 20" descr="sava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3714752"/>
            <a:ext cx="1857387" cy="24022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785794"/>
            <a:ext cx="449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книгу віршів для дітей</a:t>
            </a:r>
            <a:r>
              <a:rPr lang="en-US" sz="2000" dirty="0" smtClean="0"/>
              <a:t>,,</a:t>
            </a:r>
            <a:r>
              <a:rPr lang="uk-UA" sz="2000" dirty="0" err="1" smtClean="0"/>
              <a:t>Коз</a:t>
            </a:r>
            <a:r>
              <a:rPr lang="ru-RU" sz="2000" dirty="0" smtClean="0"/>
              <a:t>а</a:t>
            </a:r>
            <a:r>
              <a:rPr lang="uk-UA" sz="2000" dirty="0" err="1" smtClean="0"/>
              <a:t>чок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7884" y="34290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286248" y="4572008"/>
            <a:ext cx="28937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громадську </a:t>
            </a:r>
            <a:br>
              <a:rPr lang="uk-UA" sz="2000" dirty="0" smtClean="0"/>
            </a:br>
            <a:r>
              <a:rPr lang="uk-UA" sz="2000" dirty="0" smtClean="0"/>
              <a:t>діяльність</a:t>
            </a:r>
            <a:br>
              <a:rPr lang="uk-UA" sz="2000" dirty="0" smtClean="0"/>
            </a:br>
            <a:r>
              <a:rPr lang="uk-UA" sz="2000" dirty="0" smtClean="0"/>
              <a:t>та пропаганду творчої </a:t>
            </a:r>
            <a:br>
              <a:rPr lang="uk-UA" sz="2000" dirty="0" smtClean="0"/>
            </a:br>
            <a:r>
              <a:rPr lang="uk-UA" sz="2000" dirty="0" smtClean="0"/>
              <a:t>спадщини поетеси.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286248" y="1285860"/>
            <a:ext cx="2542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 популяризацію 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розповсюдження</a:t>
            </a:r>
            <a:br>
              <a:rPr lang="uk-UA" dirty="0" smtClean="0"/>
            </a:br>
            <a:r>
              <a:rPr lang="uk-UA" dirty="0" smtClean="0"/>
              <a:t>журналу </a:t>
            </a:r>
            <a:r>
              <a:rPr lang="en-US" dirty="0" smtClean="0"/>
              <a:t>,,</a:t>
            </a:r>
            <a:r>
              <a:rPr lang="uk-UA" dirty="0" smtClean="0"/>
              <a:t>Тернопіль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22" name="Рисунок 21" descr="Изображение 2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1214422"/>
            <a:ext cx="1768034" cy="24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8992" y="428604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1995 рік</a:t>
            </a:r>
            <a:endParaRPr lang="ru-RU" sz="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071546"/>
            <a:ext cx="2764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Оксана </a:t>
            </a:r>
            <a:r>
              <a:rPr lang="uk-UA" sz="2400" dirty="0" err="1" smtClean="0"/>
              <a:t>Сенатович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 (поетеса)</a:t>
            </a:r>
            <a:endParaRPr lang="ru-RU" sz="2400" dirty="0"/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928802"/>
            <a:ext cx="2218908" cy="29289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4612" y="2428868"/>
            <a:ext cx="2857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Володимир </a:t>
            </a:r>
            <a:br>
              <a:rPr lang="uk-UA" sz="2400" dirty="0" smtClean="0"/>
            </a:br>
            <a:r>
              <a:rPr lang="uk-UA" sz="2400" dirty="0" smtClean="0"/>
              <a:t>      Якубовський</a:t>
            </a:r>
            <a:br>
              <a:rPr lang="uk-UA" sz="2400" dirty="0" smtClean="0"/>
            </a:br>
            <a:r>
              <a:rPr lang="uk-UA" sz="2400" dirty="0" smtClean="0"/>
              <a:t>       (художник)</a:t>
            </a:r>
            <a:endParaRPr lang="ru-RU" sz="2400" dirty="0"/>
          </a:p>
        </p:txBody>
      </p:sp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643314"/>
            <a:ext cx="2452912" cy="3214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86380" y="1142984"/>
            <a:ext cx="340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Богдан </a:t>
            </a:r>
            <a:r>
              <a:rPr lang="uk-UA" sz="2400" dirty="0" err="1" smtClean="0"/>
              <a:t>Хаварівський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(краєзнавець</a:t>
            </a:r>
            <a:r>
              <a:rPr lang="en-US" sz="2400" dirty="0" smtClean="0"/>
              <a:t>,</a:t>
            </a:r>
            <a:r>
              <a:rPr lang="uk-UA" sz="2400" dirty="0" smtClean="0"/>
              <a:t>архівіст)</a:t>
            </a:r>
            <a:endParaRPr lang="ru-RU" sz="2400" dirty="0"/>
          </a:p>
        </p:txBody>
      </p:sp>
      <p:pic>
        <p:nvPicPr>
          <p:cNvPr id="21" name="Рисунок 20" descr="200px-Khavarivskyi-Bogdan66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9" y="2000240"/>
            <a:ext cx="2277733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428604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1996 рік</a:t>
            </a:r>
            <a:endParaRPr lang="ru-RU" sz="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642918"/>
            <a:ext cx="238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smtClean="0"/>
              <a:t>Ярослав </a:t>
            </a:r>
            <a:r>
              <a:rPr lang="uk-UA" sz="2400" dirty="0" err="1" smtClean="0"/>
              <a:t>Сачко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  (поет) </a:t>
            </a:r>
            <a:endParaRPr lang="ru-RU" sz="2400" dirty="0"/>
          </a:p>
        </p:txBody>
      </p:sp>
      <p:pic>
        <p:nvPicPr>
          <p:cNvPr id="21" name="Рисунок 20" descr="200px-Sachko-Yaroslav13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71612"/>
            <a:ext cx="2660848" cy="32861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57488" y="2071678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</a:t>
            </a:r>
            <a:r>
              <a:rPr lang="uk-UA" sz="2400" dirty="0" smtClean="0"/>
              <a:t>Ярослав </a:t>
            </a:r>
            <a:r>
              <a:rPr lang="uk-UA" sz="2400" dirty="0" err="1" smtClean="0"/>
              <a:t>Бенза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       (літератор)</a:t>
            </a:r>
            <a:endParaRPr lang="ru-RU" sz="2400" dirty="0"/>
          </a:p>
        </p:txBody>
      </p:sp>
      <p:pic>
        <p:nvPicPr>
          <p:cNvPr id="23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0" y="4921180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Benza-Yarosla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857496"/>
            <a:ext cx="2372785" cy="27146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25225" y="785794"/>
            <a:ext cx="3018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Володимир </a:t>
            </a:r>
            <a:r>
              <a:rPr lang="uk-UA" sz="2400" dirty="0" err="1" smtClean="0"/>
              <a:t>Ханас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(педагог</a:t>
            </a:r>
            <a:r>
              <a:rPr lang="en-US" sz="2400" dirty="0" smtClean="0"/>
              <a:t>,</a:t>
            </a:r>
            <a:r>
              <a:rPr lang="uk-UA" sz="2400" dirty="0" smtClean="0"/>
              <a:t>публіцист)</a:t>
            </a:r>
            <a:endParaRPr lang="ru-RU" sz="2400" dirty="0"/>
          </a:p>
        </p:txBody>
      </p:sp>
      <p:pic>
        <p:nvPicPr>
          <p:cNvPr id="27" name="Рисунок 26" descr="twit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146" y="1643050"/>
            <a:ext cx="2609608" cy="3429024"/>
          </a:xfrm>
          <a:prstGeom prst="rect">
            <a:avLst/>
          </a:prstGeom>
        </p:spPr>
      </p:pic>
      <p:pic>
        <p:nvPicPr>
          <p:cNvPr id="20" name="Рисунок 19" descr="400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3500438"/>
            <a:ext cx="1090144" cy="15001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51111" y="5429264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збірку віршів для дітей</a:t>
            </a:r>
            <a:br>
              <a:rPr lang="uk-UA" sz="2000" dirty="0" smtClean="0"/>
            </a:br>
            <a:r>
              <a:rPr lang="en-US" sz="2000" dirty="0" smtClean="0"/>
              <a:t>,,</a:t>
            </a:r>
            <a:r>
              <a:rPr lang="uk-UA" sz="2000" dirty="0" smtClean="0"/>
              <a:t>Абетка для Василька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2844" y="5000636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</a:t>
            </a:r>
            <a:r>
              <a:rPr lang="uk-UA" sz="2000" dirty="0" err="1" smtClean="0"/>
              <a:t>кни</a:t>
            </a:r>
            <a:r>
              <a:rPr lang="ru-RU" sz="2000" dirty="0" smtClean="0"/>
              <a:t>г</a:t>
            </a:r>
            <a:r>
              <a:rPr lang="uk-UA" sz="2000" dirty="0" smtClean="0"/>
              <a:t>у</a:t>
            </a:r>
            <a:r>
              <a:rPr lang="en-US" sz="2000" dirty="0" smtClean="0"/>
              <a:t>,,</a:t>
            </a:r>
            <a:r>
              <a:rPr lang="uk-UA" sz="2000" dirty="0" err="1" smtClean="0"/>
              <a:t>Повітруля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43240" y="5643578"/>
            <a:ext cx="248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книгу</a:t>
            </a:r>
            <a:r>
              <a:rPr lang="en-US" sz="2000" dirty="0" smtClean="0"/>
              <a:t>,,</a:t>
            </a:r>
            <a:r>
              <a:rPr lang="uk-UA" sz="2000" dirty="0" smtClean="0"/>
              <a:t>Чарунки</a:t>
            </a:r>
            <a:r>
              <a:rPr lang="en-US" sz="2000" dirty="0" smtClean="0"/>
              <a:t>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286124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2000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Мирослава </a:t>
            </a:r>
            <a:r>
              <a:rPr lang="uk-UA" sz="2400" dirty="0" err="1" smtClean="0"/>
              <a:t>Іванців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 (поетеса)</a:t>
            </a:r>
            <a:endParaRPr lang="ru-RU" sz="2400" dirty="0"/>
          </a:p>
        </p:txBody>
      </p:sp>
      <p:pic>
        <p:nvPicPr>
          <p:cNvPr id="20" name="Рисунок 19" descr="Ivanciv Miroslava Petriv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928670"/>
            <a:ext cx="2214578" cy="26246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46302" y="0"/>
            <a:ext cx="3297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   Володимир Кравчук</a:t>
            </a:r>
            <a:br>
              <a:rPr lang="uk-UA" sz="2400" dirty="0" smtClean="0"/>
            </a:br>
            <a:r>
              <a:rPr lang="uk-UA" sz="2400" dirty="0" smtClean="0"/>
              <a:t>        (поет)</a:t>
            </a:r>
            <a:endParaRPr lang="ru-RU" sz="2400" dirty="0"/>
          </a:p>
        </p:txBody>
      </p:sp>
      <p:pic>
        <p:nvPicPr>
          <p:cNvPr id="22" name="Рисунок 21" descr="981-300x2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857232"/>
            <a:ext cx="2428892" cy="25717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3500438"/>
            <a:ext cx="350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Наталія </a:t>
            </a:r>
            <a:r>
              <a:rPr lang="uk-UA" sz="2400" dirty="0" err="1" smtClean="0"/>
              <a:t>Волотовська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(лікар</a:t>
            </a:r>
            <a:r>
              <a:rPr lang="en-US" sz="2400" dirty="0" smtClean="0"/>
              <a:t>,</a:t>
            </a:r>
            <a:r>
              <a:rPr lang="uk-UA" sz="2400" dirty="0" smtClean="0"/>
              <a:t>літератор)</a:t>
            </a:r>
            <a:endParaRPr lang="ru-RU" sz="2400" dirty="0"/>
          </a:p>
        </p:txBody>
      </p:sp>
      <p:pic>
        <p:nvPicPr>
          <p:cNvPr id="25" name="Рисунок 24" descr="Волотовська_Наталія_Володимирівна_-_1603544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286256"/>
            <a:ext cx="1944784" cy="25717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57950" y="3500438"/>
            <a:ext cx="3780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Козачок Ірина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uk-UA" sz="2400" dirty="0" smtClean="0"/>
              <a:t>(літератор)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57422" y="500042"/>
            <a:ext cx="217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 книгу для дітей</a:t>
            </a:r>
            <a:br>
              <a:rPr lang="uk-UA" dirty="0" smtClean="0"/>
            </a:br>
            <a:r>
              <a:rPr lang="en-US" dirty="0" smtClean="0"/>
              <a:t>,,</a:t>
            </a:r>
            <a:r>
              <a:rPr lang="uk-UA" dirty="0" smtClean="0"/>
              <a:t>Тарантас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26" name="Рисунок 25" descr="10002(9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1928802"/>
            <a:ext cx="1171396" cy="15001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57422" y="4714884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книжку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,,</a:t>
            </a:r>
            <a:r>
              <a:rPr lang="uk-UA" sz="2000" dirty="0" smtClean="0"/>
              <a:t>Наталчина абетка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143372" y="1357298"/>
            <a:ext cx="247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За книги для дітей</a:t>
            </a:r>
            <a:endParaRPr lang="ru-RU" sz="2000" dirty="0"/>
          </a:p>
        </p:txBody>
      </p:sp>
      <p:pic>
        <p:nvPicPr>
          <p:cNvPr id="29" name="Рисунок 28" descr="Изображение 21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40" y="4357694"/>
            <a:ext cx="2083588" cy="25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1785918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214290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2001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5786" y="928670"/>
            <a:ext cx="198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Марта Чопик</a:t>
            </a:r>
            <a:br>
              <a:rPr lang="uk-UA" sz="2400" dirty="0" smtClean="0"/>
            </a:br>
            <a:r>
              <a:rPr lang="uk-UA" sz="2400" dirty="0" smtClean="0"/>
              <a:t>(літератор)</a:t>
            </a:r>
            <a:endParaRPr lang="ru-RU" sz="2400" dirty="0"/>
          </a:p>
        </p:txBody>
      </p:sp>
      <p:pic>
        <p:nvPicPr>
          <p:cNvPr id="20" name="Рисунок 19" descr="1(14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428868"/>
            <a:ext cx="3161216" cy="38576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86446" y="1000108"/>
            <a:ext cx="291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Василь Дерій</a:t>
            </a:r>
            <a:br>
              <a:rPr lang="uk-UA" sz="2400" dirty="0" smtClean="0"/>
            </a:br>
            <a:r>
              <a:rPr lang="uk-UA" sz="2400" dirty="0" smtClean="0"/>
              <a:t>(вчений</a:t>
            </a:r>
            <a:r>
              <a:rPr lang="en-US" sz="2400" dirty="0" smtClean="0"/>
              <a:t>,</a:t>
            </a:r>
            <a:r>
              <a:rPr lang="uk-UA" sz="2400" dirty="0" smtClean="0"/>
              <a:t>літератор)</a:t>
            </a:r>
            <a:endParaRPr lang="ru-RU" sz="2400" dirty="0"/>
          </a:p>
        </p:txBody>
      </p:sp>
      <p:pic>
        <p:nvPicPr>
          <p:cNvPr id="22" name="Рисунок 21" descr="Deri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500306"/>
            <a:ext cx="2980236" cy="37110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4282" y="1857364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 твори для дітей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43372" y="1785926"/>
            <a:ext cx="557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За збірку</a:t>
            </a:r>
            <a:r>
              <a:rPr lang="en-US" sz="2000" dirty="0" smtClean="0"/>
              <a:t>,,</a:t>
            </a:r>
            <a:r>
              <a:rPr lang="uk-UA" sz="2000" dirty="0" smtClean="0"/>
              <a:t>Мій Букварику</a:t>
            </a:r>
            <a:r>
              <a:rPr lang="en-US" sz="2000" dirty="0" smtClean="0"/>
              <a:t>,</a:t>
            </a:r>
            <a:r>
              <a:rPr lang="uk-UA" sz="2000" dirty="0" err="1" smtClean="0"/>
              <a:t>Букводарику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uk-UA" sz="2000" dirty="0" smtClean="0"/>
              <a:t>та низку публікацій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1302676056_ryisrr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83047" cy="71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928662" y="6000768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8КЕГНГШГШЩ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1928802"/>
            <a:ext cx="2593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/>
              <a:t>2002 рік</a:t>
            </a:r>
            <a:endParaRPr lang="ru-RU" sz="5000" dirty="0"/>
          </a:p>
        </p:txBody>
      </p:sp>
      <p:pic>
        <p:nvPicPr>
          <p:cNvPr id="11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4282" y="0"/>
            <a:ext cx="37705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Стефанія </a:t>
            </a:r>
            <a:r>
              <a:rPr lang="uk-UA" sz="2400" dirty="0" err="1" smtClean="0"/>
              <a:t>Гребеньовська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(режисер Бучацького </a:t>
            </a:r>
            <a:br>
              <a:rPr lang="uk-UA" dirty="0" smtClean="0"/>
            </a:br>
            <a:r>
              <a:rPr lang="uk-UA" dirty="0" smtClean="0"/>
              <a:t>народного самодіяльного театру)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215074" y="0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Богдана Дерій</a:t>
            </a:r>
            <a:br>
              <a:rPr lang="uk-UA" sz="2400" dirty="0" smtClean="0"/>
            </a:br>
            <a:r>
              <a:rPr lang="uk-UA" sz="2400" dirty="0" smtClean="0"/>
              <a:t>(літератор)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357562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smtClean="0"/>
              <a:t>Віра </a:t>
            </a:r>
            <a:r>
              <a:rPr lang="uk-UA" sz="2400" dirty="0" err="1" smtClean="0"/>
              <a:t>Паронова</a:t>
            </a:r>
            <a:r>
              <a:rPr lang="uk-UA" sz="2400" dirty="0" smtClean="0"/>
              <a:t> </a:t>
            </a:r>
            <a:br>
              <a:rPr lang="uk-UA" sz="2400" dirty="0" smtClean="0"/>
            </a:br>
            <a:r>
              <a:rPr lang="uk-UA" sz="2400" dirty="0" smtClean="0"/>
              <a:t>(літератор)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00496" y="3357562"/>
            <a:ext cx="2435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Степан Кравець</a:t>
            </a:r>
            <a:br>
              <a:rPr lang="uk-UA" sz="2400" dirty="0" smtClean="0"/>
            </a:br>
            <a:r>
              <a:rPr lang="uk-UA" sz="2400" dirty="0" smtClean="0"/>
              <a:t>(літератор)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844" y="4429132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 серію книг </a:t>
            </a:r>
            <a:br>
              <a:rPr lang="uk-UA" dirty="0" smtClean="0"/>
            </a:br>
            <a:r>
              <a:rPr lang="uk-UA" dirty="0" smtClean="0"/>
              <a:t>  для дітей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000496" y="457200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 збірки</a:t>
            </a:r>
            <a:r>
              <a:rPr lang="en-US" dirty="0" smtClean="0"/>
              <a:t>,,</a:t>
            </a:r>
            <a:r>
              <a:rPr lang="uk-UA" dirty="0" smtClean="0"/>
              <a:t>Джерела</a:t>
            </a:r>
            <a:br>
              <a:rPr lang="uk-UA" dirty="0" smtClean="0"/>
            </a:br>
            <a:r>
              <a:rPr lang="uk-UA" dirty="0" smtClean="0"/>
              <a:t>серця</a:t>
            </a:r>
            <a:r>
              <a:rPr lang="en-US" dirty="0" smtClean="0"/>
              <a:t>”</a:t>
            </a:r>
            <a:r>
              <a:rPr lang="uk-UA" dirty="0" smtClean="0"/>
              <a:t>та </a:t>
            </a:r>
            <a:r>
              <a:rPr lang="en-US" dirty="0" smtClean="0"/>
              <a:t>,,</a:t>
            </a:r>
            <a:r>
              <a:rPr lang="uk-UA" dirty="0" smtClean="0"/>
              <a:t>Дорога</a:t>
            </a:r>
            <a:br>
              <a:rPr lang="uk-UA" dirty="0" smtClean="0"/>
            </a:br>
            <a:r>
              <a:rPr lang="uk-UA" dirty="0" smtClean="0"/>
              <a:t>  до себе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32489" y="785794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 п</a:t>
            </a:r>
            <a:r>
              <a:rPr lang="en-US" dirty="0" smtClean="0"/>
              <a:t>’</a:t>
            </a:r>
            <a:r>
              <a:rPr lang="uk-UA" dirty="0" err="1" smtClean="0"/>
              <a:t>єсу</a:t>
            </a:r>
            <a:r>
              <a:rPr lang="en-US" dirty="0" smtClean="0"/>
              <a:t>,,</a:t>
            </a:r>
            <a:r>
              <a:rPr lang="uk-UA" dirty="0" smtClean="0"/>
              <a:t>О вітре</a:t>
            </a:r>
            <a:r>
              <a:rPr lang="en-US" dirty="0" smtClean="0"/>
              <a:t>,</a:t>
            </a:r>
            <a:r>
              <a:rPr lang="uk-UA" dirty="0" smtClean="0"/>
              <a:t>рани остуди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27" name="Рисунок 26" descr="Изображение 2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643314"/>
            <a:ext cx="2512647" cy="2428892"/>
          </a:xfrm>
          <a:prstGeom prst="rect">
            <a:avLst/>
          </a:prstGeom>
        </p:spPr>
      </p:pic>
      <p:pic>
        <p:nvPicPr>
          <p:cNvPr id="28" name="Рисунок 27" descr="Изображение 2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071546"/>
            <a:ext cx="1964546" cy="2357454"/>
          </a:xfrm>
          <a:prstGeom prst="rect">
            <a:avLst/>
          </a:prstGeom>
        </p:spPr>
      </p:pic>
      <p:pic>
        <p:nvPicPr>
          <p:cNvPr id="29" name="Рисунок 28" descr="Изображение 2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142984"/>
            <a:ext cx="2024077" cy="2428892"/>
          </a:xfrm>
          <a:prstGeom prst="rect">
            <a:avLst/>
          </a:prstGeom>
        </p:spPr>
      </p:pic>
      <p:pic>
        <p:nvPicPr>
          <p:cNvPr id="30" name="Рисунок 29" descr="Изображение 21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1670" y="3714752"/>
            <a:ext cx="1857388" cy="23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Презентация-укр-7</Template>
  <TotalTime>1066</TotalTime>
  <Words>255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Презентация-укр-7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Loner-XP</cp:lastModifiedBy>
  <cp:revision>111</cp:revision>
  <dcterms:created xsi:type="dcterms:W3CDTF">2016-10-24T17:06:05Z</dcterms:created>
  <dcterms:modified xsi:type="dcterms:W3CDTF">2016-11-03T18:53:57Z</dcterms:modified>
</cp:coreProperties>
</file>