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0" r:id="rId18"/>
    <p:sldId id="274" r:id="rId19"/>
    <p:sldId id="275" r:id="rId20"/>
    <p:sldId id="282" r:id="rId21"/>
    <p:sldId id="283" r:id="rId22"/>
    <p:sldId id="284" r:id="rId23"/>
    <p:sldId id="285" r:id="rId24"/>
    <p:sldId id="286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7A0C16"/>
    <a:srgbClr val="FF00FF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3543C-3DF8-4228-BD15-7E59B1F8D8A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F7BB06-6194-4BF8-9E5D-D70B04F3FBA9}">
      <dgm:prSet phldrT="[Текст]" custT="1"/>
      <dgm:spPr/>
      <dgm:t>
        <a:bodyPr/>
        <a:lstStyle/>
        <a:p>
          <a:r>
            <a:rPr lang="uk-UA" sz="1800" dirty="0" smtClean="0"/>
            <a:t>Дата народження</a:t>
          </a:r>
          <a:endParaRPr lang="ru-RU" sz="1800" dirty="0"/>
        </a:p>
      </dgm:t>
    </dgm:pt>
    <dgm:pt modelId="{708F7088-B363-45D8-954B-BD2B2CACEABE}" type="parTrans" cxnId="{30AFCF25-4104-4981-9D7D-27184E4684F5}">
      <dgm:prSet/>
      <dgm:spPr/>
      <dgm:t>
        <a:bodyPr/>
        <a:lstStyle/>
        <a:p>
          <a:endParaRPr lang="ru-RU"/>
        </a:p>
      </dgm:t>
    </dgm:pt>
    <dgm:pt modelId="{54AB39AD-A302-4066-9BA0-3084EE740D35}" type="sibTrans" cxnId="{30AFCF25-4104-4981-9D7D-27184E4684F5}">
      <dgm:prSet/>
      <dgm:spPr/>
      <dgm:t>
        <a:bodyPr/>
        <a:lstStyle/>
        <a:p>
          <a:endParaRPr lang="ru-RU"/>
        </a:p>
      </dgm:t>
    </dgm:pt>
    <dgm:pt modelId="{E110792D-58AF-4EAB-A059-3F0558DA047C}">
      <dgm:prSet phldrT="[Текст]" custT="1"/>
      <dgm:spPr/>
      <dgm:t>
        <a:bodyPr/>
        <a:lstStyle/>
        <a:p>
          <a:r>
            <a:rPr lang="uk-UA" sz="2400" b="1" dirty="0" smtClean="0"/>
            <a:t>28 червня 1979 р.</a:t>
          </a:r>
          <a:endParaRPr lang="ru-RU" sz="2400" b="1" dirty="0"/>
        </a:p>
      </dgm:t>
    </dgm:pt>
    <dgm:pt modelId="{81BDBB69-748D-47C7-8863-220886FB01E1}" type="parTrans" cxnId="{0C5CBB46-649B-47FE-B05E-F4DFE6FAEAF6}">
      <dgm:prSet/>
      <dgm:spPr/>
      <dgm:t>
        <a:bodyPr/>
        <a:lstStyle/>
        <a:p>
          <a:endParaRPr lang="ru-RU"/>
        </a:p>
      </dgm:t>
    </dgm:pt>
    <dgm:pt modelId="{D1059E78-D60C-419E-A5B2-F31A51D327DF}" type="sibTrans" cxnId="{0C5CBB46-649B-47FE-B05E-F4DFE6FAEAF6}">
      <dgm:prSet/>
      <dgm:spPr/>
      <dgm:t>
        <a:bodyPr/>
        <a:lstStyle/>
        <a:p>
          <a:endParaRPr lang="ru-RU"/>
        </a:p>
      </dgm:t>
    </dgm:pt>
    <dgm:pt modelId="{CFC942D1-E969-4ADD-B338-9ACE90F0BF63}">
      <dgm:prSet phldrT="[Текст]"/>
      <dgm:spPr/>
      <dgm:t>
        <a:bodyPr/>
        <a:lstStyle/>
        <a:p>
          <a:r>
            <a:rPr lang="uk-UA" dirty="0" smtClean="0"/>
            <a:t>Освіта</a:t>
          </a:r>
          <a:endParaRPr lang="ru-RU" dirty="0"/>
        </a:p>
      </dgm:t>
    </dgm:pt>
    <dgm:pt modelId="{A4B1534B-1B2C-4841-A8D2-4F19A899C5EF}" type="parTrans" cxnId="{2D56D4BA-977A-4D3A-ABD1-E55ABBBD496B}">
      <dgm:prSet/>
      <dgm:spPr/>
      <dgm:t>
        <a:bodyPr/>
        <a:lstStyle/>
        <a:p>
          <a:endParaRPr lang="ru-RU"/>
        </a:p>
      </dgm:t>
    </dgm:pt>
    <dgm:pt modelId="{3DD20B90-B1C7-495D-9115-C90983AD62B4}" type="sibTrans" cxnId="{2D56D4BA-977A-4D3A-ABD1-E55ABBBD496B}">
      <dgm:prSet/>
      <dgm:spPr/>
      <dgm:t>
        <a:bodyPr/>
        <a:lstStyle/>
        <a:p>
          <a:endParaRPr lang="ru-RU"/>
        </a:p>
      </dgm:t>
    </dgm:pt>
    <dgm:pt modelId="{B94B4CBD-B4AB-48D0-B8C9-11920B7C5282}">
      <dgm:prSet phldrT="[Текст]" custT="1"/>
      <dgm:spPr/>
      <dgm:t>
        <a:bodyPr/>
        <a:lstStyle/>
        <a:p>
          <a:r>
            <a:rPr lang="uk-UA" sz="2400" b="1" dirty="0" smtClean="0"/>
            <a:t>Вища </a:t>
          </a:r>
          <a:endParaRPr lang="ru-RU" sz="2400" b="1" dirty="0"/>
        </a:p>
      </dgm:t>
    </dgm:pt>
    <dgm:pt modelId="{DCD52FDB-9B62-4167-A11D-C495B44947C7}" type="parTrans" cxnId="{17BBC6E9-D77B-4A39-BC09-39F9D0AF8A9E}">
      <dgm:prSet/>
      <dgm:spPr/>
      <dgm:t>
        <a:bodyPr/>
        <a:lstStyle/>
        <a:p>
          <a:endParaRPr lang="ru-RU"/>
        </a:p>
      </dgm:t>
    </dgm:pt>
    <dgm:pt modelId="{C234D8F9-DF6C-4E7B-8176-5F6D8EAD6E48}" type="sibTrans" cxnId="{17BBC6E9-D77B-4A39-BC09-39F9D0AF8A9E}">
      <dgm:prSet/>
      <dgm:spPr/>
      <dgm:t>
        <a:bodyPr/>
        <a:lstStyle/>
        <a:p>
          <a:endParaRPr lang="ru-RU"/>
        </a:p>
      </dgm:t>
    </dgm:pt>
    <dgm:pt modelId="{D953097D-6DC7-42ED-9255-FD46B4AE1F0C}">
      <dgm:prSet phldrT="[Текст]" custT="1"/>
      <dgm:spPr/>
      <dgm:t>
        <a:bodyPr/>
        <a:lstStyle/>
        <a:p>
          <a:r>
            <a:rPr lang="uk-UA" sz="2400" b="1" dirty="0" smtClean="0"/>
            <a:t>Закінчила </a:t>
          </a:r>
          <a:r>
            <a:rPr lang="uk-UA" sz="2400" b="1" dirty="0" err="1" smtClean="0"/>
            <a:t>Чортківське</a:t>
          </a:r>
          <a:r>
            <a:rPr lang="uk-UA" sz="2400" b="1" dirty="0" smtClean="0"/>
            <a:t> педучилище та Тернопільський національний педагогічний університет</a:t>
          </a:r>
          <a:endParaRPr lang="ru-RU" sz="2400" b="1" dirty="0"/>
        </a:p>
      </dgm:t>
    </dgm:pt>
    <dgm:pt modelId="{56E4610D-66FA-4313-94C8-501DC83FCC29}" type="parTrans" cxnId="{2AABA20B-0E2F-4197-B4AE-17619AB73AAB}">
      <dgm:prSet/>
      <dgm:spPr/>
      <dgm:t>
        <a:bodyPr/>
        <a:lstStyle/>
        <a:p>
          <a:endParaRPr lang="ru-RU"/>
        </a:p>
      </dgm:t>
    </dgm:pt>
    <dgm:pt modelId="{268E1B5C-228B-43CC-8EA7-B6AD330A8F25}" type="sibTrans" cxnId="{2AABA20B-0E2F-4197-B4AE-17619AB73AAB}">
      <dgm:prSet/>
      <dgm:spPr/>
      <dgm:t>
        <a:bodyPr/>
        <a:lstStyle/>
        <a:p>
          <a:endParaRPr lang="ru-RU"/>
        </a:p>
      </dgm:t>
    </dgm:pt>
    <dgm:pt modelId="{3699B751-5F2B-4232-B705-4CCBDB6B08D7}">
      <dgm:prSet phldrT="[Текст]"/>
      <dgm:spPr/>
      <dgm:t>
        <a:bodyPr/>
        <a:lstStyle/>
        <a:p>
          <a:r>
            <a:rPr lang="uk-UA" dirty="0" smtClean="0"/>
            <a:t>Спеціальність</a:t>
          </a:r>
          <a:endParaRPr lang="ru-RU" dirty="0"/>
        </a:p>
      </dgm:t>
    </dgm:pt>
    <dgm:pt modelId="{E6B28828-27C4-4D00-B715-FF985B8E9B06}" type="parTrans" cxnId="{7D17AA75-70A9-4ABD-8AD3-2004214FCC18}">
      <dgm:prSet/>
      <dgm:spPr/>
      <dgm:t>
        <a:bodyPr/>
        <a:lstStyle/>
        <a:p>
          <a:endParaRPr lang="ru-RU"/>
        </a:p>
      </dgm:t>
    </dgm:pt>
    <dgm:pt modelId="{CE0FF2E9-9349-49F3-8CA6-60ED541AFB54}" type="sibTrans" cxnId="{7D17AA75-70A9-4ABD-8AD3-2004214FCC18}">
      <dgm:prSet/>
      <dgm:spPr/>
      <dgm:t>
        <a:bodyPr/>
        <a:lstStyle/>
        <a:p>
          <a:endParaRPr lang="ru-RU"/>
        </a:p>
      </dgm:t>
    </dgm:pt>
    <dgm:pt modelId="{F7909AEF-ED69-45D8-868E-A3BE706FAF19}">
      <dgm:prSet phldrT="[Текст]" custT="1"/>
      <dgm:spPr/>
      <dgm:t>
        <a:bodyPr/>
        <a:lstStyle/>
        <a:p>
          <a:r>
            <a:rPr lang="uk-UA" sz="2000" b="1" dirty="0" smtClean="0"/>
            <a:t>Вчитель початкових класів</a:t>
          </a:r>
          <a:r>
            <a:rPr lang="en-US" sz="2000" b="1" dirty="0" smtClean="0"/>
            <a:t>,</a:t>
          </a:r>
          <a:r>
            <a:rPr lang="uk-UA" sz="2000" b="1" dirty="0" smtClean="0"/>
            <a:t>керівник дитячого танцювального гуртка</a:t>
          </a:r>
          <a:endParaRPr lang="ru-RU" sz="2000" b="1" dirty="0"/>
        </a:p>
      </dgm:t>
    </dgm:pt>
    <dgm:pt modelId="{CAED2A57-73FC-4BBC-9234-76B495B2BB10}" type="parTrans" cxnId="{0244C62C-707D-4ABD-A7B4-4597BA0B7E02}">
      <dgm:prSet/>
      <dgm:spPr/>
      <dgm:t>
        <a:bodyPr/>
        <a:lstStyle/>
        <a:p>
          <a:endParaRPr lang="ru-RU"/>
        </a:p>
      </dgm:t>
    </dgm:pt>
    <dgm:pt modelId="{D51825C2-CCBB-4FAC-A3DF-A1AAF7E28955}" type="sibTrans" cxnId="{0244C62C-707D-4ABD-A7B4-4597BA0B7E02}">
      <dgm:prSet/>
      <dgm:spPr/>
      <dgm:t>
        <a:bodyPr/>
        <a:lstStyle/>
        <a:p>
          <a:endParaRPr lang="ru-RU"/>
        </a:p>
      </dgm:t>
    </dgm:pt>
    <dgm:pt modelId="{EEB73230-76CD-4A1E-A4D7-54C0DB4963D6}">
      <dgm:prSet phldrT="[Текст]" custT="1"/>
      <dgm:spPr/>
      <dgm:t>
        <a:bodyPr/>
        <a:lstStyle/>
        <a:p>
          <a:r>
            <a:rPr lang="uk-UA" sz="2000" b="1" dirty="0" smtClean="0"/>
            <a:t>Вчитель української мови та літератури </a:t>
          </a:r>
          <a:r>
            <a:rPr lang="en-US" sz="2000" b="1" dirty="0" smtClean="0"/>
            <a:t>,</a:t>
          </a:r>
          <a:r>
            <a:rPr lang="uk-UA" sz="2000" b="1" dirty="0" smtClean="0"/>
            <a:t>зарубіжної літератури</a:t>
          </a:r>
          <a:endParaRPr lang="ru-RU" sz="2000" b="1" dirty="0"/>
        </a:p>
      </dgm:t>
    </dgm:pt>
    <dgm:pt modelId="{278C6CAD-0F74-4ADC-A4D9-33819A82F20C}" type="parTrans" cxnId="{056C8A05-B740-425D-8BA7-247565D1CEBF}">
      <dgm:prSet/>
      <dgm:spPr/>
      <dgm:t>
        <a:bodyPr/>
        <a:lstStyle/>
        <a:p>
          <a:endParaRPr lang="ru-RU"/>
        </a:p>
      </dgm:t>
    </dgm:pt>
    <dgm:pt modelId="{CA7FEC35-926D-4885-88D2-44C9F14BB3BA}" type="sibTrans" cxnId="{056C8A05-B740-425D-8BA7-247565D1CEBF}">
      <dgm:prSet/>
      <dgm:spPr/>
      <dgm:t>
        <a:bodyPr/>
        <a:lstStyle/>
        <a:p>
          <a:endParaRPr lang="ru-RU"/>
        </a:p>
      </dgm:t>
    </dgm:pt>
    <dgm:pt modelId="{CEB7B09A-B525-4D57-91F8-5C8344D90EA7}" type="pres">
      <dgm:prSet presAssocID="{89B3543C-3DF8-4228-BD15-7E59B1F8D8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69E244-18AC-4B2C-BEA4-5F80ECDD6895}" type="pres">
      <dgm:prSet presAssocID="{26F7BB06-6194-4BF8-9E5D-D70B04F3FBA9}" presName="composite" presStyleCnt="0"/>
      <dgm:spPr/>
    </dgm:pt>
    <dgm:pt modelId="{85D5E0DE-64BA-4D27-8563-0E7BBCD7C990}" type="pres">
      <dgm:prSet presAssocID="{26F7BB06-6194-4BF8-9E5D-D70B04F3FBA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E6181-798E-46F6-8D9B-A96DDF8B3DFA}" type="pres">
      <dgm:prSet presAssocID="{26F7BB06-6194-4BF8-9E5D-D70B04F3FBA9}" presName="descendantText" presStyleLbl="alignAcc1" presStyleIdx="0" presStyleCnt="3" custScaleY="79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FD809-D08A-44C9-AC73-08DA6DAB0502}" type="pres">
      <dgm:prSet presAssocID="{54AB39AD-A302-4066-9BA0-3084EE740D35}" presName="sp" presStyleCnt="0"/>
      <dgm:spPr/>
    </dgm:pt>
    <dgm:pt modelId="{45F1440F-0912-4438-93D1-88F30507C79E}" type="pres">
      <dgm:prSet presAssocID="{CFC942D1-E969-4ADD-B338-9ACE90F0BF63}" presName="composite" presStyleCnt="0"/>
      <dgm:spPr/>
    </dgm:pt>
    <dgm:pt modelId="{B3161804-E0E5-4BCF-8EE1-FD55270CAD03}" type="pres">
      <dgm:prSet presAssocID="{CFC942D1-E969-4ADD-B338-9ACE90F0BF6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6834E-A570-41A7-88FE-76D89AE0DAB5}" type="pres">
      <dgm:prSet presAssocID="{CFC942D1-E969-4ADD-B338-9ACE90F0BF63}" presName="descendantText" presStyleLbl="alignAcc1" presStyleIdx="1" presStyleCnt="3" custLinFactNeighborX="-2101" custLinFactNeighborY="-1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77ED9-5757-4D05-B998-3C88D86BA4F1}" type="pres">
      <dgm:prSet presAssocID="{3DD20B90-B1C7-495D-9115-C90983AD62B4}" presName="sp" presStyleCnt="0"/>
      <dgm:spPr/>
    </dgm:pt>
    <dgm:pt modelId="{324C1270-8376-4D93-ACFD-2314ED38C3C7}" type="pres">
      <dgm:prSet presAssocID="{3699B751-5F2B-4232-B705-4CCBDB6B08D7}" presName="composite" presStyleCnt="0"/>
      <dgm:spPr/>
    </dgm:pt>
    <dgm:pt modelId="{677CDB88-2E68-4081-844A-8E57FA122F91}" type="pres">
      <dgm:prSet presAssocID="{3699B751-5F2B-4232-B705-4CCBDB6B08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4C8F9-010B-48ED-867B-A346503FD1EC}" type="pres">
      <dgm:prSet presAssocID="{3699B751-5F2B-4232-B705-4CCBDB6B08D7}" presName="descendantText" presStyleLbl="alignAcc1" presStyleIdx="2" presStyleCnt="3" custScaleX="85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4C62C-707D-4ABD-A7B4-4597BA0B7E02}" srcId="{3699B751-5F2B-4232-B705-4CCBDB6B08D7}" destId="{F7909AEF-ED69-45D8-868E-A3BE706FAF19}" srcOrd="0" destOrd="0" parTransId="{CAED2A57-73FC-4BBC-9234-76B495B2BB10}" sibTransId="{D51825C2-CCBB-4FAC-A3DF-A1AAF7E28955}"/>
    <dgm:cxn modelId="{A1ED4254-674C-4745-9E7D-E685CE6FB385}" type="presOf" srcId="{B94B4CBD-B4AB-48D0-B8C9-11920B7C5282}" destId="{4B06834E-A570-41A7-88FE-76D89AE0DAB5}" srcOrd="0" destOrd="0" presId="urn:microsoft.com/office/officeart/2005/8/layout/chevron2"/>
    <dgm:cxn modelId="{FDA6CA58-1CF4-4ABB-83C1-999BF4820DBA}" type="presOf" srcId="{89B3543C-3DF8-4228-BD15-7E59B1F8D8AB}" destId="{CEB7B09A-B525-4D57-91F8-5C8344D90EA7}" srcOrd="0" destOrd="0" presId="urn:microsoft.com/office/officeart/2005/8/layout/chevron2"/>
    <dgm:cxn modelId="{17BBC6E9-D77B-4A39-BC09-39F9D0AF8A9E}" srcId="{CFC942D1-E969-4ADD-B338-9ACE90F0BF63}" destId="{B94B4CBD-B4AB-48D0-B8C9-11920B7C5282}" srcOrd="0" destOrd="0" parTransId="{DCD52FDB-9B62-4167-A11D-C495B44947C7}" sibTransId="{C234D8F9-DF6C-4E7B-8176-5F6D8EAD6E48}"/>
    <dgm:cxn modelId="{056C8A05-B740-425D-8BA7-247565D1CEBF}" srcId="{3699B751-5F2B-4232-B705-4CCBDB6B08D7}" destId="{EEB73230-76CD-4A1E-A4D7-54C0DB4963D6}" srcOrd="1" destOrd="0" parTransId="{278C6CAD-0F74-4ADC-A4D9-33819A82F20C}" sibTransId="{CA7FEC35-926D-4885-88D2-44C9F14BB3BA}"/>
    <dgm:cxn modelId="{E9FCF2E4-167F-422A-A697-447E29E35F02}" type="presOf" srcId="{EEB73230-76CD-4A1E-A4D7-54C0DB4963D6}" destId="{78D4C8F9-010B-48ED-867B-A346503FD1EC}" srcOrd="0" destOrd="1" presId="urn:microsoft.com/office/officeart/2005/8/layout/chevron2"/>
    <dgm:cxn modelId="{7D17AA75-70A9-4ABD-8AD3-2004214FCC18}" srcId="{89B3543C-3DF8-4228-BD15-7E59B1F8D8AB}" destId="{3699B751-5F2B-4232-B705-4CCBDB6B08D7}" srcOrd="2" destOrd="0" parTransId="{E6B28828-27C4-4D00-B715-FF985B8E9B06}" sibTransId="{CE0FF2E9-9349-49F3-8CA6-60ED541AFB54}"/>
    <dgm:cxn modelId="{2AABA20B-0E2F-4197-B4AE-17619AB73AAB}" srcId="{CFC942D1-E969-4ADD-B338-9ACE90F0BF63}" destId="{D953097D-6DC7-42ED-9255-FD46B4AE1F0C}" srcOrd="1" destOrd="0" parTransId="{56E4610D-66FA-4313-94C8-501DC83FCC29}" sibTransId="{268E1B5C-228B-43CC-8EA7-B6AD330A8F25}"/>
    <dgm:cxn modelId="{0C5CBB46-649B-47FE-B05E-F4DFE6FAEAF6}" srcId="{26F7BB06-6194-4BF8-9E5D-D70B04F3FBA9}" destId="{E110792D-58AF-4EAB-A059-3F0558DA047C}" srcOrd="0" destOrd="0" parTransId="{81BDBB69-748D-47C7-8863-220886FB01E1}" sibTransId="{D1059E78-D60C-419E-A5B2-F31A51D327DF}"/>
    <dgm:cxn modelId="{64E8E28B-B9F0-405E-9F9B-398437205673}" type="presOf" srcId="{26F7BB06-6194-4BF8-9E5D-D70B04F3FBA9}" destId="{85D5E0DE-64BA-4D27-8563-0E7BBCD7C990}" srcOrd="0" destOrd="0" presId="urn:microsoft.com/office/officeart/2005/8/layout/chevron2"/>
    <dgm:cxn modelId="{038F2DE3-CE30-4C88-9E0A-44D039383DD3}" type="presOf" srcId="{3699B751-5F2B-4232-B705-4CCBDB6B08D7}" destId="{677CDB88-2E68-4081-844A-8E57FA122F91}" srcOrd="0" destOrd="0" presId="urn:microsoft.com/office/officeart/2005/8/layout/chevron2"/>
    <dgm:cxn modelId="{1F2701A7-45A4-452A-95A2-6E86E58F7F55}" type="presOf" srcId="{D953097D-6DC7-42ED-9255-FD46B4AE1F0C}" destId="{4B06834E-A570-41A7-88FE-76D89AE0DAB5}" srcOrd="0" destOrd="1" presId="urn:microsoft.com/office/officeart/2005/8/layout/chevron2"/>
    <dgm:cxn modelId="{2D56D4BA-977A-4D3A-ABD1-E55ABBBD496B}" srcId="{89B3543C-3DF8-4228-BD15-7E59B1F8D8AB}" destId="{CFC942D1-E969-4ADD-B338-9ACE90F0BF63}" srcOrd="1" destOrd="0" parTransId="{A4B1534B-1B2C-4841-A8D2-4F19A899C5EF}" sibTransId="{3DD20B90-B1C7-495D-9115-C90983AD62B4}"/>
    <dgm:cxn modelId="{CECAAB20-AEC1-44E9-9853-F8030D43990A}" type="presOf" srcId="{F7909AEF-ED69-45D8-868E-A3BE706FAF19}" destId="{78D4C8F9-010B-48ED-867B-A346503FD1EC}" srcOrd="0" destOrd="0" presId="urn:microsoft.com/office/officeart/2005/8/layout/chevron2"/>
    <dgm:cxn modelId="{D3AD833E-4CEB-43AC-861B-F42570EA9C63}" type="presOf" srcId="{E110792D-58AF-4EAB-A059-3F0558DA047C}" destId="{F81E6181-798E-46F6-8D9B-A96DDF8B3DFA}" srcOrd="0" destOrd="0" presId="urn:microsoft.com/office/officeart/2005/8/layout/chevron2"/>
    <dgm:cxn modelId="{30AFCF25-4104-4981-9D7D-27184E4684F5}" srcId="{89B3543C-3DF8-4228-BD15-7E59B1F8D8AB}" destId="{26F7BB06-6194-4BF8-9E5D-D70B04F3FBA9}" srcOrd="0" destOrd="0" parTransId="{708F7088-B363-45D8-954B-BD2B2CACEABE}" sibTransId="{54AB39AD-A302-4066-9BA0-3084EE740D35}"/>
    <dgm:cxn modelId="{8CFAA722-F2BB-4A1D-B254-6D793008EF0F}" type="presOf" srcId="{CFC942D1-E969-4ADD-B338-9ACE90F0BF63}" destId="{B3161804-E0E5-4BCF-8EE1-FD55270CAD03}" srcOrd="0" destOrd="0" presId="urn:microsoft.com/office/officeart/2005/8/layout/chevron2"/>
    <dgm:cxn modelId="{799A2F18-BF64-4103-A9B1-F178D35A2661}" type="presParOf" srcId="{CEB7B09A-B525-4D57-91F8-5C8344D90EA7}" destId="{1669E244-18AC-4B2C-BEA4-5F80ECDD6895}" srcOrd="0" destOrd="0" presId="urn:microsoft.com/office/officeart/2005/8/layout/chevron2"/>
    <dgm:cxn modelId="{2A09E290-3463-42B8-AD50-BF4AD1C52D41}" type="presParOf" srcId="{1669E244-18AC-4B2C-BEA4-5F80ECDD6895}" destId="{85D5E0DE-64BA-4D27-8563-0E7BBCD7C990}" srcOrd="0" destOrd="0" presId="urn:microsoft.com/office/officeart/2005/8/layout/chevron2"/>
    <dgm:cxn modelId="{04D5F578-DF63-45B7-899C-EF61D4DEFD75}" type="presParOf" srcId="{1669E244-18AC-4B2C-BEA4-5F80ECDD6895}" destId="{F81E6181-798E-46F6-8D9B-A96DDF8B3DFA}" srcOrd="1" destOrd="0" presId="urn:microsoft.com/office/officeart/2005/8/layout/chevron2"/>
    <dgm:cxn modelId="{13F78327-3586-49D9-894C-2FBC9AF0C5C2}" type="presParOf" srcId="{CEB7B09A-B525-4D57-91F8-5C8344D90EA7}" destId="{B76FD809-D08A-44C9-AC73-08DA6DAB0502}" srcOrd="1" destOrd="0" presId="urn:microsoft.com/office/officeart/2005/8/layout/chevron2"/>
    <dgm:cxn modelId="{2EE8EDEA-E912-4638-8216-2B13EE6BC1B2}" type="presParOf" srcId="{CEB7B09A-B525-4D57-91F8-5C8344D90EA7}" destId="{45F1440F-0912-4438-93D1-88F30507C79E}" srcOrd="2" destOrd="0" presId="urn:microsoft.com/office/officeart/2005/8/layout/chevron2"/>
    <dgm:cxn modelId="{9A360B62-B8DD-430A-A485-5F5CA74600C3}" type="presParOf" srcId="{45F1440F-0912-4438-93D1-88F30507C79E}" destId="{B3161804-E0E5-4BCF-8EE1-FD55270CAD03}" srcOrd="0" destOrd="0" presId="urn:microsoft.com/office/officeart/2005/8/layout/chevron2"/>
    <dgm:cxn modelId="{742101EB-FCEC-4F2F-9DFC-D1D33061693F}" type="presParOf" srcId="{45F1440F-0912-4438-93D1-88F30507C79E}" destId="{4B06834E-A570-41A7-88FE-76D89AE0DAB5}" srcOrd="1" destOrd="0" presId="urn:microsoft.com/office/officeart/2005/8/layout/chevron2"/>
    <dgm:cxn modelId="{05E1AAAD-F395-4ADA-A6C1-6C7EA43C426A}" type="presParOf" srcId="{CEB7B09A-B525-4D57-91F8-5C8344D90EA7}" destId="{CEB77ED9-5757-4D05-B998-3C88D86BA4F1}" srcOrd="3" destOrd="0" presId="urn:microsoft.com/office/officeart/2005/8/layout/chevron2"/>
    <dgm:cxn modelId="{3B9EF740-8B5A-443A-B05A-20E3EF5A37B6}" type="presParOf" srcId="{CEB7B09A-B525-4D57-91F8-5C8344D90EA7}" destId="{324C1270-8376-4D93-ACFD-2314ED38C3C7}" srcOrd="4" destOrd="0" presId="urn:microsoft.com/office/officeart/2005/8/layout/chevron2"/>
    <dgm:cxn modelId="{7F2E6BB1-6664-47BC-A52D-8F0B91EE4A39}" type="presParOf" srcId="{324C1270-8376-4D93-ACFD-2314ED38C3C7}" destId="{677CDB88-2E68-4081-844A-8E57FA122F91}" srcOrd="0" destOrd="0" presId="urn:microsoft.com/office/officeart/2005/8/layout/chevron2"/>
    <dgm:cxn modelId="{F96C92D7-952C-4B9A-94D6-41B035DDD964}" type="presParOf" srcId="{324C1270-8376-4D93-ACFD-2314ED38C3C7}" destId="{78D4C8F9-010B-48ED-867B-A346503FD1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4C590-2BDB-422B-86BA-D7D52BD9935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53FBAA3-5206-41F9-A25D-3C58B9D1F903}">
      <dgm:prSet phldrT="[Текст]" custT="1"/>
      <dgm:spPr/>
      <dgm:t>
        <a:bodyPr/>
        <a:lstStyle/>
        <a:p>
          <a:r>
            <a:rPr lang="uk-UA" sz="3200" b="1" dirty="0" smtClean="0"/>
            <a:t>Місце роботи</a:t>
          </a:r>
          <a:r>
            <a:rPr lang="en-US" sz="3200" dirty="0" smtClean="0"/>
            <a:t>:</a:t>
          </a:r>
          <a:r>
            <a:rPr lang="uk-UA" sz="3200" dirty="0" err="1" smtClean="0"/>
            <a:t>Денисівська</a:t>
          </a:r>
          <a:r>
            <a:rPr lang="uk-UA" sz="3200" dirty="0" smtClean="0"/>
            <a:t> ЗОШ </a:t>
          </a:r>
          <a:br>
            <a:rPr lang="uk-UA" sz="3200" dirty="0" smtClean="0"/>
          </a:br>
          <a:r>
            <a:rPr lang="uk-UA" sz="3200" dirty="0" smtClean="0"/>
            <a:t>                             І-ІІ ступенів</a:t>
          </a:r>
          <a:endParaRPr lang="ru-RU" sz="3200" dirty="0"/>
        </a:p>
      </dgm:t>
    </dgm:pt>
    <dgm:pt modelId="{F871B43C-F741-4A3F-98C8-BAB87AB66FAD}" type="parTrans" cxnId="{A97D942B-7744-477B-B69D-A8CA0C2A6AA6}">
      <dgm:prSet/>
      <dgm:spPr/>
      <dgm:t>
        <a:bodyPr/>
        <a:lstStyle/>
        <a:p>
          <a:endParaRPr lang="ru-RU"/>
        </a:p>
      </dgm:t>
    </dgm:pt>
    <dgm:pt modelId="{A82729FD-37A4-4755-8472-0B5AE8ECFBB6}" type="sibTrans" cxnId="{A97D942B-7744-477B-B69D-A8CA0C2A6AA6}">
      <dgm:prSet/>
      <dgm:spPr/>
      <dgm:t>
        <a:bodyPr/>
        <a:lstStyle/>
        <a:p>
          <a:endParaRPr lang="ru-RU"/>
        </a:p>
      </dgm:t>
    </dgm:pt>
    <dgm:pt modelId="{2AFE2804-4B7D-470F-8AA2-767D671F6755}">
      <dgm:prSet phldrT="[Текст]" custT="1"/>
      <dgm:spPr/>
      <dgm:t>
        <a:bodyPr/>
        <a:lstStyle/>
        <a:p>
          <a:r>
            <a:rPr lang="uk-UA" sz="3600" b="1" dirty="0" smtClean="0"/>
            <a:t>Посада</a:t>
          </a:r>
          <a:r>
            <a:rPr lang="en-US" sz="3600" dirty="0" smtClean="0"/>
            <a:t>:</a:t>
          </a:r>
          <a:r>
            <a:rPr lang="uk-UA" sz="3600" dirty="0" smtClean="0"/>
            <a:t>Вчитель початкових класів та зарубіжної  літератури</a:t>
          </a:r>
          <a:endParaRPr lang="ru-RU" sz="3600" dirty="0"/>
        </a:p>
      </dgm:t>
    </dgm:pt>
    <dgm:pt modelId="{A65C7DE7-72E5-40FF-B73A-31CBA7135706}" type="parTrans" cxnId="{28BD1045-17D5-42EA-91F8-42B2B4461547}">
      <dgm:prSet/>
      <dgm:spPr/>
      <dgm:t>
        <a:bodyPr/>
        <a:lstStyle/>
        <a:p>
          <a:endParaRPr lang="ru-RU"/>
        </a:p>
      </dgm:t>
    </dgm:pt>
    <dgm:pt modelId="{F94204D1-E2EB-4D3C-986E-4759144525AA}" type="sibTrans" cxnId="{28BD1045-17D5-42EA-91F8-42B2B4461547}">
      <dgm:prSet/>
      <dgm:spPr/>
      <dgm:t>
        <a:bodyPr/>
        <a:lstStyle/>
        <a:p>
          <a:endParaRPr lang="ru-RU"/>
        </a:p>
      </dgm:t>
    </dgm:pt>
    <dgm:pt modelId="{64355F47-6C91-4D51-A4BA-7DFCB40B0186}">
      <dgm:prSet phldrT="[Текст]" custT="1"/>
      <dgm:spPr/>
      <dgm:t>
        <a:bodyPr/>
        <a:lstStyle/>
        <a:p>
          <a:r>
            <a:rPr lang="uk-UA" sz="3600" b="1" dirty="0" smtClean="0"/>
            <a:t>Стаж роботи</a:t>
          </a:r>
          <a:r>
            <a:rPr lang="en-US" sz="3600" dirty="0" smtClean="0"/>
            <a:t>:22 </a:t>
          </a:r>
          <a:r>
            <a:rPr lang="uk-UA" sz="3600" dirty="0" smtClean="0"/>
            <a:t>роки</a:t>
          </a:r>
          <a:br>
            <a:rPr lang="uk-UA" sz="3600" dirty="0" smtClean="0"/>
          </a:br>
          <a:r>
            <a:rPr lang="uk-UA" sz="3600" b="1" dirty="0" smtClean="0"/>
            <a:t>Категорія</a:t>
          </a:r>
          <a:r>
            <a:rPr lang="en-US" sz="3600" dirty="0" smtClean="0"/>
            <a:t>:I</a:t>
          </a:r>
          <a:br>
            <a:rPr lang="en-US" sz="3600" dirty="0" smtClean="0"/>
          </a:br>
          <a:r>
            <a:rPr lang="uk-UA" sz="3600" b="1" dirty="0" smtClean="0"/>
            <a:t>Рік  атестації </a:t>
          </a:r>
          <a:r>
            <a:rPr lang="en-US" sz="3600" dirty="0" smtClean="0"/>
            <a:t>:</a:t>
          </a:r>
          <a:r>
            <a:rPr lang="uk-UA" sz="3600" dirty="0" smtClean="0"/>
            <a:t>2016</a:t>
          </a:r>
          <a:endParaRPr lang="ru-RU" sz="3600" dirty="0"/>
        </a:p>
      </dgm:t>
    </dgm:pt>
    <dgm:pt modelId="{2B4F524B-CC5B-4E22-9E3A-02E1DF97F819}" type="parTrans" cxnId="{FE9937DC-67F2-441A-A775-B6A6AAD96757}">
      <dgm:prSet/>
      <dgm:spPr/>
      <dgm:t>
        <a:bodyPr/>
        <a:lstStyle/>
        <a:p>
          <a:endParaRPr lang="ru-RU"/>
        </a:p>
      </dgm:t>
    </dgm:pt>
    <dgm:pt modelId="{118E009D-34ED-4C9F-A2F3-400035084D77}" type="sibTrans" cxnId="{FE9937DC-67F2-441A-A775-B6A6AAD96757}">
      <dgm:prSet/>
      <dgm:spPr/>
      <dgm:t>
        <a:bodyPr/>
        <a:lstStyle/>
        <a:p>
          <a:endParaRPr lang="ru-RU"/>
        </a:p>
      </dgm:t>
    </dgm:pt>
    <dgm:pt modelId="{24F5A304-B780-4A2A-BC59-7E77071E0597}" type="pres">
      <dgm:prSet presAssocID="{3DD4C590-2BDB-422B-86BA-D7D52BD993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F7D0CE-247D-4B70-9592-A43E9BC1C424}" type="pres">
      <dgm:prSet presAssocID="{A53FBAA3-5206-41F9-A25D-3C58B9D1F903}" presName="parentLin" presStyleCnt="0"/>
      <dgm:spPr/>
    </dgm:pt>
    <dgm:pt modelId="{4A761695-728F-486D-8AA9-7C7891B37B8B}" type="pres">
      <dgm:prSet presAssocID="{A53FBAA3-5206-41F9-A25D-3C58B9D1F9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C20C5E1-3FAB-4A1C-AF36-DB436CF3DD34}" type="pres">
      <dgm:prSet presAssocID="{A53FBAA3-5206-41F9-A25D-3C58B9D1F903}" presName="parentText" presStyleLbl="node1" presStyleIdx="0" presStyleCnt="3" custScaleX="142857" custScaleY="1795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E3ADA-6926-4447-A6CF-F667D52813A7}" type="pres">
      <dgm:prSet presAssocID="{A53FBAA3-5206-41F9-A25D-3C58B9D1F903}" presName="negativeSpace" presStyleCnt="0"/>
      <dgm:spPr/>
    </dgm:pt>
    <dgm:pt modelId="{23CBA5DD-CB96-4A8C-A14A-2170C1F6BBF4}" type="pres">
      <dgm:prSet presAssocID="{A53FBAA3-5206-41F9-A25D-3C58B9D1F903}" presName="childText" presStyleLbl="conFgAcc1" presStyleIdx="0" presStyleCnt="3">
        <dgm:presLayoutVars>
          <dgm:bulletEnabled val="1"/>
        </dgm:presLayoutVars>
      </dgm:prSet>
      <dgm:spPr/>
    </dgm:pt>
    <dgm:pt modelId="{5EBDDDF4-BAF2-4418-9BB2-626351F9BBDB}" type="pres">
      <dgm:prSet presAssocID="{A82729FD-37A4-4755-8472-0B5AE8ECFBB6}" presName="spaceBetweenRectangles" presStyleCnt="0"/>
      <dgm:spPr/>
    </dgm:pt>
    <dgm:pt modelId="{3762B93E-C572-458A-AD00-002DD762A4B1}" type="pres">
      <dgm:prSet presAssocID="{2AFE2804-4B7D-470F-8AA2-767D671F6755}" presName="parentLin" presStyleCnt="0"/>
      <dgm:spPr/>
    </dgm:pt>
    <dgm:pt modelId="{52AD7F7C-6C7D-48A0-9F44-061D84AAECA5}" type="pres">
      <dgm:prSet presAssocID="{2AFE2804-4B7D-470F-8AA2-767D671F67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EC12F45-B41A-4C3B-8D7D-9B695DBD06D8}" type="pres">
      <dgm:prSet presAssocID="{2AFE2804-4B7D-470F-8AA2-767D671F6755}" presName="parentText" presStyleLbl="node1" presStyleIdx="1" presStyleCnt="3" custScaleX="142857" custScaleY="195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D9D62-4366-42DD-879C-5276CA82887E}" type="pres">
      <dgm:prSet presAssocID="{2AFE2804-4B7D-470F-8AA2-767D671F6755}" presName="negativeSpace" presStyleCnt="0"/>
      <dgm:spPr/>
    </dgm:pt>
    <dgm:pt modelId="{38DF69BC-2FA1-469E-8D4E-CDE21218E40C}" type="pres">
      <dgm:prSet presAssocID="{2AFE2804-4B7D-470F-8AA2-767D671F6755}" presName="childText" presStyleLbl="conFgAcc1" presStyleIdx="1" presStyleCnt="3">
        <dgm:presLayoutVars>
          <dgm:bulletEnabled val="1"/>
        </dgm:presLayoutVars>
      </dgm:prSet>
      <dgm:spPr/>
    </dgm:pt>
    <dgm:pt modelId="{7A79120E-1AB8-4531-AE1C-676DF731D9E6}" type="pres">
      <dgm:prSet presAssocID="{F94204D1-E2EB-4D3C-986E-4759144525AA}" presName="spaceBetweenRectangles" presStyleCnt="0"/>
      <dgm:spPr/>
    </dgm:pt>
    <dgm:pt modelId="{B5C2E1FA-6A94-4718-AB2D-019051452CFB}" type="pres">
      <dgm:prSet presAssocID="{64355F47-6C91-4D51-A4BA-7DFCB40B0186}" presName="parentLin" presStyleCnt="0"/>
      <dgm:spPr/>
    </dgm:pt>
    <dgm:pt modelId="{DAE73163-31C9-4A8C-9685-210098B6DD59}" type="pres">
      <dgm:prSet presAssocID="{64355F47-6C91-4D51-A4BA-7DFCB40B018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B64949E-5C52-4B32-A978-389DD7ECD969}" type="pres">
      <dgm:prSet presAssocID="{64355F47-6C91-4D51-A4BA-7DFCB40B0186}" presName="parentText" presStyleLbl="node1" presStyleIdx="2" presStyleCnt="3" custScaleX="142857" custScaleY="1867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03E2D-8EDE-45AE-9F1C-36C64065BDA1}" type="pres">
      <dgm:prSet presAssocID="{64355F47-6C91-4D51-A4BA-7DFCB40B0186}" presName="negativeSpace" presStyleCnt="0"/>
      <dgm:spPr/>
    </dgm:pt>
    <dgm:pt modelId="{636F396E-CD1A-471D-84CD-AD0C020B73A3}" type="pres">
      <dgm:prSet presAssocID="{64355F47-6C91-4D51-A4BA-7DFCB40B01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9937DC-67F2-441A-A775-B6A6AAD96757}" srcId="{3DD4C590-2BDB-422B-86BA-D7D52BD99351}" destId="{64355F47-6C91-4D51-A4BA-7DFCB40B0186}" srcOrd="2" destOrd="0" parTransId="{2B4F524B-CC5B-4E22-9E3A-02E1DF97F819}" sibTransId="{118E009D-34ED-4C9F-A2F3-400035084D77}"/>
    <dgm:cxn modelId="{71297C99-2BEC-48FC-B4A3-C8F5EE079E30}" type="presOf" srcId="{A53FBAA3-5206-41F9-A25D-3C58B9D1F903}" destId="{4A761695-728F-486D-8AA9-7C7891B37B8B}" srcOrd="0" destOrd="0" presId="urn:microsoft.com/office/officeart/2005/8/layout/list1"/>
    <dgm:cxn modelId="{28BD1045-17D5-42EA-91F8-42B2B4461547}" srcId="{3DD4C590-2BDB-422B-86BA-D7D52BD99351}" destId="{2AFE2804-4B7D-470F-8AA2-767D671F6755}" srcOrd="1" destOrd="0" parTransId="{A65C7DE7-72E5-40FF-B73A-31CBA7135706}" sibTransId="{F94204D1-E2EB-4D3C-986E-4759144525AA}"/>
    <dgm:cxn modelId="{36C24443-E519-492A-A881-E0F08127E243}" type="presOf" srcId="{2AFE2804-4B7D-470F-8AA2-767D671F6755}" destId="{DEC12F45-B41A-4C3B-8D7D-9B695DBD06D8}" srcOrd="1" destOrd="0" presId="urn:microsoft.com/office/officeart/2005/8/layout/list1"/>
    <dgm:cxn modelId="{B6638141-80DD-4252-BCF2-8C6DF2FAA9F5}" type="presOf" srcId="{64355F47-6C91-4D51-A4BA-7DFCB40B0186}" destId="{4B64949E-5C52-4B32-A978-389DD7ECD969}" srcOrd="1" destOrd="0" presId="urn:microsoft.com/office/officeart/2005/8/layout/list1"/>
    <dgm:cxn modelId="{8F20B54C-5CBE-4BA6-B920-5FE50F4749B3}" type="presOf" srcId="{3DD4C590-2BDB-422B-86BA-D7D52BD99351}" destId="{24F5A304-B780-4A2A-BC59-7E77071E0597}" srcOrd="0" destOrd="0" presId="urn:microsoft.com/office/officeart/2005/8/layout/list1"/>
    <dgm:cxn modelId="{710B9E3A-CED7-4E03-9078-26C767189814}" type="presOf" srcId="{64355F47-6C91-4D51-A4BA-7DFCB40B0186}" destId="{DAE73163-31C9-4A8C-9685-210098B6DD59}" srcOrd="0" destOrd="0" presId="urn:microsoft.com/office/officeart/2005/8/layout/list1"/>
    <dgm:cxn modelId="{F979EFDB-A6F1-40E7-8181-6F2A5B7C27EE}" type="presOf" srcId="{2AFE2804-4B7D-470F-8AA2-767D671F6755}" destId="{52AD7F7C-6C7D-48A0-9F44-061D84AAECA5}" srcOrd="0" destOrd="0" presId="urn:microsoft.com/office/officeart/2005/8/layout/list1"/>
    <dgm:cxn modelId="{ADCEC059-89DB-4C62-AF5E-EAF12CDD3660}" type="presOf" srcId="{A53FBAA3-5206-41F9-A25D-3C58B9D1F903}" destId="{1C20C5E1-3FAB-4A1C-AF36-DB436CF3DD34}" srcOrd="1" destOrd="0" presId="urn:microsoft.com/office/officeart/2005/8/layout/list1"/>
    <dgm:cxn modelId="{A97D942B-7744-477B-B69D-A8CA0C2A6AA6}" srcId="{3DD4C590-2BDB-422B-86BA-D7D52BD99351}" destId="{A53FBAA3-5206-41F9-A25D-3C58B9D1F903}" srcOrd="0" destOrd="0" parTransId="{F871B43C-F741-4A3F-98C8-BAB87AB66FAD}" sibTransId="{A82729FD-37A4-4755-8472-0B5AE8ECFBB6}"/>
    <dgm:cxn modelId="{E1541DDF-1157-4AC6-AAAA-D9CA012AEA7B}" type="presParOf" srcId="{24F5A304-B780-4A2A-BC59-7E77071E0597}" destId="{57F7D0CE-247D-4B70-9592-A43E9BC1C424}" srcOrd="0" destOrd="0" presId="urn:microsoft.com/office/officeart/2005/8/layout/list1"/>
    <dgm:cxn modelId="{0764BB62-B96C-4496-A590-A97BBEF2F473}" type="presParOf" srcId="{57F7D0CE-247D-4B70-9592-A43E9BC1C424}" destId="{4A761695-728F-486D-8AA9-7C7891B37B8B}" srcOrd="0" destOrd="0" presId="urn:microsoft.com/office/officeart/2005/8/layout/list1"/>
    <dgm:cxn modelId="{4742E105-49E7-4D5E-8F80-B9EE7FA18B15}" type="presParOf" srcId="{57F7D0CE-247D-4B70-9592-A43E9BC1C424}" destId="{1C20C5E1-3FAB-4A1C-AF36-DB436CF3DD34}" srcOrd="1" destOrd="0" presId="urn:microsoft.com/office/officeart/2005/8/layout/list1"/>
    <dgm:cxn modelId="{DE656991-393B-4EF3-9806-53F364394918}" type="presParOf" srcId="{24F5A304-B780-4A2A-BC59-7E77071E0597}" destId="{824E3ADA-6926-4447-A6CF-F667D52813A7}" srcOrd="1" destOrd="0" presId="urn:microsoft.com/office/officeart/2005/8/layout/list1"/>
    <dgm:cxn modelId="{218F37A4-A429-4A15-8C63-969C90A5B6D3}" type="presParOf" srcId="{24F5A304-B780-4A2A-BC59-7E77071E0597}" destId="{23CBA5DD-CB96-4A8C-A14A-2170C1F6BBF4}" srcOrd="2" destOrd="0" presId="urn:microsoft.com/office/officeart/2005/8/layout/list1"/>
    <dgm:cxn modelId="{C3953BBD-10AD-4952-BC95-9082D9386AF0}" type="presParOf" srcId="{24F5A304-B780-4A2A-BC59-7E77071E0597}" destId="{5EBDDDF4-BAF2-4418-9BB2-626351F9BBDB}" srcOrd="3" destOrd="0" presId="urn:microsoft.com/office/officeart/2005/8/layout/list1"/>
    <dgm:cxn modelId="{EA8A483A-7733-4E50-998C-4AEDECB33C9F}" type="presParOf" srcId="{24F5A304-B780-4A2A-BC59-7E77071E0597}" destId="{3762B93E-C572-458A-AD00-002DD762A4B1}" srcOrd="4" destOrd="0" presId="urn:microsoft.com/office/officeart/2005/8/layout/list1"/>
    <dgm:cxn modelId="{E6667494-5A9D-41BE-814B-4E469C141CA2}" type="presParOf" srcId="{3762B93E-C572-458A-AD00-002DD762A4B1}" destId="{52AD7F7C-6C7D-48A0-9F44-061D84AAECA5}" srcOrd="0" destOrd="0" presId="urn:microsoft.com/office/officeart/2005/8/layout/list1"/>
    <dgm:cxn modelId="{00138C42-6745-4F01-BC2F-7359B98526AD}" type="presParOf" srcId="{3762B93E-C572-458A-AD00-002DD762A4B1}" destId="{DEC12F45-B41A-4C3B-8D7D-9B695DBD06D8}" srcOrd="1" destOrd="0" presId="urn:microsoft.com/office/officeart/2005/8/layout/list1"/>
    <dgm:cxn modelId="{A93936EF-B95D-4B85-AB15-81F6DBF20279}" type="presParOf" srcId="{24F5A304-B780-4A2A-BC59-7E77071E0597}" destId="{7D9D9D62-4366-42DD-879C-5276CA82887E}" srcOrd="5" destOrd="0" presId="urn:microsoft.com/office/officeart/2005/8/layout/list1"/>
    <dgm:cxn modelId="{A0D5C1D8-A197-420D-A436-F69E391C531C}" type="presParOf" srcId="{24F5A304-B780-4A2A-BC59-7E77071E0597}" destId="{38DF69BC-2FA1-469E-8D4E-CDE21218E40C}" srcOrd="6" destOrd="0" presId="urn:microsoft.com/office/officeart/2005/8/layout/list1"/>
    <dgm:cxn modelId="{84F957D0-1B05-4E64-9348-6DABE2181322}" type="presParOf" srcId="{24F5A304-B780-4A2A-BC59-7E77071E0597}" destId="{7A79120E-1AB8-4531-AE1C-676DF731D9E6}" srcOrd="7" destOrd="0" presId="urn:microsoft.com/office/officeart/2005/8/layout/list1"/>
    <dgm:cxn modelId="{991382A8-A522-4B9A-AA5A-68910EB84890}" type="presParOf" srcId="{24F5A304-B780-4A2A-BC59-7E77071E0597}" destId="{B5C2E1FA-6A94-4718-AB2D-019051452CFB}" srcOrd="8" destOrd="0" presId="urn:microsoft.com/office/officeart/2005/8/layout/list1"/>
    <dgm:cxn modelId="{AE04CD91-3755-4A47-B8C4-5A9CFA26B377}" type="presParOf" srcId="{B5C2E1FA-6A94-4718-AB2D-019051452CFB}" destId="{DAE73163-31C9-4A8C-9685-210098B6DD59}" srcOrd="0" destOrd="0" presId="urn:microsoft.com/office/officeart/2005/8/layout/list1"/>
    <dgm:cxn modelId="{34A47A98-C755-4A54-AFCE-DEE1CA2E990F}" type="presParOf" srcId="{B5C2E1FA-6A94-4718-AB2D-019051452CFB}" destId="{4B64949E-5C52-4B32-A978-389DD7ECD969}" srcOrd="1" destOrd="0" presId="urn:microsoft.com/office/officeart/2005/8/layout/list1"/>
    <dgm:cxn modelId="{27E70000-4937-4ECE-9131-7137E485F4C9}" type="presParOf" srcId="{24F5A304-B780-4A2A-BC59-7E77071E0597}" destId="{8FD03E2D-8EDE-45AE-9F1C-36C64065BDA1}" srcOrd="9" destOrd="0" presId="urn:microsoft.com/office/officeart/2005/8/layout/list1"/>
    <dgm:cxn modelId="{00A16BDB-DAF1-475C-B5B2-C004FCBFBCC4}" type="presParOf" srcId="{24F5A304-B780-4A2A-BC59-7E77071E0597}" destId="{636F396E-CD1A-471D-84CD-AD0C020B73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9BE139-7BC1-4B50-9873-D7FE27BE40DD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F09E5A9C-6A25-49B5-BD43-3F53EF8B2F77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Вивчення сімей учнів</a:t>
          </a:r>
          <a:endParaRPr lang="uk-UA" sz="2000" b="1" dirty="0">
            <a:solidFill>
              <a:schemeClr val="tx1"/>
            </a:solidFill>
          </a:endParaRPr>
        </a:p>
      </dgm:t>
    </dgm:pt>
    <dgm:pt modelId="{B76ECCB7-846D-48EC-BC1C-744FDA021A13}" type="parTrans" cxnId="{F1230DFC-F603-4BFD-831F-7D744A30B440}">
      <dgm:prSet/>
      <dgm:spPr/>
      <dgm:t>
        <a:bodyPr/>
        <a:lstStyle/>
        <a:p>
          <a:endParaRPr lang="uk-UA" sz="2000"/>
        </a:p>
      </dgm:t>
    </dgm:pt>
    <dgm:pt modelId="{F4C67EB7-CACE-4D6D-A634-BF97AAF28244}" type="sibTrans" cxnId="{F1230DFC-F603-4BFD-831F-7D744A30B440}">
      <dgm:prSet/>
      <dgm:spPr/>
      <dgm:t>
        <a:bodyPr/>
        <a:lstStyle/>
        <a:p>
          <a:endParaRPr lang="uk-UA" sz="2000"/>
        </a:p>
      </dgm:t>
    </dgm:pt>
    <dgm:pt modelId="{F3B0ADF6-0E52-4638-B063-4EDA880B1AFC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Спостереження</a:t>
          </a:r>
          <a:endParaRPr lang="uk-UA" sz="2000" dirty="0">
            <a:solidFill>
              <a:schemeClr val="tx1"/>
            </a:solidFill>
          </a:endParaRPr>
        </a:p>
      </dgm:t>
    </dgm:pt>
    <dgm:pt modelId="{9A351D77-59DD-4D8C-A172-A0231D611797}" type="parTrans" cxnId="{28B40C7A-C0BF-4364-AF19-2DFEC08EE588}">
      <dgm:prSet/>
      <dgm:spPr/>
      <dgm:t>
        <a:bodyPr/>
        <a:lstStyle/>
        <a:p>
          <a:endParaRPr lang="uk-UA" sz="2000"/>
        </a:p>
      </dgm:t>
    </dgm:pt>
    <dgm:pt modelId="{A527727B-F969-4FA8-9BFC-ED9BFEF725EC}" type="sibTrans" cxnId="{28B40C7A-C0BF-4364-AF19-2DFEC08EE588}">
      <dgm:prSet/>
      <dgm:spPr/>
      <dgm:t>
        <a:bodyPr/>
        <a:lstStyle/>
        <a:p>
          <a:endParaRPr lang="uk-UA" sz="2000"/>
        </a:p>
      </dgm:t>
    </dgm:pt>
    <dgm:pt modelId="{F28E2DA8-A1EF-4DC7-9633-E7C07DB277A6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Анкетування</a:t>
          </a:r>
          <a:endParaRPr lang="uk-UA" sz="2000" dirty="0">
            <a:solidFill>
              <a:schemeClr val="tx1"/>
            </a:solidFill>
          </a:endParaRPr>
        </a:p>
      </dgm:t>
    </dgm:pt>
    <dgm:pt modelId="{ACA3B009-C7BC-43D6-837D-A398348A0089}" type="parTrans" cxnId="{33FFCA91-7BE1-4F35-AB75-B0B920224ADD}">
      <dgm:prSet/>
      <dgm:spPr/>
      <dgm:t>
        <a:bodyPr/>
        <a:lstStyle/>
        <a:p>
          <a:endParaRPr lang="uk-UA" sz="2000"/>
        </a:p>
      </dgm:t>
    </dgm:pt>
    <dgm:pt modelId="{D6184531-7670-4625-AD63-EB640C5CAEF7}" type="sibTrans" cxnId="{33FFCA91-7BE1-4F35-AB75-B0B920224ADD}">
      <dgm:prSet/>
      <dgm:spPr/>
      <dgm:t>
        <a:bodyPr/>
        <a:lstStyle/>
        <a:p>
          <a:endParaRPr lang="uk-UA" sz="2000"/>
        </a:p>
      </dgm:t>
    </dgm:pt>
    <dgm:pt modelId="{55A54C3E-77ED-4582-8736-B779C7BC3371}">
      <dgm:prSet phldrT="[Текст]" custT="1"/>
      <dgm:spPr/>
      <dgm:t>
        <a:bodyPr/>
        <a:lstStyle/>
        <a:p>
          <a:r>
            <a:rPr lang="uk-UA" sz="2000" b="1" dirty="0" smtClean="0"/>
            <a:t>Батьківський всеобуч</a:t>
          </a:r>
          <a:endParaRPr lang="uk-UA" sz="2000" b="1" dirty="0"/>
        </a:p>
      </dgm:t>
    </dgm:pt>
    <dgm:pt modelId="{9D3C3558-ACF0-474C-953C-0E5C81A00356}" type="parTrans" cxnId="{740260B9-B87F-477A-B68B-BCBACF24A754}">
      <dgm:prSet/>
      <dgm:spPr/>
      <dgm:t>
        <a:bodyPr/>
        <a:lstStyle/>
        <a:p>
          <a:endParaRPr lang="uk-UA" sz="2000"/>
        </a:p>
      </dgm:t>
    </dgm:pt>
    <dgm:pt modelId="{6F31D743-5C28-4BD3-98D8-19E1A212F543}" type="sibTrans" cxnId="{740260B9-B87F-477A-B68B-BCBACF24A754}">
      <dgm:prSet/>
      <dgm:spPr/>
      <dgm:t>
        <a:bodyPr/>
        <a:lstStyle/>
        <a:p>
          <a:endParaRPr lang="uk-UA" sz="2000"/>
        </a:p>
      </dgm:t>
    </dgm:pt>
    <dgm:pt modelId="{356422AC-DF20-4C3C-9115-CA8FE374CD78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Бесіди, групові та індивідуальні консультації</a:t>
          </a:r>
          <a:endParaRPr lang="uk-UA" sz="2000" dirty="0">
            <a:solidFill>
              <a:schemeClr val="tx1"/>
            </a:solidFill>
          </a:endParaRPr>
        </a:p>
      </dgm:t>
    </dgm:pt>
    <dgm:pt modelId="{C24F923E-5EFE-4605-82DB-7E363F9F3EB9}" type="parTrans" cxnId="{F0796428-D99A-402E-9295-398CD196D7A3}">
      <dgm:prSet/>
      <dgm:spPr/>
      <dgm:t>
        <a:bodyPr/>
        <a:lstStyle/>
        <a:p>
          <a:endParaRPr lang="uk-UA" sz="2000"/>
        </a:p>
      </dgm:t>
    </dgm:pt>
    <dgm:pt modelId="{8CD9B37A-225D-49E8-A65F-780F6EA1EC6F}" type="sibTrans" cxnId="{F0796428-D99A-402E-9295-398CD196D7A3}">
      <dgm:prSet/>
      <dgm:spPr/>
      <dgm:t>
        <a:bodyPr/>
        <a:lstStyle/>
        <a:p>
          <a:endParaRPr lang="uk-UA" sz="2000"/>
        </a:p>
      </dgm:t>
    </dgm:pt>
    <dgm:pt modelId="{5E6CAAF0-0AF3-4809-8DD3-7F2C994E597C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Відкриті заходи</a:t>
          </a:r>
          <a:endParaRPr lang="uk-UA" sz="2000" dirty="0">
            <a:solidFill>
              <a:schemeClr val="tx1"/>
            </a:solidFill>
          </a:endParaRPr>
        </a:p>
      </dgm:t>
    </dgm:pt>
    <dgm:pt modelId="{10D6753F-DFC5-486C-8579-2E1EE2EEEADE}" type="parTrans" cxnId="{76F4F818-C3F4-450D-8113-222B80EBF89B}">
      <dgm:prSet/>
      <dgm:spPr/>
      <dgm:t>
        <a:bodyPr/>
        <a:lstStyle/>
        <a:p>
          <a:endParaRPr lang="uk-UA" sz="2000"/>
        </a:p>
      </dgm:t>
    </dgm:pt>
    <dgm:pt modelId="{F2DB8EC6-39AC-438A-B02D-5385B3D02C9B}" type="sibTrans" cxnId="{76F4F818-C3F4-450D-8113-222B80EBF89B}">
      <dgm:prSet/>
      <dgm:spPr/>
      <dgm:t>
        <a:bodyPr/>
        <a:lstStyle/>
        <a:p>
          <a:endParaRPr lang="uk-UA" sz="2000"/>
        </a:p>
      </dgm:t>
    </dgm:pt>
    <dgm:pt modelId="{0B15D782-F7DB-48D6-A3FE-E8F36D635A3A}">
      <dgm:prSet phldrT="[Текст]" custT="1"/>
      <dgm:spPr/>
      <dgm:t>
        <a:bodyPr/>
        <a:lstStyle/>
        <a:p>
          <a:r>
            <a:rPr lang="uk-UA" sz="2000" b="1" dirty="0" smtClean="0"/>
            <a:t>Спільна робота</a:t>
          </a:r>
          <a:endParaRPr lang="uk-UA" sz="2000" b="1" dirty="0"/>
        </a:p>
      </dgm:t>
    </dgm:pt>
    <dgm:pt modelId="{DF5D3586-D024-42AC-8F9A-26D16F1476EE}" type="parTrans" cxnId="{F1FBCED5-1CC7-4B80-A50F-DDDBF41BBFAD}">
      <dgm:prSet/>
      <dgm:spPr/>
      <dgm:t>
        <a:bodyPr/>
        <a:lstStyle/>
        <a:p>
          <a:endParaRPr lang="uk-UA" sz="2000"/>
        </a:p>
      </dgm:t>
    </dgm:pt>
    <dgm:pt modelId="{C42B1E2F-99F3-4D32-894A-071FB69DAD71}" type="sibTrans" cxnId="{F1FBCED5-1CC7-4B80-A50F-DDDBF41BBFAD}">
      <dgm:prSet/>
      <dgm:spPr/>
      <dgm:t>
        <a:bodyPr/>
        <a:lstStyle/>
        <a:p>
          <a:endParaRPr lang="uk-UA" sz="2000"/>
        </a:p>
      </dgm:t>
    </dgm:pt>
    <dgm:pt modelId="{1153B88E-C070-40BC-A471-608A48EE907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Загальношкільні збори</a:t>
          </a:r>
          <a:endParaRPr lang="uk-UA" sz="2000" dirty="0">
            <a:solidFill>
              <a:schemeClr val="tx1"/>
            </a:solidFill>
          </a:endParaRPr>
        </a:p>
      </dgm:t>
    </dgm:pt>
    <dgm:pt modelId="{02E9941D-574C-4D58-9F80-6E4769361B08}" type="parTrans" cxnId="{E84067F0-A0F9-4C55-A55D-B58410825E53}">
      <dgm:prSet/>
      <dgm:spPr/>
      <dgm:t>
        <a:bodyPr/>
        <a:lstStyle/>
        <a:p>
          <a:endParaRPr lang="uk-UA" sz="2000"/>
        </a:p>
      </dgm:t>
    </dgm:pt>
    <dgm:pt modelId="{9CF0C46B-D141-408D-B50B-221CEEC66F9C}" type="sibTrans" cxnId="{E84067F0-A0F9-4C55-A55D-B58410825E53}">
      <dgm:prSet/>
      <dgm:spPr/>
      <dgm:t>
        <a:bodyPr/>
        <a:lstStyle/>
        <a:p>
          <a:endParaRPr lang="uk-UA" sz="2000"/>
        </a:p>
      </dgm:t>
    </dgm:pt>
    <dgm:pt modelId="{52048405-68FE-47C8-BEE7-21BE3C52B84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Класні збори</a:t>
          </a:r>
          <a:endParaRPr lang="uk-UA" sz="2000" dirty="0">
            <a:solidFill>
              <a:schemeClr val="tx1"/>
            </a:solidFill>
          </a:endParaRPr>
        </a:p>
      </dgm:t>
    </dgm:pt>
    <dgm:pt modelId="{15C44E3B-88F8-4F53-9EB8-54D3858E2179}" type="parTrans" cxnId="{0E78CBAD-E3BB-4257-8F46-4CAB42C47872}">
      <dgm:prSet/>
      <dgm:spPr/>
      <dgm:t>
        <a:bodyPr/>
        <a:lstStyle/>
        <a:p>
          <a:endParaRPr lang="uk-UA" sz="2000"/>
        </a:p>
      </dgm:t>
    </dgm:pt>
    <dgm:pt modelId="{CBF64665-E7EC-4355-8DEB-353CF2464C4F}" type="sibTrans" cxnId="{0E78CBAD-E3BB-4257-8F46-4CAB42C47872}">
      <dgm:prSet/>
      <dgm:spPr/>
      <dgm:t>
        <a:bodyPr/>
        <a:lstStyle/>
        <a:p>
          <a:endParaRPr lang="uk-UA" sz="2000"/>
        </a:p>
      </dgm:t>
    </dgm:pt>
    <dgm:pt modelId="{1CE439A4-8B39-45FA-AEC9-6B232ECA6A6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Спільні свята</a:t>
          </a:r>
          <a:endParaRPr lang="uk-UA" sz="2000" dirty="0">
            <a:solidFill>
              <a:schemeClr val="tx1"/>
            </a:solidFill>
          </a:endParaRPr>
        </a:p>
      </dgm:t>
    </dgm:pt>
    <dgm:pt modelId="{467C0410-43F5-4AB0-BD58-578CA969FDB7}" type="parTrans" cxnId="{8005EFC5-5245-4C05-82F3-DE4582CEFB96}">
      <dgm:prSet/>
      <dgm:spPr/>
      <dgm:t>
        <a:bodyPr/>
        <a:lstStyle/>
        <a:p>
          <a:endParaRPr lang="uk-UA"/>
        </a:p>
      </dgm:t>
    </dgm:pt>
    <dgm:pt modelId="{C81075FA-4FBA-4431-9C8F-9308530DC0F4}" type="sibTrans" cxnId="{8005EFC5-5245-4C05-82F3-DE4582CEFB96}">
      <dgm:prSet/>
      <dgm:spPr/>
      <dgm:t>
        <a:bodyPr/>
        <a:lstStyle/>
        <a:p>
          <a:endParaRPr lang="uk-UA"/>
        </a:p>
      </dgm:t>
    </dgm:pt>
    <dgm:pt modelId="{8273D788-492E-4EF7-BEAE-1AE0272D1524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Громадські справи</a:t>
          </a:r>
          <a:endParaRPr lang="uk-UA" sz="2000" dirty="0">
            <a:solidFill>
              <a:schemeClr val="tx1"/>
            </a:solidFill>
          </a:endParaRPr>
        </a:p>
      </dgm:t>
    </dgm:pt>
    <dgm:pt modelId="{234F7FC4-BB24-4515-A167-9B43CA861ABC}" type="parTrans" cxnId="{0776A3DA-03CA-49A0-BA7B-BCFBC8FC5ED9}">
      <dgm:prSet/>
      <dgm:spPr/>
      <dgm:t>
        <a:bodyPr/>
        <a:lstStyle/>
        <a:p>
          <a:endParaRPr lang="uk-UA"/>
        </a:p>
      </dgm:t>
    </dgm:pt>
    <dgm:pt modelId="{A8E1D0BC-807D-475D-A30F-F00B7B235CA4}" type="sibTrans" cxnId="{0776A3DA-03CA-49A0-BA7B-BCFBC8FC5ED9}">
      <dgm:prSet/>
      <dgm:spPr/>
      <dgm:t>
        <a:bodyPr/>
        <a:lstStyle/>
        <a:p>
          <a:endParaRPr lang="uk-UA"/>
        </a:p>
      </dgm:t>
    </dgm:pt>
    <dgm:pt modelId="{0C0D7EC4-5A1D-4B4E-9A7F-B8E448E3197B}" type="pres">
      <dgm:prSet presAssocID="{259BE139-7BC1-4B50-9873-D7FE27BE40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33AB780-C3FC-4613-9C8F-DF4C984AC928}" type="pres">
      <dgm:prSet presAssocID="{F09E5A9C-6A25-49B5-BD43-3F53EF8B2F77}" presName="compNode" presStyleCnt="0"/>
      <dgm:spPr/>
    </dgm:pt>
    <dgm:pt modelId="{B1B1D131-716A-4563-973A-0589CEBE51BF}" type="pres">
      <dgm:prSet presAssocID="{F09E5A9C-6A25-49B5-BD43-3F53EF8B2F77}" presName="aNode" presStyleLbl="bgShp" presStyleIdx="0" presStyleCnt="3"/>
      <dgm:spPr/>
      <dgm:t>
        <a:bodyPr/>
        <a:lstStyle/>
        <a:p>
          <a:endParaRPr lang="uk-UA"/>
        </a:p>
      </dgm:t>
    </dgm:pt>
    <dgm:pt modelId="{DE52D30A-5E83-41B6-A3A7-C71A79D38AF6}" type="pres">
      <dgm:prSet presAssocID="{F09E5A9C-6A25-49B5-BD43-3F53EF8B2F77}" presName="textNode" presStyleLbl="bgShp" presStyleIdx="0" presStyleCnt="3"/>
      <dgm:spPr/>
      <dgm:t>
        <a:bodyPr/>
        <a:lstStyle/>
        <a:p>
          <a:endParaRPr lang="uk-UA"/>
        </a:p>
      </dgm:t>
    </dgm:pt>
    <dgm:pt modelId="{C41C77AC-94F3-4533-A13E-07DD1D1402B4}" type="pres">
      <dgm:prSet presAssocID="{F09E5A9C-6A25-49B5-BD43-3F53EF8B2F77}" presName="compChildNode" presStyleCnt="0"/>
      <dgm:spPr/>
    </dgm:pt>
    <dgm:pt modelId="{589A8ED6-258F-48C3-8342-0B651BF43573}" type="pres">
      <dgm:prSet presAssocID="{F09E5A9C-6A25-49B5-BD43-3F53EF8B2F77}" presName="theInnerList" presStyleCnt="0"/>
      <dgm:spPr/>
    </dgm:pt>
    <dgm:pt modelId="{7679D883-ADA6-425A-84CE-A1DA7F368D26}" type="pres">
      <dgm:prSet presAssocID="{F3B0ADF6-0E52-4638-B063-4EDA880B1AFC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3795CE-669F-4A7A-9A3C-2D8CA582E36E}" type="pres">
      <dgm:prSet presAssocID="{F3B0ADF6-0E52-4638-B063-4EDA880B1AFC}" presName="aSpace2" presStyleCnt="0"/>
      <dgm:spPr/>
    </dgm:pt>
    <dgm:pt modelId="{2E2753D1-E37F-4DC6-B1A2-E295EB587F53}" type="pres">
      <dgm:prSet presAssocID="{F28E2DA8-A1EF-4DC7-9633-E7C07DB277A6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03D36F-F37F-4E3B-B1DB-E617D1666B44}" type="pres">
      <dgm:prSet presAssocID="{F09E5A9C-6A25-49B5-BD43-3F53EF8B2F77}" presName="aSpace" presStyleCnt="0"/>
      <dgm:spPr/>
    </dgm:pt>
    <dgm:pt modelId="{2279AC36-C595-4F29-8F0C-9C9E68A4B8F5}" type="pres">
      <dgm:prSet presAssocID="{55A54C3E-77ED-4582-8736-B779C7BC3371}" presName="compNode" presStyleCnt="0"/>
      <dgm:spPr/>
    </dgm:pt>
    <dgm:pt modelId="{40F3C558-C852-4CAB-8D7B-1D4EB500D797}" type="pres">
      <dgm:prSet presAssocID="{55A54C3E-77ED-4582-8736-B779C7BC3371}" presName="aNode" presStyleLbl="bgShp" presStyleIdx="1" presStyleCnt="3"/>
      <dgm:spPr/>
      <dgm:t>
        <a:bodyPr/>
        <a:lstStyle/>
        <a:p>
          <a:endParaRPr lang="uk-UA"/>
        </a:p>
      </dgm:t>
    </dgm:pt>
    <dgm:pt modelId="{95BDA8AB-9903-4171-B61B-A5C063FD3143}" type="pres">
      <dgm:prSet presAssocID="{55A54C3E-77ED-4582-8736-B779C7BC3371}" presName="textNode" presStyleLbl="bgShp" presStyleIdx="1" presStyleCnt="3"/>
      <dgm:spPr/>
      <dgm:t>
        <a:bodyPr/>
        <a:lstStyle/>
        <a:p>
          <a:endParaRPr lang="uk-UA"/>
        </a:p>
      </dgm:t>
    </dgm:pt>
    <dgm:pt modelId="{D413DC8E-3A33-4C10-B5B9-FCDFE9E011F8}" type="pres">
      <dgm:prSet presAssocID="{55A54C3E-77ED-4582-8736-B779C7BC3371}" presName="compChildNode" presStyleCnt="0"/>
      <dgm:spPr/>
    </dgm:pt>
    <dgm:pt modelId="{B12571D3-0BA3-4969-A687-58403A260C30}" type="pres">
      <dgm:prSet presAssocID="{55A54C3E-77ED-4582-8736-B779C7BC3371}" presName="theInnerList" presStyleCnt="0"/>
      <dgm:spPr/>
    </dgm:pt>
    <dgm:pt modelId="{0AA72BF4-69C2-4216-8D84-FCAD5840E398}" type="pres">
      <dgm:prSet presAssocID="{356422AC-DF20-4C3C-9115-CA8FE374CD78}" presName="childNode" presStyleLbl="node1" presStyleIdx="2" presStyleCnt="8" custScaleY="1457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A0D38E-2C76-4DA0-8DC9-BC2D36AB4E2F}" type="pres">
      <dgm:prSet presAssocID="{356422AC-DF20-4C3C-9115-CA8FE374CD78}" presName="aSpace2" presStyleCnt="0"/>
      <dgm:spPr/>
    </dgm:pt>
    <dgm:pt modelId="{46877E26-53FD-4813-92C6-4BC1E34B9D10}" type="pres">
      <dgm:prSet presAssocID="{5E6CAAF0-0AF3-4809-8DD3-7F2C994E597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50618F-942A-4FF5-BEDF-9EA993AB8931}" type="pres">
      <dgm:prSet presAssocID="{55A54C3E-77ED-4582-8736-B779C7BC3371}" presName="aSpace" presStyleCnt="0"/>
      <dgm:spPr/>
    </dgm:pt>
    <dgm:pt modelId="{874011E5-4F2C-43D8-AE25-FA40F1D12DC8}" type="pres">
      <dgm:prSet presAssocID="{0B15D782-F7DB-48D6-A3FE-E8F36D635A3A}" presName="compNode" presStyleCnt="0"/>
      <dgm:spPr/>
    </dgm:pt>
    <dgm:pt modelId="{CDD2B98E-8E26-491F-A028-19065787AA1A}" type="pres">
      <dgm:prSet presAssocID="{0B15D782-F7DB-48D6-A3FE-E8F36D635A3A}" presName="aNode" presStyleLbl="bgShp" presStyleIdx="2" presStyleCnt="3"/>
      <dgm:spPr/>
      <dgm:t>
        <a:bodyPr/>
        <a:lstStyle/>
        <a:p>
          <a:endParaRPr lang="uk-UA"/>
        </a:p>
      </dgm:t>
    </dgm:pt>
    <dgm:pt modelId="{7105EADA-CE76-402E-A76A-26D36E35F556}" type="pres">
      <dgm:prSet presAssocID="{0B15D782-F7DB-48D6-A3FE-E8F36D635A3A}" presName="textNode" presStyleLbl="bgShp" presStyleIdx="2" presStyleCnt="3"/>
      <dgm:spPr/>
      <dgm:t>
        <a:bodyPr/>
        <a:lstStyle/>
        <a:p>
          <a:endParaRPr lang="uk-UA"/>
        </a:p>
      </dgm:t>
    </dgm:pt>
    <dgm:pt modelId="{4E878A15-D818-4EA0-8E2F-A63106B1569C}" type="pres">
      <dgm:prSet presAssocID="{0B15D782-F7DB-48D6-A3FE-E8F36D635A3A}" presName="compChildNode" presStyleCnt="0"/>
      <dgm:spPr/>
    </dgm:pt>
    <dgm:pt modelId="{729A66D3-7FE1-4589-997E-2BF409F9D1D7}" type="pres">
      <dgm:prSet presAssocID="{0B15D782-F7DB-48D6-A3FE-E8F36D635A3A}" presName="theInnerList" presStyleCnt="0"/>
      <dgm:spPr/>
    </dgm:pt>
    <dgm:pt modelId="{B5ABA9DE-98B6-4A20-96EE-2C8480557B47}" type="pres">
      <dgm:prSet presAssocID="{1153B88E-C070-40BC-A471-608A48EE907A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FCFB9D-AFDF-4E8B-B1F2-78EBBEBAAD98}" type="pres">
      <dgm:prSet presAssocID="{1153B88E-C070-40BC-A471-608A48EE907A}" presName="aSpace2" presStyleCnt="0"/>
      <dgm:spPr/>
    </dgm:pt>
    <dgm:pt modelId="{370098C6-BE3E-4FB6-B362-B5E0673E9C2B}" type="pres">
      <dgm:prSet presAssocID="{52048405-68FE-47C8-BEE7-21BE3C52B84A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65C94E-D28C-4BA2-A83B-2F28452F7F12}" type="pres">
      <dgm:prSet presAssocID="{52048405-68FE-47C8-BEE7-21BE3C52B84A}" presName="aSpace2" presStyleCnt="0"/>
      <dgm:spPr/>
    </dgm:pt>
    <dgm:pt modelId="{566524FA-9EC1-48A8-9E19-34E9618C2FAB}" type="pres">
      <dgm:prSet presAssocID="{1CE439A4-8B39-45FA-AEC9-6B232ECA6A6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868E94-9A66-439E-9F3A-17973473CD65}" type="pres">
      <dgm:prSet presAssocID="{1CE439A4-8B39-45FA-AEC9-6B232ECA6A6A}" presName="aSpace2" presStyleCnt="0"/>
      <dgm:spPr/>
    </dgm:pt>
    <dgm:pt modelId="{9C642F08-4781-40A2-8171-2086CA36B2C5}" type="pres">
      <dgm:prSet presAssocID="{8273D788-492E-4EF7-BEAE-1AE0272D152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FFCA91-7BE1-4F35-AB75-B0B920224ADD}" srcId="{F09E5A9C-6A25-49B5-BD43-3F53EF8B2F77}" destId="{F28E2DA8-A1EF-4DC7-9633-E7C07DB277A6}" srcOrd="1" destOrd="0" parTransId="{ACA3B009-C7BC-43D6-837D-A398348A0089}" sibTransId="{D6184531-7670-4625-AD63-EB640C5CAEF7}"/>
    <dgm:cxn modelId="{740260B9-B87F-477A-B68B-BCBACF24A754}" srcId="{259BE139-7BC1-4B50-9873-D7FE27BE40DD}" destId="{55A54C3E-77ED-4582-8736-B779C7BC3371}" srcOrd="1" destOrd="0" parTransId="{9D3C3558-ACF0-474C-953C-0E5C81A00356}" sibTransId="{6F31D743-5C28-4BD3-98D8-19E1A212F543}"/>
    <dgm:cxn modelId="{0776A3DA-03CA-49A0-BA7B-BCFBC8FC5ED9}" srcId="{0B15D782-F7DB-48D6-A3FE-E8F36D635A3A}" destId="{8273D788-492E-4EF7-BEAE-1AE0272D1524}" srcOrd="3" destOrd="0" parTransId="{234F7FC4-BB24-4515-A167-9B43CA861ABC}" sibTransId="{A8E1D0BC-807D-475D-A30F-F00B7B235CA4}"/>
    <dgm:cxn modelId="{F1FBCED5-1CC7-4B80-A50F-DDDBF41BBFAD}" srcId="{259BE139-7BC1-4B50-9873-D7FE27BE40DD}" destId="{0B15D782-F7DB-48D6-A3FE-E8F36D635A3A}" srcOrd="2" destOrd="0" parTransId="{DF5D3586-D024-42AC-8F9A-26D16F1476EE}" sibTransId="{C42B1E2F-99F3-4D32-894A-071FB69DAD71}"/>
    <dgm:cxn modelId="{FF3C85ED-978D-4B14-934B-186ACF20B761}" type="presOf" srcId="{356422AC-DF20-4C3C-9115-CA8FE374CD78}" destId="{0AA72BF4-69C2-4216-8D84-FCAD5840E398}" srcOrd="0" destOrd="0" presId="urn:microsoft.com/office/officeart/2005/8/layout/lProcess2"/>
    <dgm:cxn modelId="{7C3B54F4-A16F-4E76-9AAA-7509AB91ED96}" type="presOf" srcId="{52048405-68FE-47C8-BEE7-21BE3C52B84A}" destId="{370098C6-BE3E-4FB6-B362-B5E0673E9C2B}" srcOrd="0" destOrd="0" presId="urn:microsoft.com/office/officeart/2005/8/layout/lProcess2"/>
    <dgm:cxn modelId="{8005EFC5-5245-4C05-82F3-DE4582CEFB96}" srcId="{0B15D782-F7DB-48D6-A3FE-E8F36D635A3A}" destId="{1CE439A4-8B39-45FA-AEC9-6B232ECA6A6A}" srcOrd="2" destOrd="0" parTransId="{467C0410-43F5-4AB0-BD58-578CA969FDB7}" sibTransId="{C81075FA-4FBA-4431-9C8F-9308530DC0F4}"/>
    <dgm:cxn modelId="{28B40C7A-C0BF-4364-AF19-2DFEC08EE588}" srcId="{F09E5A9C-6A25-49B5-BD43-3F53EF8B2F77}" destId="{F3B0ADF6-0E52-4638-B063-4EDA880B1AFC}" srcOrd="0" destOrd="0" parTransId="{9A351D77-59DD-4D8C-A172-A0231D611797}" sibTransId="{A527727B-F969-4FA8-9BFC-ED9BFEF725EC}"/>
    <dgm:cxn modelId="{49E02DB2-2673-49EE-A968-E988545CE3CA}" type="presOf" srcId="{0B15D782-F7DB-48D6-A3FE-E8F36D635A3A}" destId="{7105EADA-CE76-402E-A76A-26D36E35F556}" srcOrd="1" destOrd="0" presId="urn:microsoft.com/office/officeart/2005/8/layout/lProcess2"/>
    <dgm:cxn modelId="{14A503DC-8C4A-4DAF-8A05-9D87E3A8AC31}" type="presOf" srcId="{5E6CAAF0-0AF3-4809-8DD3-7F2C994E597C}" destId="{46877E26-53FD-4813-92C6-4BC1E34B9D10}" srcOrd="0" destOrd="0" presId="urn:microsoft.com/office/officeart/2005/8/layout/lProcess2"/>
    <dgm:cxn modelId="{EA8CD5F1-C65D-49BE-B563-6D4B8D7AC9CD}" type="presOf" srcId="{F09E5A9C-6A25-49B5-BD43-3F53EF8B2F77}" destId="{DE52D30A-5E83-41B6-A3A7-C71A79D38AF6}" srcOrd="1" destOrd="0" presId="urn:microsoft.com/office/officeart/2005/8/layout/lProcess2"/>
    <dgm:cxn modelId="{F0796428-D99A-402E-9295-398CD196D7A3}" srcId="{55A54C3E-77ED-4582-8736-B779C7BC3371}" destId="{356422AC-DF20-4C3C-9115-CA8FE374CD78}" srcOrd="0" destOrd="0" parTransId="{C24F923E-5EFE-4605-82DB-7E363F9F3EB9}" sibTransId="{8CD9B37A-225D-49E8-A65F-780F6EA1EC6F}"/>
    <dgm:cxn modelId="{53600ECC-71FD-44BA-808F-5C8BB8FC3E72}" type="presOf" srcId="{1153B88E-C070-40BC-A471-608A48EE907A}" destId="{B5ABA9DE-98B6-4A20-96EE-2C8480557B47}" srcOrd="0" destOrd="0" presId="urn:microsoft.com/office/officeart/2005/8/layout/lProcess2"/>
    <dgm:cxn modelId="{6447EA8B-7583-44FF-AF1C-5FA0FAAFCC15}" type="presOf" srcId="{F3B0ADF6-0E52-4638-B063-4EDA880B1AFC}" destId="{7679D883-ADA6-425A-84CE-A1DA7F368D26}" srcOrd="0" destOrd="0" presId="urn:microsoft.com/office/officeart/2005/8/layout/lProcess2"/>
    <dgm:cxn modelId="{EF163E1E-6470-4159-B264-8EEC1DE36C0B}" type="presOf" srcId="{0B15D782-F7DB-48D6-A3FE-E8F36D635A3A}" destId="{CDD2B98E-8E26-491F-A028-19065787AA1A}" srcOrd="0" destOrd="0" presId="urn:microsoft.com/office/officeart/2005/8/layout/lProcess2"/>
    <dgm:cxn modelId="{D09FCE4E-199F-4900-B526-674EE2D5A47C}" type="presOf" srcId="{F09E5A9C-6A25-49B5-BD43-3F53EF8B2F77}" destId="{B1B1D131-716A-4563-973A-0589CEBE51BF}" srcOrd="0" destOrd="0" presId="urn:microsoft.com/office/officeart/2005/8/layout/lProcess2"/>
    <dgm:cxn modelId="{E84067F0-A0F9-4C55-A55D-B58410825E53}" srcId="{0B15D782-F7DB-48D6-A3FE-E8F36D635A3A}" destId="{1153B88E-C070-40BC-A471-608A48EE907A}" srcOrd="0" destOrd="0" parTransId="{02E9941D-574C-4D58-9F80-6E4769361B08}" sibTransId="{9CF0C46B-D141-408D-B50B-221CEEC66F9C}"/>
    <dgm:cxn modelId="{9B60889C-2915-4736-9D5A-7D99BC290FD2}" type="presOf" srcId="{55A54C3E-77ED-4582-8736-B779C7BC3371}" destId="{95BDA8AB-9903-4171-B61B-A5C063FD3143}" srcOrd="1" destOrd="0" presId="urn:microsoft.com/office/officeart/2005/8/layout/lProcess2"/>
    <dgm:cxn modelId="{F2161DB5-2FB6-4D0E-BC52-0AD720C49850}" type="presOf" srcId="{F28E2DA8-A1EF-4DC7-9633-E7C07DB277A6}" destId="{2E2753D1-E37F-4DC6-B1A2-E295EB587F53}" srcOrd="0" destOrd="0" presId="urn:microsoft.com/office/officeart/2005/8/layout/lProcess2"/>
    <dgm:cxn modelId="{0E78CBAD-E3BB-4257-8F46-4CAB42C47872}" srcId="{0B15D782-F7DB-48D6-A3FE-E8F36D635A3A}" destId="{52048405-68FE-47C8-BEE7-21BE3C52B84A}" srcOrd="1" destOrd="0" parTransId="{15C44E3B-88F8-4F53-9EB8-54D3858E2179}" sibTransId="{CBF64665-E7EC-4355-8DEB-353CF2464C4F}"/>
    <dgm:cxn modelId="{D24360FD-AD74-4CBA-979F-16068D54100D}" type="presOf" srcId="{8273D788-492E-4EF7-BEAE-1AE0272D1524}" destId="{9C642F08-4781-40A2-8171-2086CA36B2C5}" srcOrd="0" destOrd="0" presId="urn:microsoft.com/office/officeart/2005/8/layout/lProcess2"/>
    <dgm:cxn modelId="{466277C7-7438-4808-A024-EE8B369D9729}" type="presOf" srcId="{1CE439A4-8B39-45FA-AEC9-6B232ECA6A6A}" destId="{566524FA-9EC1-48A8-9E19-34E9618C2FAB}" srcOrd="0" destOrd="0" presId="urn:microsoft.com/office/officeart/2005/8/layout/lProcess2"/>
    <dgm:cxn modelId="{5EA5BD82-9647-40FB-9F2D-496A7FB78EB8}" type="presOf" srcId="{259BE139-7BC1-4B50-9873-D7FE27BE40DD}" destId="{0C0D7EC4-5A1D-4B4E-9A7F-B8E448E3197B}" srcOrd="0" destOrd="0" presId="urn:microsoft.com/office/officeart/2005/8/layout/lProcess2"/>
    <dgm:cxn modelId="{76F4F818-C3F4-450D-8113-222B80EBF89B}" srcId="{55A54C3E-77ED-4582-8736-B779C7BC3371}" destId="{5E6CAAF0-0AF3-4809-8DD3-7F2C994E597C}" srcOrd="1" destOrd="0" parTransId="{10D6753F-DFC5-486C-8579-2E1EE2EEEADE}" sibTransId="{F2DB8EC6-39AC-438A-B02D-5385B3D02C9B}"/>
    <dgm:cxn modelId="{6FD265B1-E596-4E9A-A141-102B0543D7DE}" type="presOf" srcId="{55A54C3E-77ED-4582-8736-B779C7BC3371}" destId="{40F3C558-C852-4CAB-8D7B-1D4EB500D797}" srcOrd="0" destOrd="0" presId="urn:microsoft.com/office/officeart/2005/8/layout/lProcess2"/>
    <dgm:cxn modelId="{F1230DFC-F603-4BFD-831F-7D744A30B440}" srcId="{259BE139-7BC1-4B50-9873-D7FE27BE40DD}" destId="{F09E5A9C-6A25-49B5-BD43-3F53EF8B2F77}" srcOrd="0" destOrd="0" parTransId="{B76ECCB7-846D-48EC-BC1C-744FDA021A13}" sibTransId="{F4C67EB7-CACE-4D6D-A634-BF97AAF28244}"/>
    <dgm:cxn modelId="{ACAECB32-B02F-40AD-B7E8-D44C86B8E0D7}" type="presParOf" srcId="{0C0D7EC4-5A1D-4B4E-9A7F-B8E448E3197B}" destId="{533AB780-C3FC-4613-9C8F-DF4C984AC928}" srcOrd="0" destOrd="0" presId="urn:microsoft.com/office/officeart/2005/8/layout/lProcess2"/>
    <dgm:cxn modelId="{CFA04383-F827-4D1C-9EBF-F028F34FCB68}" type="presParOf" srcId="{533AB780-C3FC-4613-9C8F-DF4C984AC928}" destId="{B1B1D131-716A-4563-973A-0589CEBE51BF}" srcOrd="0" destOrd="0" presId="urn:microsoft.com/office/officeart/2005/8/layout/lProcess2"/>
    <dgm:cxn modelId="{5B71D3AA-4E9D-4142-995B-D39B5D552088}" type="presParOf" srcId="{533AB780-C3FC-4613-9C8F-DF4C984AC928}" destId="{DE52D30A-5E83-41B6-A3A7-C71A79D38AF6}" srcOrd="1" destOrd="0" presId="urn:microsoft.com/office/officeart/2005/8/layout/lProcess2"/>
    <dgm:cxn modelId="{5F2A2E99-7E59-454E-A4C7-3A97AFEEBC29}" type="presParOf" srcId="{533AB780-C3FC-4613-9C8F-DF4C984AC928}" destId="{C41C77AC-94F3-4533-A13E-07DD1D1402B4}" srcOrd="2" destOrd="0" presId="urn:microsoft.com/office/officeart/2005/8/layout/lProcess2"/>
    <dgm:cxn modelId="{93719693-01E6-4BC1-AB9A-82E7A3E104D6}" type="presParOf" srcId="{C41C77AC-94F3-4533-A13E-07DD1D1402B4}" destId="{589A8ED6-258F-48C3-8342-0B651BF43573}" srcOrd="0" destOrd="0" presId="urn:microsoft.com/office/officeart/2005/8/layout/lProcess2"/>
    <dgm:cxn modelId="{5F6F3C35-34F0-4B8A-8FCE-D43ECD28ED80}" type="presParOf" srcId="{589A8ED6-258F-48C3-8342-0B651BF43573}" destId="{7679D883-ADA6-425A-84CE-A1DA7F368D26}" srcOrd="0" destOrd="0" presId="urn:microsoft.com/office/officeart/2005/8/layout/lProcess2"/>
    <dgm:cxn modelId="{29997EDB-9908-44F1-92F8-EDE1FF27F1E9}" type="presParOf" srcId="{589A8ED6-258F-48C3-8342-0B651BF43573}" destId="{D93795CE-669F-4A7A-9A3C-2D8CA582E36E}" srcOrd="1" destOrd="0" presId="urn:microsoft.com/office/officeart/2005/8/layout/lProcess2"/>
    <dgm:cxn modelId="{57F6BFFA-F80C-4ED4-8B6A-CFF3F51C2C0F}" type="presParOf" srcId="{589A8ED6-258F-48C3-8342-0B651BF43573}" destId="{2E2753D1-E37F-4DC6-B1A2-E295EB587F53}" srcOrd="2" destOrd="0" presId="urn:microsoft.com/office/officeart/2005/8/layout/lProcess2"/>
    <dgm:cxn modelId="{BB142EA9-17A8-4C78-A034-8F0AF3855747}" type="presParOf" srcId="{0C0D7EC4-5A1D-4B4E-9A7F-B8E448E3197B}" destId="{A003D36F-F37F-4E3B-B1DB-E617D1666B44}" srcOrd="1" destOrd="0" presId="urn:microsoft.com/office/officeart/2005/8/layout/lProcess2"/>
    <dgm:cxn modelId="{AAB8BC84-64B3-4B43-8009-5B0FFDEA1BDD}" type="presParOf" srcId="{0C0D7EC4-5A1D-4B4E-9A7F-B8E448E3197B}" destId="{2279AC36-C595-4F29-8F0C-9C9E68A4B8F5}" srcOrd="2" destOrd="0" presId="urn:microsoft.com/office/officeart/2005/8/layout/lProcess2"/>
    <dgm:cxn modelId="{B3B08091-7AD1-4EC7-A349-140AAEFAC193}" type="presParOf" srcId="{2279AC36-C595-4F29-8F0C-9C9E68A4B8F5}" destId="{40F3C558-C852-4CAB-8D7B-1D4EB500D797}" srcOrd="0" destOrd="0" presId="urn:microsoft.com/office/officeart/2005/8/layout/lProcess2"/>
    <dgm:cxn modelId="{041F84ED-CC54-431B-BD69-ED5DA16A12FE}" type="presParOf" srcId="{2279AC36-C595-4F29-8F0C-9C9E68A4B8F5}" destId="{95BDA8AB-9903-4171-B61B-A5C063FD3143}" srcOrd="1" destOrd="0" presId="urn:microsoft.com/office/officeart/2005/8/layout/lProcess2"/>
    <dgm:cxn modelId="{B6F85BD4-6F21-463C-B45B-80EE19B14E0D}" type="presParOf" srcId="{2279AC36-C595-4F29-8F0C-9C9E68A4B8F5}" destId="{D413DC8E-3A33-4C10-B5B9-FCDFE9E011F8}" srcOrd="2" destOrd="0" presId="urn:microsoft.com/office/officeart/2005/8/layout/lProcess2"/>
    <dgm:cxn modelId="{2CFD63B4-4D1F-4905-A26A-7BE85E44B833}" type="presParOf" srcId="{D413DC8E-3A33-4C10-B5B9-FCDFE9E011F8}" destId="{B12571D3-0BA3-4969-A687-58403A260C30}" srcOrd="0" destOrd="0" presId="urn:microsoft.com/office/officeart/2005/8/layout/lProcess2"/>
    <dgm:cxn modelId="{7FC3D3AE-E437-489A-A227-426354F53E53}" type="presParOf" srcId="{B12571D3-0BA3-4969-A687-58403A260C30}" destId="{0AA72BF4-69C2-4216-8D84-FCAD5840E398}" srcOrd="0" destOrd="0" presId="urn:microsoft.com/office/officeart/2005/8/layout/lProcess2"/>
    <dgm:cxn modelId="{B7B6933D-CEE3-48DF-BD5D-A98580060E64}" type="presParOf" srcId="{B12571D3-0BA3-4969-A687-58403A260C30}" destId="{7FA0D38E-2C76-4DA0-8DC9-BC2D36AB4E2F}" srcOrd="1" destOrd="0" presId="urn:microsoft.com/office/officeart/2005/8/layout/lProcess2"/>
    <dgm:cxn modelId="{C94279A9-6BC1-4D4F-A4A8-648717F487C9}" type="presParOf" srcId="{B12571D3-0BA3-4969-A687-58403A260C30}" destId="{46877E26-53FD-4813-92C6-4BC1E34B9D10}" srcOrd="2" destOrd="0" presId="urn:microsoft.com/office/officeart/2005/8/layout/lProcess2"/>
    <dgm:cxn modelId="{945EF832-13C3-4395-8400-9887561BAAF8}" type="presParOf" srcId="{0C0D7EC4-5A1D-4B4E-9A7F-B8E448E3197B}" destId="{B650618F-942A-4FF5-BEDF-9EA993AB8931}" srcOrd="3" destOrd="0" presId="urn:microsoft.com/office/officeart/2005/8/layout/lProcess2"/>
    <dgm:cxn modelId="{EBFD0A87-A6E9-483E-9327-9FFA4ECC8F79}" type="presParOf" srcId="{0C0D7EC4-5A1D-4B4E-9A7F-B8E448E3197B}" destId="{874011E5-4F2C-43D8-AE25-FA40F1D12DC8}" srcOrd="4" destOrd="0" presId="urn:microsoft.com/office/officeart/2005/8/layout/lProcess2"/>
    <dgm:cxn modelId="{E9182043-8C2B-4176-A2E2-64785363A641}" type="presParOf" srcId="{874011E5-4F2C-43D8-AE25-FA40F1D12DC8}" destId="{CDD2B98E-8E26-491F-A028-19065787AA1A}" srcOrd="0" destOrd="0" presId="urn:microsoft.com/office/officeart/2005/8/layout/lProcess2"/>
    <dgm:cxn modelId="{0C5B4A71-EF84-4976-B3AB-FB28CD8EA226}" type="presParOf" srcId="{874011E5-4F2C-43D8-AE25-FA40F1D12DC8}" destId="{7105EADA-CE76-402E-A76A-26D36E35F556}" srcOrd="1" destOrd="0" presId="urn:microsoft.com/office/officeart/2005/8/layout/lProcess2"/>
    <dgm:cxn modelId="{0DA098F5-624B-4C1F-BED5-6D96ACAC3D56}" type="presParOf" srcId="{874011E5-4F2C-43D8-AE25-FA40F1D12DC8}" destId="{4E878A15-D818-4EA0-8E2F-A63106B1569C}" srcOrd="2" destOrd="0" presId="urn:microsoft.com/office/officeart/2005/8/layout/lProcess2"/>
    <dgm:cxn modelId="{13A5BB05-0D16-45AA-B988-2B79CA37693E}" type="presParOf" srcId="{4E878A15-D818-4EA0-8E2F-A63106B1569C}" destId="{729A66D3-7FE1-4589-997E-2BF409F9D1D7}" srcOrd="0" destOrd="0" presId="urn:microsoft.com/office/officeart/2005/8/layout/lProcess2"/>
    <dgm:cxn modelId="{4880F3FA-3975-43E5-854B-37019FEDBA08}" type="presParOf" srcId="{729A66D3-7FE1-4589-997E-2BF409F9D1D7}" destId="{B5ABA9DE-98B6-4A20-96EE-2C8480557B47}" srcOrd="0" destOrd="0" presId="urn:microsoft.com/office/officeart/2005/8/layout/lProcess2"/>
    <dgm:cxn modelId="{F967A838-BB60-498A-B367-09A0065FF036}" type="presParOf" srcId="{729A66D3-7FE1-4589-997E-2BF409F9D1D7}" destId="{F4FCFB9D-AFDF-4E8B-B1F2-78EBBEBAAD98}" srcOrd="1" destOrd="0" presId="urn:microsoft.com/office/officeart/2005/8/layout/lProcess2"/>
    <dgm:cxn modelId="{31FED170-CD3A-4398-865C-28AA84B4F00D}" type="presParOf" srcId="{729A66D3-7FE1-4589-997E-2BF409F9D1D7}" destId="{370098C6-BE3E-4FB6-B362-B5E0673E9C2B}" srcOrd="2" destOrd="0" presId="urn:microsoft.com/office/officeart/2005/8/layout/lProcess2"/>
    <dgm:cxn modelId="{ED7436C9-4B10-4DC4-8D1D-B751F6CBBC41}" type="presParOf" srcId="{729A66D3-7FE1-4589-997E-2BF409F9D1D7}" destId="{2C65C94E-D28C-4BA2-A83B-2F28452F7F12}" srcOrd="3" destOrd="0" presId="urn:microsoft.com/office/officeart/2005/8/layout/lProcess2"/>
    <dgm:cxn modelId="{A4006661-A006-4247-B26F-0BCD1A45C03B}" type="presParOf" srcId="{729A66D3-7FE1-4589-997E-2BF409F9D1D7}" destId="{566524FA-9EC1-48A8-9E19-34E9618C2FAB}" srcOrd="4" destOrd="0" presId="urn:microsoft.com/office/officeart/2005/8/layout/lProcess2"/>
    <dgm:cxn modelId="{D49B0B35-A6E2-4AA5-B17E-AFE9DCD2E7EB}" type="presParOf" srcId="{729A66D3-7FE1-4589-997E-2BF409F9D1D7}" destId="{19868E94-9A66-439E-9F3A-17973473CD65}" srcOrd="5" destOrd="0" presId="urn:microsoft.com/office/officeart/2005/8/layout/lProcess2"/>
    <dgm:cxn modelId="{59D8622E-D744-4DE4-89B5-D50EAF6BC246}" type="presParOf" srcId="{729A66D3-7FE1-4589-997E-2BF409F9D1D7}" destId="{9C642F08-4781-40A2-8171-2086CA36B2C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D5E0DE-64BA-4D27-8563-0E7BBCD7C990}">
      <dsp:nvSpPr>
        <dsp:cNvPr id="0" name=""/>
        <dsp:cNvSpPr/>
      </dsp:nvSpPr>
      <dsp:spPr>
        <a:xfrm rot="5400000">
          <a:off x="-293818" y="296746"/>
          <a:ext cx="1958793" cy="13711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Дата народження</a:t>
          </a:r>
          <a:endParaRPr lang="ru-RU" sz="1800" kern="1200" dirty="0"/>
        </a:p>
      </dsp:txBody>
      <dsp:txXfrm rot="5400000">
        <a:off x="-293818" y="296746"/>
        <a:ext cx="1958793" cy="1371155"/>
      </dsp:txXfrm>
    </dsp:sp>
    <dsp:sp modelId="{F81E6181-798E-46F6-8D9B-A96DDF8B3DFA}">
      <dsp:nvSpPr>
        <dsp:cNvPr id="0" name=""/>
        <dsp:cNvSpPr/>
      </dsp:nvSpPr>
      <dsp:spPr>
        <a:xfrm rot="5400000">
          <a:off x="2895181" y="-1389531"/>
          <a:ext cx="1010080" cy="4058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28 червня 1979 р.</a:t>
          </a:r>
          <a:endParaRPr lang="ru-RU" sz="2400" b="1" kern="1200" dirty="0"/>
        </a:p>
      </dsp:txBody>
      <dsp:txXfrm rot="5400000">
        <a:off x="2895181" y="-1389531"/>
        <a:ext cx="1010080" cy="4058132"/>
      </dsp:txXfrm>
    </dsp:sp>
    <dsp:sp modelId="{B3161804-E0E5-4BCF-8EE1-FD55270CAD03}">
      <dsp:nvSpPr>
        <dsp:cNvPr id="0" name=""/>
        <dsp:cNvSpPr/>
      </dsp:nvSpPr>
      <dsp:spPr>
        <a:xfrm rot="5400000">
          <a:off x="-293818" y="2064785"/>
          <a:ext cx="1958793" cy="1371155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Освіта</a:t>
          </a:r>
          <a:endParaRPr lang="ru-RU" sz="1800" kern="1200" dirty="0"/>
        </a:p>
      </dsp:txBody>
      <dsp:txXfrm rot="5400000">
        <a:off x="-293818" y="2064785"/>
        <a:ext cx="1958793" cy="1371155"/>
      </dsp:txXfrm>
    </dsp:sp>
    <dsp:sp modelId="{4B06834E-A570-41A7-88FE-76D89AE0DAB5}">
      <dsp:nvSpPr>
        <dsp:cNvPr id="0" name=""/>
        <dsp:cNvSpPr/>
      </dsp:nvSpPr>
      <dsp:spPr>
        <a:xfrm rot="5400000">
          <a:off x="2678352" y="250613"/>
          <a:ext cx="1273215" cy="40581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Вища 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/>
            <a:t>Закінчила </a:t>
          </a:r>
          <a:r>
            <a:rPr lang="uk-UA" sz="2400" b="1" kern="1200" dirty="0" err="1" smtClean="0"/>
            <a:t>Чортківське</a:t>
          </a:r>
          <a:r>
            <a:rPr lang="uk-UA" sz="2400" b="1" kern="1200" dirty="0" smtClean="0"/>
            <a:t> педучилище та Тернопільський національний педагогічний університет</a:t>
          </a:r>
          <a:endParaRPr lang="ru-RU" sz="2400" b="1" kern="1200" dirty="0"/>
        </a:p>
      </dsp:txBody>
      <dsp:txXfrm rot="5400000">
        <a:off x="2678352" y="250613"/>
        <a:ext cx="1273215" cy="4058132"/>
      </dsp:txXfrm>
    </dsp:sp>
    <dsp:sp modelId="{677CDB88-2E68-4081-844A-8E57FA122F91}">
      <dsp:nvSpPr>
        <dsp:cNvPr id="0" name=""/>
        <dsp:cNvSpPr/>
      </dsp:nvSpPr>
      <dsp:spPr>
        <a:xfrm rot="5400000">
          <a:off x="-293818" y="3832824"/>
          <a:ext cx="1958793" cy="1371155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Спеціальність</a:t>
          </a:r>
          <a:endParaRPr lang="ru-RU" sz="1800" kern="1200" dirty="0"/>
        </a:p>
      </dsp:txBody>
      <dsp:txXfrm rot="5400000">
        <a:off x="-293818" y="3832824"/>
        <a:ext cx="1958793" cy="1371155"/>
      </dsp:txXfrm>
    </dsp:sp>
    <dsp:sp modelId="{78D4C8F9-010B-48ED-867B-A346503FD1EC}">
      <dsp:nvSpPr>
        <dsp:cNvPr id="0" name=""/>
        <dsp:cNvSpPr/>
      </dsp:nvSpPr>
      <dsp:spPr>
        <a:xfrm rot="5400000">
          <a:off x="2763613" y="2445387"/>
          <a:ext cx="1273215" cy="34604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Вчитель початкових класів</a:t>
          </a:r>
          <a:r>
            <a:rPr lang="en-US" sz="2000" b="1" kern="1200" dirty="0" smtClean="0"/>
            <a:t>,</a:t>
          </a:r>
          <a:r>
            <a:rPr lang="uk-UA" sz="2000" b="1" kern="1200" dirty="0" smtClean="0"/>
            <a:t>керівник дитячого танцювального гуртка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Вчитель української мови та літератури </a:t>
          </a:r>
          <a:r>
            <a:rPr lang="en-US" sz="2000" b="1" kern="1200" dirty="0" smtClean="0"/>
            <a:t>,</a:t>
          </a:r>
          <a:r>
            <a:rPr lang="uk-UA" sz="2000" b="1" kern="1200" dirty="0" smtClean="0"/>
            <a:t>зарубіжної літератури</a:t>
          </a:r>
          <a:endParaRPr lang="ru-RU" sz="2000" b="1" kern="1200" dirty="0"/>
        </a:p>
      </dsp:txBody>
      <dsp:txXfrm rot="5400000">
        <a:off x="2763613" y="2445387"/>
        <a:ext cx="1273215" cy="34604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CBA5DD-CB96-4A8C-A14A-2170C1F6BBF4}">
      <dsp:nvSpPr>
        <dsp:cNvPr id="0" name=""/>
        <dsp:cNvSpPr/>
      </dsp:nvSpPr>
      <dsp:spPr>
        <a:xfrm>
          <a:off x="0" y="1323813"/>
          <a:ext cx="706280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0C5E1-3FAB-4A1C-AF36-DB436CF3DD34}">
      <dsp:nvSpPr>
        <dsp:cNvPr id="0" name=""/>
        <dsp:cNvSpPr/>
      </dsp:nvSpPr>
      <dsp:spPr>
        <a:xfrm>
          <a:off x="336241" y="99985"/>
          <a:ext cx="6724832" cy="16961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870" tIns="0" rIns="18687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Місце роботи</a:t>
          </a:r>
          <a:r>
            <a:rPr lang="en-US" sz="3200" kern="1200" dirty="0" smtClean="0"/>
            <a:t>:</a:t>
          </a:r>
          <a:r>
            <a:rPr lang="uk-UA" sz="3200" kern="1200" dirty="0" err="1" smtClean="0"/>
            <a:t>Денисівська</a:t>
          </a:r>
          <a:r>
            <a:rPr lang="uk-UA" sz="3200" kern="1200" dirty="0" smtClean="0"/>
            <a:t> ЗОШ </a:t>
          </a:r>
          <a:br>
            <a:rPr lang="uk-UA" sz="3200" kern="1200" dirty="0" smtClean="0"/>
          </a:br>
          <a:r>
            <a:rPr lang="uk-UA" sz="3200" kern="1200" dirty="0" smtClean="0"/>
            <a:t>                             І-ІІ ступенів</a:t>
          </a:r>
          <a:endParaRPr lang="ru-RU" sz="3200" kern="1200" dirty="0"/>
        </a:p>
      </dsp:txBody>
      <dsp:txXfrm>
        <a:off x="336241" y="99985"/>
        <a:ext cx="6724832" cy="1696148"/>
      </dsp:txXfrm>
    </dsp:sp>
    <dsp:sp modelId="{38DF69BC-2FA1-469E-8D4E-CDE21218E40C}">
      <dsp:nvSpPr>
        <dsp:cNvPr id="0" name=""/>
        <dsp:cNvSpPr/>
      </dsp:nvSpPr>
      <dsp:spPr>
        <a:xfrm>
          <a:off x="0" y="3680430"/>
          <a:ext cx="706280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12F45-B41A-4C3B-8D7D-9B695DBD06D8}">
      <dsp:nvSpPr>
        <dsp:cNvPr id="0" name=""/>
        <dsp:cNvSpPr/>
      </dsp:nvSpPr>
      <dsp:spPr>
        <a:xfrm>
          <a:off x="336241" y="2303013"/>
          <a:ext cx="6724832" cy="184973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870" tIns="0" rIns="18687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Посада</a:t>
          </a:r>
          <a:r>
            <a:rPr lang="en-US" sz="3600" kern="1200" dirty="0" smtClean="0"/>
            <a:t>:</a:t>
          </a:r>
          <a:r>
            <a:rPr lang="uk-UA" sz="3600" kern="1200" dirty="0" smtClean="0"/>
            <a:t>Вчитель початкових класів та зарубіжної  літератури</a:t>
          </a:r>
          <a:endParaRPr lang="ru-RU" sz="3600" kern="1200" dirty="0"/>
        </a:p>
      </dsp:txBody>
      <dsp:txXfrm>
        <a:off x="336241" y="2303013"/>
        <a:ext cx="6724832" cy="1849737"/>
      </dsp:txXfrm>
    </dsp:sp>
    <dsp:sp modelId="{636F396E-CD1A-471D-84CD-AD0C020B73A3}">
      <dsp:nvSpPr>
        <dsp:cNvPr id="0" name=""/>
        <dsp:cNvSpPr/>
      </dsp:nvSpPr>
      <dsp:spPr>
        <a:xfrm>
          <a:off x="0" y="5951614"/>
          <a:ext cx="706280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4949E-5C52-4B32-A978-389DD7ECD969}">
      <dsp:nvSpPr>
        <dsp:cNvPr id="0" name=""/>
        <dsp:cNvSpPr/>
      </dsp:nvSpPr>
      <dsp:spPr>
        <a:xfrm>
          <a:off x="336241" y="4659630"/>
          <a:ext cx="6724832" cy="176430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870" tIns="0" rIns="18687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Стаж роботи</a:t>
          </a:r>
          <a:r>
            <a:rPr lang="en-US" sz="3600" kern="1200" dirty="0" smtClean="0"/>
            <a:t>:22 </a:t>
          </a:r>
          <a:r>
            <a:rPr lang="uk-UA" sz="3600" kern="1200" dirty="0" smtClean="0"/>
            <a:t>роки</a:t>
          </a:r>
          <a:br>
            <a:rPr lang="uk-UA" sz="3600" kern="1200" dirty="0" smtClean="0"/>
          </a:br>
          <a:r>
            <a:rPr lang="uk-UA" sz="3600" b="1" kern="1200" dirty="0" smtClean="0"/>
            <a:t>Категорія</a:t>
          </a:r>
          <a:r>
            <a:rPr lang="en-US" sz="3600" kern="1200" dirty="0" smtClean="0"/>
            <a:t>:I</a:t>
          </a:r>
          <a:br>
            <a:rPr lang="en-US" sz="3600" kern="1200" dirty="0" smtClean="0"/>
          </a:br>
          <a:r>
            <a:rPr lang="uk-UA" sz="3600" b="1" kern="1200" dirty="0" smtClean="0"/>
            <a:t>Рік  атестації </a:t>
          </a:r>
          <a:r>
            <a:rPr lang="en-US" sz="3600" kern="1200" dirty="0" smtClean="0"/>
            <a:t>:</a:t>
          </a:r>
          <a:r>
            <a:rPr lang="uk-UA" sz="3600" kern="1200" dirty="0" smtClean="0"/>
            <a:t>2016</a:t>
          </a:r>
          <a:endParaRPr lang="ru-RU" sz="3600" kern="1200" dirty="0"/>
        </a:p>
      </dsp:txBody>
      <dsp:txXfrm>
        <a:off x="336241" y="4659630"/>
        <a:ext cx="6724832" cy="17643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E185D-676A-4449-9818-9A9297025BAB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54E6F-E2E3-45F9-9111-F815FC50E9B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54E6F-E2E3-45F9-9111-F815FC50E9BC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857364"/>
            <a:ext cx="7772400" cy="859205"/>
          </a:xfrm>
        </p:spPr>
        <p:txBody>
          <a:bodyPr>
            <a:noAutofit/>
          </a:bodyPr>
          <a:lstStyle/>
          <a:p>
            <a:r>
              <a:rPr lang="uk-UA" sz="8000" b="1" i="1" dirty="0" smtClean="0">
                <a:solidFill>
                  <a:srgbClr val="C00000"/>
                </a:solidFill>
              </a:rPr>
              <a:t>Презентація </a:t>
            </a:r>
            <a:br>
              <a:rPr lang="uk-UA" sz="8000" b="1" i="1" dirty="0" smtClean="0">
                <a:solidFill>
                  <a:srgbClr val="C00000"/>
                </a:solidFill>
              </a:rPr>
            </a:br>
            <a:r>
              <a:rPr lang="uk-UA" sz="8000" b="1" i="1" dirty="0" smtClean="0">
                <a:solidFill>
                  <a:srgbClr val="C00000"/>
                </a:solidFill>
              </a:rPr>
              <a:t>досвіду роботи </a:t>
            </a:r>
            <a:endParaRPr lang="en-US" sz="8000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714752"/>
            <a:ext cx="6400800" cy="835455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rgbClr val="00B050"/>
                </a:solidFill>
              </a:rPr>
              <a:t>Вчителя початкових класів та зарубіжної літератури</a:t>
            </a:r>
            <a:br>
              <a:rPr lang="uk-UA" sz="4000" b="1" i="1" dirty="0" smtClean="0">
                <a:solidFill>
                  <a:srgbClr val="00B050"/>
                </a:solidFill>
              </a:rPr>
            </a:br>
            <a:r>
              <a:rPr lang="uk-UA" sz="4000" b="1" i="1" dirty="0" err="1" smtClean="0">
                <a:solidFill>
                  <a:srgbClr val="00B050"/>
                </a:solidFill>
              </a:rPr>
              <a:t>Літнянської</a:t>
            </a:r>
            <a:r>
              <a:rPr lang="uk-UA" sz="4000" b="1" i="1" dirty="0" smtClean="0">
                <a:solidFill>
                  <a:srgbClr val="00B050"/>
                </a:solidFill>
              </a:rPr>
              <a:t>  Ліліани  Леонтіївни</a:t>
            </a:r>
            <a:endParaRPr lang="en-US" sz="4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5400" dirty="0" smtClean="0">
                <a:solidFill>
                  <a:srgbClr val="002060"/>
                </a:solidFill>
                <a:latin typeface="Segoe Script" panose="030B0504020000000003" pitchFamily="66" charset="0"/>
              </a:rPr>
              <a:t>Вважаю, що</a:t>
            </a:r>
            <a:r>
              <a:rPr lang="uk-UA" altLang="ru-RU" sz="5400" dirty="0" smtClean="0">
                <a:solidFill>
                  <a:srgbClr val="002060"/>
                </a:solidFill>
              </a:rPr>
              <a:t> </a:t>
            </a:r>
            <a:endParaRPr lang="en-US" altLang="ru-RU" sz="54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29717" y="1443836"/>
            <a:ext cx="62491" cy="563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47688" y="1493838"/>
            <a:ext cx="2016125" cy="3095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27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63588" y="1709738"/>
            <a:ext cx="15494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uk-UA" altLang="ru-RU" sz="1400" b="1" dirty="0">
                <a:solidFill>
                  <a:srgbClr val="009900"/>
                </a:solidFill>
                <a:latin typeface="Arial" panose="020B0604020202020204" pitchFamily="34" charset="0"/>
              </a:rPr>
              <a:t>Формування навички толерантного </a:t>
            </a:r>
          </a:p>
          <a:p>
            <a:pPr algn="ctr" eaLnBrk="0" hangingPunct="0"/>
            <a:r>
              <a:rPr lang="uk-UA" altLang="ru-RU" sz="1400" b="1" dirty="0">
                <a:solidFill>
                  <a:srgbClr val="009900"/>
                </a:solidFill>
                <a:latin typeface="Arial" panose="020B0604020202020204" pitchFamily="34" charset="0"/>
              </a:rPr>
              <a:t>спілкування, вміння аргументувати свою </a:t>
            </a:r>
          </a:p>
          <a:p>
            <a:pPr algn="ctr" eaLnBrk="0" hangingPunct="0"/>
            <a:r>
              <a:rPr lang="uk-UA" altLang="ru-RU" sz="1400" b="1" dirty="0">
                <a:solidFill>
                  <a:srgbClr val="009900"/>
                </a:solidFill>
                <a:latin typeface="Arial" panose="020B0604020202020204" pitchFamily="34" charset="0"/>
              </a:rPr>
              <a:t>точку зору, знаходити альтернативне </a:t>
            </a:r>
          </a:p>
          <a:p>
            <a:pPr algn="ctr" eaLnBrk="0" hangingPunct="0"/>
            <a:r>
              <a:rPr lang="uk-UA" altLang="ru-RU" sz="1400" b="1" dirty="0">
                <a:solidFill>
                  <a:srgbClr val="009900"/>
                </a:solidFill>
                <a:latin typeface="Arial" panose="020B0604020202020204" pitchFamily="34" charset="0"/>
              </a:rPr>
              <a:t>рішення проблеми;</a:t>
            </a:r>
            <a:endParaRPr lang="en-US" altLang="ru-RU" sz="1400" b="1" dirty="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algn="ctr" eaLnBrk="0" hangingPunct="0">
              <a:buSzPct val="60000"/>
              <a:buFontTx/>
              <a:buChar char="•"/>
            </a:pPr>
            <a:endParaRPr lang="en-US" altLang="ru-RU" sz="1400" b="1" dirty="0">
              <a:solidFill>
                <a:srgbClr val="001D3A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ru-RU" sz="1400" b="1" dirty="0">
              <a:solidFill>
                <a:srgbClr val="001D3A"/>
              </a:solidFill>
              <a:latin typeface="Verdana" panose="020B0604030504040204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643042" y="5000636"/>
            <a:ext cx="2446338" cy="1582739"/>
          </a:xfrm>
          <a:prstGeom prst="can">
            <a:avLst>
              <a:gd name="adj" fmla="val 25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uk-UA" altLang="ru-R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Учні вчаться </a:t>
            </a:r>
          </a:p>
          <a:p>
            <a:pPr algn="ctr" eaLnBrk="0" hangingPunct="0"/>
            <a:r>
              <a:rPr lang="uk-UA" altLang="ru-RU" sz="1600" b="1" dirty="0">
                <a:solidFill>
                  <a:srgbClr val="0000FF"/>
                </a:solidFill>
                <a:latin typeface="Arial" panose="020B0604020202020204" pitchFamily="34" charset="0"/>
              </a:rPr>
              <a:t>працювати у команді;</a:t>
            </a:r>
            <a:endParaRPr lang="ru-RU" altLang="ru-RU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gray">
          <a:xfrm>
            <a:off x="3143240" y="1565275"/>
            <a:ext cx="2881323" cy="1006469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rgbClr val="765E5E"/>
              </a:gs>
              <a:gs pos="50000">
                <a:srgbClr val="FFCCCC"/>
              </a:gs>
              <a:gs pos="100000">
                <a:srgbClr val="765E5E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uk-UA" alt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У роботі задіяні</a:t>
            </a:r>
          </a:p>
          <a:p>
            <a:pPr algn="ctr" eaLnBrk="0" hangingPunct="0"/>
            <a:r>
              <a:rPr lang="uk-UA" alt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всі учні класу;</a:t>
            </a:r>
            <a:endParaRPr lang="en-US" altLang="ru-RU" sz="2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3911600" y="3197225"/>
            <a:ext cx="1549400" cy="13922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endParaRPr lang="uk-UA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3986213" y="3509963"/>
            <a:ext cx="14716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uk-UA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ІННОВАЦІЙНІ</a:t>
            </a:r>
          </a:p>
          <a:p>
            <a:pPr algn="ctr" eaLnBrk="0" hangingPunct="0"/>
            <a:r>
              <a:rPr lang="uk-UA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ТЕХНОЛОГІЇ </a:t>
            </a:r>
          </a:p>
          <a:p>
            <a:pPr algn="ctr" eaLnBrk="0" hangingPunct="0"/>
            <a:r>
              <a:rPr lang="uk-UA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МАЮТЬ </a:t>
            </a:r>
          </a:p>
          <a:p>
            <a:pPr algn="ctr" eaLnBrk="0" hangingPunct="0"/>
            <a:r>
              <a:rPr lang="uk-UA" altLang="ru-RU" sz="1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ПЕРЕВАГИ:</a:t>
            </a:r>
            <a:endParaRPr lang="en-US" altLang="ru-RU" sz="1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gray">
          <a:xfrm>
            <a:off x="3881438" y="2617788"/>
            <a:ext cx="1619250" cy="506412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tx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20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3278188" y="2979738"/>
            <a:ext cx="492125" cy="1954212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tx2"/>
              </a:gs>
              <a:gs pos="100000">
                <a:schemeClr val="bg2">
                  <a:gamma/>
                  <a:shade val="46275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20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>
            <a:off x="5603875" y="2979738"/>
            <a:ext cx="490538" cy="1954212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endParaRPr lang="uk-UA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gray">
          <a:xfrm>
            <a:off x="3860800" y="4862513"/>
            <a:ext cx="1622425" cy="498475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endParaRPr lang="uk-UA" altLang="ru-RU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gray">
          <a:xfrm>
            <a:off x="6286513" y="1571612"/>
            <a:ext cx="2508238" cy="13652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uk-UA" altLang="ru-RU" b="1" dirty="0">
                <a:solidFill>
                  <a:srgbClr val="008000"/>
                </a:solidFill>
                <a:latin typeface="Times New Roman" panose="02020603050405020304" pitchFamily="18" charset="0"/>
              </a:rPr>
              <a:t>Кожна дитина</a:t>
            </a:r>
          </a:p>
          <a:p>
            <a:pPr algn="ctr" eaLnBrk="0" hangingPunct="0"/>
            <a:r>
              <a:rPr lang="uk-UA" altLang="ru-RU" b="1" dirty="0">
                <a:solidFill>
                  <a:srgbClr val="008000"/>
                </a:solidFill>
                <a:latin typeface="Times New Roman" panose="02020603050405020304" pitchFamily="18" charset="0"/>
              </a:rPr>
              <a:t>має можливість</a:t>
            </a:r>
          </a:p>
          <a:p>
            <a:pPr algn="ctr" eaLnBrk="0" hangingPunct="0"/>
            <a:r>
              <a:rPr lang="uk-UA" altLang="ru-RU" b="1" dirty="0">
                <a:solidFill>
                  <a:srgbClr val="008000"/>
                </a:solidFill>
                <a:latin typeface="Times New Roman" panose="02020603050405020304" pitchFamily="18" charset="0"/>
              </a:rPr>
              <a:t>пропонувати свою думку;</a:t>
            </a:r>
            <a:endParaRPr lang="ru-RU" altLang="ru-RU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gray">
          <a:xfrm>
            <a:off x="6164263" y="3436938"/>
            <a:ext cx="2989262" cy="1349384"/>
          </a:xfrm>
          <a:prstGeom prst="can">
            <a:avLst>
              <a:gd name="adj" fmla="val 25000"/>
            </a:avLst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uk-UA" altLang="ru-RU" sz="24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Створюється </a:t>
            </a:r>
          </a:p>
          <a:p>
            <a:pPr algn="ctr" eaLnBrk="0" hangingPunct="0"/>
            <a:r>
              <a:rPr lang="uk-UA" altLang="ru-RU" sz="24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“ситуація</a:t>
            </a:r>
            <a:r>
              <a:rPr lang="uk-UA" altLang="ru-RU" sz="24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uk-UA" altLang="ru-RU" sz="2400" b="1" dirty="0" err="1">
                <a:solidFill>
                  <a:srgbClr val="CC0099"/>
                </a:solidFill>
                <a:latin typeface="Times New Roman" panose="02020603050405020304" pitchFamily="18" charset="0"/>
              </a:rPr>
              <a:t>успіху”</a:t>
            </a:r>
            <a:r>
              <a:rPr lang="uk-UA" altLang="ru-RU" sz="24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;</a:t>
            </a:r>
            <a:endParaRPr lang="ru-RU" altLang="ru-RU" sz="2400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6072198" y="5000636"/>
            <a:ext cx="2357454" cy="143986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uk-UA" altLang="ru-RU" sz="1600" b="1" dirty="0">
                <a:solidFill>
                  <a:srgbClr val="CC0099"/>
                </a:solidFill>
                <a:latin typeface="Arial" panose="020B0604020202020204" pitchFamily="34" charset="0"/>
              </a:rPr>
              <a:t>За короткий час </a:t>
            </a:r>
          </a:p>
          <a:p>
            <a:pPr algn="ctr" eaLnBrk="0" hangingPunct="0"/>
            <a:r>
              <a:rPr lang="uk-UA" altLang="ru-RU" sz="1600" b="1" dirty="0" err="1">
                <a:solidFill>
                  <a:srgbClr val="CC0099"/>
                </a:solidFill>
                <a:latin typeface="Arial" panose="020B0604020202020204" pitchFamily="34" charset="0"/>
              </a:rPr>
              <a:t>опановується</a:t>
            </a:r>
            <a:r>
              <a:rPr lang="uk-UA" altLang="ru-RU" sz="1600" b="1" dirty="0">
                <a:solidFill>
                  <a:srgbClr val="CC0099"/>
                </a:solidFill>
                <a:latin typeface="Arial" panose="020B0604020202020204" pitchFamily="34" charset="0"/>
              </a:rPr>
              <a:t> багато</a:t>
            </a:r>
          </a:p>
          <a:p>
            <a:pPr algn="ctr" eaLnBrk="0" hangingPunct="0"/>
            <a:r>
              <a:rPr lang="uk-UA" altLang="ru-RU" sz="1600" b="1" dirty="0">
                <a:solidFill>
                  <a:srgbClr val="CC0099"/>
                </a:solidFill>
                <a:latin typeface="Arial" panose="020B0604020202020204" pitchFamily="34" charset="0"/>
              </a:rPr>
              <a:t>нового матеріалу;</a:t>
            </a:r>
            <a:endParaRPr lang="ru-RU" altLang="ru-RU" sz="1600" b="1" dirty="0">
              <a:solidFill>
                <a:srgbClr val="CC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285984" y="142852"/>
            <a:ext cx="6500858" cy="6215106"/>
          </a:xfrm>
          <a:prstGeom prst="verticalScroll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u="sng" dirty="0" smtClean="0">
                <a:solidFill>
                  <a:srgbClr val="FF0000"/>
                </a:solidFill>
              </a:rPr>
              <a:t>Користуюся такими заповідями: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3200" dirty="0" smtClean="0">
                <a:solidFill>
                  <a:srgbClr val="FF0000"/>
                </a:solidFill>
              </a:rPr>
              <a:t>Кожна дитина талановита;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3200" dirty="0" smtClean="0">
                <a:solidFill>
                  <a:srgbClr val="FF0000"/>
                </a:solidFill>
              </a:rPr>
              <a:t>Кожна дитина має право на помилку;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3200" dirty="0" smtClean="0">
                <a:solidFill>
                  <a:srgbClr val="FF0000"/>
                </a:solidFill>
              </a:rPr>
              <a:t>Кожна дитина має право на вільний творчий пошук.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443836"/>
            <a:ext cx="3991580" cy="427574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Bookman Old Style" pitchFamily="18" charset="0"/>
              </a:rPr>
              <a:t>Протягом навчального року проводжу відкриті уроки, виховні години. 	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Bookman Old Style" pitchFamily="18" charset="0"/>
              </a:rPr>
              <a:t> Участь у семінарах, методичних об'єднаннях дає можливість не лише познайомитися з роботою своїх колег, підвищити свій досвід, а й поділитися власними доробками з іншими.</a:t>
            </a:r>
            <a:r>
              <a:rPr lang="uk-UA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57400" y="-214338"/>
            <a:ext cx="7086600" cy="1079500"/>
          </a:xfrm>
          <a:prstGeom prst="rect">
            <a:avLst/>
          </a:prstGeom>
          <a:noFill/>
          <a:ln/>
        </p:spPr>
      </p:pic>
      <p:pic>
        <p:nvPicPr>
          <p:cNvPr id="8" name="Рисунок 7" descr="45273221_989142951294332_5533358435048882176_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571744"/>
            <a:ext cx="3000396" cy="2500330"/>
          </a:xfrm>
          <a:prstGeom prst="rect">
            <a:avLst/>
          </a:prstGeom>
        </p:spPr>
      </p:pic>
      <p:pic>
        <p:nvPicPr>
          <p:cNvPr id="9" name="Рисунок 8" descr="45318506_989141941294433_1698993963131731968_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1802" y="4605308"/>
            <a:ext cx="2252692" cy="2252692"/>
          </a:xfrm>
          <a:prstGeom prst="rect">
            <a:avLst/>
          </a:prstGeom>
        </p:spPr>
      </p:pic>
      <p:pic>
        <p:nvPicPr>
          <p:cNvPr id="10" name="Рисунок 9" descr="47076748_1005140243027936_6036919960112988160_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2533654" cy="253365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Виступи на районних конференціях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0849" y="2582260"/>
            <a:ext cx="5063151" cy="4275740"/>
          </a:xfrm>
        </p:spPr>
        <p:txBody>
          <a:bodyPr>
            <a:normAutofit fontScale="92500"/>
          </a:bodyPr>
          <a:lstStyle/>
          <a:p>
            <a:r>
              <a:rPr lang="uk-UA" sz="3600" b="1" dirty="0" smtClean="0"/>
              <a:t>Лауреати премії імені Іванни </a:t>
            </a:r>
            <a:r>
              <a:rPr lang="uk-UA" sz="3600" b="1" dirty="0" err="1" smtClean="0"/>
              <a:t>Блажкевич</a:t>
            </a:r>
            <a:r>
              <a:rPr lang="uk-UA" sz="3600" b="1" dirty="0" smtClean="0"/>
              <a:t>(презентація)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dirty="0" smtClean="0"/>
              <a:t>Методи критичного мислення в початковій школі(презентація)</a:t>
            </a:r>
            <a:endParaRPr lang="ru-RU" sz="3600" b="1" dirty="0"/>
          </a:p>
        </p:txBody>
      </p:sp>
      <p:pic>
        <p:nvPicPr>
          <p:cNvPr id="6" name="Рисунок 5" descr="45308223_989143211294306_8653946587011088384_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42984"/>
            <a:ext cx="4190997" cy="235743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Використання інтерактивних технологій та             методів НУШ на уроках</a:t>
            </a:r>
            <a:endParaRPr lang="ru-RU" b="1" dirty="0"/>
          </a:p>
        </p:txBody>
      </p:sp>
      <p:pic>
        <p:nvPicPr>
          <p:cNvPr id="4" name="Содержимое 3" descr="98276396_2809959319126270_6462343218175410176_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000108"/>
            <a:ext cx="3357554" cy="2241102"/>
          </a:xfrm>
        </p:spPr>
      </p:pic>
      <p:pic>
        <p:nvPicPr>
          <p:cNvPr id="5" name="Рисунок 4" descr="165333604_452218559348247_1677724964794989964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9408" y="3571876"/>
            <a:ext cx="1881316" cy="2500330"/>
          </a:xfrm>
          <a:prstGeom prst="rect">
            <a:avLst/>
          </a:prstGeom>
        </p:spPr>
      </p:pic>
      <p:pic>
        <p:nvPicPr>
          <p:cNvPr id="7" name="Рисунок 6" descr="165033779_881265505765648_140417630177834833_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4610431"/>
            <a:ext cx="3000396" cy="2247569"/>
          </a:xfrm>
          <a:prstGeom prst="rect">
            <a:avLst/>
          </a:prstGeom>
        </p:spPr>
      </p:pic>
      <p:pic>
        <p:nvPicPr>
          <p:cNvPr id="8" name="Рисунок 7" descr="164584795_2785943808324708_3645496343440823090_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3636" y="571480"/>
            <a:ext cx="2619375" cy="1962150"/>
          </a:xfrm>
          <a:prstGeom prst="rect">
            <a:avLst/>
          </a:prstGeom>
        </p:spPr>
      </p:pic>
      <p:pic>
        <p:nvPicPr>
          <p:cNvPr id="9" name="Рисунок 8" descr="164560319_147984250558013_3158945953813308820_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28992" y="2357430"/>
            <a:ext cx="3000840" cy="2247902"/>
          </a:xfrm>
          <a:prstGeom prst="rect">
            <a:avLst/>
          </a:prstGeom>
        </p:spPr>
      </p:pic>
      <p:pic>
        <p:nvPicPr>
          <p:cNvPr id="10" name="Рисунок 9" descr="164438746_765991194034088_2037269329806180473_n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73494" y="4714884"/>
            <a:ext cx="2860956" cy="214311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6710784" cy="11430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Мій кабінет НУШ</a:t>
            </a:r>
            <a:endParaRPr lang="ru-RU" sz="4000" b="1" dirty="0"/>
          </a:p>
        </p:txBody>
      </p:sp>
      <p:pic>
        <p:nvPicPr>
          <p:cNvPr id="4" name="Содержимое 3" descr="164406231_263874791946736_7012392384702501974_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857232"/>
            <a:ext cx="3643306" cy="2734175"/>
          </a:xfrm>
        </p:spPr>
      </p:pic>
      <p:pic>
        <p:nvPicPr>
          <p:cNvPr id="9" name="Рисунок 8" descr="165304918_775457860030957_5604011807593249536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40300" y="857232"/>
            <a:ext cx="3522089" cy="2643206"/>
          </a:xfrm>
          <a:prstGeom prst="rect">
            <a:avLst/>
          </a:prstGeom>
        </p:spPr>
      </p:pic>
      <p:pic>
        <p:nvPicPr>
          <p:cNvPr id="10" name="Рисунок 9" descr="165257586_276681394059568_5311220113063663576_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643314"/>
            <a:ext cx="4283590" cy="3214686"/>
          </a:xfrm>
          <a:prstGeom prst="rect">
            <a:avLst/>
          </a:prstGeom>
        </p:spPr>
      </p:pic>
      <p:pic>
        <p:nvPicPr>
          <p:cNvPr id="12" name="Рисунок 11" descr="165004970_249165533553658_2815604828266956050_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73088" y="3652828"/>
            <a:ext cx="4270912" cy="3205172"/>
          </a:xfrm>
          <a:prstGeom prst="rect">
            <a:avLst/>
          </a:prstGeom>
        </p:spPr>
      </p:pic>
      <p:pic>
        <p:nvPicPr>
          <p:cNvPr id="13" name="Рисунок 12" descr="164822413_807098516557224_6816955386755871464_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72976" y="2088705"/>
            <a:ext cx="3784974" cy="2840493"/>
          </a:xfrm>
          <a:prstGeom prst="rect">
            <a:avLst/>
          </a:prstGeom>
        </p:spPr>
      </p:pic>
      <p:pic>
        <p:nvPicPr>
          <p:cNvPr id="14" name="Рисунок 13" descr="images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57554" y="785794"/>
            <a:ext cx="2571750" cy="17811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425" y="0"/>
            <a:ext cx="6710784" cy="107154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Участь у всеукраїнських та </a:t>
            </a:r>
            <a:r>
              <a:rPr lang="uk-UA" b="1" dirty="0" err="1" smtClean="0"/>
              <a:t>внутрішкільних</a:t>
            </a:r>
            <a:r>
              <a:rPr lang="uk-UA" b="1" dirty="0" smtClean="0"/>
              <a:t> конкурсах</a:t>
            </a:r>
            <a:endParaRPr lang="ru-RU" b="1" dirty="0"/>
          </a:p>
        </p:txBody>
      </p:sp>
      <p:pic>
        <p:nvPicPr>
          <p:cNvPr id="6" name="Содержимое 5" descr="IMG_20201008_113721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5066875">
            <a:off x="591055" y="986547"/>
            <a:ext cx="2198117" cy="2930822"/>
          </a:xfrm>
        </p:spPr>
      </p:pic>
      <p:pic>
        <p:nvPicPr>
          <p:cNvPr id="8" name="Рисунок 7" descr="165005037_527234008308828_1131555841728032398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381423">
            <a:off x="5841885" y="1355454"/>
            <a:ext cx="3073656" cy="2306672"/>
          </a:xfrm>
          <a:prstGeom prst="rect">
            <a:avLst/>
          </a:prstGeom>
        </p:spPr>
      </p:pic>
      <p:pic>
        <p:nvPicPr>
          <p:cNvPr id="9" name="Рисунок 8" descr="165101985_762215707763835_5093080271018491804_n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2357430"/>
            <a:ext cx="3571900" cy="2680588"/>
          </a:xfrm>
          <a:prstGeom prst="rect">
            <a:avLst/>
          </a:prstGeom>
        </p:spPr>
      </p:pic>
      <p:pic>
        <p:nvPicPr>
          <p:cNvPr id="10" name="Рисунок 9" descr="164495868_553189835650019_935909798550166937_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968307">
            <a:off x="5865104" y="4273875"/>
            <a:ext cx="3092875" cy="2321097"/>
          </a:xfrm>
          <a:prstGeom prst="rect">
            <a:avLst/>
          </a:prstGeom>
        </p:spPr>
      </p:pic>
      <p:pic>
        <p:nvPicPr>
          <p:cNvPr id="11" name="Рисунок 10" descr="164966268_464737981547580_4775522533914056240_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909511">
            <a:off x="159935" y="4288970"/>
            <a:ext cx="3033420" cy="227647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700" u="sng" dirty="0" smtClean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    Виховна робота </a:t>
            </a:r>
            <a:r>
              <a:rPr lang="ru-RU" u="sng" dirty="0" smtClean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u="sng" dirty="0" smtClean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443836"/>
            <a:ext cx="4991712" cy="51284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 , їх особистісну гідність і їх потреби треба так само шанувати, як і старших, і тільки поводитися з ними лагідно, щиро, розумно, як з рівними, входячи в їх способів думання, можна виховувати чесних, щирих, правдолюбних  і справді вільних людей .</a:t>
            </a:r>
          </a:p>
          <a:p>
            <a:pPr algn="ctr"/>
            <a:r>
              <a:rPr lang="uk-UA" sz="32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Іван Франко.  </a:t>
            </a:r>
            <a:endParaRPr lang="ru-RU" sz="32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2B1A38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071546"/>
            <a:ext cx="4036215" cy="26908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35051" cy="1143000"/>
          </a:xfrm>
        </p:spPr>
        <p:txBody>
          <a:bodyPr>
            <a:normAutofit fontScale="90000"/>
          </a:bodyPr>
          <a:lstStyle/>
          <a:p>
            <a:r>
              <a:rPr lang="uk-UA" sz="4400" b="1" i="1" dirty="0" smtClean="0">
                <a:latin typeface="Monotype Corsiva" pitchFamily="66" charset="0"/>
              </a:rPr>
              <a:t>Мета і завдання виховної роботи :</a:t>
            </a:r>
            <a:r>
              <a:rPr lang="ru-RU" b="1" i="1" dirty="0" smtClean="0">
                <a:latin typeface="Monotype Corsiva" pitchFamily="66" charset="0"/>
              </a:rPr>
              <a:t/>
            </a:r>
            <a:br>
              <a:rPr lang="ru-RU" b="1" i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3216" y="571480"/>
            <a:ext cx="6710784" cy="6072206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Виховувати в учнів любов до свого народу його мови, традицій.</a:t>
            </a:r>
          </a:p>
          <a:p>
            <a:pPr>
              <a:buAutoNum type="arabicPeriod"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Виховувати любов до праці, почуття дбайливого господаря своєї школи, бережливе ставлення до шкільного і класного майна.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Вчити дітей вчитись, виховувати почуття відповідальності за доручену справу.</a:t>
            </a:r>
            <a:b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Виховувати дітей за принципами християнської моралі .</a:t>
            </a:r>
          </a:p>
          <a:p>
            <a:pPr>
              <a:buAutoNum type="arabicPeriod" startAt="4"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Здійснювати правове виховання дітей.</a:t>
            </a:r>
          </a:p>
          <a:p>
            <a:pPr>
              <a:buAutoNum type="arabicPeriod" startAt="4"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Зміцнювати здоров’я дітей .</a:t>
            </a:r>
          </a:p>
          <a:p>
            <a:pPr>
              <a:buAutoNum type="arabicPeriod" startAt="4"/>
            </a:pP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 метою вивчення рідного краю організовувати екскурсії і походи </a:t>
            </a:r>
          </a:p>
          <a:p>
            <a:pPr>
              <a:buAutoNum type="arabicPeriod"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216" y="-214338"/>
            <a:ext cx="6710784" cy="1143000"/>
          </a:xfrm>
        </p:spPr>
        <p:txBody>
          <a:bodyPr/>
          <a:lstStyle/>
          <a:p>
            <a:r>
              <a:rPr lang="uk-UA" dirty="0" smtClean="0"/>
              <a:t>Наші екскурсії</a:t>
            </a:r>
            <a:endParaRPr lang="ru-RU" dirty="0"/>
          </a:p>
        </p:txBody>
      </p:sp>
      <p:pic>
        <p:nvPicPr>
          <p:cNvPr id="4" name="Содержимое 3" descr="165005037_2778785502370937_5475322109122041123_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642918"/>
            <a:ext cx="3571868" cy="2680564"/>
          </a:xfrm>
        </p:spPr>
      </p:pic>
      <p:pic>
        <p:nvPicPr>
          <p:cNvPr id="5" name="Рисунок 4" descr="165108573_1139886899784507_7047412783753048118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10690" y="0"/>
            <a:ext cx="3533310" cy="2651627"/>
          </a:xfrm>
          <a:prstGeom prst="rect">
            <a:avLst/>
          </a:prstGeom>
        </p:spPr>
      </p:pic>
      <p:pic>
        <p:nvPicPr>
          <p:cNvPr id="6" name="Рисунок 5" descr="49343135_1865664663555745_7042228627076808704_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1676374"/>
            <a:ext cx="3000396" cy="3000396"/>
          </a:xfrm>
          <a:prstGeom prst="rect">
            <a:avLst/>
          </a:prstGeom>
        </p:spPr>
      </p:pic>
      <p:pic>
        <p:nvPicPr>
          <p:cNvPr id="7" name="Рисунок 6" descr="60106838_850269418680138_8538346945238794240_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4423029"/>
            <a:ext cx="4357686" cy="2434971"/>
          </a:xfrm>
          <a:prstGeom prst="rect">
            <a:avLst/>
          </a:prstGeom>
        </p:spPr>
      </p:pic>
      <p:pic>
        <p:nvPicPr>
          <p:cNvPr id="8" name="Рисунок 7" descr="48409253_1865664920222386_893102861104185344_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4339833"/>
            <a:ext cx="3357554" cy="251816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60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Візитна картка</a:t>
            </a:r>
            <a:endParaRPr lang="ru-RU" sz="6000" b="1" i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5614998" cy="47688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Рисунок 11" descr="2B1A38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1214422"/>
            <a:ext cx="2796540" cy="4461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4" name="Схема 13"/>
          <p:cNvGraphicFramePr/>
          <p:nvPr/>
        </p:nvGraphicFramePr>
        <p:xfrm>
          <a:off x="500034" y="1357274"/>
          <a:ext cx="542928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Ддо</a:t>
            </a:r>
            <a:r>
              <a:rPr lang="uk-UA" dirty="0" smtClean="0"/>
              <a:t>             До нас іде Новий рік</a:t>
            </a:r>
            <a:endParaRPr lang="ru-RU" dirty="0"/>
          </a:p>
        </p:txBody>
      </p:sp>
      <p:pic>
        <p:nvPicPr>
          <p:cNvPr id="4" name="Содержимое 3" descr="164984943_475041233907821_8189704495579585421_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0"/>
            <a:ext cx="3500430" cy="2622140"/>
          </a:xfrm>
        </p:spPr>
      </p:pic>
      <p:pic>
        <p:nvPicPr>
          <p:cNvPr id="5" name="Рисунок 4" descr="165254386_886336318830938_285129160369601879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1965" y="2786059"/>
            <a:ext cx="6825449" cy="384164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5500694" y="2857500"/>
            <a:ext cx="2426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/>
        </p:nvSpPr>
        <p:spPr>
          <a:xfrm>
            <a:off x="5286380" y="2857500"/>
            <a:ext cx="2641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1216608" y="2857500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/>
        </p:nvSpPr>
        <p:spPr>
          <a:xfrm>
            <a:off x="1369008" y="3009900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1521408" y="3162300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/>
        </p:nvSpPr>
        <p:spPr>
          <a:xfrm>
            <a:off x="1673808" y="3314700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/>
        </p:nvSpPr>
        <p:spPr>
          <a:xfrm>
            <a:off x="2285984" y="5357826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1978608" y="3619500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/>
        </p:nvSpPr>
        <p:spPr>
          <a:xfrm>
            <a:off x="1826208" y="3467100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634655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Тиждень зарубіжної літератури</a:t>
            </a:r>
            <a:endParaRPr lang="ru-RU" dirty="0"/>
          </a:p>
        </p:txBody>
      </p:sp>
      <p:pic>
        <p:nvPicPr>
          <p:cNvPr id="4" name="Содержимое 3" descr="164611791_179229427343723_1994478095103642306_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42852"/>
            <a:ext cx="2857520" cy="3797736"/>
          </a:xfrm>
        </p:spPr>
      </p:pic>
      <p:pic>
        <p:nvPicPr>
          <p:cNvPr id="5" name="Рисунок 4" descr="164547353_756907551651041_5814993157356004039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92343" y="1142984"/>
            <a:ext cx="3433185" cy="2571768"/>
          </a:xfrm>
          <a:prstGeom prst="rect">
            <a:avLst/>
          </a:prstGeom>
        </p:spPr>
      </p:pic>
      <p:pic>
        <p:nvPicPr>
          <p:cNvPr id="6" name="Рисунок 5" descr="164542122_911589236284133_4452583681169145088_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3571876"/>
            <a:ext cx="4381498" cy="328612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85728"/>
            <a:ext cx="4777398" cy="11319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День гідності та свободи</a:t>
            </a:r>
            <a:endParaRPr lang="ru-RU" dirty="0"/>
          </a:p>
        </p:txBody>
      </p:sp>
      <p:pic>
        <p:nvPicPr>
          <p:cNvPr id="4" name="Содержимое 3" descr="164644019_742812043095084_4758319594139918925_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3286148" cy="2461624"/>
          </a:xfr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1216608" y="2857500"/>
            <a:ext cx="671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 descr="164510923_2915435958691714_4259821455520766595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32202" y="3071810"/>
            <a:ext cx="6185409" cy="348140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3" y="274638"/>
            <a:ext cx="5991845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День народження Ліни Костенко</a:t>
            </a:r>
            <a:endParaRPr lang="ru-RU" dirty="0"/>
          </a:p>
        </p:txBody>
      </p:sp>
      <p:pic>
        <p:nvPicPr>
          <p:cNvPr id="4" name="Содержимое 3" descr="164647303_504391684280644_6698065681698145773_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203828" cy="2928958"/>
          </a:xfrm>
        </p:spPr>
      </p:pic>
      <p:pic>
        <p:nvPicPr>
          <p:cNvPr id="5" name="Рисунок 4" descr="164917712_508913686789099_6783664202810393378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2071678"/>
            <a:ext cx="5145964" cy="385479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3216" y="0"/>
            <a:ext cx="6710784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                       </a:t>
            </a:r>
            <a:r>
              <a:rPr lang="uk-UA" sz="4900" b="1" i="1" dirty="0" smtClean="0"/>
              <a:t>НАША ТВОРЧІСТЬ</a:t>
            </a:r>
            <a:endParaRPr lang="ru-RU" sz="4900" b="1" i="1" dirty="0"/>
          </a:p>
        </p:txBody>
      </p:sp>
      <p:pic>
        <p:nvPicPr>
          <p:cNvPr id="4" name="Содержимое 3" descr="164605177_2829839840665867_7315086317273175099_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1091803" y="314315"/>
            <a:ext cx="2865843" cy="380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4515521_480915866423020_7528900498930732335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285860"/>
            <a:ext cx="406156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5053938_466122097844180_7973323199604813836_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929066"/>
            <a:ext cx="3643338" cy="272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4807552_996437047557436_7468337520657794504_n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05312" y="3643314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424" y="0"/>
            <a:ext cx="7219797" cy="1428736"/>
          </a:xfrm>
        </p:spPr>
        <p:txBody>
          <a:bodyPr>
            <a:normAutofit/>
          </a:bodyPr>
          <a:lstStyle/>
          <a:p>
            <a:r>
              <a:rPr lang="uk-UA" sz="4900" b="1" dirty="0" smtClean="0"/>
              <a:t>Робота з батьками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928670"/>
          <a:ext cx="7562872" cy="54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a86c1599e3a8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2" y="260647"/>
            <a:ext cx="1820720" cy="179221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710784" cy="11430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Робота з батьками</a:t>
            </a:r>
            <a:endParaRPr lang="ru-RU" sz="4400" dirty="0"/>
          </a:p>
        </p:txBody>
      </p:sp>
      <p:pic>
        <p:nvPicPr>
          <p:cNvPr id="5" name="Рисунок 4" descr="2B1A37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34" y="785794"/>
            <a:ext cx="4071966" cy="2714644"/>
          </a:xfrm>
          <a:prstGeom prst="rect">
            <a:avLst/>
          </a:prstGeom>
        </p:spPr>
      </p:pic>
      <p:pic>
        <p:nvPicPr>
          <p:cNvPr id="7" name="Содержимое 6" descr="2B1A355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2844" y="785794"/>
            <a:ext cx="4000528" cy="2667019"/>
          </a:xfrm>
        </p:spPr>
      </p:pic>
      <p:pic>
        <p:nvPicPr>
          <p:cNvPr id="8" name="Рисунок 7" descr="DSC_88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57422" y="3429000"/>
            <a:ext cx="4715380" cy="31432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6710784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Плани на майбутнє</a:t>
            </a:r>
            <a:r>
              <a:rPr lang="uk-UA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000108"/>
            <a:ext cx="6991977" cy="5857892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Сприяти участі здобувачів освіти у шкільних конкурсах, районних та обласних олімпіадах, вікторинах, </a:t>
            </a:r>
            <a:r>
              <a:rPr lang="uk-UA" b="1" dirty="0" err="1" smtClean="0"/>
              <a:t>онлайн-змаганнях</a:t>
            </a:r>
            <a:r>
              <a:rPr lang="uk-UA" b="1" dirty="0" smtClean="0"/>
              <a:t>;</a:t>
            </a:r>
          </a:p>
          <a:p>
            <a:r>
              <a:rPr lang="uk-UA" b="1" dirty="0" smtClean="0"/>
              <a:t>Надсилати методичні розробки, уроки, виховні заходи до періодичних видань;</a:t>
            </a:r>
          </a:p>
          <a:p>
            <a:r>
              <a:rPr lang="uk-UA" b="1" dirty="0" smtClean="0"/>
              <a:t>З метою підвищення педагогічної майстерності займатися самоосвітою;</a:t>
            </a:r>
          </a:p>
          <a:p>
            <a:r>
              <a:rPr lang="uk-UA" b="1" dirty="0" smtClean="0"/>
              <a:t>Поповнювати персональний </a:t>
            </a:r>
            <a:r>
              <a:rPr lang="uk-UA" b="1" dirty="0" err="1" smtClean="0"/>
              <a:t>блог</a:t>
            </a:r>
            <a:r>
              <a:rPr lang="uk-UA" b="1" dirty="0" smtClean="0"/>
              <a:t> матеріали уроків, шкільних та позашкільних заходів;</a:t>
            </a:r>
          </a:p>
          <a:p>
            <a:r>
              <a:rPr lang="uk-UA" b="1" dirty="0" smtClean="0"/>
              <a:t>Брати участь в професійних конкурсах;</a:t>
            </a:r>
          </a:p>
          <a:p>
            <a:r>
              <a:rPr lang="uk-UA" b="1" dirty="0" smtClean="0"/>
              <a:t>Підвищувати професійну категорію.</a:t>
            </a:r>
          </a:p>
          <a:p>
            <a:endParaRPr lang="ru-RU" dirty="0"/>
          </a:p>
        </p:txBody>
      </p:sp>
      <p:pic>
        <p:nvPicPr>
          <p:cNvPr id="4" name="Рисунок 3" descr="DSC_88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57364"/>
            <a:ext cx="2641214" cy="250033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Рецепт вчительської молодості</a:t>
            </a:r>
            <a:r>
              <a:rPr lang="uk-UA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uk-UA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4" name="Місце для вмісту 2"/>
          <p:cNvSpPr txBox="1">
            <a:spLocks noGrp="1"/>
          </p:cNvSpPr>
          <p:nvPr>
            <p:ph idx="1"/>
          </p:nvPr>
        </p:nvSpPr>
        <p:spPr>
          <a:xfrm>
            <a:off x="714348" y="785794"/>
            <a:ext cx="4143405" cy="6286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7030A0"/>
                </a:solidFill>
              </a:rPr>
              <a:t>Систематично вживайте: бальзам мудрості, коктейль творчості, каву бадьорості, відвар пунктуальності, настій терпимості, екстракт людяності.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rgbClr val="7030A0"/>
                </a:solidFill>
              </a:rPr>
              <a:t>Виконуй все це ретельно і будеш вічно молодим</a:t>
            </a:r>
            <a:r>
              <a:rPr lang="uk-UA" dirty="0" smtClean="0">
                <a:solidFill>
                  <a:srgbClr val="7030A0"/>
                </a:solidFill>
              </a:rPr>
              <a:t>,    </a:t>
            </a:r>
            <a:r>
              <a:rPr lang="uk-UA" b="1" dirty="0" smtClean="0">
                <a:solidFill>
                  <a:srgbClr val="7030A0"/>
                </a:solidFill>
              </a:rPr>
              <a:t>Учителю!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2020-3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928670"/>
            <a:ext cx="3929058" cy="523874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4643438" y="-357214"/>
            <a:ext cx="4500562" cy="702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None/>
            </a:pPr>
            <a:endParaRPr lang="ru-RU" altLang="ru-RU" sz="2800" dirty="0">
              <a:latin typeface="Monotype Corsiva" panose="03010101010201010101" pitchFamily="66" charset="0"/>
            </a:endParaRPr>
          </a:p>
          <a:p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першому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місці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-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діти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любов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до них. Усе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роблю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для того,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щоб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учні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яких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навчаю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стали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особистостями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неординарними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самостійними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творчими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фізично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здоровими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і духовно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багатими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а я  буду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далі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впроваджувати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у свою роботу те,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що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творить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креативну</a:t>
            </a:r>
            <a:r>
              <a:rPr lang="ru-RU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2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особистість</a:t>
            </a:r>
            <a:r>
              <a:rPr lang="uk-UA" alt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alt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2B1A32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679193" cy="3119462"/>
          </a:xfrm>
          <a:prstGeom prst="rect">
            <a:avLst/>
          </a:prstGeom>
        </p:spPr>
      </p:pic>
      <p:pic>
        <p:nvPicPr>
          <p:cNvPr id="9" name="Рисунок 8" descr="2B1A38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57562"/>
            <a:ext cx="4679145" cy="31197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0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>
            <a:off x="214282" y="3429000"/>
            <a:ext cx="5053264" cy="3429000"/>
          </a:xfrm>
          <a:prstGeom prst="rect">
            <a:avLst/>
          </a:prstGeom>
        </p:spPr>
      </p:pic>
      <p:pic>
        <p:nvPicPr>
          <p:cNvPr id="14" name="Рисунок 13" descr="Изображение 0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142852"/>
            <a:ext cx="5111784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14942" cy="427574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Можна зорі розсипати в небі,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Можна вітер спинити на мить.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Та для цього всміхатися треба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І   світ  дитини   любить!</a:t>
            </a:r>
            <a:endParaRPr lang="ru-RU" b="1" i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67809806_2213156552139886_8899025023012962304_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61063" y="399047"/>
            <a:ext cx="3597217" cy="538740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71802" y="5715000"/>
            <a:ext cx="7500958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Дякую за увагу!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928794" y="0"/>
          <a:ext cx="706280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134853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Курси  підвищення  кваліфікації:</a:t>
            </a:r>
            <a:b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    2020 рік</a:t>
            </a:r>
            <a:endParaRPr lang="ru-RU" dirty="0"/>
          </a:p>
        </p:txBody>
      </p:sp>
      <p:pic>
        <p:nvPicPr>
          <p:cNvPr id="4" name="Содержимое 3" descr="Изображение 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4713019" y="2573601"/>
            <a:ext cx="3135844" cy="4703766"/>
          </a:xfrm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1152391" y="847819"/>
            <a:ext cx="2469024" cy="348798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285776"/>
            <a:ext cx="4429156" cy="6572296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Педагогічне кредо:</a:t>
            </a:r>
            <a:r>
              <a:rPr lang="ru-RU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,,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Доля зорі по небу сипала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  <a:b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розкидала великі й малі.</a:t>
            </a:r>
            <a:b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 щаслива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що доля вчителя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випала саме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мені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…”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8" descr="Зустріч першокласників у Веселковій Країні знань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5596" y="0"/>
            <a:ext cx="3828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Зустріч першокласників у Веселковій Країні знань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610" y="3071810"/>
            <a:ext cx="3656390" cy="37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Зустріч першокласників у Веселковій Країні знань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646859"/>
            <a:ext cx="3929090" cy="421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2020-2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-1"/>
            <a:ext cx="4500562" cy="335756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54098"/>
          </a:xfrm>
        </p:spPr>
        <p:txBody>
          <a:bodyPr>
            <a:normAutofit fontScale="90000"/>
          </a:bodyPr>
          <a:lstStyle/>
          <a:p>
            <a:r>
              <a:rPr lang="uk-UA" sz="73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Життєве кредо:</a:t>
            </a:r>
            <a:r>
              <a:rPr lang="uk-UA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569994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Любити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цінувати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хвилину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нести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радість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книгах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істину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людях –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96734" cy="1143008"/>
          </a:xfrm>
        </p:spPr>
        <p:txBody>
          <a:bodyPr>
            <a:noAutofit/>
          </a:bodyPr>
          <a:lstStyle/>
          <a:p>
            <a:r>
              <a:rPr lang="uk-UA" altLang="ru-RU" sz="3200" b="1" u="sng" dirty="0" smtClean="0">
                <a:latin typeface="Segoe Script" panose="030B0504020000000003" pitchFamily="66" charset="0"/>
              </a:rPr>
              <a:t>Тема, над якою працюю:</a:t>
            </a:r>
            <a:r>
              <a:rPr lang="ru-RU" altLang="ru-RU" sz="2400" dirty="0" smtClean="0">
                <a:latin typeface="Segoe Script" panose="030B0504020000000003" pitchFamily="66" charset="0"/>
              </a:rPr>
              <a:t/>
            </a:r>
            <a:br>
              <a:rPr lang="ru-RU" altLang="ru-RU" sz="2400" dirty="0" smtClean="0">
                <a:latin typeface="Segoe Script" panose="030B0504020000000003" pitchFamily="66" charset="0"/>
              </a:rPr>
            </a:br>
            <a:r>
              <a:rPr lang="uk-UA" altLang="ru-RU" sz="2800" dirty="0" smtClean="0">
                <a:latin typeface="Segoe Script" panose="030B0504020000000003" pitchFamily="66" charset="0"/>
              </a:rPr>
              <a:t> </a:t>
            </a:r>
            <a:r>
              <a:rPr lang="uk-UA" altLang="ru-RU" sz="2800" b="1" dirty="0" smtClean="0">
                <a:solidFill>
                  <a:srgbClr val="7030A0"/>
                </a:solidFill>
                <a:latin typeface="Segoe Script" panose="030B0504020000000003" pitchFamily="66" charset="0"/>
              </a:rPr>
              <a:t>«Інтерактивні методи навчання</a:t>
            </a:r>
            <a:r>
              <a:rPr lang="en-US" altLang="ru-RU" sz="2800" b="1" dirty="0" smtClean="0">
                <a:solidFill>
                  <a:srgbClr val="7030A0"/>
                </a:solidFill>
                <a:latin typeface="Segoe Script" panose="030B0504020000000003" pitchFamily="66" charset="0"/>
              </a:rPr>
              <a:t>,</a:t>
            </a:r>
            <a:r>
              <a:rPr lang="uk-UA" altLang="ru-RU" sz="2800" b="1" dirty="0" smtClean="0">
                <a:solidFill>
                  <a:srgbClr val="7030A0"/>
                </a:solidFill>
                <a:latin typeface="Segoe Script" panose="030B0504020000000003" pitchFamily="66" charset="0"/>
              </a:rPr>
              <a:t>як засіб розвитку пізнавальної діяльності та творчого потенціалу учнів </a:t>
            </a:r>
            <a:r>
              <a:rPr lang="uk-UA" altLang="ru-RU" sz="2400" b="1" dirty="0" smtClean="0">
                <a:solidFill>
                  <a:srgbClr val="7030A0"/>
                </a:solidFill>
                <a:latin typeface="Segoe Script" panose="030B0504020000000003" pitchFamily="66" charset="0"/>
              </a:rPr>
              <a:t>».</a:t>
            </a:r>
            <a:r>
              <a:rPr lang="uk-UA" altLang="ru-RU" sz="2800" b="1" dirty="0" smtClean="0">
                <a:solidFill>
                  <a:srgbClr val="7030A0"/>
                </a:solidFill>
                <a:latin typeface="Segoe Script" panose="030B0504020000000003" pitchFamily="66" charset="0"/>
              </a:rPr>
              <a:t/>
            </a:r>
            <a:br>
              <a:rPr lang="uk-UA" altLang="ru-RU" sz="2800" b="1" dirty="0" smtClean="0">
                <a:solidFill>
                  <a:srgbClr val="7030A0"/>
                </a:solidFill>
                <a:latin typeface="Segoe Script" panose="030B0504020000000003" pitchFamily="66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000240"/>
            <a:ext cx="6710784" cy="4275740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Актуальність теми:</a:t>
            </a:r>
            <a:endParaRPr lang="ru-RU" altLang="ru-RU" b="1" dirty="0" smtClean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endParaRPr lang="ru-RU" dirty="0"/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1428728" y="2500306"/>
            <a:ext cx="7431110" cy="4357694"/>
            <a:chOff x="1344" y="1056"/>
            <a:chExt cx="2942" cy="2544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344" y="1056"/>
              <a:ext cx="2928" cy="432"/>
              <a:chOff x="1248" y="1440"/>
              <a:chExt cx="2928" cy="432"/>
            </a:xfrm>
          </p:grpSpPr>
          <p:sp>
            <p:nvSpPr>
              <p:cNvPr id="36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37" name="Group 21"/>
              <p:cNvGrpSpPr>
                <a:grpSpLocks/>
              </p:cNvGrpSpPr>
              <p:nvPr/>
            </p:nvGrpSpPr>
            <p:grpSpPr bwMode="auto">
              <a:xfrm>
                <a:off x="1248" y="1440"/>
                <a:ext cx="530" cy="432"/>
                <a:chOff x="720" y="960"/>
                <a:chExt cx="991" cy="795"/>
              </a:xfrm>
            </p:grpSpPr>
            <p:sp>
              <p:nvSpPr>
                <p:cNvPr id="40" name="Oval 2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4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1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1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2" name="Oval 2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0" hangingPunct="0"/>
                  <a:endParaRPr lang="uk-UA" altLang="ru-RU" sz="20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xt Box 25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ru-RU" altLang="ru-RU" sz="2000" b="1">
                  <a:solidFill>
                    <a:srgbClr val="A5002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Text Box 26"/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344" y="1584"/>
              <a:ext cx="2938" cy="439"/>
              <a:chOff x="1296" y="1728"/>
              <a:chExt cx="2938" cy="439"/>
            </a:xfrm>
          </p:grpSpPr>
          <p:sp>
            <p:nvSpPr>
              <p:cNvPr id="30" name="AutoShape 28"/>
              <p:cNvSpPr>
                <a:spLocks noChangeArrowheads="1"/>
              </p:cNvSpPr>
              <p:nvPr/>
            </p:nvSpPr>
            <p:spPr bwMode="gray">
              <a:xfrm>
                <a:off x="1520" y="1748"/>
                <a:ext cx="2714" cy="34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gray">
              <a:xfrm rot="1758052">
                <a:off x="1310" y="1748"/>
                <a:ext cx="514" cy="4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uk-UA" altLang="ru-RU" sz="20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en-US" altLang="ru-RU" sz="1600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Text Box 33"/>
              <p:cNvSpPr txBox="1">
                <a:spLocks noChangeArrowheads="1"/>
              </p:cNvSpPr>
              <p:nvPr/>
            </p:nvSpPr>
            <p:spPr bwMode="gray">
              <a:xfrm>
                <a:off x="1468" y="1746"/>
                <a:ext cx="153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1344" y="2105"/>
              <a:ext cx="2942" cy="446"/>
              <a:chOff x="1248" y="1433"/>
              <a:chExt cx="2942" cy="446"/>
            </a:xfrm>
          </p:grpSpPr>
          <p:sp>
            <p:nvSpPr>
              <p:cNvPr id="23" name="AutoShape 88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24" name="Group 89"/>
              <p:cNvGrpSpPr>
                <a:grpSpLocks/>
              </p:cNvGrpSpPr>
              <p:nvPr/>
            </p:nvGrpSpPr>
            <p:grpSpPr bwMode="auto">
              <a:xfrm>
                <a:off x="1248" y="1433"/>
                <a:ext cx="530" cy="446"/>
                <a:chOff x="720" y="947"/>
                <a:chExt cx="991" cy="821"/>
              </a:xfrm>
            </p:grpSpPr>
            <p:sp>
              <p:nvSpPr>
                <p:cNvPr id="27" name="Oval 9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4" cy="7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8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47"/>
                  <a:ext cx="961" cy="7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9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0" hangingPunct="0"/>
                  <a:endParaRPr lang="uk-UA" altLang="ru-RU" sz="20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Text Box 93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4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ru-RU" sz="1600" b="1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Text Box 94"/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1344" y="2640"/>
              <a:ext cx="2928" cy="432"/>
              <a:chOff x="1296" y="1728"/>
              <a:chExt cx="2928" cy="432"/>
            </a:xfrm>
          </p:grpSpPr>
          <p:sp>
            <p:nvSpPr>
              <p:cNvPr id="17" name="AutoShape 96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" name="Oval 97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9" name="Oval 98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0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uk-UA" altLang="ru-RU" sz="20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ru-RU" sz="1600" b="1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Text Box 101"/>
              <p:cNvSpPr txBox="1">
                <a:spLocks noChangeArrowheads="1"/>
              </p:cNvSpPr>
              <p:nvPr/>
            </p:nvSpPr>
            <p:spPr bwMode="gray">
              <a:xfrm>
                <a:off x="1468" y="1746"/>
                <a:ext cx="153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9" name="Group 102"/>
            <p:cNvGrpSpPr>
              <a:grpSpLocks/>
            </p:cNvGrpSpPr>
            <p:nvPr/>
          </p:nvGrpSpPr>
          <p:grpSpPr bwMode="auto">
            <a:xfrm>
              <a:off x="1344" y="3168"/>
              <a:ext cx="2928" cy="432"/>
              <a:chOff x="1248" y="1440"/>
              <a:chExt cx="2928" cy="432"/>
            </a:xfrm>
          </p:grpSpPr>
          <p:sp>
            <p:nvSpPr>
              <p:cNvPr id="10" name="AutoShape 103"/>
              <p:cNvSpPr>
                <a:spLocks noChangeArrowheads="1"/>
              </p:cNvSpPr>
              <p:nvPr/>
            </p:nvSpPr>
            <p:spPr bwMode="gray">
              <a:xfrm>
                <a:off x="1462" y="1472"/>
                <a:ext cx="2714" cy="34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1" name="Group 104"/>
              <p:cNvGrpSpPr>
                <a:grpSpLocks/>
              </p:cNvGrpSpPr>
              <p:nvPr/>
            </p:nvGrpSpPr>
            <p:grpSpPr bwMode="auto">
              <a:xfrm>
                <a:off x="1248" y="1440"/>
                <a:ext cx="530" cy="432"/>
                <a:chOff x="720" y="960"/>
                <a:chExt cx="991" cy="795"/>
              </a:xfrm>
            </p:grpSpPr>
            <p:sp>
              <p:nvSpPr>
                <p:cNvPr id="14" name="Oval 105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4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5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1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6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0" hangingPunct="0"/>
                  <a:endParaRPr lang="uk-UA" altLang="ru-RU" sz="20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Text Box 108"/>
              <p:cNvSpPr txBox="1">
                <a:spLocks noChangeArrowheads="1"/>
              </p:cNvSpPr>
              <p:nvPr/>
            </p:nvSpPr>
            <p:spPr bwMode="gray">
              <a:xfrm>
                <a:off x="1728" y="1489"/>
                <a:ext cx="2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en-US" altLang="ru-RU" sz="1600" b="1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Text Box 109"/>
              <p:cNvSpPr txBox="1">
                <a:spLocks noChangeArrowheads="1"/>
              </p:cNvSpPr>
              <p:nvPr/>
            </p:nvSpPr>
            <p:spPr bwMode="gray">
              <a:xfrm>
                <a:off x="1420" y="1458"/>
                <a:ext cx="153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2643174" y="250030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формуванню та розвитку інноваційної особистості,  яка спроможна повноцінно реалізуватися в житті;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786050" y="3357562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забезпечує умови для розвитку креативної особистості дитини;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786050" y="4357694"/>
            <a:ext cx="63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можливим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оригінальний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 в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початакових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643174" y="528638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b="1" i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сприяє позитивній мотивації учнів до пізнавальної діяльності, потребі в самопізнанні, самореалізації та самовдосконаленні;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786050" y="6211669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стимулює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самостійного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пошуку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нової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alt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uk-UA" sz="5300" b="1" dirty="0" smtClean="0">
                <a:solidFill>
                  <a:srgbClr val="C00000"/>
                </a:solidFill>
              </a:rPr>
              <a:t>Правила педагогічної майстерності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grpSp>
        <p:nvGrpSpPr>
          <p:cNvPr id="7" name="Содержимое 6"/>
          <p:cNvGrpSpPr>
            <a:grpSpLocks noGrp="1"/>
          </p:cNvGrpSpPr>
          <p:nvPr>
            <p:ph idx="1"/>
          </p:nvPr>
        </p:nvGrpSpPr>
        <p:grpSpPr>
          <a:xfrm>
            <a:off x="4714876" y="1444625"/>
            <a:ext cx="4276724" cy="1912937"/>
            <a:chOff x="4257681" y="400037"/>
            <a:chExt cx="4175428" cy="182765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57681" y="400037"/>
              <a:ext cx="4175428" cy="182765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4687018" y="489256"/>
              <a:ext cx="3656871" cy="1649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kern="1200" dirty="0" smtClean="0">
                  <a:solidFill>
                    <a:schemeClr val="tx1"/>
                  </a:solidFill>
                </a:rPr>
                <a:t>Ділитися з дітьми своїм досвідом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3370" y="1655004"/>
            <a:ext cx="3741513" cy="1827657"/>
            <a:chOff x="3420" y="328612"/>
            <a:chExt cx="4175428" cy="182765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420" y="328612"/>
              <a:ext cx="4175428" cy="182765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92639" y="417831"/>
              <a:ext cx="3996990" cy="1649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kern="1200" dirty="0" smtClean="0">
                  <a:solidFill>
                    <a:schemeClr val="tx1"/>
                  </a:solidFill>
                </a:rPr>
                <a:t>Ніколи не зупинятися на досягнутому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93370" y="4058837"/>
            <a:ext cx="3493727" cy="2135486"/>
            <a:chOff x="42825" y="2543189"/>
            <a:chExt cx="4175428" cy="182765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2825" y="2543189"/>
              <a:ext cx="4175428" cy="182765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2044" y="2632408"/>
              <a:ext cx="3996990" cy="1649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chemeClr val="tx1"/>
                  </a:solidFill>
                </a:rPr>
                <a:t>Займатися самоосвітою: вчити і вчитися самій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40366" y="3893574"/>
            <a:ext cx="3460989" cy="2240186"/>
            <a:chOff x="4005146" y="2543189"/>
            <a:chExt cx="4467371" cy="182765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297089" y="2543189"/>
              <a:ext cx="4175428" cy="182765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4005146" y="2632408"/>
              <a:ext cx="4378151" cy="1649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kern="1200" dirty="0" smtClean="0">
                  <a:solidFill>
                    <a:schemeClr val="tx1"/>
                  </a:solidFill>
                </a:rPr>
                <a:t>Намагатися бути прикладом для дітей у всьому</a:t>
              </a:r>
              <a:endParaRPr lang="ru-RU" sz="36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2" descr="Lenagold - Клипарт - Совы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411" y="2933130"/>
            <a:ext cx="3207057" cy="39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641</Words>
  <Application>Microsoft Office PowerPoint</Application>
  <PresentationFormat>Экран (4:3)</PresentationFormat>
  <Paragraphs>115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Презентація  досвіду роботи </vt:lpstr>
      <vt:lpstr>       Візитна картка</vt:lpstr>
      <vt:lpstr>Слайд 3</vt:lpstr>
      <vt:lpstr>Слайд 4</vt:lpstr>
      <vt:lpstr>Курси  підвищення  кваліфікації:                      2020 рік</vt:lpstr>
      <vt:lpstr>Педагогічне кредо: ,,Доля зорі по небу сипала, розкидала великі й малі. Я щаслива,що доля вчителя  випала саме мені…”</vt:lpstr>
      <vt:lpstr>Життєве кредо: </vt:lpstr>
      <vt:lpstr>Тема, над якою працюю:  «Інтерактивні методи навчання,як засіб розвитку пізнавальної діяльності та творчого потенціалу учнів ». </vt:lpstr>
      <vt:lpstr>Правила педагогічної майстерності </vt:lpstr>
      <vt:lpstr>Вважаю, що </vt:lpstr>
      <vt:lpstr>Слайд 11</vt:lpstr>
      <vt:lpstr>Слайд 12</vt:lpstr>
      <vt:lpstr>Виступи на районних конференціях</vt:lpstr>
      <vt:lpstr>Використання інтерактивних технологій та             методів НУШ на уроках</vt:lpstr>
      <vt:lpstr>Мій кабінет НУШ</vt:lpstr>
      <vt:lpstr>Участь у всеукраїнських та внутрішкільних конкурсах</vt:lpstr>
      <vt:lpstr>    Виховна робота  </vt:lpstr>
      <vt:lpstr>Мета і завдання виховної роботи : </vt:lpstr>
      <vt:lpstr>Наші екскурсії</vt:lpstr>
      <vt:lpstr>Ддо             До нас іде Новий рік</vt:lpstr>
      <vt:lpstr>Тиждень зарубіжної літератури</vt:lpstr>
      <vt:lpstr>День гідності та свободи</vt:lpstr>
      <vt:lpstr>День народження Ліни Костенко</vt:lpstr>
      <vt:lpstr>                       НАША ТВОРЧІСТЬ</vt:lpstr>
      <vt:lpstr>Робота з батьками </vt:lpstr>
      <vt:lpstr>Робота з батьками</vt:lpstr>
      <vt:lpstr>Плани на майбутнє </vt:lpstr>
      <vt:lpstr>Рецепт вчительської молодості </vt:lpstr>
      <vt:lpstr>Слайд 29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Lenovo</cp:lastModifiedBy>
  <cp:revision>58</cp:revision>
  <dcterms:created xsi:type="dcterms:W3CDTF">2013-08-21T19:17:07Z</dcterms:created>
  <dcterms:modified xsi:type="dcterms:W3CDTF">2021-03-25T19:43:57Z</dcterms:modified>
</cp:coreProperties>
</file>