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75" r:id="rId5"/>
    <p:sldId id="278" r:id="rId6"/>
    <p:sldId id="273" r:id="rId7"/>
    <p:sldId id="277" r:id="rId8"/>
    <p:sldId id="276" r:id="rId9"/>
    <p:sldId id="281" r:id="rId10"/>
    <p:sldId id="260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2C9C-5408-4871-8E1F-D45950A83BE7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790E-1E8C-46F9-8213-22F22C59F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ABFE-3AC5-4BB1-AAD4-8603FD032CBA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152E-0138-4E3F-9108-0616DC7A2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A10A-60C1-48D7-B3F4-C06BC7FEF73F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42EB-EB1B-4EA4-BB7F-9341F6D19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8BA1-F232-402C-93CC-6A3F417288BB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C37E-0C4F-4DB6-BAC1-42DC3C4DF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0772-AE85-48B6-BD45-50F56B4EEB4F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EED0-3258-4671-BA24-2C62167D8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BC29B-2049-4BCE-9499-045AC7530A49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20A5-3429-4DE7-9CDA-B02823110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627D-33D6-4B3E-BDB1-27E5A8370E76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A342-2C8F-499D-8682-9BBA2CF8D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F106-791C-42CD-98EF-FA4210B5EDEE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2EE9-DD0C-4050-A79F-C2BFD34BC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8CDB-1A47-4202-9931-0A1F9C10FD7B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39DC-A937-4CA9-8A79-8A958A25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7739-E4F0-4527-8B69-803A97F541EB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4AAC-4FCD-4627-83A5-130FA1F48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6F41-12B9-4FD3-AD5A-F7A06AE28760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C83F-6DA0-45DB-935E-21C35E533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A403D5-3986-49D0-8201-4E15E3C34828}" type="datetimeFigureOut">
              <a:rPr lang="ru-RU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C5EDD3-81E6-4883-8573-9C76CA091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Іванна </a:t>
            </a:r>
            <a:r>
              <a:rPr lang="uk-UA" sz="60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Блажкевич</a:t>
            </a:r>
            <a:r>
              <a:rPr lang="uk-UA" sz="6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і Ольга </a:t>
            </a:r>
            <a:r>
              <a:rPr lang="uk-UA" sz="6000" b="1" i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Кобилянська-дві</a:t>
            </a:r>
            <a:r>
              <a:rPr lang="uk-UA" sz="6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сильні духом жінки.</a:t>
            </a:r>
            <a:br>
              <a:rPr lang="uk-UA" sz="6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uk-UA" sz="60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6000" b="1" i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13"/>
            <a:ext cx="6129338" cy="852487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dirty="0" smtClean="0"/>
              <a:t>Підготувала вчитель української мови і літератури </a:t>
            </a:r>
            <a:r>
              <a:rPr lang="uk-UA" sz="2000" dirty="0" err="1" smtClean="0"/>
              <a:t>Денисівської</a:t>
            </a:r>
            <a:r>
              <a:rPr lang="uk-UA" sz="2000" dirty="0" smtClean="0"/>
              <a:t> ЗОШ І-ІІ ст. </a:t>
            </a:r>
          </a:p>
          <a:p>
            <a:pPr eaLnBrk="1" hangingPunct="1">
              <a:defRPr/>
            </a:pPr>
            <a:r>
              <a:rPr lang="uk-UA" sz="2000" dirty="0" smtClean="0"/>
              <a:t>Куцан Надія Дмитрівна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698500" y="549275"/>
            <a:ext cx="8229600" cy="35274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3600" b="1" i="1" smtClean="0"/>
              <a:t>Стосунки Іванни Блажкевич та Ольги Кобилянської були по –справжньому щирими,дружніми. Одна для одної вони були взірцем невтомного, постійного служіння рідному народові, Україні.</a:t>
            </a:r>
            <a:endParaRPr lang="ru-RU" sz="3600" b="1" i="1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820472" cy="2809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3800" b="1" i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13800" b="1" i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813"/>
            <a:ext cx="4038600" cy="5340350"/>
          </a:xfrm>
        </p:spPr>
        <p:txBody>
          <a:bodyPr/>
          <a:lstStyle/>
          <a:p>
            <a:pPr algn="ctr"/>
            <a:r>
              <a:rPr lang="uk-UA" sz="4000" smtClean="0"/>
              <a:t>…Ми  частка  тої  землі   коханої,  святої,  де  наші  прадіди  жили.  Іванна  Блажкев</a:t>
            </a:r>
            <a:r>
              <a:rPr lang="uk-UA" sz="3600" smtClean="0"/>
              <a:t>ич  </a:t>
            </a:r>
            <a:endParaRPr lang="ru-RU" sz="3600" smtClean="0"/>
          </a:p>
        </p:txBody>
      </p:sp>
      <p:pic>
        <p:nvPicPr>
          <p:cNvPr id="3075" name="Picture 2" descr="C:\Documents and Settings\Администратор\Рабочий стол\DSC046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7913"/>
            <a:ext cx="4038600" cy="4010025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25"/>
            <a:ext cx="4038600" cy="5697538"/>
          </a:xfrm>
        </p:spPr>
        <p:txBody>
          <a:bodyPr/>
          <a:lstStyle/>
          <a:p>
            <a:pPr algn="ctr"/>
            <a:r>
              <a:rPr lang="uk-UA" sz="3600" smtClean="0"/>
              <a:t>“З повісті “Земля” знала я напам</a:t>
            </a:r>
            <a:r>
              <a:rPr lang="en-US" sz="3600" smtClean="0"/>
              <a:t>’</a:t>
            </a:r>
            <a:r>
              <a:rPr lang="uk-UA" sz="3600" smtClean="0"/>
              <a:t>ять  цілі уступи . Сама для себе читала “Землю” два рази”</a:t>
            </a:r>
          </a:p>
          <a:p>
            <a:pPr algn="ctr"/>
            <a:r>
              <a:rPr lang="uk-UA" sz="3600" smtClean="0"/>
              <a:t>Спогади Іванни Блажкевич</a:t>
            </a:r>
            <a:endParaRPr lang="ru-RU" sz="3600" smtClean="0"/>
          </a:p>
        </p:txBody>
      </p:sp>
      <p:pic>
        <p:nvPicPr>
          <p:cNvPr id="4099" name="Picture 2" descr="C:\Documents and Settings\Администратор\Рабочий стол\DSC04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928813"/>
            <a:ext cx="4400550" cy="4286250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Із рукописів Іванни Блажкевич</a:t>
            </a: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uk-UA" sz="3600" smtClean="0"/>
              <a:t>“Два рази в житті бачила я Франка, по сусідськи жила з Тимофієм Бордуляком, а про Ольгу Кобилянську тільки мріяла. Побачити авторку “Землі”, познайомитися з царівною краси – це була моя неосяжна мрія</a:t>
            </a:r>
            <a:r>
              <a:rPr lang="uk-UA" smtClean="0"/>
              <a:t>”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5072063"/>
          </a:xfrm>
        </p:spPr>
        <p:txBody>
          <a:bodyPr/>
          <a:lstStyle/>
          <a:p>
            <a:pPr algn="ctr"/>
            <a:r>
              <a:rPr lang="uk-UA" b="1" i="1" smtClean="0"/>
              <a:t>Такою вперше побачила І. Блажкевич Ольгу Кобилянську. Із спогадів Іванни Блажкевич “Якийсь дивний чар пливе до мене від Авторки “Землі”. Її живі, добрі, розумні очі відразу заглянули мені в саму душу, глибоко-глибоко</a:t>
            </a:r>
            <a:r>
              <a:rPr lang="uk-UA" sz="2400" b="1" i="1" smtClean="0"/>
              <a:t>…”</a:t>
            </a:r>
            <a:endParaRPr lang="ru-RU" sz="2400" smtClean="0"/>
          </a:p>
        </p:txBody>
      </p:sp>
      <p:pic>
        <p:nvPicPr>
          <p:cNvPr id="6147" name="Picture 5" descr="C:\Documents and Settings\Администратор\Рабочий стол\DSC04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2143125"/>
            <a:ext cx="3394075" cy="4525963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6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algn="ctr" eaLnBrk="1" hangingPunct="1"/>
            <a:r>
              <a:rPr lang="uk-UA" sz="3600" smtClean="0"/>
              <a:t>Щоб Ви дожили ще тої хвилини,</a:t>
            </a:r>
          </a:p>
          <a:p>
            <a:pPr algn="ctr" eaLnBrk="1" hangingPunct="1"/>
            <a:r>
              <a:rPr lang="uk-UA" sz="3600" smtClean="0"/>
              <a:t>Коли на Вкраїну знов Воля прилине,</a:t>
            </a:r>
          </a:p>
          <a:p>
            <a:pPr algn="ctr" eaLnBrk="1" hangingPunct="1"/>
            <a:r>
              <a:rPr lang="uk-UA" sz="3600" smtClean="0"/>
              <a:t>Коли кінець прийде терпінь наших мук,</a:t>
            </a:r>
          </a:p>
          <a:p>
            <a:pPr algn="ctr" eaLnBrk="1" hangingPunct="1"/>
            <a:r>
              <a:rPr lang="uk-UA" sz="3600" smtClean="0"/>
              <a:t>Коли ми зірвемо кайдани із рук,</a:t>
            </a:r>
          </a:p>
          <a:p>
            <a:pPr algn="ctr" eaLnBrk="1" hangingPunct="1"/>
            <a:r>
              <a:rPr lang="uk-UA" sz="3600" smtClean="0"/>
              <a:t>І,скинувши з себе ворожу кормигу,</a:t>
            </a:r>
          </a:p>
          <a:p>
            <a:pPr algn="ctr" eaLnBrk="1" hangingPunct="1"/>
            <a:r>
              <a:rPr lang="uk-UA" sz="3600" smtClean="0"/>
              <a:t>У вільних народів запишемся книгу.</a:t>
            </a:r>
          </a:p>
          <a:p>
            <a:pPr algn="ctr" eaLnBrk="1" hangingPunct="1"/>
            <a:endParaRPr lang="uk-UA" sz="3600" smtClean="0"/>
          </a:p>
          <a:p>
            <a:pPr algn="ctr" eaLnBrk="1" hangingPunct="1"/>
            <a:r>
              <a:rPr lang="uk-UA" sz="3600" smtClean="0"/>
              <a:t>Іванна Блажкевич Ользі Кобилянській</a:t>
            </a:r>
          </a:p>
          <a:p>
            <a:pPr algn="ctr" eaLnBrk="1" hangingPunct="1"/>
            <a:r>
              <a:rPr lang="uk-UA" sz="3600" smtClean="0"/>
              <a:t>1928 рік</a:t>
            </a:r>
            <a:endParaRPr lang="ru-RU" sz="36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i="1" smtClean="0"/>
              <a:t>Листування Іванни Блажкевич і Ольги Кобилянської.</a:t>
            </a:r>
            <a:br>
              <a:rPr lang="uk-UA" sz="2000" b="1" i="1" smtClean="0"/>
            </a:br>
            <a:r>
              <a:rPr lang="uk-UA" sz="2000" b="1" i="1" smtClean="0"/>
              <a:t>З галицького села Денисів летіли листи у Чернівці, а з Чернівець, як кажуть білим птахом летіли відповіді на Галичину. </a:t>
            </a:r>
            <a:endParaRPr lang="ru-RU" sz="2000" b="1" i="1" smtClean="0"/>
          </a:p>
        </p:txBody>
      </p:sp>
      <p:pic>
        <p:nvPicPr>
          <p:cNvPr id="8195" name="Picture 2" descr="C:\Documents and Settings\Администратор\Рабочий стол\DSC045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643063"/>
            <a:ext cx="4038600" cy="4500562"/>
          </a:xfrm>
          <a:noFill/>
        </p:spPr>
      </p:pic>
      <p:pic>
        <p:nvPicPr>
          <p:cNvPr id="8196" name="Picture 4" descr="C:\Documents and Settings\Администратор\Рабочий стол\DSC045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79463" y="1600200"/>
            <a:ext cx="3394075" cy="4525963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14438"/>
          </a:xfrm>
        </p:spPr>
        <p:txBody>
          <a:bodyPr/>
          <a:lstStyle/>
          <a:p>
            <a:r>
              <a:rPr lang="uk-UA" sz="2800" b="1" i="1" smtClean="0"/>
              <a:t>І.Блажкевич зустрілась з О.Кобилянською у Чернівцях. 1931 рік</a:t>
            </a:r>
            <a:endParaRPr lang="ru-RU" sz="2800" b="1" i="1" smtClean="0"/>
          </a:p>
        </p:txBody>
      </p:sp>
      <p:pic>
        <p:nvPicPr>
          <p:cNvPr id="9219" name="Picture 2" descr="C:\Documents and Settings\Администратор\Рабочий стол\DSC046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857375"/>
            <a:ext cx="6034087" cy="4554538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r>
              <a:rPr lang="uk-UA" sz="2800" smtClean="0"/>
              <a:t>О.Кобилянська хотіла відвідати пані Блажкевичеву, особливо чекала задушевної розмови у саду галичанки, та через стан здоров</a:t>
            </a:r>
            <a:r>
              <a:rPr lang="en-US" sz="2800" smtClean="0"/>
              <a:t>’</a:t>
            </a:r>
            <a:r>
              <a:rPr lang="uk-UA" sz="2800" smtClean="0"/>
              <a:t>я не судилося</a:t>
            </a:r>
            <a:endParaRPr lang="ru-RU" sz="2800" smtClean="0"/>
          </a:p>
        </p:txBody>
      </p:sp>
      <p:pic>
        <p:nvPicPr>
          <p:cNvPr id="10243" name="Picture 2" descr="C:\Documents and Settings\Администратор\Рабочий стол\DSC046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071688"/>
            <a:ext cx="5072063" cy="4500562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265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Іванна Блажкевич і Ольга Кобилянська-дві сильні духом жінки.  </vt:lpstr>
      <vt:lpstr>Слайд 2</vt:lpstr>
      <vt:lpstr>Слайд 3</vt:lpstr>
      <vt:lpstr>Із рукописів Іванни Блажкевич</vt:lpstr>
      <vt:lpstr>Слайд 5</vt:lpstr>
      <vt:lpstr>Слайд 6</vt:lpstr>
      <vt:lpstr>Листування Іванни Блажкевич і Ольги Кобилянської. З галицького села Денисів летіли листи у Чернівці, а з Чернівець, як кажуть білим птахом летіли відповіді на Галичину. </vt:lpstr>
      <vt:lpstr>І.Блажкевич зустрілась з О.Кобилянською у Чернівцях. 1931 рік</vt:lpstr>
      <vt:lpstr>О.Кобилянська хотіла відвідати пані Блажкевичеву, особливо чекала задушевної розмови у саду галичанки, та через стан здоров’я не судилося</vt:lpstr>
      <vt:lpstr>Слайд 10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Ірлявський життя та творчість</dc:title>
  <dc:creator>Настя</dc:creator>
  <cp:lastModifiedBy>Admin</cp:lastModifiedBy>
  <cp:revision>39</cp:revision>
  <dcterms:created xsi:type="dcterms:W3CDTF">2015-05-07T17:44:26Z</dcterms:created>
  <dcterms:modified xsi:type="dcterms:W3CDTF">2016-11-26T04:29:19Z</dcterms:modified>
</cp:coreProperties>
</file>