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62" r:id="rId5"/>
    <p:sldId id="258" r:id="rId6"/>
    <p:sldId id="271" r:id="rId7"/>
    <p:sldId id="272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8" autoAdjust="0"/>
    <p:restoredTop sz="94660"/>
  </p:normalViewPr>
  <p:slideViewPr>
    <p:cSldViewPr>
      <p:cViewPr varScale="1">
        <p:scale>
          <a:sx n="93" d="100"/>
          <a:sy n="93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07C9-578D-443A-8B9D-CAC56AA4AFF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EBE25-BC9B-42F0-88CE-0A37B455E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99AE2C-EF20-44E7-BB1A-239F29425276}" type="slidenum">
              <a:rPr lang="ru-RU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177C-E17A-4272-81B4-4872766CAE6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7C43-63A3-4D02-A134-EBF860E6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500858" cy="1470025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Мандрівка в країну </a:t>
            </a:r>
            <a:b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Права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rgo.pp.ua/wp-content/uploads/2014/11/konstitutsiyni-prava-ta-obov-yazki-gromadyan-ukrayin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152900"/>
            <a:ext cx="604837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etsadteremok31.klasna.com/uploads/editor/5762/439527/sitepage_1/images/106956168_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0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news.vnikolaeve.info/wp-content/uploads/sites/6/2015/02/85222282_4726351_arton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6357982" cy="2071702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“Незакінчене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речення”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http://www.stendall.com/images/super/1-2_4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496"/>
            <a:ext cx="540067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umanrda.gov.ua/uploads/posts/2014-06/1403604493_9074608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1714512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знаю свої права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виконую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http://rgo.pp.ua/wp-content/uploads/2014/11/konstitutsiyni-prava-ta-obov-yazki-gromadyan-ukrayin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857628"/>
            <a:ext cx="604837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2" name="Picture 4" descr="http://school-16.klasna.com/uploads/editor/3640/302680/sitepage_196/images/1303195722_prevyuprav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428868"/>
            <a:ext cx="3203607" cy="337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://dnepredu.klasna.com/uploads/editor/1924/92799/sitepage_116/images/tit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81904"/>
            <a:ext cx="4160631" cy="588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142984"/>
            <a:ext cx="6572296" cy="3786214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иттєрадісність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Увічл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Чесніс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Порядніс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ність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1428736"/>
            <a:ext cx="6500858" cy="1470025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Мандрівка в країну </a:t>
            </a:r>
            <a:br>
              <a:rPr kumimoji="0" lang="uk-UA" sz="4400" b="1" i="1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uk-UA" sz="4400" b="1" i="1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Права</a:t>
            </a:r>
            <a:endParaRPr kumimoji="0" lang="ru-RU" sz="4400" b="1" i="1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Picture 4" descr="http://rgo.pp.ua/wp-content/uploads/2014/11/konstitutsiyni-prava-ta-obov-yazki-gromadyan-ukrayin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00504"/>
            <a:ext cx="604837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43042" y="1628800"/>
            <a:ext cx="5786478" cy="2586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Права людини – це можливості, які окреслюють простір вільної від втручання держави діяльності людини. Права людини записані у Конституції.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348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Права людини</a:t>
            </a:r>
            <a:endParaRPr kumimoji="0" lang="ru-RU" sz="60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TanuFkaa\Desktop\49352174fec530a73e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14752"/>
            <a:ext cx="6143668" cy="300873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db742f2e82df3170c580dd9b643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3108" y="2269896"/>
            <a:ext cx="442915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Декларація прав дитини дуже важливий документ, в якому визначені права дитини. Вона була проголошена 20 листопада 1957 року Генеральною Асамблеєю ООН. Цей закон повинні виконувати люди всієї нашої Землі.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vitppt.com.ua/images/33/32400/770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4290"/>
            <a:ext cx="9144000" cy="1078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Конвенція ООН про права дитини</a:t>
            </a:r>
            <a:endParaRPr kumimoji="0" lang="ru-RU" sz="41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3240" y="1571612"/>
            <a:ext cx="5715040" cy="5111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Усі права дітей записані у Конвенції ООН про права дитини.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Передусім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Конвенція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—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це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угода.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Текст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Конвенції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про права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дитини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готувався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обговорювався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та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узгоджувався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більше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десяти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років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.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Конвенція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ООН про права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дитини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-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це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угода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між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країнами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. У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ній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записано, як уряд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кожної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країни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має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дбати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про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дітей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Конвенція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була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прийнята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та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відкрита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для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підписання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та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приєднання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резолюцією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Генеральної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Асамблеї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ООН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від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20 листопада 1989 року.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Цей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особливий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документ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було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ратифіковано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191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країною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світу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.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Конвенція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ООН про права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дитини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набула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чинності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Україні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27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вересня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1991 року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і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цього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часу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є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частиною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національного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законодавства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TanuFkaa\Desktop\1325256276_fniceboys2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2992191" cy="361682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6357982" cy="372586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Женеві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Декларацію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була створена організація ООН;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грудня 1948 року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держави, що увійшли до ООН, підписали Декларацію прав людини;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1959 року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розроблена і підписана нова Декларація прав дитини;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rok-ua.com/wp-content/uploads/2014/02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78"/>
            <a:ext cx="9144000" cy="689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928934"/>
            <a:ext cx="6215106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1989 року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 Нью-Йорку всі прогресивні країни світу (в тому числі й Україна) підписалися під Конвенцією про права дитини; Конвенція проголосила, що дитиною вважається особа до досягнення нею 18 років;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2001 року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наша Батьківщина прийняла Закон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охорону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дитинства”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inter-logos.org/uploads/posts/2014-11/1416645053_prava-dit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3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ptima-kr.com.ua/images/stories/product/zoom/0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6002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221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Мандрівка в країну  Права</vt:lpstr>
      <vt:lpstr>Слайд 2</vt:lpstr>
      <vt:lpstr>Слайд 3</vt:lpstr>
      <vt:lpstr>Слайд 4</vt:lpstr>
      <vt:lpstr>Слайд 5</vt:lpstr>
      <vt:lpstr>Отже: а) 1924 року в місті Женеві прийнято Декларацію прав дитини;   б) 1945 року була створена організація ООН; в) 10 грудня 1948 року держави, що увійшли до ООН, підписали Декларацію прав людини; г) 1959 року розроблена і підписана нова Декларація прав дитини; </vt:lpstr>
      <vt:lpstr>д) 1989 року в Нью-Йорку всі прогресивні країни світу (в тому числі й Україна) підписалися під Конвенцією про права дитини; Конвенція проголосила, що дитиною вважається особа до досягнення нею 18 років;  е) 2001 року наша Батьківщина прийняла Закон “Про охорону дитинства”.</vt:lpstr>
      <vt:lpstr>Слайд 8</vt:lpstr>
      <vt:lpstr>Слайд 9</vt:lpstr>
      <vt:lpstr>Слайд 10</vt:lpstr>
      <vt:lpstr>Слайд 11</vt:lpstr>
      <vt:lpstr>Гра “Незакінчене  речення”</vt:lpstr>
      <vt:lpstr>Слайд 13</vt:lpstr>
      <vt:lpstr>Я знаю свої права  та виконую обов’язки </vt:lpstr>
      <vt:lpstr>Слайд 15</vt:lpstr>
      <vt:lpstr>Життєрадісність УвічлИвість ЧеснісТь ПоряднісТь ЛюдЯність 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Мандрівка в країну  Права</dc:title>
  <dc:creator>User</dc:creator>
  <cp:lastModifiedBy>User</cp:lastModifiedBy>
  <cp:revision>13</cp:revision>
  <dcterms:created xsi:type="dcterms:W3CDTF">2015-12-08T09:59:52Z</dcterms:created>
  <dcterms:modified xsi:type="dcterms:W3CDTF">2015-12-09T11:29:32Z</dcterms:modified>
</cp:coreProperties>
</file>