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8" r:id="rId3"/>
    <p:sldId id="260" r:id="rId4"/>
    <p:sldId id="263" r:id="rId5"/>
    <p:sldId id="264" r:id="rId6"/>
    <p:sldId id="266" r:id="rId7"/>
    <p:sldId id="268" r:id="rId8"/>
    <p:sldId id="269" r:id="rId9"/>
    <p:sldId id="270" r:id="rId10"/>
    <p:sldId id="272" r:id="rId11"/>
    <p:sldId id="274" r:id="rId12"/>
    <p:sldId id="283" r:id="rId13"/>
    <p:sldId id="277" r:id="rId14"/>
    <p:sldId id="279" r:id="rId15"/>
    <p:sldId id="280" r:id="rId16"/>
    <p:sldId id="282" r:id="rId17"/>
    <p:sldId id="284" r:id="rId18"/>
    <p:sldId id="285" r:id="rId19"/>
    <p:sldId id="286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CB800"/>
    <a:srgbClr val="E3DE00"/>
    <a:srgbClr val="FFFFD9"/>
    <a:srgbClr val="C80000"/>
    <a:srgbClr val="FFB9B9"/>
    <a:srgbClr val="00823B"/>
    <a:srgbClr val="71FFB1"/>
    <a:srgbClr val="71C2FF"/>
    <a:srgbClr val="266678"/>
    <a:srgbClr val="A7D6E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956" y="-4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44ED3C-C11D-4912-B87E-99622FD96E30}" type="datetimeFigureOut">
              <a:rPr lang="ru-RU" smtClean="0"/>
              <a:pPr/>
              <a:t>05.02.2018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AE36AC-E0B9-4005-992D-4E8E9096BBE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E36AC-E0B9-4005-992D-4E8E9096BBE8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B0FB88-89EF-48B3-9F31-6F9283428A0C}" type="datetimeFigureOut">
              <a:rPr lang="ru-RU" smtClean="0"/>
              <a:pPr/>
              <a:t>05.02.2018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5A1AF47-FB13-4940-AE59-8A56899738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8000">
    <p:cover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B0FB88-89EF-48B3-9F31-6F9283428A0C}" type="datetimeFigureOut">
              <a:rPr lang="ru-RU" smtClean="0"/>
              <a:pPr/>
              <a:t>05.02.2018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5A1AF47-FB13-4940-AE59-8A56899738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8000">
    <p:cover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B0FB88-89EF-48B3-9F31-6F9283428A0C}" type="datetimeFigureOut">
              <a:rPr lang="ru-RU" smtClean="0"/>
              <a:pPr/>
              <a:t>05.02.2018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5A1AF47-FB13-4940-AE59-8A56899738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8000">
    <p:cover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B0FB88-89EF-48B3-9F31-6F9283428A0C}" type="datetimeFigureOut">
              <a:rPr lang="ru-RU" smtClean="0"/>
              <a:pPr/>
              <a:t>05.02.2018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5A1AF47-FB13-4940-AE59-8A56899738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8000">
    <p:cover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B0FB88-89EF-48B3-9F31-6F9283428A0C}" type="datetimeFigureOut">
              <a:rPr lang="ru-RU" smtClean="0"/>
              <a:pPr/>
              <a:t>05.02.2018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5A1AF47-FB13-4940-AE59-8A56899738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8000">
    <p:cover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B0FB88-89EF-48B3-9F31-6F9283428A0C}" type="datetimeFigureOut">
              <a:rPr lang="ru-RU" smtClean="0"/>
              <a:pPr/>
              <a:t>05.02.2018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5A1AF47-FB13-4940-AE59-8A56899738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8000">
    <p:cover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B0FB88-89EF-48B3-9F31-6F9283428A0C}" type="datetimeFigureOut">
              <a:rPr lang="ru-RU" smtClean="0"/>
              <a:pPr/>
              <a:t>05.02.2018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5A1AF47-FB13-4940-AE59-8A56899738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8000">
    <p:cover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B0FB88-89EF-48B3-9F31-6F9283428A0C}" type="datetimeFigureOut">
              <a:rPr lang="ru-RU" smtClean="0"/>
              <a:pPr/>
              <a:t>05.02.2018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5A1AF47-FB13-4940-AE59-8A56899738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8000">
    <p:cover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B0FB88-89EF-48B3-9F31-6F9283428A0C}" type="datetimeFigureOut">
              <a:rPr lang="ru-RU" smtClean="0"/>
              <a:pPr/>
              <a:t>05.02.2018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5A1AF47-FB13-4940-AE59-8A56899738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8000">
    <p:cover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B0FB88-89EF-48B3-9F31-6F9283428A0C}" type="datetimeFigureOut">
              <a:rPr lang="ru-RU" smtClean="0"/>
              <a:pPr/>
              <a:t>05.02.2018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5A1AF47-FB13-4940-AE59-8A56899738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8000">
    <p:cover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B0FB88-89EF-48B3-9F31-6F9283428A0C}" type="datetimeFigureOut">
              <a:rPr lang="ru-RU" smtClean="0"/>
              <a:pPr/>
              <a:t>05.02.2018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5A1AF47-FB13-4940-AE59-8A56899738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8000">
    <p:cover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6611779"/>
            <a:ext cx="144943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kern="1200" dirty="0" smtClean="0">
                <a:solidFill>
                  <a:schemeClr val="bg1">
                    <a:lumMod val="50000"/>
                  </a:schemeClr>
                </a:solidFill>
                <a:latin typeface="Mistral" pitchFamily="66" charset="0"/>
                <a:ea typeface="+mn-ea"/>
                <a:cs typeface="+mn-cs"/>
              </a:rPr>
              <a:t>© Фокина Лидия Петровна </a:t>
            </a:r>
            <a:endParaRPr lang="ru-RU" sz="1000" kern="1200" dirty="0">
              <a:solidFill>
                <a:schemeClr val="bg1">
                  <a:lumMod val="50000"/>
                </a:schemeClr>
              </a:solidFill>
              <a:latin typeface="Mistral" pitchFamily="66" charset="0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857224" y="214290"/>
            <a:ext cx="8072494" cy="6429420"/>
          </a:xfrm>
          <a:prstGeom prst="rect">
            <a:avLst/>
          </a:prstGeom>
          <a:solidFill>
            <a:schemeClr val="bg1"/>
          </a:solidFill>
          <a:ln w="38100" cap="rnd">
            <a:solidFill>
              <a:schemeClr val="bg1">
                <a:lumMod val="65000"/>
              </a:schemeClr>
            </a:solidFill>
            <a:prstDash val="solid"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" name="Группа 8"/>
          <p:cNvGrpSpPr/>
          <p:nvPr userDrawn="1"/>
        </p:nvGrpSpPr>
        <p:grpSpPr>
          <a:xfrm>
            <a:off x="357158" y="1000108"/>
            <a:ext cx="928662" cy="214314"/>
            <a:chOff x="2714612" y="3143248"/>
            <a:chExt cx="2857520" cy="928694"/>
          </a:xfrm>
          <a:solidFill>
            <a:srgbClr val="BCB800"/>
          </a:solidFill>
        </p:grpSpPr>
        <p:sp>
          <p:nvSpPr>
            <p:cNvPr id="10" name="Овал 9"/>
            <p:cNvSpPr/>
            <p:nvPr/>
          </p:nvSpPr>
          <p:spPr>
            <a:xfrm>
              <a:off x="4786314" y="3214686"/>
              <a:ext cx="785818" cy="785818"/>
            </a:xfrm>
            <a:prstGeom prst="ellipse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Овал 10"/>
            <p:cNvSpPr/>
            <p:nvPr/>
          </p:nvSpPr>
          <p:spPr>
            <a:xfrm>
              <a:off x="2714612" y="3214686"/>
              <a:ext cx="785818" cy="785818"/>
            </a:xfrm>
            <a:prstGeom prst="ellipse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Овал 11"/>
            <p:cNvSpPr/>
            <p:nvPr/>
          </p:nvSpPr>
          <p:spPr>
            <a:xfrm>
              <a:off x="4929190" y="3357562"/>
              <a:ext cx="500066" cy="500066"/>
            </a:xfrm>
            <a:prstGeom prst="ellipse">
              <a:avLst/>
            </a:prstGeom>
            <a:grpFill/>
            <a:ln>
              <a:solidFill>
                <a:schemeClr val="accent4">
                  <a:lumMod val="20000"/>
                  <a:lumOff val="8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Овал 12"/>
            <p:cNvSpPr/>
            <p:nvPr/>
          </p:nvSpPr>
          <p:spPr>
            <a:xfrm>
              <a:off x="2857488" y="3357562"/>
              <a:ext cx="500066" cy="500066"/>
            </a:xfrm>
            <a:prstGeom prst="ellipse">
              <a:avLst/>
            </a:prstGeom>
            <a:grpFill/>
            <a:ln>
              <a:solidFill>
                <a:schemeClr val="accent4">
                  <a:lumMod val="20000"/>
                  <a:lumOff val="8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Овал 13"/>
            <p:cNvSpPr/>
            <p:nvPr/>
          </p:nvSpPr>
          <p:spPr>
            <a:xfrm>
              <a:off x="3071802" y="3143248"/>
              <a:ext cx="2143140" cy="928694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5" name="Группа 14"/>
          <p:cNvGrpSpPr/>
          <p:nvPr userDrawn="1"/>
        </p:nvGrpSpPr>
        <p:grpSpPr>
          <a:xfrm>
            <a:off x="357158" y="1658925"/>
            <a:ext cx="928662" cy="214314"/>
            <a:chOff x="2714612" y="3143248"/>
            <a:chExt cx="2857520" cy="928694"/>
          </a:xfrm>
          <a:solidFill>
            <a:srgbClr val="BCB800"/>
          </a:solidFill>
        </p:grpSpPr>
        <p:sp>
          <p:nvSpPr>
            <p:cNvPr id="16" name="Овал 15"/>
            <p:cNvSpPr/>
            <p:nvPr/>
          </p:nvSpPr>
          <p:spPr>
            <a:xfrm>
              <a:off x="4786314" y="3214686"/>
              <a:ext cx="785818" cy="785818"/>
            </a:xfrm>
            <a:prstGeom prst="ellipse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Овал 16"/>
            <p:cNvSpPr/>
            <p:nvPr/>
          </p:nvSpPr>
          <p:spPr>
            <a:xfrm>
              <a:off x="2714612" y="3214686"/>
              <a:ext cx="785818" cy="785818"/>
            </a:xfrm>
            <a:prstGeom prst="ellipse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Овал 17"/>
            <p:cNvSpPr/>
            <p:nvPr/>
          </p:nvSpPr>
          <p:spPr>
            <a:xfrm>
              <a:off x="4929190" y="3357562"/>
              <a:ext cx="500066" cy="500066"/>
            </a:xfrm>
            <a:prstGeom prst="ellipse">
              <a:avLst/>
            </a:prstGeom>
            <a:grpFill/>
            <a:ln>
              <a:solidFill>
                <a:schemeClr val="accent4">
                  <a:lumMod val="20000"/>
                  <a:lumOff val="8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/>
            <p:cNvSpPr/>
            <p:nvPr/>
          </p:nvSpPr>
          <p:spPr>
            <a:xfrm>
              <a:off x="2857488" y="3357562"/>
              <a:ext cx="500066" cy="500066"/>
            </a:xfrm>
            <a:prstGeom prst="ellipse">
              <a:avLst/>
            </a:prstGeom>
            <a:grpFill/>
            <a:ln>
              <a:solidFill>
                <a:schemeClr val="accent4">
                  <a:lumMod val="20000"/>
                  <a:lumOff val="8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Овал 19"/>
            <p:cNvSpPr/>
            <p:nvPr/>
          </p:nvSpPr>
          <p:spPr>
            <a:xfrm>
              <a:off x="3071802" y="3143248"/>
              <a:ext cx="2143140" cy="928694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1" name="Группа 20"/>
          <p:cNvGrpSpPr/>
          <p:nvPr userDrawn="1"/>
        </p:nvGrpSpPr>
        <p:grpSpPr>
          <a:xfrm>
            <a:off x="357158" y="2317742"/>
            <a:ext cx="928662" cy="214314"/>
            <a:chOff x="2714612" y="3143248"/>
            <a:chExt cx="2857520" cy="928694"/>
          </a:xfrm>
          <a:solidFill>
            <a:srgbClr val="BCB800"/>
          </a:solidFill>
        </p:grpSpPr>
        <p:sp>
          <p:nvSpPr>
            <p:cNvPr id="22" name="Овал 21"/>
            <p:cNvSpPr/>
            <p:nvPr/>
          </p:nvSpPr>
          <p:spPr>
            <a:xfrm>
              <a:off x="4786314" y="3214686"/>
              <a:ext cx="785818" cy="785818"/>
            </a:xfrm>
            <a:prstGeom prst="ellipse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Овал 22"/>
            <p:cNvSpPr/>
            <p:nvPr/>
          </p:nvSpPr>
          <p:spPr>
            <a:xfrm>
              <a:off x="2714612" y="3214686"/>
              <a:ext cx="785818" cy="785818"/>
            </a:xfrm>
            <a:prstGeom prst="ellipse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Овал 23"/>
            <p:cNvSpPr/>
            <p:nvPr/>
          </p:nvSpPr>
          <p:spPr>
            <a:xfrm>
              <a:off x="4929190" y="3357562"/>
              <a:ext cx="500066" cy="500066"/>
            </a:xfrm>
            <a:prstGeom prst="ellipse">
              <a:avLst/>
            </a:prstGeom>
            <a:grpFill/>
            <a:ln>
              <a:solidFill>
                <a:schemeClr val="accent4">
                  <a:lumMod val="20000"/>
                  <a:lumOff val="8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Овал 24"/>
            <p:cNvSpPr/>
            <p:nvPr/>
          </p:nvSpPr>
          <p:spPr>
            <a:xfrm>
              <a:off x="2857488" y="3357562"/>
              <a:ext cx="500066" cy="500066"/>
            </a:xfrm>
            <a:prstGeom prst="ellipse">
              <a:avLst/>
            </a:prstGeom>
            <a:grpFill/>
            <a:ln>
              <a:solidFill>
                <a:schemeClr val="accent4">
                  <a:lumMod val="20000"/>
                  <a:lumOff val="8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Овал 25"/>
            <p:cNvSpPr/>
            <p:nvPr/>
          </p:nvSpPr>
          <p:spPr>
            <a:xfrm>
              <a:off x="3071802" y="3143248"/>
              <a:ext cx="2143140" cy="928694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7" name="Группа 26"/>
          <p:cNvGrpSpPr/>
          <p:nvPr userDrawn="1"/>
        </p:nvGrpSpPr>
        <p:grpSpPr>
          <a:xfrm>
            <a:off x="357158" y="2976559"/>
            <a:ext cx="928662" cy="214314"/>
            <a:chOff x="2714612" y="3143248"/>
            <a:chExt cx="2857520" cy="928694"/>
          </a:xfrm>
          <a:solidFill>
            <a:srgbClr val="BCB800"/>
          </a:solidFill>
        </p:grpSpPr>
        <p:sp>
          <p:nvSpPr>
            <p:cNvPr id="28" name="Овал 27"/>
            <p:cNvSpPr/>
            <p:nvPr/>
          </p:nvSpPr>
          <p:spPr>
            <a:xfrm>
              <a:off x="4786314" y="3214686"/>
              <a:ext cx="785818" cy="785818"/>
            </a:xfrm>
            <a:prstGeom prst="ellipse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Овал 28"/>
            <p:cNvSpPr/>
            <p:nvPr/>
          </p:nvSpPr>
          <p:spPr>
            <a:xfrm>
              <a:off x="2714612" y="3214686"/>
              <a:ext cx="785818" cy="785818"/>
            </a:xfrm>
            <a:prstGeom prst="ellipse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Овал 29"/>
            <p:cNvSpPr/>
            <p:nvPr/>
          </p:nvSpPr>
          <p:spPr>
            <a:xfrm>
              <a:off x="4929190" y="3357562"/>
              <a:ext cx="500066" cy="500066"/>
            </a:xfrm>
            <a:prstGeom prst="ellipse">
              <a:avLst/>
            </a:prstGeom>
            <a:grpFill/>
            <a:ln>
              <a:solidFill>
                <a:schemeClr val="accent4">
                  <a:lumMod val="20000"/>
                  <a:lumOff val="8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Овал 30"/>
            <p:cNvSpPr/>
            <p:nvPr/>
          </p:nvSpPr>
          <p:spPr>
            <a:xfrm>
              <a:off x="2857488" y="3357562"/>
              <a:ext cx="500066" cy="500066"/>
            </a:xfrm>
            <a:prstGeom prst="ellipse">
              <a:avLst/>
            </a:prstGeom>
            <a:grpFill/>
            <a:ln>
              <a:solidFill>
                <a:schemeClr val="accent4">
                  <a:lumMod val="20000"/>
                  <a:lumOff val="8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Овал 31"/>
            <p:cNvSpPr/>
            <p:nvPr/>
          </p:nvSpPr>
          <p:spPr>
            <a:xfrm>
              <a:off x="3071802" y="3143248"/>
              <a:ext cx="2143140" cy="928694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3" name="Группа 32"/>
          <p:cNvGrpSpPr/>
          <p:nvPr userDrawn="1"/>
        </p:nvGrpSpPr>
        <p:grpSpPr>
          <a:xfrm>
            <a:off x="357158" y="3635376"/>
            <a:ext cx="928662" cy="214314"/>
            <a:chOff x="2714612" y="3143248"/>
            <a:chExt cx="2857520" cy="928694"/>
          </a:xfrm>
          <a:solidFill>
            <a:srgbClr val="BCB800"/>
          </a:solidFill>
        </p:grpSpPr>
        <p:sp>
          <p:nvSpPr>
            <p:cNvPr id="34" name="Овал 33"/>
            <p:cNvSpPr/>
            <p:nvPr/>
          </p:nvSpPr>
          <p:spPr>
            <a:xfrm>
              <a:off x="4786314" y="3214686"/>
              <a:ext cx="785818" cy="785818"/>
            </a:xfrm>
            <a:prstGeom prst="ellipse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Овал 34"/>
            <p:cNvSpPr/>
            <p:nvPr/>
          </p:nvSpPr>
          <p:spPr>
            <a:xfrm>
              <a:off x="2714612" y="3214686"/>
              <a:ext cx="785818" cy="785818"/>
            </a:xfrm>
            <a:prstGeom prst="ellipse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Овал 35"/>
            <p:cNvSpPr/>
            <p:nvPr/>
          </p:nvSpPr>
          <p:spPr>
            <a:xfrm>
              <a:off x="4929190" y="3357562"/>
              <a:ext cx="500066" cy="500066"/>
            </a:xfrm>
            <a:prstGeom prst="ellipse">
              <a:avLst/>
            </a:prstGeom>
            <a:grpFill/>
            <a:ln>
              <a:solidFill>
                <a:schemeClr val="accent4">
                  <a:lumMod val="20000"/>
                  <a:lumOff val="8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Овал 36"/>
            <p:cNvSpPr/>
            <p:nvPr/>
          </p:nvSpPr>
          <p:spPr>
            <a:xfrm>
              <a:off x="2857488" y="3357562"/>
              <a:ext cx="500066" cy="500066"/>
            </a:xfrm>
            <a:prstGeom prst="ellipse">
              <a:avLst/>
            </a:prstGeom>
            <a:grpFill/>
            <a:ln>
              <a:solidFill>
                <a:schemeClr val="accent4">
                  <a:lumMod val="20000"/>
                  <a:lumOff val="8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Овал 37"/>
            <p:cNvSpPr/>
            <p:nvPr/>
          </p:nvSpPr>
          <p:spPr>
            <a:xfrm>
              <a:off x="3071802" y="3143248"/>
              <a:ext cx="2143140" cy="928694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9" name="Группа 38"/>
          <p:cNvGrpSpPr/>
          <p:nvPr userDrawn="1"/>
        </p:nvGrpSpPr>
        <p:grpSpPr>
          <a:xfrm>
            <a:off x="357158" y="4294193"/>
            <a:ext cx="928662" cy="214314"/>
            <a:chOff x="2714612" y="3143248"/>
            <a:chExt cx="2857520" cy="928694"/>
          </a:xfrm>
          <a:solidFill>
            <a:srgbClr val="BCB800"/>
          </a:solidFill>
        </p:grpSpPr>
        <p:sp>
          <p:nvSpPr>
            <p:cNvPr id="40" name="Овал 39"/>
            <p:cNvSpPr/>
            <p:nvPr/>
          </p:nvSpPr>
          <p:spPr>
            <a:xfrm>
              <a:off x="4786314" y="3214686"/>
              <a:ext cx="785818" cy="785818"/>
            </a:xfrm>
            <a:prstGeom prst="ellipse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Овал 40"/>
            <p:cNvSpPr/>
            <p:nvPr/>
          </p:nvSpPr>
          <p:spPr>
            <a:xfrm>
              <a:off x="2714612" y="3214686"/>
              <a:ext cx="785818" cy="785818"/>
            </a:xfrm>
            <a:prstGeom prst="ellipse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Овал 41"/>
            <p:cNvSpPr/>
            <p:nvPr/>
          </p:nvSpPr>
          <p:spPr>
            <a:xfrm>
              <a:off x="4929190" y="3357562"/>
              <a:ext cx="500066" cy="500066"/>
            </a:xfrm>
            <a:prstGeom prst="ellipse">
              <a:avLst/>
            </a:prstGeom>
            <a:grpFill/>
            <a:ln>
              <a:solidFill>
                <a:schemeClr val="accent4">
                  <a:lumMod val="20000"/>
                  <a:lumOff val="8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Овал 42"/>
            <p:cNvSpPr/>
            <p:nvPr/>
          </p:nvSpPr>
          <p:spPr>
            <a:xfrm>
              <a:off x="2857488" y="3357562"/>
              <a:ext cx="500066" cy="500066"/>
            </a:xfrm>
            <a:prstGeom prst="ellipse">
              <a:avLst/>
            </a:prstGeom>
            <a:grpFill/>
            <a:ln>
              <a:solidFill>
                <a:schemeClr val="accent4">
                  <a:lumMod val="20000"/>
                  <a:lumOff val="8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Овал 43"/>
            <p:cNvSpPr/>
            <p:nvPr/>
          </p:nvSpPr>
          <p:spPr>
            <a:xfrm>
              <a:off x="3071802" y="3143248"/>
              <a:ext cx="2143140" cy="928694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5" name="Группа 44"/>
          <p:cNvGrpSpPr/>
          <p:nvPr userDrawn="1"/>
        </p:nvGrpSpPr>
        <p:grpSpPr>
          <a:xfrm>
            <a:off x="357158" y="4953010"/>
            <a:ext cx="928662" cy="214314"/>
            <a:chOff x="2714612" y="3143248"/>
            <a:chExt cx="2857520" cy="928694"/>
          </a:xfrm>
          <a:solidFill>
            <a:srgbClr val="BCB800"/>
          </a:solidFill>
        </p:grpSpPr>
        <p:sp>
          <p:nvSpPr>
            <p:cNvPr id="46" name="Овал 45"/>
            <p:cNvSpPr/>
            <p:nvPr/>
          </p:nvSpPr>
          <p:spPr>
            <a:xfrm>
              <a:off x="4786314" y="3214686"/>
              <a:ext cx="785818" cy="785818"/>
            </a:xfrm>
            <a:prstGeom prst="ellipse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Овал 46"/>
            <p:cNvSpPr/>
            <p:nvPr/>
          </p:nvSpPr>
          <p:spPr>
            <a:xfrm>
              <a:off x="2714612" y="3214686"/>
              <a:ext cx="785818" cy="785818"/>
            </a:xfrm>
            <a:prstGeom prst="ellipse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" name="Овал 47"/>
            <p:cNvSpPr/>
            <p:nvPr/>
          </p:nvSpPr>
          <p:spPr>
            <a:xfrm>
              <a:off x="4929190" y="3357562"/>
              <a:ext cx="500066" cy="500066"/>
            </a:xfrm>
            <a:prstGeom prst="ellipse">
              <a:avLst/>
            </a:prstGeom>
            <a:grpFill/>
            <a:ln>
              <a:solidFill>
                <a:schemeClr val="accent4">
                  <a:lumMod val="20000"/>
                  <a:lumOff val="8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" name="Овал 48"/>
            <p:cNvSpPr/>
            <p:nvPr/>
          </p:nvSpPr>
          <p:spPr>
            <a:xfrm>
              <a:off x="2857488" y="3357562"/>
              <a:ext cx="500066" cy="500066"/>
            </a:xfrm>
            <a:prstGeom prst="ellipse">
              <a:avLst/>
            </a:prstGeom>
            <a:grpFill/>
            <a:ln>
              <a:solidFill>
                <a:schemeClr val="accent4">
                  <a:lumMod val="20000"/>
                  <a:lumOff val="8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" name="Овал 49"/>
            <p:cNvSpPr/>
            <p:nvPr/>
          </p:nvSpPr>
          <p:spPr>
            <a:xfrm>
              <a:off x="3071802" y="3143248"/>
              <a:ext cx="2143140" cy="928694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1" name="Группа 50"/>
          <p:cNvGrpSpPr/>
          <p:nvPr userDrawn="1"/>
        </p:nvGrpSpPr>
        <p:grpSpPr>
          <a:xfrm>
            <a:off x="357158" y="6270645"/>
            <a:ext cx="928662" cy="214314"/>
            <a:chOff x="2714612" y="3143248"/>
            <a:chExt cx="2857520" cy="928694"/>
          </a:xfrm>
          <a:solidFill>
            <a:srgbClr val="BCB800"/>
          </a:solidFill>
        </p:grpSpPr>
        <p:sp>
          <p:nvSpPr>
            <p:cNvPr id="52" name="Овал 51"/>
            <p:cNvSpPr/>
            <p:nvPr/>
          </p:nvSpPr>
          <p:spPr>
            <a:xfrm>
              <a:off x="4786314" y="3214686"/>
              <a:ext cx="785818" cy="785818"/>
            </a:xfrm>
            <a:prstGeom prst="ellipse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3" name="Овал 52"/>
            <p:cNvSpPr/>
            <p:nvPr/>
          </p:nvSpPr>
          <p:spPr>
            <a:xfrm>
              <a:off x="2714612" y="3214686"/>
              <a:ext cx="785818" cy="785818"/>
            </a:xfrm>
            <a:prstGeom prst="ellipse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4" name="Овал 53"/>
            <p:cNvSpPr/>
            <p:nvPr/>
          </p:nvSpPr>
          <p:spPr>
            <a:xfrm>
              <a:off x="4929190" y="3357562"/>
              <a:ext cx="500066" cy="500066"/>
            </a:xfrm>
            <a:prstGeom prst="ellipse">
              <a:avLst/>
            </a:prstGeom>
            <a:grpFill/>
            <a:ln>
              <a:solidFill>
                <a:schemeClr val="accent4">
                  <a:lumMod val="20000"/>
                  <a:lumOff val="8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5" name="Овал 54"/>
            <p:cNvSpPr/>
            <p:nvPr/>
          </p:nvSpPr>
          <p:spPr>
            <a:xfrm>
              <a:off x="2857488" y="3357562"/>
              <a:ext cx="500066" cy="500066"/>
            </a:xfrm>
            <a:prstGeom prst="ellipse">
              <a:avLst/>
            </a:prstGeom>
            <a:grpFill/>
            <a:ln>
              <a:solidFill>
                <a:schemeClr val="accent4">
                  <a:lumMod val="20000"/>
                  <a:lumOff val="8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Овал 55"/>
            <p:cNvSpPr/>
            <p:nvPr/>
          </p:nvSpPr>
          <p:spPr>
            <a:xfrm>
              <a:off x="3071802" y="3143248"/>
              <a:ext cx="2143140" cy="928694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7" name="Группа 56"/>
          <p:cNvGrpSpPr/>
          <p:nvPr userDrawn="1"/>
        </p:nvGrpSpPr>
        <p:grpSpPr>
          <a:xfrm>
            <a:off x="357158" y="5611827"/>
            <a:ext cx="928662" cy="214314"/>
            <a:chOff x="2714612" y="3143248"/>
            <a:chExt cx="2857520" cy="928694"/>
          </a:xfrm>
          <a:solidFill>
            <a:srgbClr val="BCB800"/>
          </a:solidFill>
        </p:grpSpPr>
        <p:sp>
          <p:nvSpPr>
            <p:cNvPr id="58" name="Овал 57"/>
            <p:cNvSpPr/>
            <p:nvPr/>
          </p:nvSpPr>
          <p:spPr>
            <a:xfrm>
              <a:off x="4786314" y="3214686"/>
              <a:ext cx="785818" cy="785818"/>
            </a:xfrm>
            <a:prstGeom prst="ellipse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" name="Овал 58"/>
            <p:cNvSpPr/>
            <p:nvPr/>
          </p:nvSpPr>
          <p:spPr>
            <a:xfrm>
              <a:off x="2714612" y="3214686"/>
              <a:ext cx="785818" cy="785818"/>
            </a:xfrm>
            <a:prstGeom prst="ellipse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" name="Овал 59"/>
            <p:cNvSpPr/>
            <p:nvPr/>
          </p:nvSpPr>
          <p:spPr>
            <a:xfrm>
              <a:off x="4929190" y="3357562"/>
              <a:ext cx="500066" cy="500066"/>
            </a:xfrm>
            <a:prstGeom prst="ellipse">
              <a:avLst/>
            </a:prstGeom>
            <a:grpFill/>
            <a:ln>
              <a:solidFill>
                <a:schemeClr val="accent4">
                  <a:lumMod val="20000"/>
                  <a:lumOff val="8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" name="Овал 60"/>
            <p:cNvSpPr/>
            <p:nvPr/>
          </p:nvSpPr>
          <p:spPr>
            <a:xfrm>
              <a:off x="2857488" y="3357562"/>
              <a:ext cx="500066" cy="500066"/>
            </a:xfrm>
            <a:prstGeom prst="ellipse">
              <a:avLst/>
            </a:prstGeom>
            <a:grpFill/>
            <a:ln>
              <a:solidFill>
                <a:schemeClr val="accent4">
                  <a:lumMod val="20000"/>
                  <a:lumOff val="8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" name="Овал 61"/>
            <p:cNvSpPr/>
            <p:nvPr/>
          </p:nvSpPr>
          <p:spPr>
            <a:xfrm>
              <a:off x="3071802" y="3143248"/>
              <a:ext cx="2143140" cy="928694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4" name="Группа 63"/>
          <p:cNvGrpSpPr/>
          <p:nvPr userDrawn="1"/>
        </p:nvGrpSpPr>
        <p:grpSpPr>
          <a:xfrm>
            <a:off x="357158" y="341291"/>
            <a:ext cx="928662" cy="214314"/>
            <a:chOff x="2714612" y="3143248"/>
            <a:chExt cx="2857520" cy="928694"/>
          </a:xfrm>
          <a:solidFill>
            <a:srgbClr val="BCB800"/>
          </a:solidFill>
        </p:grpSpPr>
        <p:sp>
          <p:nvSpPr>
            <p:cNvPr id="65" name="Овал 64"/>
            <p:cNvSpPr/>
            <p:nvPr/>
          </p:nvSpPr>
          <p:spPr>
            <a:xfrm>
              <a:off x="4786314" y="3214686"/>
              <a:ext cx="785818" cy="785818"/>
            </a:xfrm>
            <a:prstGeom prst="ellipse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" name="Овал 65"/>
            <p:cNvSpPr/>
            <p:nvPr/>
          </p:nvSpPr>
          <p:spPr>
            <a:xfrm>
              <a:off x="2714612" y="3214686"/>
              <a:ext cx="785818" cy="785818"/>
            </a:xfrm>
            <a:prstGeom prst="ellipse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7" name="Овал 66"/>
            <p:cNvSpPr/>
            <p:nvPr/>
          </p:nvSpPr>
          <p:spPr>
            <a:xfrm>
              <a:off x="4929190" y="3357562"/>
              <a:ext cx="500066" cy="500066"/>
            </a:xfrm>
            <a:prstGeom prst="ellipse">
              <a:avLst/>
            </a:prstGeom>
            <a:grpFill/>
            <a:ln>
              <a:solidFill>
                <a:schemeClr val="accent4">
                  <a:lumMod val="20000"/>
                  <a:lumOff val="8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8" name="Овал 67"/>
            <p:cNvSpPr/>
            <p:nvPr/>
          </p:nvSpPr>
          <p:spPr>
            <a:xfrm>
              <a:off x="2857488" y="3357562"/>
              <a:ext cx="500066" cy="500066"/>
            </a:xfrm>
            <a:prstGeom prst="ellipse">
              <a:avLst/>
            </a:prstGeom>
            <a:grpFill/>
            <a:ln>
              <a:solidFill>
                <a:schemeClr val="accent4">
                  <a:lumMod val="20000"/>
                  <a:lumOff val="8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9" name="Овал 68"/>
            <p:cNvSpPr/>
            <p:nvPr/>
          </p:nvSpPr>
          <p:spPr>
            <a:xfrm>
              <a:off x="3071802" y="3143248"/>
              <a:ext cx="2143140" cy="928694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8000">
    <p:cover dir="r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&#1057;&#1074;&#1077;&#1090;&#1072;\Desktop\&#1053;&#1086;&#1074;&#1072;&#1103;%20&#1087;&#1072;&#1087;&#1082;&#1072;\Duzhe_Garna_Melod_ya-Sop_lka_(mp3.cc).mp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Relationship Id="rId9" Type="http://schemas.openxmlformats.org/officeDocument/2006/relationships/image" Target="../media/image7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6"/>
          <p:cNvGrpSpPr/>
          <p:nvPr/>
        </p:nvGrpSpPr>
        <p:grpSpPr>
          <a:xfrm>
            <a:off x="1357290" y="2357431"/>
            <a:ext cx="7500990" cy="3374243"/>
            <a:chOff x="1115616" y="2146449"/>
            <a:chExt cx="7165477" cy="3635017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1115616" y="2146449"/>
              <a:ext cx="7165477" cy="10941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6000" b="1" dirty="0" smtClean="0">
                  <a:ln w="19050">
                    <a:solidFill>
                      <a:prstClr val="white"/>
                    </a:solidFill>
                    <a:prstDash val="solid"/>
                  </a:ln>
                  <a:solidFill>
                    <a:srgbClr val="BCB800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Monotype Corsiva" pitchFamily="66" charset="0"/>
                </a:rPr>
                <a:t> </a:t>
              </a:r>
              <a:endParaRPr lang="ru-RU" sz="60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BCB8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2187089" y="5085184"/>
              <a:ext cx="5084703" cy="6962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</a:rPr>
                <a:t> </a:t>
              </a:r>
              <a:endPara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endParaRPr>
            </a:p>
            <a:p>
              <a:pPr algn="ctr">
                <a:defRPr/>
              </a:pPr>
              <a:r>
                <a:rPr lang="ru-RU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</a:rPr>
                <a:t> </a:t>
              </a:r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15" name="Заголовок 14"/>
          <p:cNvSpPr>
            <a:spLocks noGrp="1"/>
          </p:cNvSpPr>
          <p:nvPr>
            <p:ph type="ctrTitle"/>
          </p:nvPr>
        </p:nvSpPr>
        <p:spPr>
          <a:xfrm>
            <a:off x="685800" y="620688"/>
            <a:ext cx="7772400" cy="4968551"/>
          </a:xfrm>
        </p:spPr>
        <p:txBody>
          <a:bodyPr/>
          <a:lstStyle/>
          <a:p>
            <a:pPr algn="l"/>
            <a:r>
              <a:rPr lang="uk-UA" b="1" dirty="0" smtClean="0"/>
              <a:t>           </a:t>
            </a:r>
            <a:r>
              <a:rPr lang="uk-UA" b="1" dirty="0" err="1" smtClean="0"/>
              <a:t>Портфоліо</a:t>
            </a: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>                           </a:t>
            </a:r>
            <a:r>
              <a:rPr lang="uk-UA" sz="3600" dirty="0" smtClean="0"/>
              <a:t>вчителя історії</a:t>
            </a:r>
            <a:br>
              <a:rPr lang="uk-UA" sz="3600" dirty="0" smtClean="0"/>
            </a:br>
            <a:endParaRPr lang="ru-RU" sz="5400" b="1" i="1" dirty="0">
              <a:solidFill>
                <a:srgbClr val="0070C0"/>
              </a:solidFill>
            </a:endParaRPr>
          </a:p>
        </p:txBody>
      </p:sp>
      <p:sp>
        <p:nvSpPr>
          <p:cNvPr id="16" name="Подзаголовок 15"/>
          <p:cNvSpPr>
            <a:spLocks noGrp="1"/>
          </p:cNvSpPr>
          <p:nvPr>
            <p:ph type="subTitle" idx="1"/>
          </p:nvPr>
        </p:nvSpPr>
        <p:spPr>
          <a:xfrm>
            <a:off x="2123728" y="2924944"/>
            <a:ext cx="6400800" cy="1752600"/>
          </a:xfrm>
        </p:spPr>
        <p:txBody>
          <a:bodyPr/>
          <a:lstStyle/>
          <a:p>
            <a:pPr algn="r"/>
            <a:r>
              <a:rPr lang="uk-UA" sz="5400" b="1" i="1" dirty="0" err="1" smtClean="0">
                <a:solidFill>
                  <a:srgbClr val="0070C0"/>
                </a:solidFill>
              </a:rPr>
              <a:t>Виннічук</a:t>
            </a:r>
            <a:r>
              <a:rPr lang="uk-UA" sz="5400" b="1" i="1" dirty="0" smtClean="0">
                <a:solidFill>
                  <a:srgbClr val="0070C0"/>
                </a:solidFill>
              </a:rPr>
              <a:t> </a:t>
            </a:r>
            <a:br>
              <a:rPr lang="uk-UA" sz="5400" b="1" i="1" dirty="0" smtClean="0">
                <a:solidFill>
                  <a:srgbClr val="0070C0"/>
                </a:solidFill>
              </a:rPr>
            </a:br>
            <a:r>
              <a:rPr lang="uk-UA" sz="5400" b="1" i="1" dirty="0" smtClean="0">
                <a:solidFill>
                  <a:srgbClr val="0070C0"/>
                </a:solidFill>
              </a:rPr>
              <a:t> Світлани</a:t>
            </a:r>
          </a:p>
          <a:p>
            <a:pPr algn="r"/>
            <a:r>
              <a:rPr lang="uk-UA" sz="5400" b="1" i="1" dirty="0" smtClean="0">
                <a:solidFill>
                  <a:srgbClr val="0070C0"/>
                </a:solidFill>
              </a:rPr>
              <a:t> Василівни</a:t>
            </a:r>
          </a:p>
          <a:p>
            <a:pPr algn="r"/>
            <a:r>
              <a:rPr lang="uk-UA" sz="1400" b="1" i="1" dirty="0" smtClean="0">
                <a:solidFill>
                  <a:srgbClr val="FFFF00"/>
                </a:solidFill>
              </a:rPr>
              <a:t>            </a:t>
            </a:r>
            <a:r>
              <a:rPr lang="uk-UA" sz="1400" b="1" i="1" dirty="0" err="1" smtClean="0">
                <a:solidFill>
                  <a:srgbClr val="FFFF00"/>
                </a:solidFill>
              </a:rPr>
              <a:t>Виннічук</a:t>
            </a:r>
            <a:r>
              <a:rPr lang="uk-UA" sz="1400" b="1" i="1" dirty="0" smtClean="0">
                <a:solidFill>
                  <a:srgbClr val="FFFF00"/>
                </a:solidFill>
              </a:rPr>
              <a:t> С. В</a:t>
            </a:r>
            <a:r>
              <a:rPr lang="uk-UA" sz="1000" b="1" i="1" dirty="0" smtClean="0">
                <a:solidFill>
                  <a:srgbClr val="0070C0"/>
                </a:solidFill>
              </a:rPr>
              <a:t>.</a:t>
            </a:r>
            <a:r>
              <a:rPr lang="uk-UA" sz="5400" b="1" i="1" dirty="0" smtClean="0">
                <a:solidFill>
                  <a:srgbClr val="0070C0"/>
                </a:solidFill>
              </a:rPr>
              <a:t> </a:t>
            </a:r>
            <a:endParaRPr lang="ru-RU" sz="5400" dirty="0"/>
          </a:p>
        </p:txBody>
      </p:sp>
      <p:pic>
        <p:nvPicPr>
          <p:cNvPr id="1026" name="Picture 2" descr="C:\Users\Света\Desktop\102NIKON\101NIKON\RSCN36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2636912"/>
            <a:ext cx="4032448" cy="36724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Duzhe_Garna_Melod_ya-Sop_lka_(mp3.cc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7092280" y="764704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8000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70" decel="100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770" decel="100000"/>
                                        <p:tgtEl>
                                          <p:spTgt spid="102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3" dur="77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" dur="77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1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002060"/>
                </a:solidFill>
              </a:rPr>
              <a:t>День Соборності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3" name="Picture 2" descr="D:\фото\163_2509\IMG_24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980728"/>
            <a:ext cx="2123728" cy="2160240"/>
          </a:xfrm>
          <a:prstGeom prst="rect">
            <a:avLst/>
          </a:prstGeom>
          <a:noFill/>
        </p:spPr>
      </p:pic>
      <p:pic>
        <p:nvPicPr>
          <p:cNvPr id="4" name="Picture 3" descr="D:\фото\163_2509\IMG_24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980728"/>
            <a:ext cx="2195736" cy="2520280"/>
          </a:xfrm>
          <a:prstGeom prst="rect">
            <a:avLst/>
          </a:prstGeom>
          <a:noFill/>
        </p:spPr>
      </p:pic>
      <p:pic>
        <p:nvPicPr>
          <p:cNvPr id="5" name="Picture 4" descr="D:\фото\ФОТКИ\169_1410\170_1610\IMG_26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3429000"/>
            <a:ext cx="3851920" cy="2857496"/>
          </a:xfrm>
          <a:prstGeom prst="rect">
            <a:avLst/>
          </a:prstGeom>
          <a:noFill/>
        </p:spPr>
      </p:pic>
      <p:pic>
        <p:nvPicPr>
          <p:cNvPr id="13314" name="Picture 2" descr="C:\Users\Света\Desktop\102NIKON\223_2209\224_1510\IMG_424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8" y="980728"/>
            <a:ext cx="3419872" cy="2641472"/>
          </a:xfrm>
          <a:prstGeom prst="rect">
            <a:avLst/>
          </a:prstGeom>
          <a:noFill/>
        </p:spPr>
      </p:pic>
      <p:pic>
        <p:nvPicPr>
          <p:cNvPr id="13315" name="Picture 3" descr="C:\Users\Света\Desktop\102NIKON\223_2209\224_1510\IMG_423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75656" y="3356992"/>
            <a:ext cx="3312368" cy="292950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>
    <p:cover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640960" cy="1143000"/>
          </a:xfrm>
        </p:spPr>
        <p:txBody>
          <a:bodyPr/>
          <a:lstStyle/>
          <a:p>
            <a:r>
              <a:rPr lang="uk-UA" dirty="0" err="1" smtClean="0"/>
              <a:t>“</a:t>
            </a:r>
            <a:r>
              <a:rPr lang="uk-UA" b="1" dirty="0" err="1" smtClean="0">
                <a:solidFill>
                  <a:srgbClr val="002060"/>
                </a:solidFill>
              </a:rPr>
              <a:t>Герої</a:t>
            </a:r>
            <a:r>
              <a:rPr lang="uk-UA" b="1" dirty="0" smtClean="0">
                <a:solidFill>
                  <a:srgbClr val="002060"/>
                </a:solidFill>
              </a:rPr>
              <a:t> </a:t>
            </a:r>
            <a:r>
              <a:rPr lang="uk-UA" b="1" dirty="0" err="1" smtClean="0">
                <a:solidFill>
                  <a:srgbClr val="002060"/>
                </a:solidFill>
              </a:rPr>
              <a:t>Крут</a:t>
            </a:r>
            <a:r>
              <a:rPr lang="uk-UA" b="1" dirty="0" smtClean="0">
                <a:solidFill>
                  <a:srgbClr val="002060"/>
                </a:solidFill>
              </a:rPr>
              <a:t> – для нащадків </a:t>
            </a:r>
            <a:r>
              <a:rPr lang="uk-UA" b="1" dirty="0" err="1" smtClean="0">
                <a:solidFill>
                  <a:srgbClr val="002060"/>
                </a:solidFill>
              </a:rPr>
              <a:t>взірець”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6146" name="Picture 2" descr="D:\фото\ФОТКИ\100NIKON\DSCN33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340768"/>
            <a:ext cx="3491880" cy="2492896"/>
          </a:xfrm>
          <a:prstGeom prst="rect">
            <a:avLst/>
          </a:prstGeom>
          <a:noFill/>
        </p:spPr>
      </p:pic>
      <p:pic>
        <p:nvPicPr>
          <p:cNvPr id="6147" name="Picture 3" descr="D:\фото\ФОТКИ\100NIKON\DSCN3339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340768"/>
            <a:ext cx="3635896" cy="2204864"/>
          </a:xfrm>
          <a:prstGeom prst="rect">
            <a:avLst/>
          </a:prstGeom>
          <a:noFill/>
        </p:spPr>
      </p:pic>
      <p:pic>
        <p:nvPicPr>
          <p:cNvPr id="6148" name="Picture 4" descr="D:\фото\ФОТКИ\100NIKON\DSCN33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3789040"/>
            <a:ext cx="3600400" cy="2664296"/>
          </a:xfrm>
          <a:prstGeom prst="rect">
            <a:avLst/>
          </a:prstGeom>
          <a:noFill/>
        </p:spPr>
      </p:pic>
      <p:pic>
        <p:nvPicPr>
          <p:cNvPr id="6149" name="Picture 5" descr="D:\фото\ФОТКИ\DSCN325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3933056"/>
            <a:ext cx="3960440" cy="256490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>
    <p:cover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002060"/>
                </a:solidFill>
              </a:rPr>
              <a:t>День пам'яті Небесної сотні</a:t>
            </a:r>
            <a:endParaRPr lang="ru-RU" dirty="0"/>
          </a:p>
        </p:txBody>
      </p:sp>
      <p:pic>
        <p:nvPicPr>
          <p:cNvPr id="14338" name="Picture 2" descr="C:\Users\Света\Desktop\Новая папка (2)\небесна сотня\P21901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0232" y="4509120"/>
            <a:ext cx="2215323" cy="2003530"/>
          </a:xfrm>
          <a:prstGeom prst="rect">
            <a:avLst/>
          </a:prstGeom>
          <a:noFill/>
        </p:spPr>
      </p:pic>
      <p:pic>
        <p:nvPicPr>
          <p:cNvPr id="14339" name="Picture 3" descr="C:\Users\Света\Desktop\Новая папка (2)\небесна сотня\P21901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268760"/>
            <a:ext cx="2791387" cy="2291562"/>
          </a:xfrm>
          <a:prstGeom prst="rect">
            <a:avLst/>
          </a:prstGeom>
          <a:noFill/>
        </p:spPr>
      </p:pic>
      <p:pic>
        <p:nvPicPr>
          <p:cNvPr id="14340" name="Picture 4" descr="C:\Users\Света\Desktop\Новая папка (2)\небесна сотня\P21901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7904" y="1484784"/>
            <a:ext cx="2935403" cy="2219554"/>
          </a:xfrm>
          <a:prstGeom prst="rect">
            <a:avLst/>
          </a:prstGeom>
          <a:noFill/>
        </p:spPr>
      </p:pic>
      <p:pic>
        <p:nvPicPr>
          <p:cNvPr id="14341" name="Picture 5" descr="C:\Users\Света\Desktop\Новая папка (2)\небесна сотня\P21901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593" y="4077072"/>
            <a:ext cx="2592288" cy="2160240"/>
          </a:xfrm>
          <a:prstGeom prst="rect">
            <a:avLst/>
          </a:prstGeom>
          <a:noFill/>
        </p:spPr>
      </p:pic>
      <p:pic>
        <p:nvPicPr>
          <p:cNvPr id="14342" name="Picture 6" descr="C:\Users\Света\Desktop\Новая папка (2)\небесна сотня\P219012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35896" y="3933056"/>
            <a:ext cx="2880320" cy="2448272"/>
          </a:xfrm>
          <a:prstGeom prst="rect">
            <a:avLst/>
          </a:prstGeom>
          <a:noFill/>
        </p:spPr>
      </p:pic>
      <p:pic>
        <p:nvPicPr>
          <p:cNvPr id="14343" name="Picture 7" descr="C:\Users\Света\Desktop\Новая папка (2)\небесна сотня\P219014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16216" y="2780928"/>
            <a:ext cx="2359339" cy="2147546"/>
          </a:xfrm>
          <a:prstGeom prst="rect">
            <a:avLst/>
          </a:prstGeom>
          <a:noFill/>
        </p:spPr>
      </p:pic>
      <p:pic>
        <p:nvPicPr>
          <p:cNvPr id="14344" name="Picture 8" descr="C:\Users\Света\Desktop\Новая папка (2)\небесна сотня\P219010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96629" y="980728"/>
            <a:ext cx="2395851" cy="185951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>
    <p:cover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"Битва </a:t>
            </a:r>
            <a:r>
              <a:rPr lang="ru-RU" b="1" dirty="0" err="1" smtClean="0">
                <a:solidFill>
                  <a:srgbClr val="002060"/>
                </a:solidFill>
              </a:rPr>
              <a:t>під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Гурбами</a:t>
            </a:r>
            <a:r>
              <a:rPr lang="ru-RU" b="1" dirty="0" smtClean="0">
                <a:solidFill>
                  <a:srgbClr val="002060"/>
                </a:solidFill>
              </a:rPr>
              <a:t>", </a:t>
            </a:r>
            <a:r>
              <a:rPr lang="ru-RU" b="1" dirty="0" err="1" smtClean="0">
                <a:solidFill>
                  <a:srgbClr val="002060"/>
                </a:solidFill>
              </a:rPr>
              <a:t>або</a:t>
            </a:r>
            <a:r>
              <a:rPr lang="ru-RU" b="1" dirty="0" smtClean="0">
                <a:solidFill>
                  <a:srgbClr val="002060"/>
                </a:solidFill>
              </a:rPr>
              <a:t> "</a:t>
            </a:r>
            <a:r>
              <a:rPr lang="ru-RU" b="1" dirty="0" err="1" smtClean="0">
                <a:solidFill>
                  <a:srgbClr val="002060"/>
                </a:solidFill>
              </a:rPr>
              <a:t>Гурбенська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битва</a:t>
            </a:r>
            <a:r>
              <a:rPr lang="ru-RU" b="1" dirty="0" smtClean="0">
                <a:solidFill>
                  <a:srgbClr val="002060"/>
                </a:solidFill>
              </a:rPr>
              <a:t> УПА". 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7170" name="Picture 2" descr="D:\фото\100NIKON\DSCN21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412776"/>
            <a:ext cx="1547664" cy="2060848"/>
          </a:xfrm>
          <a:prstGeom prst="rect">
            <a:avLst/>
          </a:prstGeom>
          <a:noFill/>
        </p:spPr>
      </p:pic>
      <p:pic>
        <p:nvPicPr>
          <p:cNvPr id="7171" name="Picture 3" descr="D:\фото\100NIKON\DSCN21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1556792"/>
            <a:ext cx="2267744" cy="1440160"/>
          </a:xfrm>
          <a:prstGeom prst="rect">
            <a:avLst/>
          </a:prstGeom>
          <a:noFill/>
        </p:spPr>
      </p:pic>
      <p:pic>
        <p:nvPicPr>
          <p:cNvPr id="7172" name="Picture 4" descr="D:\фото\100NIKON\DSCN21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1340768"/>
            <a:ext cx="3131840" cy="2636912"/>
          </a:xfrm>
          <a:prstGeom prst="rect">
            <a:avLst/>
          </a:prstGeom>
          <a:noFill/>
        </p:spPr>
      </p:pic>
      <p:pic>
        <p:nvPicPr>
          <p:cNvPr id="7173" name="Picture 5" descr="D:\фото\100NIKON\DSCN216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5896" y="4581128"/>
            <a:ext cx="2304256" cy="1872208"/>
          </a:xfrm>
          <a:prstGeom prst="rect">
            <a:avLst/>
          </a:prstGeom>
          <a:noFill/>
        </p:spPr>
      </p:pic>
      <p:pic>
        <p:nvPicPr>
          <p:cNvPr id="7174" name="Picture 6" descr="D:\фото\100NIKON\DSCN216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03648" y="3501008"/>
            <a:ext cx="1995686" cy="3096344"/>
          </a:xfrm>
          <a:prstGeom prst="rect">
            <a:avLst/>
          </a:prstGeom>
          <a:noFill/>
        </p:spPr>
      </p:pic>
      <p:pic>
        <p:nvPicPr>
          <p:cNvPr id="7176" name="Picture 8" descr="D:\фото\100NIKON\DSCN217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19872" y="2852936"/>
            <a:ext cx="2771800" cy="1872208"/>
          </a:xfrm>
          <a:prstGeom prst="rect">
            <a:avLst/>
          </a:prstGeom>
          <a:noFill/>
        </p:spPr>
      </p:pic>
      <p:pic>
        <p:nvPicPr>
          <p:cNvPr id="7177" name="Picture 9" descr="D:\фото\100NIKON\DSCN218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56176" y="3501008"/>
            <a:ext cx="2715766" cy="295232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>
    <p:cover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002060"/>
                </a:solidFill>
              </a:rPr>
              <a:t>Патріотичне дерево сподівань від кожного класу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0242" name="Picture 2" descr="D:\фото\ФОТКИ\100NIKON\DSCN33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168" y="3717032"/>
            <a:ext cx="2843808" cy="2780928"/>
          </a:xfrm>
          <a:prstGeom prst="rect">
            <a:avLst/>
          </a:prstGeom>
          <a:noFill/>
        </p:spPr>
      </p:pic>
      <p:pic>
        <p:nvPicPr>
          <p:cNvPr id="10243" name="Picture 3" descr="D:\фото\ФОТКИ\100NIKON\DSCN33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628800"/>
            <a:ext cx="3600400" cy="2564904"/>
          </a:xfrm>
          <a:prstGeom prst="rect">
            <a:avLst/>
          </a:prstGeom>
          <a:noFill/>
        </p:spPr>
      </p:pic>
      <p:pic>
        <p:nvPicPr>
          <p:cNvPr id="10244" name="Picture 4" descr="D:\фото\ФОТКИ\100NIKON\DSCN338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3717032"/>
            <a:ext cx="3024336" cy="2880320"/>
          </a:xfrm>
          <a:prstGeom prst="rect">
            <a:avLst/>
          </a:prstGeom>
          <a:noFill/>
        </p:spPr>
      </p:pic>
      <p:pic>
        <p:nvPicPr>
          <p:cNvPr id="10245" name="Picture 5" descr="D:\фото\ФОТКИ\100NIKON\DSCN337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5616" y="1628800"/>
            <a:ext cx="3240360" cy="2376264"/>
          </a:xfrm>
          <a:prstGeom prst="rect">
            <a:avLst/>
          </a:prstGeom>
          <a:noFill/>
        </p:spPr>
      </p:pic>
      <p:pic>
        <p:nvPicPr>
          <p:cNvPr id="10246" name="Picture 6" descr="D:\фото\ФОТКИ\100NIKON\DSCN337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67944" y="4221088"/>
            <a:ext cx="2051720" cy="234888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>
    <p:cover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002060"/>
                </a:solidFill>
              </a:rPr>
              <a:t>Пам'ятаємо наші традиції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1266" name="Picture 2" descr="D:\фото\ФОТКИ\100NIKON\DSCN33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3933056"/>
            <a:ext cx="2627784" cy="2420888"/>
          </a:xfrm>
          <a:prstGeom prst="rect">
            <a:avLst/>
          </a:prstGeom>
          <a:noFill/>
        </p:spPr>
      </p:pic>
      <p:pic>
        <p:nvPicPr>
          <p:cNvPr id="11268" name="Picture 4" descr="D:\фото\ФОТКИ\100NIKON\DSCN34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1052736"/>
            <a:ext cx="2555776" cy="2348880"/>
          </a:xfrm>
          <a:prstGeom prst="rect">
            <a:avLst/>
          </a:prstGeom>
          <a:noFill/>
        </p:spPr>
      </p:pic>
      <p:pic>
        <p:nvPicPr>
          <p:cNvPr id="11269" name="Picture 5" descr="D:\фото\ФОТКИ\100NIKON\DSCN34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1052736"/>
            <a:ext cx="2843808" cy="2448272"/>
          </a:xfrm>
          <a:prstGeom prst="rect">
            <a:avLst/>
          </a:prstGeom>
          <a:noFill/>
        </p:spPr>
      </p:pic>
      <p:pic>
        <p:nvPicPr>
          <p:cNvPr id="11270" name="Picture 6" descr="D:\фото\ФОТКИ\100NIKON\DSCN344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600" y="3789040"/>
            <a:ext cx="2808312" cy="2376264"/>
          </a:xfrm>
          <a:prstGeom prst="rect">
            <a:avLst/>
          </a:prstGeom>
          <a:noFill/>
        </p:spPr>
      </p:pic>
      <p:pic>
        <p:nvPicPr>
          <p:cNvPr id="11271" name="Picture 7" descr="D:\фото\ФОТКИ\100NIKON\DSCN344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0152" y="3501008"/>
            <a:ext cx="2843808" cy="2924944"/>
          </a:xfrm>
          <a:prstGeom prst="rect">
            <a:avLst/>
          </a:prstGeom>
          <a:noFill/>
        </p:spPr>
      </p:pic>
      <p:pic>
        <p:nvPicPr>
          <p:cNvPr id="11272" name="Picture 8" descr="D:\фото\ФОТКИ\100NIKON\DSCN342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15616" y="980728"/>
            <a:ext cx="2555776" cy="331236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>
    <p:cover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err="1" smtClean="0">
                <a:solidFill>
                  <a:srgbClr val="002060"/>
                </a:solidFill>
              </a:rPr>
              <a:t>Супер</a:t>
            </a:r>
            <a:r>
              <a:rPr lang="uk-UA" b="1" dirty="0" smtClean="0">
                <a:solidFill>
                  <a:srgbClr val="002060"/>
                </a:solidFill>
              </a:rPr>
              <a:t> козак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2290" name="Picture 2" descr="C:\Users\Света\Desktop\тиждень 2014\100NIKON\DSCN27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124744"/>
            <a:ext cx="3131840" cy="2708920"/>
          </a:xfrm>
          <a:prstGeom prst="rect">
            <a:avLst/>
          </a:prstGeom>
          <a:noFill/>
        </p:spPr>
      </p:pic>
      <p:pic>
        <p:nvPicPr>
          <p:cNvPr id="12291" name="Picture 3" descr="C:\Users\Света\Desktop\тиждень 2014\100NIKON\DSCN27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4221088"/>
            <a:ext cx="2411760" cy="2187624"/>
          </a:xfrm>
          <a:prstGeom prst="rect">
            <a:avLst/>
          </a:prstGeom>
          <a:noFill/>
        </p:spPr>
      </p:pic>
      <p:pic>
        <p:nvPicPr>
          <p:cNvPr id="12292" name="Picture 4" descr="C:\Users\Света\Desktop\тиждень 2014\100NIKON\DSCN27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4221088"/>
            <a:ext cx="2483768" cy="2204864"/>
          </a:xfrm>
          <a:prstGeom prst="rect">
            <a:avLst/>
          </a:prstGeom>
          <a:noFill/>
        </p:spPr>
      </p:pic>
      <p:pic>
        <p:nvPicPr>
          <p:cNvPr id="12293" name="Picture 5" descr="C:\Users\Света\Desktop\тиждень 2014\100NIKON\DSCN27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83768" y="4149080"/>
            <a:ext cx="2195736" cy="2276872"/>
          </a:xfrm>
          <a:prstGeom prst="rect">
            <a:avLst/>
          </a:prstGeom>
          <a:noFill/>
        </p:spPr>
      </p:pic>
      <p:pic>
        <p:nvPicPr>
          <p:cNvPr id="12294" name="Picture 6" descr="C:\Users\Света\Desktop\тиждень 2014\100NIKON\DSCN272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72200" y="1268760"/>
            <a:ext cx="2411760" cy="2592288"/>
          </a:xfrm>
          <a:prstGeom prst="rect">
            <a:avLst/>
          </a:prstGeom>
          <a:noFill/>
        </p:spPr>
      </p:pic>
      <p:pic>
        <p:nvPicPr>
          <p:cNvPr id="12295" name="Picture 7" descr="C:\Users\Света\Desktop\тиждень 2014\100NIKON\DSCN273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39952" y="1268760"/>
            <a:ext cx="2160240" cy="2448272"/>
          </a:xfrm>
          <a:prstGeom prst="rect">
            <a:avLst/>
          </a:prstGeom>
          <a:noFill/>
        </p:spPr>
      </p:pic>
      <p:pic>
        <p:nvPicPr>
          <p:cNvPr id="12296" name="Picture 8" descr="C:\Users\Света\Desktop\тиждень 2014\100NIKON\DSCN271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99592" y="4365104"/>
            <a:ext cx="1872208" cy="198884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>
    <p:cover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chemeClr val="tx2"/>
                </a:solidFill>
              </a:rPr>
              <a:t>Віденський бал</a:t>
            </a:r>
            <a:endParaRPr lang="ru-RU" b="1" dirty="0">
              <a:solidFill>
                <a:schemeClr val="tx2"/>
              </a:solidFill>
            </a:endParaRPr>
          </a:p>
        </p:txBody>
      </p:sp>
      <p:pic>
        <p:nvPicPr>
          <p:cNvPr id="1027" name="Picture 3" descr="J:\284_2411\IMG_62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3861048"/>
            <a:ext cx="3059832" cy="2592288"/>
          </a:xfrm>
          <a:prstGeom prst="rect">
            <a:avLst/>
          </a:prstGeom>
          <a:noFill/>
        </p:spPr>
      </p:pic>
      <p:pic>
        <p:nvPicPr>
          <p:cNvPr id="1030" name="Picture 6" descr="J:\284_2411\IMG_62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908720"/>
            <a:ext cx="3024336" cy="1584176"/>
          </a:xfrm>
          <a:prstGeom prst="rect">
            <a:avLst/>
          </a:prstGeom>
          <a:noFill/>
        </p:spPr>
      </p:pic>
      <p:pic>
        <p:nvPicPr>
          <p:cNvPr id="1031" name="Picture 7" descr="J:\284_2411\IMG_62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4005064"/>
            <a:ext cx="2664296" cy="2448272"/>
          </a:xfrm>
          <a:prstGeom prst="rect">
            <a:avLst/>
          </a:prstGeom>
          <a:noFill/>
        </p:spPr>
      </p:pic>
      <p:pic>
        <p:nvPicPr>
          <p:cNvPr id="1032" name="Picture 8" descr="J:\284_2411\IMG_63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608" y="4437112"/>
            <a:ext cx="2304256" cy="2016224"/>
          </a:xfrm>
          <a:prstGeom prst="rect">
            <a:avLst/>
          </a:prstGeom>
          <a:noFill/>
        </p:spPr>
      </p:pic>
      <p:pic>
        <p:nvPicPr>
          <p:cNvPr id="1034" name="Picture 10" descr="J:\284_2411\IMG_619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07904" y="908720"/>
            <a:ext cx="2232248" cy="3024336"/>
          </a:xfrm>
          <a:prstGeom prst="rect">
            <a:avLst/>
          </a:prstGeom>
          <a:noFill/>
        </p:spPr>
      </p:pic>
      <p:pic>
        <p:nvPicPr>
          <p:cNvPr id="1033" name="Picture 9" descr="J:\284_2411\IMG_632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15616" y="2564904"/>
            <a:ext cx="3096344" cy="1921392"/>
          </a:xfrm>
          <a:prstGeom prst="rect">
            <a:avLst/>
          </a:prstGeom>
          <a:noFill/>
        </p:spPr>
      </p:pic>
      <p:pic>
        <p:nvPicPr>
          <p:cNvPr id="1026" name="Picture 2" descr="J:\284_2411\IMG_620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908720"/>
            <a:ext cx="2952328" cy="1993400"/>
          </a:xfrm>
          <a:prstGeom prst="rect">
            <a:avLst/>
          </a:prstGeom>
          <a:noFill/>
        </p:spPr>
      </p:pic>
      <p:pic>
        <p:nvPicPr>
          <p:cNvPr id="1029" name="Picture 5" descr="J:\284_2411\IMG_6225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08104" y="2492896"/>
            <a:ext cx="3384376" cy="158417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>
    <p:cover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chemeClr val="tx2"/>
                </a:solidFill>
              </a:rPr>
              <a:t>Відкритий урок</a:t>
            </a:r>
            <a:endParaRPr lang="ru-RU" b="1" dirty="0">
              <a:solidFill>
                <a:schemeClr val="tx2"/>
              </a:solidFill>
            </a:endParaRPr>
          </a:p>
        </p:txBody>
      </p:sp>
      <p:pic>
        <p:nvPicPr>
          <p:cNvPr id="1026" name="Picture 2" descr="J:\286_3011\IMG_64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124744"/>
            <a:ext cx="3384376" cy="2448272"/>
          </a:xfrm>
          <a:prstGeom prst="rect">
            <a:avLst/>
          </a:prstGeom>
          <a:noFill/>
        </p:spPr>
      </p:pic>
      <p:pic>
        <p:nvPicPr>
          <p:cNvPr id="1027" name="Picture 3" descr="J:\286_3011\IMG_64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124744"/>
            <a:ext cx="4139952" cy="2425448"/>
          </a:xfrm>
          <a:prstGeom prst="rect">
            <a:avLst/>
          </a:prstGeom>
          <a:noFill/>
        </p:spPr>
      </p:pic>
      <p:pic>
        <p:nvPicPr>
          <p:cNvPr id="1030" name="Picture 6" descr="J:\286_3011\IMG_64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3645024"/>
            <a:ext cx="2952328" cy="2808312"/>
          </a:xfrm>
          <a:prstGeom prst="rect">
            <a:avLst/>
          </a:prstGeom>
          <a:noFill/>
        </p:spPr>
      </p:pic>
      <p:pic>
        <p:nvPicPr>
          <p:cNvPr id="1028" name="Picture 4" descr="J:\286_3011\IMG_64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5896" y="3573016"/>
            <a:ext cx="3275856" cy="2785488"/>
          </a:xfrm>
          <a:prstGeom prst="rect">
            <a:avLst/>
          </a:prstGeom>
          <a:noFill/>
        </p:spPr>
      </p:pic>
      <p:pic>
        <p:nvPicPr>
          <p:cNvPr id="1029" name="Picture 5" descr="J:\286_3011\IMG_641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59632" y="3501008"/>
            <a:ext cx="2591272" cy="285749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>
    <p:cover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chemeClr val="tx2"/>
                </a:solidFill>
              </a:rPr>
              <a:t>Зустріч з воїнами АТО</a:t>
            </a:r>
            <a:endParaRPr lang="ru-RU" b="1" dirty="0">
              <a:solidFill>
                <a:schemeClr val="tx2"/>
              </a:solidFill>
            </a:endParaRPr>
          </a:p>
        </p:txBody>
      </p:sp>
      <p:pic>
        <p:nvPicPr>
          <p:cNvPr id="1026" name="Picture 2" descr="J:\287_0112\IMG_65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3789040"/>
            <a:ext cx="3563888" cy="2569464"/>
          </a:xfrm>
          <a:prstGeom prst="rect">
            <a:avLst/>
          </a:prstGeom>
          <a:noFill/>
        </p:spPr>
      </p:pic>
      <p:pic>
        <p:nvPicPr>
          <p:cNvPr id="1027" name="Picture 3" descr="J:\287_0112\IMG_65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3861048"/>
            <a:ext cx="3600400" cy="2497456"/>
          </a:xfrm>
          <a:prstGeom prst="rect">
            <a:avLst/>
          </a:prstGeom>
          <a:noFill/>
        </p:spPr>
      </p:pic>
      <p:pic>
        <p:nvPicPr>
          <p:cNvPr id="1028" name="Picture 4" descr="J:\287_0112\IMG_649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232" y="1124744"/>
            <a:ext cx="2160240" cy="2137416"/>
          </a:xfrm>
          <a:prstGeom prst="rect">
            <a:avLst/>
          </a:prstGeom>
          <a:noFill/>
        </p:spPr>
      </p:pic>
      <p:pic>
        <p:nvPicPr>
          <p:cNvPr id="1030" name="Picture 6" descr="J:\287_0112\IMG_648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624" y="1052736"/>
            <a:ext cx="2771800" cy="2160240"/>
          </a:xfrm>
          <a:prstGeom prst="rect">
            <a:avLst/>
          </a:prstGeom>
          <a:noFill/>
        </p:spPr>
      </p:pic>
      <p:pic>
        <p:nvPicPr>
          <p:cNvPr id="1029" name="Picture 5" descr="J:\287_0112\IMG_648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35896" y="1412776"/>
            <a:ext cx="3059832" cy="228143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>
    <p:cover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1"/>
          <p:cNvGrpSpPr>
            <a:grpSpLocks/>
          </p:cNvGrpSpPr>
          <p:nvPr/>
        </p:nvGrpSpPr>
        <p:grpSpPr bwMode="auto">
          <a:xfrm>
            <a:off x="1357290" y="2214554"/>
            <a:ext cx="7358115" cy="3538803"/>
            <a:chOff x="607288" y="-815361"/>
            <a:chExt cx="7925152" cy="5659512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607288" y="-815361"/>
              <a:ext cx="7925152" cy="590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dirty="0" smtClean="0">
                  <a:solidFill>
                    <a:prstClr val="black"/>
                  </a:solidFill>
                  <a:latin typeface="Monotype Corsiva" pitchFamily="66" charset="0"/>
                </a:rPr>
                <a:t> </a:t>
              </a:r>
              <a:endParaRPr lang="ru-RU" dirty="0">
                <a:solidFill>
                  <a:srgbClr val="BCB800"/>
                </a:solidFill>
              </a:endParaRPr>
            </a:p>
          </p:txBody>
        </p:sp>
        <p:sp>
          <p:nvSpPr>
            <p:cNvPr id="8" name="Прямоугольник 3"/>
            <p:cNvSpPr>
              <a:spLocks noChangeArrowheads="1"/>
            </p:cNvSpPr>
            <p:nvPr/>
          </p:nvSpPr>
          <p:spPr bwMode="auto">
            <a:xfrm>
              <a:off x="2699547" y="4196516"/>
              <a:ext cx="3628503" cy="6476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uk-UA" sz="2000" b="1" dirty="0" smtClean="0">
                  <a:solidFill>
                    <a:prstClr val="black"/>
                  </a:solidFill>
                  <a:latin typeface="Monotype Corsiva" pitchFamily="66" charset="0"/>
                </a:rPr>
                <a:t> </a:t>
              </a:r>
              <a:endParaRPr lang="ru-RU" sz="2000" b="1" dirty="0">
                <a:solidFill>
                  <a:prstClr val="black"/>
                </a:solidFill>
                <a:latin typeface="Monotype Corsiva" pitchFamily="66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000233" y="500042"/>
            <a:ext cx="6643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BCB8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solidFill>
                <a:srgbClr val="BCB8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Моє педагогічне кредо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619672" y="1225689"/>
            <a:ext cx="712879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uk-UA" sz="3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uk-UA" sz="4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Учитель – це людина,                         яка володіє знаннями не лише в галузі свого предмета.      Важливо для педагога стати професіоналом високого класу</a:t>
            </a:r>
          </a:p>
          <a:p>
            <a:pPr>
              <a:lnSpc>
                <a:spcPct val="150000"/>
              </a:lnSpc>
            </a:pPr>
            <a:r>
              <a:rPr lang="uk-UA" sz="4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</a:t>
            </a:r>
            <a:r>
              <a:rPr lang="uk-UA" sz="14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Виннічук</a:t>
            </a:r>
            <a:r>
              <a:rPr lang="uk-UA" sz="14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С. В</a:t>
            </a:r>
            <a:endParaRPr lang="ru-RU" sz="1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advClick="0" advTm="8000">
    <p:cover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0"/>
            <a:ext cx="8172400" cy="11430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uk-UA" dirty="0" smtClean="0"/>
              <a:t>Проблемно-методична тема,   над якою працюю</a:t>
            </a:r>
            <a:br>
              <a:rPr lang="uk-UA" dirty="0" smtClean="0"/>
            </a:br>
            <a:r>
              <a:rPr lang="uk-UA" sz="4000" b="1" i="1" dirty="0" smtClean="0">
                <a:solidFill>
                  <a:srgbClr val="0070C0"/>
                </a:solidFill>
              </a:rPr>
              <a:t>Формування ключових учнівських </a:t>
            </a:r>
            <a:r>
              <a:rPr lang="uk-UA" sz="4000" b="1" i="1" dirty="0" err="1" smtClean="0">
                <a:solidFill>
                  <a:srgbClr val="0070C0"/>
                </a:solidFill>
              </a:rPr>
              <a:t>компетентностей</a:t>
            </a:r>
            <a:r>
              <a:rPr lang="uk-UA" sz="4000" b="1" i="1" dirty="0" smtClean="0">
                <a:solidFill>
                  <a:srgbClr val="0070C0"/>
                </a:solidFill>
              </a:rPr>
              <a:t> засобами позакласної та позаурочної роботи з історії</a:t>
            </a:r>
            <a:r>
              <a:rPr lang="uk-UA" b="1" i="1" dirty="0" smtClean="0">
                <a:solidFill>
                  <a:srgbClr val="0070C0"/>
                </a:solidFill>
              </a:rPr>
              <a:t> </a:t>
            </a:r>
            <a:br>
              <a:rPr lang="uk-UA" b="1" i="1" dirty="0" smtClean="0">
                <a:solidFill>
                  <a:srgbClr val="0070C0"/>
                </a:solidFill>
              </a:rPr>
            </a:br>
            <a:r>
              <a:rPr lang="uk-UA" b="1" i="1" smtClean="0">
                <a:solidFill>
                  <a:srgbClr val="0070C0"/>
                </a:solidFill>
              </a:rPr>
              <a:t>                                              </a:t>
            </a:r>
            <a:r>
              <a:rPr lang="uk-UA" sz="1400" b="1" i="1" dirty="0" err="1" smtClean="0">
                <a:solidFill>
                  <a:srgbClr val="FFFF00"/>
                </a:solidFill>
              </a:rPr>
              <a:t>Виннічук</a:t>
            </a:r>
            <a:r>
              <a:rPr lang="uk-UA" sz="1400" b="1" i="1" dirty="0" smtClean="0">
                <a:solidFill>
                  <a:srgbClr val="FFFF00"/>
                </a:solidFill>
              </a:rPr>
              <a:t> С. В.</a:t>
            </a:r>
            <a:endParaRPr lang="ru-RU" sz="1400" b="1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advClick="0" advTm="8000">
    <p:cover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475656" y="764704"/>
            <a:ext cx="72008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/>
              <a:t> </a:t>
            </a:r>
            <a:r>
              <a:rPr lang="uk-UA" sz="3600" b="1" i="1" dirty="0" smtClean="0">
                <a:solidFill>
                  <a:srgbClr val="0070C0"/>
                </a:solidFill>
              </a:rPr>
              <a:t>Результатом вивчення історії в сучасній школі є не тільки засвоєння знань , а й </a:t>
            </a:r>
            <a:r>
              <a:rPr lang="ru-RU" sz="3600" b="1" i="1" dirty="0" smtClean="0">
                <a:solidFill>
                  <a:srgbClr val="0070C0"/>
                </a:solidFill>
              </a:rPr>
              <a:t> </a:t>
            </a:r>
            <a:r>
              <a:rPr lang="ru-RU" sz="3600" b="1" i="1" dirty="0" err="1" smtClean="0">
                <a:solidFill>
                  <a:srgbClr val="0070C0"/>
                </a:solidFill>
              </a:rPr>
              <a:t>плекання</a:t>
            </a:r>
            <a:r>
              <a:rPr lang="ru-RU" sz="3600" b="1" i="1" dirty="0" smtClean="0">
                <a:solidFill>
                  <a:srgbClr val="0070C0"/>
                </a:solidFill>
              </a:rPr>
              <a:t> </a:t>
            </a:r>
            <a:r>
              <a:rPr lang="ru-RU" sz="3600" b="1" i="1" dirty="0" err="1" smtClean="0">
                <a:solidFill>
                  <a:srgbClr val="0070C0"/>
                </a:solidFill>
              </a:rPr>
              <a:t>національно-свідомої</a:t>
            </a:r>
            <a:r>
              <a:rPr lang="ru-RU" sz="3600" b="1" i="1" dirty="0" smtClean="0">
                <a:solidFill>
                  <a:srgbClr val="0070C0"/>
                </a:solidFill>
              </a:rPr>
              <a:t>, духовно </a:t>
            </a:r>
            <a:r>
              <a:rPr lang="ru-RU" sz="3600" b="1" i="1" dirty="0" err="1" smtClean="0">
                <a:solidFill>
                  <a:srgbClr val="0070C0"/>
                </a:solidFill>
              </a:rPr>
              <a:t>багатої</a:t>
            </a:r>
            <a:r>
              <a:rPr lang="ru-RU" sz="3600" b="1" i="1" dirty="0" smtClean="0">
                <a:solidFill>
                  <a:srgbClr val="0070C0"/>
                </a:solidFill>
              </a:rPr>
              <a:t>, </a:t>
            </a:r>
            <a:r>
              <a:rPr lang="ru-RU" sz="3600" b="1" i="1" dirty="0" err="1" smtClean="0">
                <a:solidFill>
                  <a:srgbClr val="0070C0"/>
                </a:solidFill>
              </a:rPr>
              <a:t>толерантної</a:t>
            </a:r>
            <a:r>
              <a:rPr lang="ru-RU" sz="3600" b="1" i="1" dirty="0" smtClean="0">
                <a:solidFill>
                  <a:srgbClr val="0070C0"/>
                </a:solidFill>
              </a:rPr>
              <a:t>, </a:t>
            </a:r>
            <a:r>
              <a:rPr lang="ru-RU" sz="3600" b="1" i="1" dirty="0" err="1" smtClean="0">
                <a:solidFill>
                  <a:srgbClr val="0070C0"/>
                </a:solidFill>
              </a:rPr>
              <a:t>творчої</a:t>
            </a:r>
            <a:r>
              <a:rPr lang="ru-RU" sz="3600" b="1" i="1" dirty="0" smtClean="0">
                <a:solidFill>
                  <a:srgbClr val="0070C0"/>
                </a:solidFill>
              </a:rPr>
              <a:t> </a:t>
            </a:r>
            <a:r>
              <a:rPr lang="ru-RU" sz="3600" b="1" i="1" dirty="0" err="1" smtClean="0">
                <a:solidFill>
                  <a:srgbClr val="0070C0"/>
                </a:solidFill>
              </a:rPr>
              <a:t>особистості</a:t>
            </a:r>
            <a:r>
              <a:rPr lang="ru-RU" sz="3600" b="1" i="1" dirty="0" smtClean="0">
                <a:solidFill>
                  <a:srgbClr val="0070C0"/>
                </a:solidFill>
              </a:rPr>
              <a:t> </a:t>
            </a:r>
            <a:r>
              <a:rPr lang="ru-RU" sz="3600" b="1" i="1" dirty="0" err="1" smtClean="0">
                <a:solidFill>
                  <a:srgbClr val="0070C0"/>
                </a:solidFill>
              </a:rPr>
              <a:t>учня</a:t>
            </a:r>
            <a:r>
              <a:rPr lang="ru-RU" sz="3600" b="1" i="1" dirty="0" smtClean="0">
                <a:solidFill>
                  <a:srgbClr val="0070C0"/>
                </a:solidFill>
              </a:rPr>
              <a:t>, </a:t>
            </a:r>
            <a:r>
              <a:rPr lang="ru-RU" sz="3600" b="1" i="1" dirty="0" err="1" smtClean="0">
                <a:solidFill>
                  <a:srgbClr val="0070C0"/>
                </a:solidFill>
              </a:rPr>
              <a:t>виховування</a:t>
            </a:r>
            <a:r>
              <a:rPr lang="ru-RU" sz="3600" b="1" i="1" dirty="0" smtClean="0">
                <a:solidFill>
                  <a:srgbClr val="0070C0"/>
                </a:solidFill>
              </a:rPr>
              <a:t> в </a:t>
            </a:r>
            <a:r>
              <a:rPr lang="ru-RU" sz="3600" b="1" i="1" dirty="0" err="1" smtClean="0">
                <a:solidFill>
                  <a:srgbClr val="0070C0"/>
                </a:solidFill>
              </a:rPr>
              <a:t>нього</a:t>
            </a:r>
            <a:r>
              <a:rPr lang="uk-UA" sz="3600" b="1" i="1" dirty="0" smtClean="0">
                <a:solidFill>
                  <a:srgbClr val="0070C0"/>
                </a:solidFill>
              </a:rPr>
              <a:t>  почуття патріотизму, любові до своєї Батьківщини, відданості своїй державі </a:t>
            </a:r>
            <a:endParaRPr lang="ru-RU" sz="3600" b="1" i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advClick="0" advTm="8000">
    <p:cover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74638"/>
            <a:ext cx="7560840" cy="1143000"/>
          </a:xfrm>
        </p:spPr>
        <p:txBody>
          <a:bodyPr/>
          <a:lstStyle/>
          <a:p>
            <a:r>
              <a:rPr lang="uk-UA" sz="4000" b="1" i="1" dirty="0" smtClean="0">
                <a:solidFill>
                  <a:srgbClr val="0070C0"/>
                </a:solidFill>
              </a:rPr>
              <a:t>Саме позакласна та позаурочна робота       з історії                         піднімає національний дух учнів та виховує справжнього патріота своєї держави </a:t>
            </a:r>
            <a:endParaRPr lang="ru-RU" sz="4000" b="1" i="1" dirty="0">
              <a:solidFill>
                <a:srgbClr val="0070C0"/>
              </a:solidFill>
            </a:endParaRPr>
          </a:p>
        </p:txBody>
      </p:sp>
      <p:pic>
        <p:nvPicPr>
          <p:cNvPr id="2050" name="Picture 2" descr="C:\Users\Света\Desktop\102NIKON\223_2209\224_1510\IMG_42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3717032"/>
            <a:ext cx="5112568" cy="259228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>
    <p:cover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002060"/>
                </a:solidFill>
              </a:rPr>
              <a:t>Тиждень історії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3074" name="Picture 2" descr="C:\Users\Света\Desktop\102NIKON\223_2209\224_1510\IMG_42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908720"/>
            <a:ext cx="3275856" cy="1849384"/>
          </a:xfrm>
          <a:prstGeom prst="rect">
            <a:avLst/>
          </a:prstGeom>
          <a:noFill/>
        </p:spPr>
      </p:pic>
      <p:pic>
        <p:nvPicPr>
          <p:cNvPr id="3076" name="Picture 4" descr="D:\фото\102NIKON\DSCN26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836712"/>
            <a:ext cx="3059832" cy="2708920"/>
          </a:xfrm>
          <a:prstGeom prst="rect">
            <a:avLst/>
          </a:prstGeom>
          <a:noFill/>
        </p:spPr>
      </p:pic>
      <p:pic>
        <p:nvPicPr>
          <p:cNvPr id="3077" name="Picture 5" descr="D:\фото\102NIKON\DSCN267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4437112"/>
            <a:ext cx="3240360" cy="2016224"/>
          </a:xfrm>
          <a:prstGeom prst="rect">
            <a:avLst/>
          </a:prstGeom>
          <a:noFill/>
        </p:spPr>
      </p:pic>
      <p:pic>
        <p:nvPicPr>
          <p:cNvPr id="3078" name="Picture 6" descr="D:\фото\102NIKON\DSCN268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7944" y="2492896"/>
            <a:ext cx="2699792" cy="2016224"/>
          </a:xfrm>
          <a:prstGeom prst="rect">
            <a:avLst/>
          </a:prstGeom>
          <a:noFill/>
        </p:spPr>
      </p:pic>
      <p:pic>
        <p:nvPicPr>
          <p:cNvPr id="3079" name="Picture 7" descr="D:\фото\103NIKON\DSCN269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64088" y="4293096"/>
            <a:ext cx="3384376" cy="2160240"/>
          </a:xfrm>
          <a:prstGeom prst="rect">
            <a:avLst/>
          </a:prstGeom>
          <a:noFill/>
        </p:spPr>
      </p:pic>
      <p:pic>
        <p:nvPicPr>
          <p:cNvPr id="3080" name="Picture 8" descr="D:\фото\169_1410\IMG_258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99592" y="2708920"/>
            <a:ext cx="2736304" cy="194421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>
    <p:cover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002060"/>
                </a:solidFill>
              </a:rPr>
              <a:t>Юна Міс україночка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5122" name="Picture 2" descr="C:\Users\Света\Desktop\102NIKON\DSCN38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980728"/>
            <a:ext cx="3096344" cy="1944216"/>
          </a:xfrm>
          <a:prstGeom prst="rect">
            <a:avLst/>
          </a:prstGeom>
          <a:noFill/>
        </p:spPr>
      </p:pic>
      <p:pic>
        <p:nvPicPr>
          <p:cNvPr id="5123" name="Picture 3" descr="C:\Users\Света\Desktop\102NIKON\DSCN38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908720"/>
            <a:ext cx="3600400" cy="2304256"/>
          </a:xfrm>
          <a:prstGeom prst="rect">
            <a:avLst/>
          </a:prstGeom>
          <a:noFill/>
        </p:spPr>
      </p:pic>
      <p:pic>
        <p:nvPicPr>
          <p:cNvPr id="5124" name="Picture 4" descr="C:\Users\Света\Desktop\102NIKON\DSCN39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4509120"/>
            <a:ext cx="3707904" cy="2088232"/>
          </a:xfrm>
          <a:prstGeom prst="rect">
            <a:avLst/>
          </a:prstGeom>
          <a:noFill/>
        </p:spPr>
      </p:pic>
      <p:pic>
        <p:nvPicPr>
          <p:cNvPr id="5125" name="Picture 5" descr="C:\Users\Света\Desktop\102NIKON\DSCN39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4077072"/>
            <a:ext cx="3672408" cy="2376264"/>
          </a:xfrm>
          <a:prstGeom prst="rect">
            <a:avLst/>
          </a:prstGeom>
          <a:noFill/>
        </p:spPr>
      </p:pic>
      <p:pic>
        <p:nvPicPr>
          <p:cNvPr id="5126" name="Picture 6" descr="C:\Users\Света\Desktop\102NIKON\DSCN391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55776" y="1916832"/>
            <a:ext cx="3707904" cy="2664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 advTm="8000">
    <p:cover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002060"/>
                </a:solidFill>
              </a:rPr>
              <a:t>День пам'яті жертв голодомору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3074" name="Picture 2" descr="E:\Documents\IMG_20151130_1242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4221088"/>
            <a:ext cx="3168352" cy="1923678"/>
          </a:xfrm>
          <a:prstGeom prst="rect">
            <a:avLst/>
          </a:prstGeom>
          <a:noFill/>
        </p:spPr>
      </p:pic>
      <p:pic>
        <p:nvPicPr>
          <p:cNvPr id="3075" name="Picture 3" descr="E:\Documents\IMG_20151130_1242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1052736"/>
            <a:ext cx="3419872" cy="2355726"/>
          </a:xfrm>
          <a:prstGeom prst="rect">
            <a:avLst/>
          </a:prstGeom>
          <a:noFill/>
        </p:spPr>
      </p:pic>
      <p:pic>
        <p:nvPicPr>
          <p:cNvPr id="3076" name="Picture 4" descr="E:\Documents\IMG_20151130_1249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3717032"/>
            <a:ext cx="3203848" cy="2283718"/>
          </a:xfrm>
          <a:prstGeom prst="rect">
            <a:avLst/>
          </a:prstGeom>
          <a:noFill/>
        </p:spPr>
      </p:pic>
      <p:pic>
        <p:nvPicPr>
          <p:cNvPr id="3077" name="Picture 5" descr="D:\фото\118NIKON\DSCN47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624" y="2636912"/>
            <a:ext cx="1950720" cy="1463040"/>
          </a:xfrm>
          <a:prstGeom prst="rect">
            <a:avLst/>
          </a:prstGeom>
          <a:noFill/>
        </p:spPr>
      </p:pic>
      <p:pic>
        <p:nvPicPr>
          <p:cNvPr id="3078" name="Picture 6" descr="D:\фото\118NIKON\DSCN471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5856" y="1124744"/>
            <a:ext cx="1950720" cy="1463040"/>
          </a:xfrm>
          <a:prstGeom prst="rect">
            <a:avLst/>
          </a:prstGeom>
          <a:noFill/>
        </p:spPr>
      </p:pic>
      <p:pic>
        <p:nvPicPr>
          <p:cNvPr id="3079" name="Picture 7" descr="D:\фото\118NIKON\DSCN471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59632" y="1124744"/>
            <a:ext cx="1950720" cy="1463040"/>
          </a:xfrm>
          <a:prstGeom prst="rect">
            <a:avLst/>
          </a:prstGeom>
          <a:noFill/>
        </p:spPr>
      </p:pic>
      <p:pic>
        <p:nvPicPr>
          <p:cNvPr id="3080" name="Picture 8" descr="D:\фото\118NIKON\DSCN471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75856" y="2636912"/>
            <a:ext cx="1950720" cy="146304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>
    <p:cover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</a:t>
            </a:r>
            <a:r>
              <a:rPr lang="uk-UA" b="1" dirty="0" smtClean="0">
                <a:solidFill>
                  <a:srgbClr val="002060"/>
                </a:solidFill>
              </a:rPr>
              <a:t>«Ніхто не ділить хай народу, бо не поділиться народ»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8194" name="Picture 2" descr="D:\фото\ФОТКИ\DSCN32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628800"/>
            <a:ext cx="2880320" cy="1656184"/>
          </a:xfrm>
          <a:prstGeom prst="rect">
            <a:avLst/>
          </a:prstGeom>
          <a:noFill/>
        </p:spPr>
      </p:pic>
      <p:pic>
        <p:nvPicPr>
          <p:cNvPr id="8195" name="Picture 3" descr="D:\фото\ФОТКИ\DSCN32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1772816"/>
            <a:ext cx="2952328" cy="2204864"/>
          </a:xfrm>
          <a:prstGeom prst="rect">
            <a:avLst/>
          </a:prstGeom>
          <a:noFill/>
        </p:spPr>
      </p:pic>
      <p:pic>
        <p:nvPicPr>
          <p:cNvPr id="8196" name="Picture 4" descr="D:\фото\ФОТКИ\DSCN32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4149080"/>
            <a:ext cx="3312368" cy="2376264"/>
          </a:xfrm>
          <a:prstGeom prst="rect">
            <a:avLst/>
          </a:prstGeom>
          <a:noFill/>
        </p:spPr>
      </p:pic>
      <p:pic>
        <p:nvPicPr>
          <p:cNvPr id="8197" name="Picture 5" descr="D:\фото\ФОТКИ\DSCN32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144" y="4293096"/>
            <a:ext cx="2915816" cy="2204864"/>
          </a:xfrm>
          <a:prstGeom prst="rect">
            <a:avLst/>
          </a:prstGeom>
          <a:noFill/>
        </p:spPr>
      </p:pic>
      <p:pic>
        <p:nvPicPr>
          <p:cNvPr id="8198" name="Picture 6" descr="D:\фото\ФОТКИ\DSCN322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848" y="2636912"/>
            <a:ext cx="3312368" cy="208823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>
    <p:cover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208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A29E00"/>
      </a:hlink>
      <a:folHlink>
        <a:srgbClr val="C4BD97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561</TotalTime>
  <Words>172</Words>
  <Application>Microsoft Office PowerPoint</Application>
  <PresentationFormat>Экран (4:3)</PresentationFormat>
  <Paragraphs>32</Paragraphs>
  <Slides>19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           Портфоліо                             вчителя історії </vt:lpstr>
      <vt:lpstr>Моє педагогічне кредо</vt:lpstr>
      <vt:lpstr>Проблемно-методична тема,   над якою працюю Формування ключових учнівських компетентностей засобами позакласної та позаурочної роботи з історії                                                Виннічук С. В.</vt:lpstr>
      <vt:lpstr>Слайд 4</vt:lpstr>
      <vt:lpstr>Саме позакласна та позаурочна робота       з історії                         піднімає національний дух учнів та виховує справжнього патріота своєї держави </vt:lpstr>
      <vt:lpstr>Тиждень історії</vt:lpstr>
      <vt:lpstr>Юна Міс україночка</vt:lpstr>
      <vt:lpstr>День пам'яті жертв голодомору</vt:lpstr>
      <vt:lpstr> «Ніхто не ділить хай народу, бо не поділиться народ» </vt:lpstr>
      <vt:lpstr>День Соборності</vt:lpstr>
      <vt:lpstr>“Герої Крут – для нащадків взірець”</vt:lpstr>
      <vt:lpstr>День пам'яті Небесної сотні</vt:lpstr>
      <vt:lpstr>"Битва під Гурбами", або "Гурбенська битва УПА". </vt:lpstr>
      <vt:lpstr>Патріотичне дерево сподівань від кожного класу</vt:lpstr>
      <vt:lpstr>Пам'ятаємо наші традиції</vt:lpstr>
      <vt:lpstr>Супер козак</vt:lpstr>
      <vt:lpstr>Віденський бал</vt:lpstr>
      <vt:lpstr>Відкритий урок</vt:lpstr>
      <vt:lpstr>Зустріч з воїнами АТО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Света</cp:lastModifiedBy>
  <cp:revision>65</cp:revision>
  <dcterms:created xsi:type="dcterms:W3CDTF">2014-11-07T17:01:55Z</dcterms:created>
  <dcterms:modified xsi:type="dcterms:W3CDTF">2018-02-05T10:12:11Z</dcterms:modified>
</cp:coreProperties>
</file>