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95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2FE04B9-EB3C-4B1D-98D7-8E3279F9A32A}" type="datetimeFigureOut">
              <a:rPr lang="ru-RU" smtClean="0"/>
              <a:pPr/>
              <a:t>01.03.2023</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90DE3B4-46F8-4888-B29E-0B3A6AE27128}" type="slidenum">
              <a:rPr lang="ru-RU" smtClean="0"/>
              <a:pPr/>
              <a:t>‹#›</a:t>
            </a:fld>
            <a:endParaRPr lang="ru-RU"/>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16227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412104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19517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285624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2FE04B9-EB3C-4B1D-98D7-8E3279F9A32A}" type="datetimeFigureOut">
              <a:rPr lang="ru-RU" smtClean="0"/>
              <a:pPr/>
              <a:t>01.03.2023</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90DE3B4-46F8-4888-B29E-0B3A6AE27128}" type="slidenum">
              <a:rPr lang="ru-RU" smtClean="0"/>
              <a:pPr/>
              <a:t>‹#›</a:t>
            </a:fld>
            <a:endParaRPr lang="ru-RU"/>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24984471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2997434527"/>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148039135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872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E04B9-EB3C-4B1D-98D7-8E3279F9A32A}" type="datetimeFigureOut">
              <a:rPr lang="ru-RU" smtClean="0"/>
              <a:pPr/>
              <a:t>01.03.2023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304802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12FE04B9-EB3C-4B1D-98D7-8E3279F9A32A}" type="datetimeFigureOut">
              <a:rPr lang="ru-RU" smtClean="0"/>
              <a:pPr/>
              <a:t>01.03.2023</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490DE3B4-46F8-4888-B29E-0B3A6AE27128}" type="slidenum">
              <a:rPr lang="ru-RU" smtClean="0"/>
              <a:pPr/>
              <a:t>‹#›</a:t>
            </a:fld>
            <a:endParaRPr lang="ru-RU"/>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814457221"/>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12FE04B9-EB3C-4B1D-98D7-8E3279F9A32A}" type="datetimeFigureOut">
              <a:rPr lang="ru-RU" smtClean="0"/>
              <a:pPr/>
              <a:t>01.03.2023</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490DE3B4-46F8-4888-B29E-0B3A6AE27128}" type="slidenum">
              <a:rPr lang="ru-RU" smtClean="0"/>
              <a:pPr/>
              <a:t>‹#›</a:t>
            </a:fld>
            <a:endParaRPr lang="ru-RU"/>
          </a:p>
        </p:txBody>
      </p:sp>
    </p:spTree>
    <p:extLst>
      <p:ext uri="{BB962C8B-B14F-4D97-AF65-F5344CB8AC3E}">
        <p14:creationId xmlns:p14="http://schemas.microsoft.com/office/powerpoint/2010/main" xmlns="" val="210933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2FE04B9-EB3C-4B1D-98D7-8E3279F9A32A}" type="datetimeFigureOut">
              <a:rPr lang="ru-RU" smtClean="0"/>
              <a:pPr/>
              <a:t>01.03.2023</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90DE3B4-46F8-4888-B29E-0B3A6AE27128}" type="slidenum">
              <a:rPr lang="ru-RU" smtClean="0"/>
              <a:pPr/>
              <a:t>‹#›</a:t>
            </a:fld>
            <a:endParaRPr lang="ru-RU"/>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8921589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9" y="0"/>
            <a:ext cx="9144000" cy="1125415"/>
          </a:xfrm>
        </p:spPr>
        <p:txBody>
          <a:bodyPr/>
          <a:lstStyle/>
          <a:p>
            <a:r>
              <a:rPr lang="uk-UA" sz="7200" dirty="0" err="1" smtClean="0">
                <a:latin typeface="Times New Roman" panose="02020603050405020304" pitchFamily="18" charset="0"/>
                <a:cs typeface="Times New Roman" panose="02020603050405020304" pitchFamily="18" charset="0"/>
              </a:rPr>
              <a:t>Кібербезпека</a:t>
            </a:r>
            <a:endParaRPr lang="ru-RU" sz="72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3999" y="5960208"/>
            <a:ext cx="9144000" cy="706193"/>
          </a:xfrm>
        </p:spPr>
        <p:txBody>
          <a:bodyPr/>
          <a:lstStyle/>
          <a:p>
            <a:r>
              <a:rPr lang="uk-UA" dirty="0" smtClean="0">
                <a:latin typeface="Times New Roman" panose="02020603050405020304" pitchFamily="18" charset="0"/>
                <a:cs typeface="Times New Roman" panose="02020603050405020304" pitchFamily="18" charset="0"/>
              </a:rPr>
              <a:t>Як захистити себе в цифровому просторі і не тільки</a:t>
            </a: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9220" y="1125415"/>
            <a:ext cx="6853557" cy="4136248"/>
          </a:xfrm>
          <a:prstGeom prst="rect">
            <a:avLst/>
          </a:prstGeom>
        </p:spPr>
      </p:pic>
    </p:spTree>
    <p:extLst>
      <p:ext uri="{BB962C8B-B14F-4D97-AF65-F5344CB8AC3E}">
        <p14:creationId xmlns:p14="http://schemas.microsoft.com/office/powerpoint/2010/main" xmlns="" val="331581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5922162"/>
          </a:xfrm>
        </p:spPr>
        <p:txBody>
          <a:bodyPr>
            <a:normAutofit fontScale="90000"/>
          </a:bodyPr>
          <a:lstStyle/>
          <a:p>
            <a:r>
              <a:rPr lang="uk-UA" dirty="0">
                <a:latin typeface="Times New Roman" panose="02020603050405020304" pitchFamily="18" charset="0"/>
                <a:cs typeface="Times New Roman" panose="02020603050405020304" pitchFamily="18" charset="0"/>
              </a:rPr>
              <a:t>Отже в </a:t>
            </a:r>
            <a:r>
              <a:rPr lang="uk-UA" dirty="0" smtClean="0">
                <a:latin typeface="Times New Roman" panose="02020603050405020304" pitchFamily="18" charset="0"/>
                <a:cs typeface="Times New Roman" panose="02020603050405020304" pitchFamily="18" charset="0"/>
              </a:rPr>
              <a:t>подальшому, після ознайомлення </a:t>
            </a:r>
            <a:r>
              <a:rPr lang="uk-UA" dirty="0">
                <a:latin typeface="Times New Roman" panose="02020603050405020304" pitchFamily="18" charset="0"/>
                <a:cs typeface="Times New Roman" panose="02020603050405020304" pitchFamily="18" charset="0"/>
              </a:rPr>
              <a:t>з приведеною інформацією ви матимете змогу краще розуміти що таке </a:t>
            </a:r>
            <a:r>
              <a:rPr lang="uk-UA" dirty="0" err="1" smtClean="0">
                <a:latin typeface="Times New Roman" panose="02020603050405020304" pitchFamily="18" charset="0"/>
                <a:cs typeface="Times New Roman" panose="02020603050405020304" pitchFamily="18" charset="0"/>
              </a:rPr>
              <a:t>кібербулінг</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і наскільки це серйозно. Бережіть себе і будьте обережними!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xmlns="" val="76292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anose="02020603050405020304" pitchFamily="18" charset="0"/>
                <a:cs typeface="Times New Roman" panose="02020603050405020304" pitchFamily="18" charset="0"/>
              </a:rPr>
              <a:t>Слід знати про потенційну небезпеку</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За </a:t>
            </a:r>
            <a:r>
              <a:rPr lang="ru-RU" dirty="0" err="1" smtClean="0">
                <a:solidFill>
                  <a:schemeClr val="tx1"/>
                </a:solidFill>
                <a:latin typeface="Times New Roman" panose="02020603050405020304" pitchFamily="18" charset="0"/>
                <a:cs typeface="Times New Roman" panose="02020603050405020304" pitchFamily="18" charset="0"/>
              </a:rPr>
              <a:t>даними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дослідження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Європейської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Медіа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Платформи</a:t>
            </a:r>
            <a:r>
              <a:rPr lang="ru-RU" dirty="0" smtClean="0">
                <a:solidFill>
                  <a:schemeClr val="tx1"/>
                </a:solidFill>
                <a:latin typeface="Times New Roman" panose="02020603050405020304" pitchFamily="18" charset="0"/>
                <a:cs typeface="Times New Roman" panose="02020603050405020304" pitchFamily="18" charset="0"/>
              </a:rPr>
              <a:t>» та </a:t>
            </a:r>
            <a:r>
              <a:rPr lang="en-US" dirty="0" smtClean="0">
                <a:solidFill>
                  <a:schemeClr val="tx1"/>
                </a:solidFill>
                <a:latin typeface="Times New Roman" panose="02020603050405020304" pitchFamily="18" charset="0"/>
                <a:cs typeface="Times New Roman" panose="02020603050405020304" pitchFamily="18" charset="0"/>
              </a:rPr>
              <a:t>Counterpart International, </a:t>
            </a:r>
            <a:r>
              <a:rPr lang="en-US" b="1" dirty="0" smtClean="0">
                <a:solidFill>
                  <a:schemeClr val="tx1"/>
                </a:solidFill>
                <a:latin typeface="Times New Roman" panose="02020603050405020304" pitchFamily="18" charset="0"/>
                <a:cs typeface="Times New Roman" panose="02020603050405020304" pitchFamily="18" charset="0"/>
              </a:rPr>
              <a:t>71,6%</a:t>
            </a:r>
            <a:r>
              <a:rPr lang="en-US"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українських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підлітків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продовжують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користуватись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російськими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соцмережами</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23%</a:t>
            </a:r>
            <a:r>
              <a:rPr lang="ru-RU" dirty="0" smtClean="0">
                <a:solidFill>
                  <a:schemeClr val="tx1"/>
                </a:solidFill>
                <a:latin typeface="Times New Roman" panose="02020603050405020304" pitchFamily="18" charset="0"/>
                <a:cs typeface="Times New Roman" panose="02020603050405020304" pitchFamily="18" charset="0"/>
              </a:rPr>
              <a:t> не </a:t>
            </a:r>
            <a:r>
              <a:rPr lang="ru-RU" dirty="0" err="1" smtClean="0">
                <a:solidFill>
                  <a:schemeClr val="tx1"/>
                </a:solidFill>
                <a:latin typeface="Times New Roman" panose="02020603050405020304" pitchFamily="18" charset="0"/>
                <a:cs typeface="Times New Roman" panose="02020603050405020304" pitchFamily="18" charset="0"/>
              </a:rPr>
              <a:t>користуються</a:t>
            </a:r>
            <a:r>
              <a:rPr lang="ru-RU" dirty="0" smtClean="0">
                <a:solidFill>
                  <a:schemeClr val="tx1"/>
                </a:solidFill>
                <a:latin typeface="Times New Roman" panose="02020603050405020304" pitchFamily="18" charset="0"/>
                <a:cs typeface="Times New Roman" panose="02020603050405020304" pitchFamily="18" charset="0"/>
              </a:rPr>
              <a:t>, але </a:t>
            </a:r>
            <a:r>
              <a:rPr lang="ru-RU" dirty="0" err="1" smtClean="0">
                <a:solidFill>
                  <a:schemeClr val="tx1"/>
                </a:solidFill>
                <a:latin typeface="Times New Roman" panose="02020603050405020304" pitchFamily="18" charset="0"/>
                <a:cs typeface="Times New Roman" panose="02020603050405020304" pitchFamily="18" charset="0"/>
              </a:rPr>
              <a:t>мають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акаунти</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4,3%</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видалили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свої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акаунти</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1,1%</a:t>
            </a:r>
            <a:r>
              <a:rPr lang="ru-RU" dirty="0" smtClean="0">
                <a:solidFill>
                  <a:schemeClr val="tx1"/>
                </a:solidFill>
                <a:latin typeface="Times New Roman" panose="02020603050405020304" pitchFamily="18" charset="0"/>
                <a:cs typeface="Times New Roman" panose="02020603050405020304" pitchFamily="18" charset="0"/>
              </a:rPr>
              <a:t> не </a:t>
            </a:r>
            <a:r>
              <a:rPr lang="ru-RU" dirty="0" err="1" smtClean="0">
                <a:solidFill>
                  <a:schemeClr val="tx1"/>
                </a:solidFill>
                <a:latin typeface="Times New Roman" panose="02020603050405020304" pitchFamily="18" charset="0"/>
                <a:cs typeface="Times New Roman" panose="02020603050405020304" pitchFamily="18" charset="0"/>
              </a:rPr>
              <a:t>мають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акаунта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взагалі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Небезпека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криється</a:t>
            </a:r>
            <a:r>
              <a:rPr lang="ru-RU" dirty="0" smtClean="0">
                <a:solidFill>
                  <a:schemeClr val="tx1"/>
                </a:solidFill>
                <a:latin typeface="Times New Roman" panose="02020603050405020304" pitchFamily="18" charset="0"/>
                <a:cs typeface="Times New Roman" panose="02020603050405020304" pitchFamily="18" charset="0"/>
              </a:rPr>
              <a:t> в тому,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за </a:t>
            </a:r>
            <a:r>
              <a:rPr lang="ru-RU" dirty="0" err="1" smtClean="0">
                <a:solidFill>
                  <a:schemeClr val="tx1"/>
                </a:solidFill>
                <a:latin typeface="Times New Roman" panose="02020603050405020304" pitchFamily="18" charset="0"/>
                <a:cs typeface="Times New Roman" panose="02020603050405020304" pitchFamily="18" charset="0"/>
              </a:rPr>
              <a:t>допомогою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соцмереж</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російські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спецслужби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можуть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отримувати</a:t>
            </a:r>
            <a:r>
              <a:rPr lang="ru-RU" dirty="0" smtClean="0">
                <a:solidFill>
                  <a:schemeClr val="tx1"/>
                </a:solidFill>
                <a:latin typeface="Times New Roman" panose="02020603050405020304" pitchFamily="18" charset="0"/>
                <a:cs typeface="Times New Roman" panose="02020603050405020304" pitchFamily="18" charset="0"/>
              </a:rPr>
              <a:t> доступ до </a:t>
            </a:r>
            <a:r>
              <a:rPr lang="ru-RU" dirty="0" err="1" smtClean="0">
                <a:solidFill>
                  <a:schemeClr val="tx1"/>
                </a:solidFill>
                <a:latin typeface="Times New Roman" panose="02020603050405020304" pitchFamily="18" charset="0"/>
                <a:cs typeface="Times New Roman" panose="02020603050405020304" pitchFamily="18" charset="0"/>
              </a:rPr>
              <a:t>даних</a:t>
            </a:r>
            <a:r>
              <a:rPr lang="ru-RU" dirty="0" smtClean="0">
                <a:solidFill>
                  <a:schemeClr val="tx1"/>
                </a:solidFill>
                <a:latin typeface="Times New Roman" panose="02020603050405020304" pitchFamily="18" charset="0"/>
                <a:cs typeface="Times New Roman" panose="02020603050405020304" pitchFamily="18" charset="0"/>
              </a:rPr>
              <a:t> про </a:t>
            </a:r>
            <a:r>
              <a:rPr lang="ru-RU" dirty="0" err="1" smtClean="0">
                <a:solidFill>
                  <a:schemeClr val="tx1"/>
                </a:solidFill>
                <a:latin typeface="Times New Roman" panose="02020603050405020304" pitchFamily="18" charset="0"/>
                <a:cs typeface="Times New Roman" panose="02020603050405020304" pitchFamily="18" charset="0"/>
              </a:rPr>
              <a:t>місцезнаходження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користувачів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загальну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інформацію</a:t>
            </a:r>
            <a:r>
              <a:rPr lang="ru-RU" dirty="0" smtClean="0">
                <a:solidFill>
                  <a:schemeClr val="tx1"/>
                </a:solidFill>
                <a:latin typeface="Times New Roman" panose="02020603050405020304" pitchFamily="18" charset="0"/>
                <a:cs typeface="Times New Roman" panose="02020603050405020304" pitchFamily="18" charset="0"/>
              </a:rPr>
              <a:t> про них та </a:t>
            </a:r>
            <a:r>
              <a:rPr lang="ru-RU" dirty="0" err="1" smtClean="0">
                <a:solidFill>
                  <a:schemeClr val="tx1"/>
                </a:solidFill>
                <a:latin typeface="Times New Roman" panose="02020603050405020304" pitchFamily="18" charset="0"/>
                <a:cs typeface="Times New Roman" panose="02020603050405020304" pitchFamily="18" charset="0"/>
              </a:rPr>
              <a:t>їх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родичів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Найбільшою</a:t>
            </a:r>
            <a:r>
              <a:rPr lang="ru-RU" dirty="0" smtClean="0">
                <a:solidFill>
                  <a:schemeClr val="tx1"/>
                </a:solidFill>
                <a:latin typeface="Times New Roman" panose="02020603050405020304" pitchFamily="18" charset="0"/>
                <a:cs typeface="Times New Roman" panose="02020603050405020304" pitchFamily="18" charset="0"/>
              </a:rPr>
              <a:t> проблемою є те,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здебільшого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діти</a:t>
            </a:r>
            <a:r>
              <a:rPr lang="ru-RU" dirty="0" smtClean="0">
                <a:solidFill>
                  <a:schemeClr val="tx1"/>
                </a:solidFill>
                <a:latin typeface="Times New Roman" panose="02020603050405020304" pitchFamily="18" charset="0"/>
                <a:cs typeface="Times New Roman" panose="02020603050405020304" pitchFamily="18" charset="0"/>
              </a:rPr>
              <a:t> не </a:t>
            </a:r>
            <a:r>
              <a:rPr lang="ru-RU" dirty="0" err="1" smtClean="0">
                <a:solidFill>
                  <a:schemeClr val="tx1"/>
                </a:solidFill>
                <a:latin typeface="Times New Roman" panose="02020603050405020304" pitchFamily="18" charset="0"/>
                <a:cs typeface="Times New Roman" panose="02020603050405020304" pitchFamily="18" charset="0"/>
              </a:rPr>
              <a:t>звертаються</a:t>
            </a:r>
            <a:r>
              <a:rPr lang="ru-RU" dirty="0" smtClean="0">
                <a:solidFill>
                  <a:schemeClr val="tx1"/>
                </a:solidFill>
                <a:latin typeface="Times New Roman" panose="02020603050405020304" pitchFamily="18" charset="0"/>
                <a:cs typeface="Times New Roman" panose="02020603050405020304" pitchFamily="18" charset="0"/>
              </a:rPr>
              <a:t> по </a:t>
            </a:r>
            <a:r>
              <a:rPr lang="ru-RU" dirty="0" err="1" smtClean="0">
                <a:solidFill>
                  <a:schemeClr val="tx1"/>
                </a:solidFill>
                <a:latin typeface="Times New Roman" panose="02020603050405020304" pitchFamily="18" charset="0"/>
                <a:cs typeface="Times New Roman" panose="02020603050405020304" pitchFamily="18" charset="0"/>
              </a:rPr>
              <a:t>допомогу</a:t>
            </a:r>
            <a:r>
              <a:rPr lang="ru-RU" dirty="0" smtClean="0">
                <a:solidFill>
                  <a:schemeClr val="tx1"/>
                </a:solidFill>
                <a:latin typeface="Times New Roman" panose="02020603050405020304" pitchFamily="18" charset="0"/>
                <a:cs typeface="Times New Roman" panose="02020603050405020304" pitchFamily="18" charset="0"/>
              </a:rPr>
              <a:t>, коли </a:t>
            </a:r>
            <a:r>
              <a:rPr lang="ru-RU" dirty="0" err="1" smtClean="0">
                <a:solidFill>
                  <a:schemeClr val="tx1"/>
                </a:solidFill>
                <a:latin typeface="Times New Roman" panose="02020603050405020304" pitchFamily="18" charset="0"/>
                <a:cs typeface="Times New Roman" panose="02020603050405020304" pitchFamily="18" charset="0"/>
              </a:rPr>
              <a:t>стикаються</a:t>
            </a:r>
            <a:r>
              <a:rPr lang="ru-RU" dirty="0" smtClean="0">
                <a:solidFill>
                  <a:schemeClr val="tx1"/>
                </a:solidFill>
                <a:latin typeface="Times New Roman" panose="02020603050405020304" pitchFamily="18" charset="0"/>
                <a:cs typeface="Times New Roman" panose="02020603050405020304" pitchFamily="18" charset="0"/>
              </a:rPr>
              <a:t> з </a:t>
            </a:r>
            <a:r>
              <a:rPr lang="ru-RU" dirty="0" err="1" smtClean="0">
                <a:solidFill>
                  <a:schemeClr val="tx1"/>
                </a:solidFill>
                <a:latin typeface="Times New Roman" panose="02020603050405020304" pitchFamily="18" charset="0"/>
                <a:cs typeface="Times New Roman" panose="02020603050405020304" pitchFamily="18" charset="0"/>
              </a:rPr>
              <a:t>небезпекою</a:t>
            </a:r>
            <a:r>
              <a:rPr lang="ru-RU" dirty="0" smtClean="0">
                <a:solidFill>
                  <a:schemeClr val="tx1"/>
                </a:solidFill>
                <a:latin typeface="Times New Roman" panose="02020603050405020304" pitchFamily="18" charset="0"/>
                <a:cs typeface="Times New Roman" panose="02020603050405020304" pitchFamily="18" charset="0"/>
              </a:rPr>
              <a:t> в </a:t>
            </a:r>
            <a:r>
              <a:rPr lang="ru-RU" dirty="0" err="1" smtClean="0">
                <a:solidFill>
                  <a:schemeClr val="tx1"/>
                </a:solidFill>
                <a:latin typeface="Times New Roman" panose="02020603050405020304" pitchFamily="18" charset="0"/>
                <a:cs typeface="Times New Roman" panose="02020603050405020304" pitchFamily="18" charset="0"/>
              </a:rPr>
              <a:t>інтернеті</a:t>
            </a:r>
            <a:r>
              <a:rPr lang="ru-RU" dirty="0" smtClean="0">
                <a:solidFill>
                  <a:schemeClr val="tx1"/>
                </a:solidFill>
                <a:latin typeface="Times New Roman" panose="02020603050405020304" pitchFamily="18" charset="0"/>
                <a:cs typeface="Times New Roman" panose="02020603050405020304" pitchFamily="18" charset="0"/>
              </a:rPr>
              <a:t> — так </a:t>
            </a:r>
            <a:r>
              <a:rPr lang="ru-RU" dirty="0" err="1" smtClean="0">
                <a:solidFill>
                  <a:schemeClr val="tx1"/>
                </a:solidFill>
                <a:latin typeface="Times New Roman" panose="02020603050405020304" pitchFamily="18" charset="0"/>
                <a:cs typeface="Times New Roman" panose="02020603050405020304" pitchFamily="18" charset="0"/>
              </a:rPr>
              <a:t>відповіли</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69%</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підлітків</a:t>
            </a:r>
            <a:r>
              <a:rPr lang="ru-RU" dirty="0" smtClean="0">
                <a:solidFill>
                  <a:schemeClr val="tx1"/>
                </a:solidFill>
                <a:latin typeface="Times New Roman" panose="02020603050405020304" pitchFamily="18" charset="0"/>
                <a:cs typeface="Times New Roman" panose="02020603050405020304" pitchFamily="18" charset="0"/>
              </a:rPr>
              <a:t>. До </a:t>
            </a:r>
            <a:r>
              <a:rPr lang="ru-RU" dirty="0" err="1" smtClean="0">
                <a:solidFill>
                  <a:schemeClr val="tx1"/>
                </a:solidFill>
                <a:latin typeface="Times New Roman" panose="02020603050405020304" pitchFamily="18" charset="0"/>
                <a:cs typeface="Times New Roman" panose="02020603050405020304" pitchFamily="18" charset="0"/>
              </a:rPr>
              <a:t>друзів</a:t>
            </a:r>
            <a:r>
              <a:rPr lang="ru-RU" dirty="0" smtClean="0">
                <a:solidFill>
                  <a:schemeClr val="tx1"/>
                </a:solidFill>
                <a:latin typeface="Times New Roman" panose="02020603050405020304" pitchFamily="18" charset="0"/>
                <a:cs typeface="Times New Roman" panose="02020603050405020304" pitchFamily="18" charset="0"/>
              </a:rPr>
              <a:t> по </a:t>
            </a:r>
            <a:r>
              <a:rPr lang="ru-RU" dirty="0" err="1" smtClean="0">
                <a:solidFill>
                  <a:schemeClr val="tx1"/>
                </a:solidFill>
                <a:latin typeface="Times New Roman" panose="02020603050405020304" pitchFamily="18" charset="0"/>
                <a:cs typeface="Times New Roman" panose="02020603050405020304" pitchFamily="18" charset="0"/>
              </a:rPr>
              <a:t>допомогу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звертаються</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15%</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дітей</a:t>
            </a:r>
            <a:r>
              <a:rPr lang="ru-RU" dirty="0" smtClean="0">
                <a:solidFill>
                  <a:schemeClr val="tx1"/>
                </a:solidFill>
                <a:latin typeface="Times New Roman" panose="02020603050405020304" pitchFamily="18" charset="0"/>
                <a:cs typeface="Times New Roman" panose="02020603050405020304" pitchFamily="18" charset="0"/>
              </a:rPr>
              <a:t>, а до </a:t>
            </a:r>
            <a:r>
              <a:rPr lang="ru-RU" dirty="0" err="1" smtClean="0">
                <a:solidFill>
                  <a:schemeClr val="tx1"/>
                </a:solidFill>
                <a:latin typeface="Times New Roman" panose="02020603050405020304" pitchFamily="18" charset="0"/>
                <a:cs typeface="Times New Roman" panose="02020603050405020304" pitchFamily="18" charset="0"/>
              </a:rPr>
              <a:t>батьків</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лише</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7%</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Можливістю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звернутися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наприклад</a:t>
            </a:r>
            <a:r>
              <a:rPr lang="ru-RU" dirty="0" smtClean="0">
                <a:solidFill>
                  <a:schemeClr val="tx1"/>
                </a:solidFill>
                <a:latin typeface="Times New Roman" panose="02020603050405020304" pitchFamily="18" charset="0"/>
                <a:cs typeface="Times New Roman" panose="02020603050405020304" pitchFamily="18" charset="0"/>
              </a:rPr>
              <a:t>, до </a:t>
            </a:r>
            <a:r>
              <a:rPr lang="ru-RU" dirty="0" err="1" smtClean="0">
                <a:solidFill>
                  <a:schemeClr val="tx1"/>
                </a:solidFill>
                <a:latin typeface="Times New Roman" panose="02020603050405020304" pitchFamily="18" charset="0"/>
                <a:cs typeface="Times New Roman" panose="02020603050405020304" pitchFamily="18" charset="0"/>
              </a:rPr>
              <a:t>Кіберполіції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користуються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лише</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1%</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опитаних</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2747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latin typeface="Times New Roman" panose="02020603050405020304" pitchFamily="18" charset="0"/>
                <a:cs typeface="Times New Roman" panose="02020603050405020304" pitchFamily="18" charset="0"/>
              </a:rPr>
              <a:t>Кібербулінг</a:t>
            </a:r>
            <a:r>
              <a:rPr lang="uk-UA" dirty="0" smtClean="0">
                <a:latin typeface="Times New Roman" panose="02020603050405020304" pitchFamily="18" charset="0"/>
                <a:cs typeface="Times New Roman" panose="02020603050405020304" pitchFamily="18" charset="0"/>
              </a:rPr>
              <a:t/>
            </a:r>
            <a:br>
              <a:rPr lang="uk-UA" dirty="0" smtClean="0">
                <a:latin typeface="Times New Roman" panose="02020603050405020304" pitchFamily="18" charset="0"/>
                <a:cs typeface="Times New Roman" panose="02020603050405020304" pitchFamily="18" charset="0"/>
              </a:rPr>
            </a:br>
            <a:r>
              <a:rPr lang="uk-UA" dirty="0" smtClean="0">
                <a:latin typeface="Times New Roman" panose="02020603050405020304" pitchFamily="18" charset="0"/>
                <a:cs typeface="Times New Roman" panose="02020603050405020304" pitchFamily="18" charset="0"/>
              </a:rPr>
              <a:t>та вседозволеність в інтернеті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r>
              <a:rPr lang="ru-RU" b="1" dirty="0" err="1" smtClean="0">
                <a:solidFill>
                  <a:schemeClr val="tx1"/>
                </a:solidFill>
                <a:latin typeface="Times New Roman" panose="02020603050405020304" pitchFamily="18" charset="0"/>
                <a:cs typeface="Times New Roman" panose="02020603050405020304" pitchFamily="18" charset="0"/>
              </a:rPr>
              <a:t>Кібербулінг</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це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булінг</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із</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застосуванням</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цифрових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технологій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Він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відбуватися</a:t>
            </a:r>
            <a:r>
              <a:rPr lang="ru-RU" dirty="0" smtClean="0">
                <a:solidFill>
                  <a:schemeClr val="tx1"/>
                </a:solidFill>
                <a:latin typeface="Times New Roman" panose="02020603050405020304" pitchFamily="18" charset="0"/>
                <a:cs typeface="Times New Roman" panose="02020603050405020304" pitchFamily="18" charset="0"/>
              </a:rPr>
              <a:t> в </a:t>
            </a:r>
            <a:r>
              <a:rPr lang="ru-RU" dirty="0" err="1" smtClean="0">
                <a:solidFill>
                  <a:schemeClr val="tx1"/>
                </a:solidFill>
                <a:latin typeface="Times New Roman" panose="02020603050405020304" pitchFamily="18" charset="0"/>
                <a:cs typeface="Times New Roman" panose="02020603050405020304" pitchFamily="18" charset="0"/>
              </a:rPr>
              <a:t>соціальних</a:t>
            </a:r>
            <a:r>
              <a:rPr lang="ru-RU" dirty="0" smtClean="0">
                <a:solidFill>
                  <a:schemeClr val="tx1"/>
                </a:solidFill>
                <a:latin typeface="Times New Roman" panose="02020603050405020304" pitchFamily="18" charset="0"/>
                <a:cs typeface="Times New Roman" panose="02020603050405020304" pitchFamily="18" charset="0"/>
              </a:rPr>
              <a:t> мережах, платформах </a:t>
            </a:r>
            <a:r>
              <a:rPr lang="ru-RU" dirty="0" err="1" smtClean="0">
                <a:solidFill>
                  <a:schemeClr val="tx1"/>
                </a:solidFill>
                <a:latin typeface="Times New Roman" panose="02020603050405020304" pitchFamily="18" charset="0"/>
                <a:cs typeface="Times New Roman" panose="02020603050405020304" pitchFamily="18" charset="0"/>
              </a:rPr>
              <a:t>обміну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повідомленнями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месенджерах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ігрових</a:t>
            </a:r>
            <a:r>
              <a:rPr lang="ru-RU" dirty="0" smtClean="0">
                <a:solidFill>
                  <a:schemeClr val="tx1"/>
                </a:solidFill>
                <a:latin typeface="Times New Roman" panose="02020603050405020304" pitchFamily="18" charset="0"/>
                <a:cs typeface="Times New Roman" panose="02020603050405020304" pitchFamily="18" charset="0"/>
              </a:rPr>
              <a:t> платформах та </a:t>
            </a:r>
            <a:r>
              <a:rPr lang="ru-RU" dirty="0" err="1" smtClean="0">
                <a:solidFill>
                  <a:schemeClr val="tx1"/>
                </a:solidFill>
                <a:latin typeface="Times New Roman" panose="02020603050405020304" pitchFamily="18" charset="0"/>
                <a:cs typeface="Times New Roman" panose="02020603050405020304" pitchFamily="18" charset="0"/>
              </a:rPr>
              <a:t>мобільних</a:t>
            </a:r>
            <a:r>
              <a:rPr lang="ru-RU" dirty="0" smtClean="0">
                <a:solidFill>
                  <a:schemeClr val="tx1"/>
                </a:solidFill>
                <a:latin typeface="Times New Roman" panose="02020603050405020304" pitchFamily="18" charset="0"/>
                <a:cs typeface="Times New Roman" panose="02020603050405020304" pitchFamily="18" charset="0"/>
              </a:rPr>
              <a:t> телефонах. </a:t>
            </a:r>
            <a:r>
              <a:rPr lang="ru-RU" dirty="0" err="1" smtClean="0">
                <a:solidFill>
                  <a:schemeClr val="tx1"/>
                </a:solidFill>
                <a:latin typeface="Times New Roman" panose="02020603050405020304" pitchFamily="18" charset="0"/>
                <a:cs typeface="Times New Roman" panose="02020603050405020304" pitchFamily="18" charset="0"/>
              </a:rPr>
              <a:t>Це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неодноразова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поведінка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спрямована</a:t>
            </a:r>
            <a:r>
              <a:rPr lang="ru-RU" dirty="0" smtClean="0">
                <a:solidFill>
                  <a:schemeClr val="tx1"/>
                </a:solidFill>
                <a:latin typeface="Times New Roman" panose="02020603050405020304" pitchFamily="18" charset="0"/>
                <a:cs typeface="Times New Roman" panose="02020603050405020304" pitchFamily="18" charset="0"/>
              </a:rPr>
              <a:t> на </a:t>
            </a:r>
            <a:r>
              <a:rPr lang="ru-RU" dirty="0" err="1" smtClean="0">
                <a:solidFill>
                  <a:schemeClr val="tx1"/>
                </a:solidFill>
                <a:latin typeface="Times New Roman" panose="02020603050405020304" pitchFamily="18" charset="0"/>
                <a:cs typeface="Times New Roman" panose="02020603050405020304" pitchFamily="18" charset="0"/>
              </a:rPr>
              <a:t>залякування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провокування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гніву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чи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приниження</a:t>
            </a:r>
            <a:r>
              <a:rPr lang="ru-RU" dirty="0" smtClean="0">
                <a:solidFill>
                  <a:schemeClr val="tx1"/>
                </a:solidFill>
                <a:latin typeface="Times New Roman" panose="02020603050405020304" pitchFamily="18" charset="0"/>
                <a:cs typeface="Times New Roman" panose="02020603050405020304" pitchFamily="18" charset="0"/>
              </a:rPr>
              <a:t> тих, </a:t>
            </a:r>
            <a:r>
              <a:rPr lang="ru-RU" dirty="0" err="1" smtClean="0">
                <a:solidFill>
                  <a:schemeClr val="tx1"/>
                </a:solidFill>
                <a:latin typeface="Times New Roman" panose="02020603050405020304" pitchFamily="18" charset="0"/>
                <a:cs typeface="Times New Roman" panose="02020603050405020304" pitchFamily="18" charset="0"/>
              </a:rPr>
              <a:t>проти</a:t>
            </a:r>
            <a:r>
              <a:rPr lang="ru-RU" dirty="0" smtClean="0">
                <a:solidFill>
                  <a:schemeClr val="tx1"/>
                </a:solidFill>
                <a:latin typeface="Times New Roman" panose="02020603050405020304" pitchFamily="18" charset="0"/>
                <a:cs typeface="Times New Roman" panose="02020603050405020304" pitchFamily="18" charset="0"/>
              </a:rPr>
              <a:t> кого </a:t>
            </a:r>
            <a:r>
              <a:rPr lang="ru-RU" dirty="0" err="1" smtClean="0">
                <a:solidFill>
                  <a:schemeClr val="tx1"/>
                </a:solidFill>
                <a:latin typeface="Times New Roman" panose="02020603050405020304" pitchFamily="18" charset="0"/>
                <a:cs typeface="Times New Roman" panose="02020603050405020304" pitchFamily="18" charset="0"/>
              </a:rPr>
              <a:t>він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спрямований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Приклади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включають</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a:t>
            </a:r>
            <a:r>
              <a:rPr lang="ru-RU" dirty="0" err="1" smtClean="0">
                <a:solidFill>
                  <a:schemeClr val="tx1"/>
                </a:solidFill>
                <a:latin typeface="Times New Roman" panose="02020603050405020304" pitchFamily="18" charset="0"/>
                <a:cs typeface="Times New Roman" panose="02020603050405020304" pitchFamily="18" charset="0"/>
              </a:rPr>
              <a:t>поширення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брехні</a:t>
            </a:r>
            <a:r>
              <a:rPr lang="ru-RU" dirty="0" smtClean="0">
                <a:solidFill>
                  <a:schemeClr val="tx1"/>
                </a:solidFill>
                <a:latin typeface="Times New Roman" panose="02020603050405020304" pitchFamily="18" charset="0"/>
                <a:cs typeface="Times New Roman" panose="02020603050405020304" pitchFamily="18" charset="0"/>
              </a:rPr>
              <a:t> про </a:t>
            </a:r>
            <a:r>
              <a:rPr lang="ru-RU" dirty="0" err="1" smtClean="0">
                <a:solidFill>
                  <a:schemeClr val="tx1"/>
                </a:solidFill>
                <a:latin typeface="Times New Roman" panose="02020603050405020304" pitchFamily="18" charset="0"/>
                <a:cs typeface="Times New Roman" panose="02020603050405020304" pitchFamily="18" charset="0"/>
              </a:rPr>
              <a:t>когось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розміщення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фотографій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які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компрометуюсь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когось</a:t>
            </a:r>
            <a:r>
              <a:rPr lang="ru-RU" dirty="0" smtClean="0">
                <a:solidFill>
                  <a:schemeClr val="tx1"/>
                </a:solidFill>
                <a:latin typeface="Times New Roman" panose="02020603050405020304" pitchFamily="18" charset="0"/>
                <a:cs typeface="Times New Roman" panose="02020603050405020304" pitchFamily="18" charset="0"/>
              </a:rPr>
              <a:t>, у </a:t>
            </a:r>
            <a:r>
              <a:rPr lang="ru-RU" dirty="0" err="1" smtClean="0">
                <a:solidFill>
                  <a:schemeClr val="tx1"/>
                </a:solidFill>
                <a:latin typeface="Times New Roman" panose="02020603050405020304" pitchFamily="18" charset="0"/>
                <a:cs typeface="Times New Roman" panose="02020603050405020304" pitchFamily="18" charset="0"/>
              </a:rPr>
              <a:t>соціальних</a:t>
            </a:r>
            <a:r>
              <a:rPr lang="ru-RU" dirty="0" smtClean="0">
                <a:solidFill>
                  <a:schemeClr val="tx1"/>
                </a:solidFill>
                <a:latin typeface="Times New Roman" panose="02020603050405020304" pitchFamily="18" charset="0"/>
                <a:cs typeface="Times New Roman" panose="02020603050405020304" pitchFamily="18" charset="0"/>
              </a:rPr>
              <a:t> мережах;</a:t>
            </a:r>
          </a:p>
          <a:p>
            <a:r>
              <a:rPr lang="ru-RU" dirty="0" smtClean="0">
                <a:solidFill>
                  <a:schemeClr val="tx1"/>
                </a:solidFill>
                <a:latin typeface="Times New Roman" panose="02020603050405020304" pitchFamily="18" charset="0"/>
                <a:cs typeface="Times New Roman" panose="02020603050405020304" pitchFamily="18" charset="0"/>
              </a:rPr>
              <a:t>-</a:t>
            </a:r>
            <a:r>
              <a:rPr lang="ru-RU" dirty="0" err="1" smtClean="0">
                <a:solidFill>
                  <a:schemeClr val="tx1"/>
                </a:solidFill>
                <a:latin typeface="Times New Roman" panose="02020603050405020304" pitchFamily="18" charset="0"/>
                <a:cs typeface="Times New Roman" panose="02020603050405020304" pitchFamily="18" charset="0"/>
              </a:rPr>
              <a:t>надсилання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повідомлень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погроз</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які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ображають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когось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можуть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завдати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комусь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шкоди</a:t>
            </a:r>
            <a:r>
              <a:rPr lang="ru-RU" dirty="0" smtClean="0">
                <a:solidFill>
                  <a:schemeClr val="tx1"/>
                </a:solidFill>
                <a:latin typeface="Times New Roman" panose="02020603050405020304" pitchFamily="18" charset="0"/>
                <a:cs typeface="Times New Roman" panose="02020603050405020304" pitchFamily="18" charset="0"/>
              </a:rPr>
              <a:t>, через </a:t>
            </a:r>
            <a:r>
              <a:rPr lang="ru-RU" dirty="0" err="1" smtClean="0">
                <a:solidFill>
                  <a:schemeClr val="tx1"/>
                </a:solidFill>
                <a:latin typeface="Times New Roman" panose="02020603050405020304" pitchFamily="18" charset="0"/>
                <a:cs typeface="Times New Roman" panose="02020603050405020304" pitchFamily="18" charset="0"/>
              </a:rPr>
              <a:t>платформи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обміну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повідомленнями</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a:t>
            </a:r>
            <a:r>
              <a:rPr lang="ru-RU" dirty="0" err="1" smtClean="0">
                <a:solidFill>
                  <a:schemeClr val="tx1"/>
                </a:solidFill>
                <a:latin typeface="Times New Roman" panose="02020603050405020304" pitchFamily="18" charset="0"/>
                <a:cs typeface="Times New Roman" panose="02020603050405020304" pitchFamily="18" charset="0"/>
              </a:rPr>
              <a:t>видання</a:t>
            </a:r>
            <a:r>
              <a:rPr lang="ru-RU" dirty="0" smtClean="0">
                <a:solidFill>
                  <a:schemeClr val="tx1"/>
                </a:solidFill>
                <a:latin typeface="Times New Roman" panose="02020603050405020304" pitchFamily="18" charset="0"/>
                <a:cs typeface="Times New Roman" panose="02020603050405020304" pitchFamily="18" charset="0"/>
              </a:rPr>
              <a:t> себе за </a:t>
            </a:r>
            <a:r>
              <a:rPr lang="ru-RU" dirty="0" err="1" smtClean="0">
                <a:solidFill>
                  <a:schemeClr val="tx1"/>
                </a:solidFill>
                <a:latin typeface="Times New Roman" panose="02020603050405020304" pitchFamily="18" charset="0"/>
                <a:cs typeface="Times New Roman" panose="02020603050405020304" pitchFamily="18" charset="0"/>
              </a:rPr>
              <a:t>когось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іншого</a:t>
            </a:r>
            <a:r>
              <a:rPr lang="ru-RU" dirty="0" smtClean="0">
                <a:solidFill>
                  <a:schemeClr val="tx1"/>
                </a:solidFill>
                <a:latin typeface="Times New Roman" panose="02020603050405020304" pitchFamily="18" charset="0"/>
                <a:cs typeface="Times New Roman" panose="02020603050405020304" pitchFamily="18" charset="0"/>
              </a:rPr>
              <a:t>/</a:t>
            </a:r>
            <a:r>
              <a:rPr lang="ru-RU" dirty="0" err="1" smtClean="0">
                <a:solidFill>
                  <a:schemeClr val="tx1"/>
                </a:solidFill>
                <a:latin typeface="Times New Roman" panose="02020603050405020304" pitchFamily="18" charset="0"/>
                <a:cs typeface="Times New Roman" panose="02020603050405020304" pitchFamily="18" charset="0"/>
              </a:rPr>
              <a:t>іншу</a:t>
            </a:r>
            <a:r>
              <a:rPr lang="ru-RU" dirty="0" smtClean="0">
                <a:solidFill>
                  <a:schemeClr val="tx1"/>
                </a:solidFill>
                <a:latin typeface="Times New Roman" panose="02020603050405020304" pitchFamily="18" charset="0"/>
                <a:cs typeface="Times New Roman" panose="02020603050405020304" pitchFamily="18" charset="0"/>
              </a:rPr>
              <a:t> і </a:t>
            </a:r>
            <a:r>
              <a:rPr lang="ru-RU" dirty="0" err="1" smtClean="0">
                <a:solidFill>
                  <a:schemeClr val="tx1"/>
                </a:solidFill>
                <a:latin typeface="Times New Roman" panose="02020603050405020304" pitchFamily="18" charset="0"/>
                <a:cs typeface="Times New Roman" panose="02020603050405020304" pitchFamily="18" charset="0"/>
              </a:rPr>
              <a:t>надсилання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повідомлень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іншим</a:t>
            </a:r>
            <a:r>
              <a:rPr lang="ru-RU" dirty="0" smtClean="0">
                <a:solidFill>
                  <a:schemeClr val="tx1"/>
                </a:solidFill>
                <a:latin typeface="Times New Roman" panose="02020603050405020304" pitchFamily="18" charset="0"/>
                <a:cs typeface="Times New Roman" panose="02020603050405020304" pitchFamily="18" charset="0"/>
              </a:rPr>
              <a:t> людям </a:t>
            </a:r>
            <a:r>
              <a:rPr lang="ru-RU" dirty="0" err="1" smtClean="0">
                <a:solidFill>
                  <a:schemeClr val="tx1"/>
                </a:solidFill>
                <a:latin typeface="Times New Roman" panose="02020603050405020304" pitchFamily="18" charset="0"/>
                <a:cs typeface="Times New Roman" panose="02020603050405020304" pitchFamily="18" charset="0"/>
              </a:rPr>
              <a:t>від</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його</a:t>
            </a:r>
            <a:r>
              <a:rPr lang="ru-RU" dirty="0" smtClean="0">
                <a:solidFill>
                  <a:schemeClr val="tx1"/>
                </a:solidFill>
                <a:latin typeface="Times New Roman" panose="02020603050405020304" pitchFamily="18" charset="0"/>
                <a:cs typeface="Times New Roman" panose="02020603050405020304" pitchFamily="18" charset="0"/>
              </a:rPr>
              <a:t>/</a:t>
            </a:r>
            <a:r>
              <a:rPr lang="ru-RU" dirty="0" err="1" smtClean="0">
                <a:solidFill>
                  <a:schemeClr val="tx1"/>
                </a:solidFill>
                <a:latin typeface="Times New Roman" panose="02020603050405020304" pitchFamily="18" charset="0"/>
                <a:cs typeface="Times New Roman" panose="02020603050405020304" pitchFamily="18" charset="0"/>
              </a:rPr>
              <a:t>її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імені</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a:t>
            </a:r>
            <a:r>
              <a:rPr lang="ru-RU" dirty="0" err="1" smtClean="0">
                <a:solidFill>
                  <a:schemeClr val="tx1"/>
                </a:solidFill>
                <a:latin typeface="Times New Roman" panose="02020603050405020304" pitchFamily="18" charset="0"/>
                <a:cs typeface="Times New Roman" panose="02020603050405020304" pitchFamily="18" charset="0"/>
              </a:rPr>
              <a:t>Особистий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булінг</a:t>
            </a:r>
            <a:r>
              <a:rPr lang="ru-RU" dirty="0" smtClean="0">
                <a:solidFill>
                  <a:schemeClr val="tx1"/>
                </a:solidFill>
                <a:latin typeface="Times New Roman" panose="02020603050405020304" pitchFamily="18" charset="0"/>
                <a:cs typeface="Times New Roman" panose="02020603050405020304" pitchFamily="18" charset="0"/>
              </a:rPr>
              <a:t> та </a:t>
            </a:r>
            <a:r>
              <a:rPr lang="ru-RU" dirty="0" err="1" smtClean="0">
                <a:solidFill>
                  <a:schemeClr val="tx1"/>
                </a:solidFill>
                <a:latin typeface="Times New Roman" panose="02020603050405020304" pitchFamily="18" charset="0"/>
                <a:cs typeface="Times New Roman" panose="02020603050405020304" pitchFamily="18" charset="0"/>
              </a:rPr>
              <a:t>кібербулінг</a:t>
            </a:r>
            <a:r>
              <a:rPr lang="ru-RU" dirty="0" smtClean="0">
                <a:solidFill>
                  <a:schemeClr val="tx1"/>
                </a:solidFill>
                <a:latin typeface="Times New Roman" panose="02020603050405020304" pitchFamily="18" charset="0"/>
                <a:cs typeface="Times New Roman" panose="02020603050405020304" pitchFamily="18" charset="0"/>
              </a:rPr>
              <a:t> часто </a:t>
            </a:r>
            <a:r>
              <a:rPr lang="ru-RU" dirty="0" err="1" smtClean="0">
                <a:solidFill>
                  <a:schemeClr val="tx1"/>
                </a:solidFill>
                <a:latin typeface="Times New Roman" panose="02020603050405020304" pitchFamily="18" charset="0"/>
                <a:cs typeface="Times New Roman" panose="02020603050405020304" pitchFamily="18" charset="0"/>
              </a:rPr>
              <a:t>пов’язані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між</a:t>
            </a:r>
            <a:r>
              <a:rPr lang="ru-RU" dirty="0" smtClean="0">
                <a:solidFill>
                  <a:schemeClr val="tx1"/>
                </a:solidFill>
                <a:latin typeface="Times New Roman" panose="02020603050405020304" pitchFamily="18" charset="0"/>
                <a:cs typeface="Times New Roman" panose="02020603050405020304" pitchFamily="18" charset="0"/>
              </a:rPr>
              <a:t> собою. Але </a:t>
            </a:r>
            <a:r>
              <a:rPr lang="ru-RU" dirty="0" err="1" smtClean="0">
                <a:solidFill>
                  <a:schemeClr val="tx1"/>
                </a:solidFill>
                <a:latin typeface="Times New Roman" panose="02020603050405020304" pitchFamily="18" charset="0"/>
                <a:cs typeface="Times New Roman" panose="02020603050405020304" pitchFamily="18" charset="0"/>
              </a:rPr>
              <a:t>кібербулінг</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залишає</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цифровий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слід</a:t>
            </a:r>
            <a:r>
              <a:rPr lang="ru-RU" dirty="0" smtClean="0">
                <a:solidFill>
                  <a:schemeClr val="tx1"/>
                </a:solidFill>
                <a:latin typeface="Times New Roman" panose="02020603050405020304" pitchFamily="18" charset="0"/>
                <a:cs typeface="Times New Roman" panose="02020603050405020304" pitchFamily="18" charset="0"/>
              </a:rPr>
              <a:t> – записи, </a:t>
            </a:r>
            <a:r>
              <a:rPr lang="ru-RU" dirty="0" err="1" smtClean="0">
                <a:solidFill>
                  <a:schemeClr val="tx1"/>
                </a:solidFill>
                <a:latin typeface="Times New Roman" panose="02020603050405020304" pitchFamily="18" charset="0"/>
                <a:cs typeface="Times New Roman" panose="02020603050405020304" pitchFamily="18" charset="0"/>
              </a:rPr>
              <a:t>який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слугувати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доказами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дозволять </a:t>
            </a:r>
            <a:r>
              <a:rPr lang="ru-RU" dirty="0" err="1" smtClean="0">
                <a:solidFill>
                  <a:schemeClr val="tx1"/>
                </a:solidFill>
                <a:latin typeface="Times New Roman" panose="02020603050405020304" pitchFamily="18" charset="0"/>
                <a:cs typeface="Times New Roman" panose="02020603050405020304" pitchFamily="18" charset="0"/>
              </a:rPr>
              <a:t>зупинити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цькування</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829240" y="322674"/>
            <a:ext cx="2892450" cy="1757585"/>
          </a:xfrm>
          <a:prstGeom prst="rect">
            <a:avLst/>
          </a:prstGeom>
        </p:spPr>
      </p:pic>
    </p:spTree>
    <p:extLst>
      <p:ext uri="{BB962C8B-B14F-4D97-AF65-F5344CB8AC3E}">
        <p14:creationId xmlns:p14="http://schemas.microsoft.com/office/powerpoint/2010/main" xmlns="" val="5713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41684"/>
            <a:ext cx="10515600" cy="5535279"/>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Коли </a:t>
            </a:r>
            <a:r>
              <a:rPr lang="ru-RU" dirty="0" err="1" smtClean="0">
                <a:solidFill>
                  <a:schemeClr val="tx1"/>
                </a:solidFill>
                <a:latin typeface="Times New Roman" panose="02020603050405020304" pitchFamily="18" charset="0"/>
                <a:cs typeface="Times New Roman" panose="02020603050405020304" pitchFamily="18" charset="0"/>
              </a:rPr>
              <a:t>булінг</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трапляється</a:t>
            </a:r>
            <a:r>
              <a:rPr lang="ru-RU" dirty="0" smtClean="0">
                <a:solidFill>
                  <a:schemeClr val="tx1"/>
                </a:solidFill>
                <a:latin typeface="Times New Roman" panose="02020603050405020304" pitchFamily="18" charset="0"/>
                <a:cs typeface="Times New Roman" panose="02020603050405020304" pitchFamily="18" charset="0"/>
              </a:rPr>
              <a:t> в </a:t>
            </a:r>
            <a:r>
              <a:rPr lang="ru-RU" dirty="0" err="1" smtClean="0">
                <a:solidFill>
                  <a:schemeClr val="tx1"/>
                </a:solidFill>
                <a:latin typeface="Times New Roman" panose="02020603050405020304" pitchFamily="18" charset="0"/>
                <a:cs typeface="Times New Roman" panose="02020603050405020304" pitchFamily="18" charset="0"/>
              </a:rPr>
              <a:t>Інтернет</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здаватися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на вас </a:t>
            </a:r>
            <a:r>
              <a:rPr lang="ru-RU" dirty="0" err="1" smtClean="0">
                <a:solidFill>
                  <a:schemeClr val="tx1"/>
                </a:solidFill>
                <a:latin typeface="Times New Roman" panose="02020603050405020304" pitchFamily="18" charset="0"/>
                <a:cs typeface="Times New Roman" panose="02020603050405020304" pitchFamily="18" charset="0"/>
              </a:rPr>
              <a:t>нападають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усюди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навіть</a:t>
            </a:r>
            <a:r>
              <a:rPr lang="ru-RU" dirty="0" smtClean="0">
                <a:solidFill>
                  <a:schemeClr val="tx1"/>
                </a:solidFill>
                <a:latin typeface="Times New Roman" panose="02020603050405020304" pitchFamily="18" charset="0"/>
                <a:cs typeface="Times New Roman" panose="02020603050405020304" pitchFamily="18" charset="0"/>
              </a:rPr>
              <a:t> у </a:t>
            </a:r>
            <a:r>
              <a:rPr lang="ru-RU" dirty="0" err="1" smtClean="0">
                <a:solidFill>
                  <a:schemeClr val="tx1"/>
                </a:solidFill>
                <a:latin typeface="Times New Roman" panose="02020603050405020304" pitchFamily="18" charset="0"/>
                <a:cs typeface="Times New Roman" panose="02020603050405020304" pitchFamily="18" charset="0"/>
              </a:rPr>
              <a:t>власному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домі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здаватися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виходу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немає</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Наслідки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можуть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тривати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довгий</a:t>
            </a:r>
            <a:r>
              <a:rPr lang="ru-RU" dirty="0" smtClean="0">
                <a:solidFill>
                  <a:schemeClr val="tx1"/>
                </a:solidFill>
                <a:latin typeface="Times New Roman" panose="02020603050405020304" pitchFamily="18" charset="0"/>
                <a:cs typeface="Times New Roman" panose="02020603050405020304" pitchFamily="18" charset="0"/>
              </a:rPr>
              <a:t> час і </a:t>
            </a:r>
            <a:r>
              <a:rPr lang="ru-RU" dirty="0" err="1" smtClean="0">
                <a:solidFill>
                  <a:schemeClr val="tx1"/>
                </a:solidFill>
                <a:latin typeface="Times New Roman" panose="02020603050405020304" pitchFamily="18" charset="0"/>
                <a:cs typeface="Times New Roman" panose="02020603050405020304" pitchFamily="18" charset="0"/>
              </a:rPr>
              <a:t>впливати</a:t>
            </a:r>
            <a:r>
              <a:rPr lang="ru-RU" dirty="0" smtClean="0">
                <a:solidFill>
                  <a:schemeClr val="tx1"/>
                </a:solidFill>
                <a:latin typeface="Times New Roman" panose="02020603050405020304" pitchFamily="18" charset="0"/>
                <a:cs typeface="Times New Roman" panose="02020603050405020304" pitchFamily="18" charset="0"/>
              </a:rPr>
              <a:t> на </a:t>
            </a:r>
            <a:r>
              <a:rPr lang="ru-RU" dirty="0" err="1" smtClean="0">
                <a:solidFill>
                  <a:schemeClr val="tx1"/>
                </a:solidFill>
                <a:latin typeface="Times New Roman" panose="02020603050405020304" pitchFamily="18" charset="0"/>
                <a:cs typeface="Times New Roman" panose="02020603050405020304" pitchFamily="18" charset="0"/>
              </a:rPr>
              <a:t>людину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різними</a:t>
            </a:r>
            <a:r>
              <a:rPr lang="ru-RU" dirty="0" smtClean="0">
                <a:solidFill>
                  <a:schemeClr val="tx1"/>
                </a:solidFill>
                <a:latin typeface="Times New Roman" panose="02020603050405020304" pitchFamily="18" charset="0"/>
                <a:cs typeface="Times New Roman" panose="02020603050405020304" pitchFamily="18" charset="0"/>
              </a:rPr>
              <a:t> способами:</a:t>
            </a:r>
          </a:p>
          <a:p>
            <a:r>
              <a:rPr lang="ru-RU" b="1" dirty="0" smtClean="0">
                <a:solidFill>
                  <a:schemeClr val="tx1"/>
                </a:solidFill>
                <a:latin typeface="Times New Roman" panose="02020603050405020304" pitchFamily="18" charset="0"/>
                <a:cs typeface="Times New Roman" panose="02020603050405020304" pitchFamily="18" charset="0"/>
              </a:rPr>
              <a:t>Ментально</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відчуття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смутку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пригніченості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навіть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злості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відчуття</a:t>
            </a:r>
            <a:r>
              <a:rPr lang="ru-RU" dirty="0" smtClean="0">
                <a:solidFill>
                  <a:schemeClr val="tx1"/>
                </a:solidFill>
                <a:latin typeface="Times New Roman" panose="02020603050405020304" pitchFamily="18" charset="0"/>
                <a:cs typeface="Times New Roman" panose="02020603050405020304" pitchFamily="18" charset="0"/>
              </a:rPr>
              <a:t> себе в </a:t>
            </a:r>
            <a:r>
              <a:rPr lang="ru-RU" dirty="0" err="1" smtClean="0">
                <a:solidFill>
                  <a:schemeClr val="tx1"/>
                </a:solidFill>
                <a:latin typeface="Times New Roman" panose="02020603050405020304" pitchFamily="18" charset="0"/>
                <a:cs typeface="Times New Roman" panose="02020603050405020304" pitchFamily="18" charset="0"/>
              </a:rPr>
              <a:t>безглуздому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становищі</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err="1" smtClean="0">
                <a:solidFill>
                  <a:schemeClr val="tx1"/>
                </a:solidFill>
                <a:latin typeface="Times New Roman" panose="02020603050405020304" pitchFamily="18" charset="0"/>
                <a:cs typeface="Times New Roman" panose="02020603050405020304" pitchFamily="18" charset="0"/>
              </a:rPr>
              <a:t>Емоційно</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відчуття</a:t>
            </a:r>
            <a:r>
              <a:rPr lang="ru-RU" dirty="0" smtClean="0">
                <a:solidFill>
                  <a:schemeClr val="tx1"/>
                </a:solidFill>
                <a:latin typeface="Times New Roman" panose="02020603050405020304" pitchFamily="18" charset="0"/>
                <a:cs typeface="Times New Roman" panose="02020603050405020304" pitchFamily="18" charset="0"/>
              </a:rPr>
              <a:t> сорому, </a:t>
            </a:r>
            <a:r>
              <a:rPr lang="ru-RU" dirty="0" err="1" smtClean="0">
                <a:solidFill>
                  <a:schemeClr val="tx1"/>
                </a:solidFill>
                <a:latin typeface="Times New Roman" panose="02020603050405020304" pitchFamily="18" charset="0"/>
                <a:cs typeface="Times New Roman" panose="02020603050405020304" pitchFamily="18" charset="0"/>
              </a:rPr>
              <a:t>втрата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цікавості</a:t>
            </a:r>
            <a:r>
              <a:rPr lang="ru-RU" dirty="0" smtClean="0">
                <a:solidFill>
                  <a:schemeClr val="tx1"/>
                </a:solidFill>
                <a:latin typeface="Times New Roman" panose="02020603050405020304" pitchFamily="18" charset="0"/>
                <a:cs typeface="Times New Roman" panose="02020603050405020304" pitchFamily="18" charset="0"/>
              </a:rPr>
              <a:t> до речей, </a:t>
            </a:r>
            <a:r>
              <a:rPr lang="ru-RU" dirty="0" err="1" smtClean="0">
                <a:solidFill>
                  <a:schemeClr val="tx1"/>
                </a:solidFill>
                <a:latin typeface="Times New Roman" panose="02020603050405020304" pitchFamily="18" charset="0"/>
                <a:cs typeface="Times New Roman" panose="02020603050405020304" pitchFamily="18" charset="0"/>
              </a:rPr>
              <a:t>які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любиш</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err="1" smtClean="0">
                <a:solidFill>
                  <a:schemeClr val="tx1"/>
                </a:solidFill>
                <a:latin typeface="Times New Roman" panose="02020603050405020304" pitchFamily="18" charset="0"/>
                <a:cs typeface="Times New Roman" panose="02020603050405020304" pitchFamily="18" charset="0"/>
              </a:rPr>
              <a:t>Фізично</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відчуття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втоми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втрата</a:t>
            </a:r>
            <a:r>
              <a:rPr lang="ru-RU" dirty="0" smtClean="0">
                <a:solidFill>
                  <a:schemeClr val="tx1"/>
                </a:solidFill>
                <a:latin typeface="Times New Roman" panose="02020603050405020304" pitchFamily="18" charset="0"/>
                <a:cs typeface="Times New Roman" panose="02020603050405020304" pitchFamily="18" charset="0"/>
              </a:rPr>
              <a:t> сну)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таких </a:t>
            </a:r>
            <a:r>
              <a:rPr lang="ru-RU" dirty="0" err="1" smtClean="0">
                <a:solidFill>
                  <a:schemeClr val="tx1"/>
                </a:solidFill>
                <a:latin typeface="Times New Roman" panose="02020603050405020304" pitchFamily="18" charset="0"/>
                <a:cs typeface="Times New Roman" panose="02020603050405020304" pitchFamily="18" charset="0"/>
              </a:rPr>
              <a:t>симптомі</a:t>
            </a:r>
            <a:r>
              <a:rPr lang="ru-RU" dirty="0" smtClean="0">
                <a:solidFill>
                  <a:schemeClr val="tx1"/>
                </a:solidFill>
                <a:latin typeface="Times New Roman" panose="02020603050405020304" pitchFamily="18" charset="0"/>
                <a:cs typeface="Times New Roman" panose="02020603050405020304" pitchFamily="18" charset="0"/>
              </a:rPr>
              <a:t>, як </a:t>
            </a:r>
            <a:r>
              <a:rPr lang="ru-RU" dirty="0" err="1" smtClean="0">
                <a:solidFill>
                  <a:schemeClr val="tx1"/>
                </a:solidFill>
                <a:latin typeface="Times New Roman" panose="02020603050405020304" pitchFamily="18" charset="0"/>
                <a:cs typeface="Times New Roman" panose="02020603050405020304" pitchFamily="18" charset="0"/>
              </a:rPr>
              <a:t>біль</a:t>
            </a:r>
            <a:r>
              <a:rPr lang="ru-RU" dirty="0" smtClean="0">
                <a:solidFill>
                  <a:schemeClr val="tx1"/>
                </a:solidFill>
                <a:latin typeface="Times New Roman" panose="02020603050405020304" pitchFamily="18" charset="0"/>
                <a:cs typeface="Times New Roman" panose="02020603050405020304" pitchFamily="18" charset="0"/>
              </a:rPr>
              <a:t> у </a:t>
            </a:r>
            <a:r>
              <a:rPr lang="ru-RU" dirty="0" err="1" smtClean="0">
                <a:solidFill>
                  <a:schemeClr val="tx1"/>
                </a:solidFill>
                <a:latin typeface="Times New Roman" panose="02020603050405020304" pitchFamily="18" charset="0"/>
                <a:cs typeface="Times New Roman" panose="02020603050405020304" pitchFamily="18" charset="0"/>
              </a:rPr>
              <a:t>животі</a:t>
            </a:r>
            <a:r>
              <a:rPr lang="ru-RU" dirty="0" smtClean="0">
                <a:solidFill>
                  <a:schemeClr val="tx1"/>
                </a:solidFill>
                <a:latin typeface="Times New Roman" panose="02020603050405020304" pitchFamily="18" charset="0"/>
                <a:cs typeface="Times New Roman" panose="02020603050405020304" pitchFamily="18" charset="0"/>
              </a:rPr>
              <a:t> та </a:t>
            </a:r>
            <a:r>
              <a:rPr lang="ru-RU" dirty="0" err="1" smtClean="0">
                <a:solidFill>
                  <a:schemeClr val="tx1"/>
                </a:solidFill>
                <a:latin typeface="Times New Roman" panose="02020603050405020304" pitchFamily="18" charset="0"/>
                <a:cs typeface="Times New Roman" panose="02020603050405020304" pitchFamily="18" charset="0"/>
              </a:rPr>
              <a:t>головний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біль</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err="1" smtClean="0">
                <a:solidFill>
                  <a:schemeClr val="tx1"/>
                </a:solidFill>
                <a:latin typeface="Times New Roman" panose="02020603050405020304" pitchFamily="18" charset="0"/>
                <a:cs typeface="Times New Roman" panose="02020603050405020304" pitchFamily="18" charset="0"/>
              </a:rPr>
              <a:t>Відчуття</a:t>
            </a:r>
            <a:r>
              <a:rPr lang="ru-RU" dirty="0" smtClean="0">
                <a:solidFill>
                  <a:schemeClr val="tx1"/>
                </a:solidFill>
                <a:latin typeface="Times New Roman" panose="02020603050405020304" pitchFamily="18" charset="0"/>
                <a:cs typeface="Times New Roman" panose="02020603050405020304" pitchFamily="18" charset="0"/>
              </a:rPr>
              <a:t> того,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з тебе </a:t>
            </a:r>
            <a:r>
              <a:rPr lang="ru-RU" dirty="0" err="1" smtClean="0">
                <a:solidFill>
                  <a:schemeClr val="tx1"/>
                </a:solidFill>
                <a:latin typeface="Times New Roman" panose="02020603050405020304" pitchFamily="18" charset="0"/>
                <a:cs typeface="Times New Roman" panose="02020603050405020304" pitchFamily="18" charset="0"/>
              </a:rPr>
              <a:t>насміхаються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тебе </a:t>
            </a:r>
            <a:r>
              <a:rPr lang="ru-RU" dirty="0" err="1" smtClean="0">
                <a:solidFill>
                  <a:schemeClr val="tx1"/>
                </a:solidFill>
                <a:latin typeface="Times New Roman" panose="02020603050405020304" pitchFamily="18" charset="0"/>
                <a:cs typeface="Times New Roman" panose="02020603050405020304" pitchFamily="18" charset="0"/>
              </a:rPr>
              <a:t>переслідують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заважати</a:t>
            </a:r>
            <a:r>
              <a:rPr lang="ru-RU" dirty="0" smtClean="0">
                <a:solidFill>
                  <a:schemeClr val="tx1"/>
                </a:solidFill>
                <a:latin typeface="Times New Roman" panose="02020603050405020304" pitchFamily="18" charset="0"/>
                <a:cs typeface="Times New Roman" panose="02020603050405020304" pitchFamily="18" charset="0"/>
              </a:rPr>
              <a:t> людям </a:t>
            </a:r>
            <a:r>
              <a:rPr lang="ru-RU" dirty="0" err="1" smtClean="0">
                <a:solidFill>
                  <a:schemeClr val="tx1"/>
                </a:solidFill>
                <a:latin typeface="Times New Roman" panose="02020603050405020304" pitchFamily="18" charset="0"/>
                <a:cs typeface="Times New Roman" panose="02020603050405020304" pitchFamily="18" charset="0"/>
              </a:rPr>
              <a:t>говорити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намагатися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боротися</a:t>
            </a:r>
            <a:r>
              <a:rPr lang="ru-RU" dirty="0" smtClean="0">
                <a:solidFill>
                  <a:schemeClr val="tx1"/>
                </a:solidFill>
                <a:latin typeface="Times New Roman" panose="02020603050405020304" pitchFamily="18" charset="0"/>
                <a:cs typeface="Times New Roman" panose="02020603050405020304" pitchFamily="18" charset="0"/>
              </a:rPr>
              <a:t> з проблемою. У </a:t>
            </a:r>
            <a:r>
              <a:rPr lang="ru-RU" dirty="0" err="1" smtClean="0">
                <a:solidFill>
                  <a:schemeClr val="tx1"/>
                </a:solidFill>
                <a:latin typeface="Times New Roman" panose="02020603050405020304" pitchFamily="18" charset="0"/>
                <a:cs typeface="Times New Roman" panose="02020603050405020304" pitchFamily="18" charset="0"/>
              </a:rPr>
              <a:t>крайніх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випадках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кібербулінг</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призвести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навіть</a:t>
            </a:r>
            <a:r>
              <a:rPr lang="ru-RU" dirty="0" smtClean="0">
                <a:solidFill>
                  <a:schemeClr val="tx1"/>
                </a:solidFill>
                <a:latin typeface="Times New Roman" panose="02020603050405020304" pitchFamily="18" charset="0"/>
                <a:cs typeface="Times New Roman" panose="02020603050405020304" pitchFamily="18" charset="0"/>
              </a:rPr>
              <a:t> до </a:t>
            </a:r>
            <a:r>
              <a:rPr lang="ru-RU" dirty="0" err="1" smtClean="0">
                <a:solidFill>
                  <a:schemeClr val="tx1"/>
                </a:solidFill>
                <a:latin typeface="Times New Roman" panose="02020603050405020304" pitchFamily="18" charset="0"/>
                <a:cs typeface="Times New Roman" panose="02020603050405020304" pitchFamily="18" charset="0"/>
              </a:rPr>
              <a:t>скоєння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самогубства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Кібербулінг</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впливати</a:t>
            </a:r>
            <a:r>
              <a:rPr lang="ru-RU" dirty="0" smtClean="0">
                <a:solidFill>
                  <a:schemeClr val="tx1"/>
                </a:solidFill>
                <a:latin typeface="Times New Roman" panose="02020603050405020304" pitchFamily="18" charset="0"/>
                <a:cs typeface="Times New Roman" panose="02020603050405020304" pitchFamily="18" charset="0"/>
              </a:rPr>
              <a:t> на нас </a:t>
            </a:r>
            <a:r>
              <a:rPr lang="ru-RU" dirty="0" err="1" smtClean="0">
                <a:solidFill>
                  <a:schemeClr val="tx1"/>
                </a:solidFill>
                <a:latin typeface="Times New Roman" panose="02020603050405020304" pitchFamily="18" charset="0"/>
                <a:cs typeface="Times New Roman" panose="02020603050405020304" pitchFamily="18" charset="0"/>
              </a:rPr>
              <a:t>багатьма</a:t>
            </a:r>
            <a:r>
              <a:rPr lang="ru-RU" dirty="0" smtClean="0">
                <a:solidFill>
                  <a:schemeClr val="tx1"/>
                </a:solidFill>
                <a:latin typeface="Times New Roman" panose="02020603050405020304" pitchFamily="18" charset="0"/>
                <a:cs typeface="Times New Roman" panose="02020603050405020304" pitchFamily="18" charset="0"/>
              </a:rPr>
              <a:t> способами. Але </a:t>
            </a:r>
            <a:r>
              <a:rPr lang="ru-RU" dirty="0" err="1" smtClean="0">
                <a:solidFill>
                  <a:schemeClr val="tx1"/>
                </a:solidFill>
                <a:latin typeface="Times New Roman" panose="02020603050405020304" pitchFamily="18" charset="0"/>
                <a:cs typeface="Times New Roman" panose="02020603050405020304" pitchFamily="18" charset="0"/>
              </a:rPr>
              <a:t>це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можна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подолати</a:t>
            </a:r>
            <a:r>
              <a:rPr lang="ru-RU" dirty="0" smtClean="0">
                <a:solidFill>
                  <a:schemeClr val="tx1"/>
                </a:solidFill>
                <a:latin typeface="Times New Roman" panose="02020603050405020304" pitchFamily="18" charset="0"/>
                <a:cs typeface="Times New Roman" panose="02020603050405020304" pitchFamily="18" charset="0"/>
              </a:rPr>
              <a:t>, і люди </a:t>
            </a:r>
            <a:r>
              <a:rPr lang="ru-RU" dirty="0" err="1" smtClean="0">
                <a:solidFill>
                  <a:schemeClr val="tx1"/>
                </a:solidFill>
                <a:latin typeface="Times New Roman" panose="02020603050405020304" pitchFamily="18" charset="0"/>
                <a:cs typeface="Times New Roman" panose="02020603050405020304" pitchFamily="18" charset="0"/>
              </a:rPr>
              <a:t>можуть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повернути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впевненість</a:t>
            </a:r>
            <a:r>
              <a:rPr lang="ru-RU" dirty="0" smtClean="0">
                <a:solidFill>
                  <a:schemeClr val="tx1"/>
                </a:solidFill>
                <a:latin typeface="Times New Roman" panose="02020603050405020304" pitchFamily="18" charset="0"/>
                <a:cs typeface="Times New Roman" panose="02020603050405020304" pitchFamily="18" charset="0"/>
              </a:rPr>
              <a:t> у </a:t>
            </a:r>
            <a:r>
              <a:rPr lang="ru-RU" dirty="0" err="1" smtClean="0">
                <a:solidFill>
                  <a:schemeClr val="tx1"/>
                </a:solidFill>
                <a:latin typeface="Times New Roman" panose="02020603050405020304" pitchFamily="18" charset="0"/>
                <a:cs typeface="Times New Roman" panose="02020603050405020304" pitchFamily="18" charset="0"/>
              </a:rPr>
              <a:t>собі</a:t>
            </a:r>
            <a:r>
              <a:rPr lang="ru-RU" dirty="0" smtClean="0">
                <a:solidFill>
                  <a:schemeClr val="tx1"/>
                </a:solidFill>
                <a:latin typeface="Times New Roman" panose="02020603050405020304" pitchFamily="18" charset="0"/>
                <a:cs typeface="Times New Roman" panose="02020603050405020304" pitchFamily="18" charset="0"/>
              </a:rPr>
              <a:t> та </a:t>
            </a:r>
            <a:r>
              <a:rPr lang="ru-RU" dirty="0" err="1" smtClean="0">
                <a:solidFill>
                  <a:schemeClr val="tx1"/>
                </a:solidFill>
                <a:latin typeface="Times New Roman" panose="02020603050405020304" pitchFamily="18" charset="0"/>
                <a:cs typeface="Times New Roman" panose="02020603050405020304" pitchFamily="18" charset="0"/>
              </a:rPr>
              <a:t>здоров’я</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932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39788" y="193151"/>
            <a:ext cx="3932237" cy="6401355"/>
          </a:xfrm>
        </p:spPr>
        <p:txBody>
          <a:bodyPr>
            <a:noAutofit/>
          </a:bodyPr>
          <a:lstStyle/>
          <a:p>
            <a:r>
              <a:rPr lang="ru-RU" sz="1300" dirty="0" err="1" smtClean="0">
                <a:solidFill>
                  <a:schemeClr val="tx1"/>
                </a:solidFill>
                <a:latin typeface="Times New Roman" panose="02020603050405020304" pitchFamily="18" charset="0"/>
                <a:cs typeface="Times New Roman" panose="02020603050405020304" pitchFamily="18" charset="0"/>
              </a:rPr>
              <a:t>Якщо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ви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думаєте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що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відчуваєте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булінг</a:t>
            </a:r>
            <a:r>
              <a:rPr lang="ru-RU" sz="1300" dirty="0" smtClean="0">
                <a:solidFill>
                  <a:schemeClr val="tx1"/>
                </a:solidFill>
                <a:latin typeface="Times New Roman" panose="02020603050405020304" pitchFamily="18" charset="0"/>
                <a:cs typeface="Times New Roman" panose="02020603050405020304" pitchFamily="18" charset="0"/>
              </a:rPr>
              <a:t>, перший </a:t>
            </a:r>
            <a:r>
              <a:rPr lang="ru-RU" sz="1300" dirty="0" err="1" smtClean="0">
                <a:solidFill>
                  <a:schemeClr val="tx1"/>
                </a:solidFill>
                <a:latin typeface="Times New Roman" panose="02020603050405020304" pitchFamily="18" charset="0"/>
                <a:cs typeface="Times New Roman" panose="02020603050405020304" pitchFamily="18" charset="0"/>
              </a:rPr>
              <a:t>крок</a:t>
            </a:r>
            <a:r>
              <a:rPr lang="ru-RU" sz="1300" dirty="0" smtClean="0">
                <a:solidFill>
                  <a:schemeClr val="tx1"/>
                </a:solidFill>
                <a:latin typeface="Times New Roman" panose="02020603050405020304" pitchFamily="18" charset="0"/>
                <a:cs typeface="Times New Roman" panose="02020603050405020304" pitchFamily="18" charset="0"/>
              </a:rPr>
              <a:t> – </a:t>
            </a:r>
            <a:r>
              <a:rPr lang="ru-RU" sz="1300" dirty="0" err="1" smtClean="0">
                <a:solidFill>
                  <a:schemeClr val="tx1"/>
                </a:solidFill>
                <a:latin typeface="Times New Roman" panose="02020603050405020304" pitchFamily="18" charset="0"/>
                <a:cs typeface="Times New Roman" panose="02020603050405020304" pitchFamily="18" charset="0"/>
              </a:rPr>
              <a:t>це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звернутися</a:t>
            </a:r>
            <a:r>
              <a:rPr lang="ru-RU" sz="1300" dirty="0" smtClean="0">
                <a:solidFill>
                  <a:schemeClr val="tx1"/>
                </a:solidFill>
                <a:latin typeface="Times New Roman" panose="02020603050405020304" pitchFamily="18" charset="0"/>
                <a:cs typeface="Times New Roman" panose="02020603050405020304" pitchFamily="18" charset="0"/>
              </a:rPr>
              <a:t> за </a:t>
            </a:r>
            <a:r>
              <a:rPr lang="ru-RU" sz="1300" dirty="0" err="1" smtClean="0">
                <a:solidFill>
                  <a:schemeClr val="tx1"/>
                </a:solidFill>
                <a:latin typeface="Times New Roman" panose="02020603050405020304" pitchFamily="18" charset="0"/>
                <a:cs typeface="Times New Roman" panose="02020603050405020304" pitchFamily="18" charset="0"/>
              </a:rPr>
              <a:t>допомогою</a:t>
            </a:r>
            <a:r>
              <a:rPr lang="ru-RU" sz="1300" dirty="0" smtClean="0">
                <a:solidFill>
                  <a:schemeClr val="tx1"/>
                </a:solidFill>
                <a:latin typeface="Times New Roman" panose="02020603050405020304" pitchFamily="18" charset="0"/>
                <a:cs typeface="Times New Roman" panose="02020603050405020304" pitchFamily="18" charset="0"/>
              </a:rPr>
              <a:t> до </a:t>
            </a:r>
            <a:r>
              <a:rPr lang="ru-RU" sz="1300" dirty="0" err="1" smtClean="0">
                <a:solidFill>
                  <a:schemeClr val="tx1"/>
                </a:solidFill>
                <a:latin typeface="Times New Roman" panose="02020603050405020304" pitchFamily="18" charset="0"/>
                <a:cs typeface="Times New Roman" panose="02020603050405020304" pitchFamily="18" charset="0"/>
              </a:rPr>
              <a:t>когось</a:t>
            </a:r>
            <a:r>
              <a:rPr lang="ru-RU" sz="1300" dirty="0" smtClean="0">
                <a:solidFill>
                  <a:schemeClr val="tx1"/>
                </a:solidFill>
                <a:latin typeface="Times New Roman" panose="02020603050405020304" pitchFamily="18" charset="0"/>
                <a:cs typeface="Times New Roman" panose="02020603050405020304" pitchFamily="18" charset="0"/>
              </a:rPr>
              <a:t>, кому </a:t>
            </a:r>
            <a:r>
              <a:rPr lang="ru-RU" sz="1300" dirty="0" err="1" smtClean="0">
                <a:solidFill>
                  <a:schemeClr val="tx1"/>
                </a:solidFill>
                <a:latin typeface="Times New Roman" panose="02020603050405020304" pitchFamily="18" charset="0"/>
                <a:cs typeface="Times New Roman" panose="02020603050405020304" pitchFamily="18" charset="0"/>
              </a:rPr>
              <a:t>ви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довіряєте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наприклад</a:t>
            </a:r>
            <a:r>
              <a:rPr lang="ru-RU" sz="1300" dirty="0" smtClean="0">
                <a:solidFill>
                  <a:schemeClr val="tx1"/>
                </a:solidFill>
                <a:latin typeface="Times New Roman" panose="02020603050405020304" pitchFamily="18" charset="0"/>
                <a:cs typeface="Times New Roman" panose="02020603050405020304" pitchFamily="18" charset="0"/>
              </a:rPr>
              <a:t>, до ваших </a:t>
            </a:r>
            <a:r>
              <a:rPr lang="ru-RU" sz="1300" dirty="0" err="1" smtClean="0">
                <a:solidFill>
                  <a:schemeClr val="tx1"/>
                </a:solidFill>
                <a:latin typeface="Times New Roman" panose="02020603050405020304" pitchFamily="18" charset="0"/>
                <a:cs typeface="Times New Roman" panose="02020603050405020304" pitchFamily="18" charset="0"/>
              </a:rPr>
              <a:t>батьків</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близького</a:t>
            </a:r>
            <a:r>
              <a:rPr lang="ru-RU" sz="1300" dirty="0" smtClean="0">
                <a:solidFill>
                  <a:schemeClr val="tx1"/>
                </a:solidFill>
                <a:latin typeface="Times New Roman" panose="02020603050405020304" pitchFamily="18" charset="0"/>
                <a:cs typeface="Times New Roman" panose="02020603050405020304" pitchFamily="18" charset="0"/>
              </a:rPr>
              <a:t> члена </a:t>
            </a:r>
            <a:r>
              <a:rPr lang="ru-RU" sz="1300" dirty="0" err="1" smtClean="0">
                <a:solidFill>
                  <a:schemeClr val="tx1"/>
                </a:solidFill>
                <a:latin typeface="Times New Roman" panose="02020603050405020304" pitchFamily="18" charset="0"/>
                <a:cs typeface="Times New Roman" panose="02020603050405020304" pitchFamily="18" charset="0"/>
              </a:rPr>
              <a:t>сім’ї</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чи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іншого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дорослого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якому</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ви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довіряєте</a:t>
            </a:r>
            <a:r>
              <a:rPr lang="ru-RU" sz="1300" dirty="0" smtClean="0">
                <a:solidFill>
                  <a:schemeClr val="tx1"/>
                </a:solidFill>
                <a:latin typeface="Times New Roman" panose="02020603050405020304" pitchFamily="18" charset="0"/>
                <a:cs typeface="Times New Roman" panose="02020603050405020304" pitchFamily="18" charset="0"/>
              </a:rPr>
              <a:t>. У </a:t>
            </a:r>
            <a:r>
              <a:rPr lang="ru-RU" sz="1300" dirty="0" err="1" smtClean="0">
                <a:solidFill>
                  <a:schemeClr val="tx1"/>
                </a:solidFill>
                <a:latin typeface="Times New Roman" panose="02020603050405020304" pitchFamily="18" charset="0"/>
                <a:cs typeface="Times New Roman" panose="02020603050405020304" pitchFamily="18" charset="0"/>
              </a:rPr>
              <a:t>своїй</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школі</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ви</a:t>
            </a:r>
            <a:r>
              <a:rPr lang="ru-RU" sz="1300" dirty="0" smtClean="0">
                <a:solidFill>
                  <a:schemeClr val="tx1"/>
                </a:solidFill>
                <a:latin typeface="Times New Roman" panose="02020603050405020304" pitchFamily="18" charset="0"/>
                <a:cs typeface="Times New Roman" panose="02020603050405020304" pitchFamily="18" charset="0"/>
              </a:rPr>
              <a:t> можете </a:t>
            </a:r>
            <a:r>
              <a:rPr lang="ru-RU" sz="1300" dirty="0" err="1" smtClean="0">
                <a:solidFill>
                  <a:schemeClr val="tx1"/>
                </a:solidFill>
                <a:latin typeface="Times New Roman" panose="02020603050405020304" pitchFamily="18" charset="0"/>
                <a:cs typeface="Times New Roman" panose="02020603050405020304" pitchFamily="18" charset="0"/>
              </a:rPr>
              <a:t>звернутися</a:t>
            </a:r>
            <a:r>
              <a:rPr lang="ru-RU" sz="1300" dirty="0" smtClean="0">
                <a:solidFill>
                  <a:schemeClr val="tx1"/>
                </a:solidFill>
                <a:latin typeface="Times New Roman" panose="02020603050405020304" pitchFamily="18" charset="0"/>
                <a:cs typeface="Times New Roman" panose="02020603050405020304" pitchFamily="18" charset="0"/>
              </a:rPr>
              <a:t> до психолога, спортивного тренера </a:t>
            </a:r>
            <a:r>
              <a:rPr lang="ru-RU" sz="1300" dirty="0" err="1" smtClean="0">
                <a:solidFill>
                  <a:schemeClr val="tx1"/>
                </a:solidFill>
                <a:latin typeface="Times New Roman" panose="02020603050405020304" pitchFamily="18" charset="0"/>
                <a:cs typeface="Times New Roman" panose="02020603050405020304" pitchFamily="18" charset="0"/>
              </a:rPr>
              <a:t>чи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улюбленого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вчителя</a:t>
            </a:r>
            <a:r>
              <a:rPr lang="ru-RU" sz="1300" dirty="0" smtClean="0">
                <a:solidFill>
                  <a:schemeClr val="tx1"/>
                </a:solidFill>
                <a:latin typeface="Times New Roman" panose="02020603050405020304" pitchFamily="18" charset="0"/>
                <a:cs typeface="Times New Roman" panose="02020603050405020304" pitchFamily="18" charset="0"/>
              </a:rPr>
              <a:t>.</a:t>
            </a:r>
          </a:p>
          <a:p>
            <a:r>
              <a:rPr lang="ru-RU" sz="1300" dirty="0" smtClean="0">
                <a:solidFill>
                  <a:schemeClr val="tx1"/>
                </a:solidFill>
                <a:latin typeface="Times New Roman" panose="02020603050405020304" pitchFamily="18" charset="0"/>
                <a:cs typeface="Times New Roman" panose="02020603050405020304" pitchFamily="18" charset="0"/>
              </a:rPr>
              <a:t>А </a:t>
            </a:r>
            <a:r>
              <a:rPr lang="ru-RU" sz="1300" dirty="0" err="1" smtClean="0">
                <a:solidFill>
                  <a:schemeClr val="tx1"/>
                </a:solidFill>
                <a:latin typeface="Times New Roman" panose="02020603050405020304" pitchFamily="18" charset="0"/>
                <a:cs typeface="Times New Roman" panose="02020603050405020304" pitchFamily="18" charset="0"/>
              </a:rPr>
              <a:t>якщо</a:t>
            </a:r>
            <a:r>
              <a:rPr lang="ru-RU" sz="1300" dirty="0" smtClean="0">
                <a:solidFill>
                  <a:schemeClr val="tx1"/>
                </a:solidFill>
                <a:latin typeface="Times New Roman" panose="02020603050405020304" pitchFamily="18" charset="0"/>
                <a:cs typeface="Times New Roman" panose="02020603050405020304" pitchFamily="18" charset="0"/>
              </a:rPr>
              <a:t> вам не </a:t>
            </a:r>
            <a:r>
              <a:rPr lang="ru-RU" sz="1300" dirty="0" err="1" smtClean="0">
                <a:solidFill>
                  <a:schemeClr val="tx1"/>
                </a:solidFill>
                <a:latin typeface="Times New Roman" panose="02020603050405020304" pitchFamily="18" charset="0"/>
                <a:cs typeface="Times New Roman" panose="02020603050405020304" pitchFamily="18" charset="0"/>
              </a:rPr>
              <a:t>зручно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спілкуватися</a:t>
            </a:r>
            <a:r>
              <a:rPr lang="ru-RU" sz="1300" dirty="0" smtClean="0">
                <a:solidFill>
                  <a:schemeClr val="tx1"/>
                </a:solidFill>
                <a:latin typeface="Times New Roman" panose="02020603050405020304" pitchFamily="18" charset="0"/>
                <a:cs typeface="Times New Roman" panose="02020603050405020304" pitchFamily="18" charset="0"/>
              </a:rPr>
              <a:t> з </a:t>
            </a:r>
            <a:r>
              <a:rPr lang="ru-RU" sz="1300" dirty="0" err="1" smtClean="0">
                <a:solidFill>
                  <a:schemeClr val="tx1"/>
                </a:solidFill>
                <a:latin typeface="Times New Roman" panose="02020603050405020304" pitchFamily="18" charset="0"/>
                <a:cs typeface="Times New Roman" panose="02020603050405020304" pitchFamily="18" charset="0"/>
              </a:rPr>
              <a:t>кимось</a:t>
            </a:r>
            <a:r>
              <a:rPr lang="ru-RU" sz="1300" dirty="0" smtClean="0">
                <a:solidFill>
                  <a:schemeClr val="tx1"/>
                </a:solidFill>
                <a:latin typeface="Times New Roman" panose="02020603050405020304" pitchFamily="18" charset="0"/>
                <a:cs typeface="Times New Roman" panose="02020603050405020304" pitchFamily="18" charset="0"/>
              </a:rPr>
              <a:t>, кого </a:t>
            </a:r>
            <a:r>
              <a:rPr lang="ru-RU" sz="1300" dirty="0" err="1" smtClean="0">
                <a:solidFill>
                  <a:schemeClr val="tx1"/>
                </a:solidFill>
                <a:latin typeface="Times New Roman" panose="02020603050405020304" pitchFamily="18" charset="0"/>
                <a:cs typeface="Times New Roman" panose="02020603050405020304" pitchFamily="18" charset="0"/>
              </a:rPr>
              <a:t>ви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знаєте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пошукайте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гарячу</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лінію</a:t>
            </a:r>
            <a:r>
              <a:rPr lang="ru-RU" sz="1300" dirty="0" smtClean="0">
                <a:solidFill>
                  <a:schemeClr val="tx1"/>
                </a:solidFill>
                <a:latin typeface="Times New Roman" panose="02020603050405020304" pitchFamily="18" charset="0"/>
                <a:cs typeface="Times New Roman" panose="02020603050405020304" pitchFamily="18" charset="0"/>
              </a:rPr>
              <a:t> у </a:t>
            </a:r>
            <a:r>
              <a:rPr lang="ru-RU" sz="1300" dirty="0" err="1" smtClean="0">
                <a:solidFill>
                  <a:schemeClr val="tx1"/>
                </a:solidFill>
                <a:latin typeface="Times New Roman" panose="02020603050405020304" pitchFamily="18" charset="0"/>
                <a:cs typeface="Times New Roman" panose="02020603050405020304" pitchFamily="18" charset="0"/>
              </a:rPr>
              <a:t>своїй</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країні</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щоб</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поговорити</a:t>
            </a:r>
            <a:r>
              <a:rPr lang="ru-RU" sz="1300" dirty="0" smtClean="0">
                <a:solidFill>
                  <a:schemeClr val="tx1"/>
                </a:solidFill>
                <a:latin typeface="Times New Roman" panose="02020603050405020304" pitchFamily="18" charset="0"/>
                <a:cs typeface="Times New Roman" panose="02020603050405020304" pitchFamily="18" charset="0"/>
              </a:rPr>
              <a:t> з </a:t>
            </a:r>
            <a:r>
              <a:rPr lang="ru-RU" sz="1300" dirty="0" err="1" smtClean="0">
                <a:solidFill>
                  <a:schemeClr val="tx1"/>
                </a:solidFill>
                <a:latin typeface="Times New Roman" panose="02020603050405020304" pitchFamily="18" charset="0"/>
                <a:cs typeface="Times New Roman" panose="02020603050405020304" pitchFamily="18" charset="0"/>
              </a:rPr>
              <a:t>професійним</a:t>
            </a:r>
            <a:r>
              <a:rPr lang="ru-RU" sz="1300" dirty="0" smtClean="0">
                <a:solidFill>
                  <a:schemeClr val="tx1"/>
                </a:solidFill>
                <a:latin typeface="Times New Roman" panose="02020603050405020304" pitchFamily="18" charset="0"/>
                <a:cs typeface="Times New Roman" panose="02020603050405020304" pitchFamily="18" charset="0"/>
              </a:rPr>
              <a:t> консультантом.</a:t>
            </a:r>
          </a:p>
          <a:p>
            <a:r>
              <a:rPr lang="ru-RU" sz="1300" dirty="0" err="1" smtClean="0">
                <a:solidFill>
                  <a:schemeClr val="tx1"/>
                </a:solidFill>
                <a:latin typeface="Times New Roman" panose="02020603050405020304" pitchFamily="18" charset="0"/>
                <a:cs typeface="Times New Roman" panose="02020603050405020304" pitchFamily="18" charset="0"/>
              </a:rPr>
              <a:t>Якщо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булінг</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трапляється</a:t>
            </a:r>
            <a:r>
              <a:rPr lang="ru-RU" sz="1300" dirty="0" smtClean="0">
                <a:solidFill>
                  <a:schemeClr val="tx1"/>
                </a:solidFill>
                <a:latin typeface="Times New Roman" panose="02020603050405020304" pitchFamily="18" charset="0"/>
                <a:cs typeface="Times New Roman" panose="02020603050405020304" pitchFamily="18" charset="0"/>
              </a:rPr>
              <a:t> на </a:t>
            </a:r>
            <a:r>
              <a:rPr lang="ru-RU" sz="1300" dirty="0" err="1" smtClean="0">
                <a:solidFill>
                  <a:schemeClr val="tx1"/>
                </a:solidFill>
                <a:latin typeface="Times New Roman" panose="02020603050405020304" pitchFamily="18" charset="0"/>
                <a:cs typeface="Times New Roman" panose="02020603050405020304" pitchFamily="18" charset="0"/>
              </a:rPr>
              <a:t>соціальній</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платформі</a:t>
            </a:r>
            <a:r>
              <a:rPr lang="ru-RU" sz="1300" dirty="0" smtClean="0">
                <a:solidFill>
                  <a:schemeClr val="tx1"/>
                </a:solidFill>
                <a:latin typeface="Times New Roman" panose="02020603050405020304" pitchFamily="18" charset="0"/>
                <a:cs typeface="Times New Roman" panose="02020603050405020304" pitchFamily="18" charset="0"/>
              </a:rPr>
              <a:t>, подумайте про </a:t>
            </a:r>
            <a:r>
              <a:rPr lang="ru-RU" sz="1300" dirty="0" err="1" smtClean="0">
                <a:solidFill>
                  <a:schemeClr val="tx1"/>
                </a:solidFill>
                <a:latin typeface="Times New Roman" panose="02020603050405020304" pitchFamily="18" charset="0"/>
                <a:cs typeface="Times New Roman" panose="02020603050405020304" pitchFamily="18" charset="0"/>
              </a:rPr>
              <a:t>блокування</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кривдника</a:t>
            </a:r>
            <a:r>
              <a:rPr lang="ru-RU" sz="1300" dirty="0" smtClean="0">
                <a:solidFill>
                  <a:schemeClr val="tx1"/>
                </a:solidFill>
                <a:latin typeface="Times New Roman" panose="02020603050405020304" pitchFamily="18" charset="0"/>
                <a:cs typeface="Times New Roman" panose="02020603050405020304" pitchFamily="18" charset="0"/>
              </a:rPr>
              <a:t> та </a:t>
            </a:r>
            <a:r>
              <a:rPr lang="ru-RU" sz="1300" dirty="0" err="1" smtClean="0">
                <a:solidFill>
                  <a:schemeClr val="tx1"/>
                </a:solidFill>
                <a:latin typeface="Times New Roman" panose="02020603050405020304" pitchFamily="18" charset="0"/>
                <a:cs typeface="Times New Roman" panose="02020603050405020304" pitchFamily="18" charset="0"/>
              </a:rPr>
              <a:t>офіційно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повідомте</a:t>
            </a:r>
            <a:r>
              <a:rPr lang="ru-RU" sz="1300" dirty="0" smtClean="0">
                <a:solidFill>
                  <a:schemeClr val="tx1"/>
                </a:solidFill>
                <a:latin typeface="Times New Roman" panose="02020603050405020304" pitchFamily="18" charset="0"/>
                <a:cs typeface="Times New Roman" panose="02020603050405020304" pitchFamily="18" charset="0"/>
              </a:rPr>
              <a:t> про </a:t>
            </a:r>
            <a:r>
              <a:rPr lang="ru-RU" sz="1300" dirty="0" err="1" smtClean="0">
                <a:solidFill>
                  <a:schemeClr val="tx1"/>
                </a:solidFill>
                <a:latin typeface="Times New Roman" panose="02020603050405020304" pitchFamily="18" charset="0"/>
                <a:cs typeface="Times New Roman" panose="02020603050405020304" pitchFamily="18" charset="0"/>
              </a:rPr>
              <a:t>його</a:t>
            </a:r>
            <a:r>
              <a:rPr lang="ru-RU" sz="1300" dirty="0" smtClean="0">
                <a:solidFill>
                  <a:schemeClr val="tx1"/>
                </a:solidFill>
                <a:latin typeface="Times New Roman" panose="02020603050405020304" pitchFamily="18" charset="0"/>
                <a:cs typeface="Times New Roman" panose="02020603050405020304" pitchFamily="18" charset="0"/>
              </a:rPr>
              <a:t>/</a:t>
            </a:r>
            <a:r>
              <a:rPr lang="ru-RU" sz="1300" dirty="0" err="1" smtClean="0">
                <a:solidFill>
                  <a:schemeClr val="tx1"/>
                </a:solidFill>
                <a:latin typeface="Times New Roman" panose="02020603050405020304" pitchFamily="18" charset="0"/>
                <a:cs typeface="Times New Roman" panose="02020603050405020304" pitchFamily="18" charset="0"/>
              </a:rPr>
              <a:t>її</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поведінку</a:t>
            </a:r>
            <a:r>
              <a:rPr lang="ru-RU" sz="1300" dirty="0" smtClean="0">
                <a:solidFill>
                  <a:schemeClr val="tx1"/>
                </a:solidFill>
                <a:latin typeface="Times New Roman" panose="02020603050405020304" pitchFamily="18" charset="0"/>
                <a:cs typeface="Times New Roman" panose="02020603050405020304" pitchFamily="18" charset="0"/>
              </a:rPr>
              <a:t> на </a:t>
            </a:r>
            <a:r>
              <a:rPr lang="ru-RU" sz="1300" dirty="0" err="1" smtClean="0">
                <a:solidFill>
                  <a:schemeClr val="tx1"/>
                </a:solidFill>
                <a:latin typeface="Times New Roman" panose="02020603050405020304" pitchFamily="18" charset="0"/>
                <a:cs typeface="Times New Roman" panose="02020603050405020304" pitchFamily="18" charset="0"/>
              </a:rPr>
              <a:t>самій</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платформі</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Соціальні</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мережі</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зобов’язані</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підтримувати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безпеку</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своїх</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користувачів</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Це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може</a:t>
            </a:r>
            <a:r>
              <a:rPr lang="ru-RU" sz="1300" dirty="0" smtClean="0">
                <a:solidFill>
                  <a:schemeClr val="tx1"/>
                </a:solidFill>
                <a:latin typeface="Times New Roman" panose="02020603050405020304" pitchFamily="18" charset="0"/>
                <a:cs typeface="Times New Roman" panose="02020603050405020304" pitchFamily="18" charset="0"/>
              </a:rPr>
              <a:t> бути </a:t>
            </a:r>
            <a:r>
              <a:rPr lang="ru-RU" sz="1300" dirty="0" err="1" smtClean="0">
                <a:solidFill>
                  <a:schemeClr val="tx1"/>
                </a:solidFill>
                <a:latin typeface="Times New Roman" panose="02020603050405020304" pitchFamily="18" charset="0"/>
                <a:cs typeface="Times New Roman" panose="02020603050405020304" pitchFamily="18" charset="0"/>
              </a:rPr>
              <a:t>корисно</a:t>
            </a:r>
            <a:r>
              <a:rPr lang="ru-RU" sz="1300" dirty="0" smtClean="0">
                <a:solidFill>
                  <a:schemeClr val="tx1"/>
                </a:solidFill>
                <a:latin typeface="Times New Roman" panose="02020603050405020304" pitchFamily="18" charset="0"/>
                <a:cs typeface="Times New Roman" panose="02020603050405020304" pitchFamily="18" charset="0"/>
              </a:rPr>
              <a:t> для </a:t>
            </a:r>
            <a:r>
              <a:rPr lang="ru-RU" sz="1300" dirty="0" err="1" smtClean="0">
                <a:solidFill>
                  <a:schemeClr val="tx1"/>
                </a:solidFill>
                <a:latin typeface="Times New Roman" panose="02020603050405020304" pitchFamily="18" charset="0"/>
                <a:cs typeface="Times New Roman" panose="02020603050405020304" pitchFamily="18" charset="0"/>
              </a:rPr>
              <a:t>збору</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доказів</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текстових</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повідомлень</a:t>
            </a:r>
            <a:r>
              <a:rPr lang="ru-RU" sz="1300" dirty="0" smtClean="0">
                <a:solidFill>
                  <a:schemeClr val="tx1"/>
                </a:solidFill>
                <a:latin typeface="Times New Roman" panose="02020603050405020304" pitchFamily="18" charset="0"/>
                <a:cs typeface="Times New Roman" panose="02020603050405020304" pitchFamily="18" charset="0"/>
              </a:rPr>
              <a:t> та </a:t>
            </a:r>
            <a:r>
              <a:rPr lang="ru-RU" sz="1300" dirty="0" err="1" smtClean="0">
                <a:solidFill>
                  <a:schemeClr val="tx1"/>
                </a:solidFill>
                <a:latin typeface="Times New Roman" panose="02020603050405020304" pitchFamily="18" charset="0"/>
                <a:cs typeface="Times New Roman" panose="02020603050405020304" pitchFamily="18" charset="0"/>
              </a:rPr>
              <a:t>скріншотів</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публікацій</a:t>
            </a:r>
            <a:r>
              <a:rPr lang="ru-RU" sz="1300" dirty="0" smtClean="0">
                <a:solidFill>
                  <a:schemeClr val="tx1"/>
                </a:solidFill>
                <a:latin typeface="Times New Roman" panose="02020603050405020304" pitchFamily="18" charset="0"/>
                <a:cs typeface="Times New Roman" panose="02020603050405020304" pitchFamily="18" charset="0"/>
              </a:rPr>
              <a:t> у </a:t>
            </a:r>
            <a:r>
              <a:rPr lang="ru-RU" sz="1300" dirty="0" err="1" smtClean="0">
                <a:solidFill>
                  <a:schemeClr val="tx1"/>
                </a:solidFill>
                <a:latin typeface="Times New Roman" panose="02020603050405020304" pitchFamily="18" charset="0"/>
                <a:cs typeface="Times New Roman" panose="02020603050405020304" pitchFamily="18" charset="0"/>
              </a:rPr>
              <a:t>соціальних</a:t>
            </a:r>
            <a:r>
              <a:rPr lang="ru-RU" sz="1300" dirty="0" smtClean="0">
                <a:solidFill>
                  <a:schemeClr val="tx1"/>
                </a:solidFill>
                <a:latin typeface="Times New Roman" panose="02020603050405020304" pitchFamily="18" charset="0"/>
                <a:cs typeface="Times New Roman" panose="02020603050405020304" pitchFamily="18" charset="0"/>
              </a:rPr>
              <a:t> мережах, </a:t>
            </a:r>
            <a:r>
              <a:rPr lang="ru-RU" sz="1300" dirty="0" err="1" smtClean="0">
                <a:solidFill>
                  <a:schemeClr val="tx1"/>
                </a:solidFill>
                <a:latin typeface="Times New Roman" panose="02020603050405020304" pitchFamily="18" charset="0"/>
                <a:cs typeface="Times New Roman" panose="02020603050405020304" pitchFamily="18" charset="0"/>
              </a:rPr>
              <a:t>щоб</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показати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що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відбувається</a:t>
            </a:r>
            <a:r>
              <a:rPr lang="ru-RU" sz="1300" dirty="0" smtClean="0">
                <a:solidFill>
                  <a:schemeClr val="tx1"/>
                </a:solidFill>
                <a:latin typeface="Times New Roman" panose="02020603050405020304" pitchFamily="18" charset="0"/>
                <a:cs typeface="Times New Roman" panose="02020603050405020304" pitchFamily="18" charset="0"/>
              </a:rPr>
              <a:t>.</a:t>
            </a:r>
          </a:p>
          <a:p>
            <a:r>
              <a:rPr lang="ru-RU" sz="1300" dirty="0" err="1" smtClean="0">
                <a:solidFill>
                  <a:schemeClr val="tx1"/>
                </a:solidFill>
                <a:latin typeface="Times New Roman" panose="02020603050405020304" pitchFamily="18" charset="0"/>
                <a:cs typeface="Times New Roman" panose="02020603050405020304" pitchFamily="18" charset="0"/>
              </a:rPr>
              <a:t>Щоб</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булінг</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припинився</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його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потрібно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ідентифікувати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Ключове</a:t>
            </a:r>
            <a:r>
              <a:rPr lang="ru-RU" sz="1300" dirty="0" smtClean="0">
                <a:solidFill>
                  <a:schemeClr val="tx1"/>
                </a:solidFill>
                <a:latin typeface="Times New Roman" panose="02020603050405020304" pitchFamily="18" charset="0"/>
                <a:cs typeface="Times New Roman" panose="02020603050405020304" pitchFamily="18" charset="0"/>
              </a:rPr>
              <a:t> – </a:t>
            </a:r>
            <a:r>
              <a:rPr lang="ru-RU" sz="1300" dirty="0" err="1" smtClean="0">
                <a:solidFill>
                  <a:schemeClr val="tx1"/>
                </a:solidFill>
                <a:latin typeface="Times New Roman" panose="02020603050405020304" pitchFamily="18" charset="0"/>
                <a:cs typeface="Times New Roman" panose="02020603050405020304" pitchFamily="18" charset="0"/>
              </a:rPr>
              <a:t>це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повідомити</a:t>
            </a:r>
            <a:r>
              <a:rPr lang="ru-RU" sz="1300" dirty="0" smtClean="0">
                <a:solidFill>
                  <a:schemeClr val="tx1"/>
                </a:solidFill>
                <a:latin typeface="Times New Roman" panose="02020603050405020304" pitchFamily="18" charset="0"/>
                <a:cs typeface="Times New Roman" panose="02020603050405020304" pitchFamily="18" charset="0"/>
              </a:rPr>
              <a:t> про </a:t>
            </a:r>
            <a:r>
              <a:rPr lang="ru-RU" sz="1300" dirty="0" err="1" smtClean="0">
                <a:solidFill>
                  <a:schemeClr val="tx1"/>
                </a:solidFill>
                <a:latin typeface="Times New Roman" panose="02020603050405020304" pitchFamily="18" charset="0"/>
                <a:cs typeface="Times New Roman" panose="02020603050405020304" pitchFamily="18" charset="0"/>
              </a:rPr>
              <a:t>нього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Це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також</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може</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допомогти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показати</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кривдникам</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що</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їх</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поведінка</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неприйнятна</a:t>
            </a:r>
            <a:r>
              <a:rPr lang="ru-RU" sz="1300" dirty="0" smtClean="0">
                <a:solidFill>
                  <a:schemeClr val="tx1"/>
                </a:solidFill>
                <a:latin typeface="Times New Roman" panose="02020603050405020304" pitchFamily="18" charset="0"/>
                <a:cs typeface="Times New Roman" panose="02020603050405020304" pitchFamily="18" charset="0"/>
              </a:rPr>
              <a:t>.</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Якщо</a:t>
            </a:r>
            <a:r>
              <a:rPr lang="ru-RU" sz="1300" dirty="0" smtClean="0">
                <a:solidFill>
                  <a:schemeClr val="tx1"/>
                </a:solidFill>
                <a:latin typeface="Times New Roman" panose="02020603050405020304" pitchFamily="18" charset="0"/>
                <a:cs typeface="Times New Roman" panose="02020603050405020304" pitchFamily="18" charset="0"/>
              </a:rPr>
              <a:t> вам </a:t>
            </a:r>
            <a:r>
              <a:rPr lang="ru-RU" sz="1300" dirty="0" err="1" smtClean="0">
                <a:solidFill>
                  <a:schemeClr val="tx1"/>
                </a:solidFill>
                <a:latin typeface="Times New Roman" panose="02020603050405020304" pitchFamily="18" charset="0"/>
                <a:cs typeface="Times New Roman" panose="02020603050405020304" pitchFamily="18" charset="0"/>
              </a:rPr>
              <a:t>загрожує</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безпосередня</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небезпека</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слід</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звернутися</a:t>
            </a:r>
            <a:r>
              <a:rPr lang="ru-RU" sz="1300" dirty="0" smtClean="0">
                <a:solidFill>
                  <a:schemeClr val="tx1"/>
                </a:solidFill>
                <a:latin typeface="Times New Roman" panose="02020603050405020304" pitchFamily="18" charset="0"/>
                <a:cs typeface="Times New Roman" panose="02020603050405020304" pitchFamily="18" charset="0"/>
              </a:rPr>
              <a:t> до </a:t>
            </a:r>
            <a:r>
              <a:rPr lang="ru-RU" sz="1300" dirty="0" err="1" smtClean="0">
                <a:solidFill>
                  <a:schemeClr val="tx1"/>
                </a:solidFill>
                <a:latin typeface="Times New Roman" panose="02020603050405020304" pitchFamily="18" charset="0"/>
                <a:cs typeface="Times New Roman" panose="02020603050405020304" pitchFamily="18" charset="0"/>
              </a:rPr>
              <a:t>поліції</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чи</a:t>
            </a:r>
            <a:r>
              <a:rPr lang="ru-RU" sz="1300" dirty="0" smtClean="0">
                <a:solidFill>
                  <a:schemeClr val="tx1"/>
                </a:solidFill>
                <a:latin typeface="Times New Roman" panose="02020603050405020304" pitchFamily="18" charset="0"/>
                <a:cs typeface="Times New Roman" panose="02020603050405020304" pitchFamily="18" charset="0"/>
              </a:rPr>
              <a:t> служб </a:t>
            </a:r>
            <a:r>
              <a:rPr lang="ru-RU" sz="1300" dirty="0" err="1" smtClean="0">
                <a:solidFill>
                  <a:schemeClr val="tx1"/>
                </a:solidFill>
                <a:latin typeface="Times New Roman" panose="02020603050405020304" pitchFamily="18" charset="0"/>
                <a:cs typeface="Times New Roman" panose="02020603050405020304" pitchFamily="18" charset="0"/>
              </a:rPr>
              <a:t>швидкої</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допомоги</a:t>
            </a:r>
            <a:r>
              <a:rPr lang="ru-RU" sz="1300" dirty="0" smtClean="0">
                <a:solidFill>
                  <a:schemeClr val="tx1"/>
                </a:solidFill>
                <a:latin typeface="Times New Roman" panose="02020603050405020304" pitchFamily="18" charset="0"/>
                <a:cs typeface="Times New Roman" panose="02020603050405020304" pitchFamily="18" charset="0"/>
              </a:rPr>
              <a:t> у </a:t>
            </a:r>
            <a:r>
              <a:rPr lang="ru-RU" sz="1300" dirty="0" err="1" smtClean="0">
                <a:solidFill>
                  <a:schemeClr val="tx1"/>
                </a:solidFill>
                <a:latin typeface="Times New Roman" panose="02020603050405020304" pitchFamily="18" charset="0"/>
                <a:cs typeface="Times New Roman" panose="02020603050405020304" pitchFamily="18" charset="0"/>
              </a:rPr>
              <a:t>вашій</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err="1" smtClean="0">
                <a:solidFill>
                  <a:schemeClr val="tx1"/>
                </a:solidFill>
                <a:latin typeface="Times New Roman" panose="02020603050405020304" pitchFamily="18" charset="0"/>
                <a:cs typeface="Times New Roman" panose="02020603050405020304" pitchFamily="18" charset="0"/>
              </a:rPr>
              <a:t>країні</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5557008" y="193150"/>
            <a:ext cx="4934530" cy="6401355"/>
          </a:xfrm>
          <a:prstGeom prst="rect">
            <a:avLst/>
          </a:prstGeom>
        </p:spPr>
      </p:pic>
    </p:spTree>
    <p:extLst>
      <p:ext uri="{BB962C8B-B14F-4D97-AF65-F5344CB8AC3E}">
        <p14:creationId xmlns:p14="http://schemas.microsoft.com/office/powerpoint/2010/main" xmlns="" val="424944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anose="02020603050405020304" pitchFamily="18" charset="0"/>
                <a:cs typeface="Times New Roman" panose="02020603050405020304" pitchFamily="18" charset="0"/>
              </a:rPr>
              <a:t>Як захистити особисту інформацію?</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r>
              <a:rPr lang="ru-RU" dirty="0" smtClean="0">
                <a:solidFill>
                  <a:schemeClr val="tx1"/>
                </a:solidFill>
                <a:latin typeface="Times New Roman" panose="02020603050405020304" pitchFamily="18" charset="0"/>
                <a:cs typeface="Times New Roman" panose="02020603050405020304" pitchFamily="18" charset="0"/>
              </a:rPr>
              <a:t>Добре подумайте, перш </a:t>
            </a:r>
            <a:r>
              <a:rPr lang="ru-RU" dirty="0" err="1" smtClean="0">
                <a:solidFill>
                  <a:schemeClr val="tx1"/>
                </a:solidFill>
                <a:latin typeface="Times New Roman" panose="02020603050405020304" pitchFamily="18" charset="0"/>
                <a:cs typeface="Times New Roman" panose="02020603050405020304" pitchFamily="18" charset="0"/>
              </a:rPr>
              <a:t>ніж</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публікувати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ділитися</a:t>
            </a:r>
            <a:r>
              <a:rPr lang="ru-RU" dirty="0" smtClean="0">
                <a:solidFill>
                  <a:schemeClr val="tx1"/>
                </a:solidFill>
                <a:latin typeface="Times New Roman" panose="02020603050405020304" pitchFamily="18" charset="0"/>
                <a:cs typeface="Times New Roman" panose="02020603050405020304" pitchFamily="18" charset="0"/>
              </a:rPr>
              <a:t> будь-</a:t>
            </a:r>
            <a:r>
              <a:rPr lang="ru-RU" dirty="0" err="1" smtClean="0">
                <a:solidFill>
                  <a:schemeClr val="tx1"/>
                </a:solidFill>
                <a:latin typeface="Times New Roman" panose="02020603050405020304" pitchFamily="18" charset="0"/>
                <a:cs typeface="Times New Roman" panose="02020603050405020304" pitchFamily="18" charset="0"/>
              </a:rPr>
              <a:t>чим</a:t>
            </a:r>
            <a:r>
              <a:rPr lang="ru-RU" dirty="0" smtClean="0">
                <a:solidFill>
                  <a:schemeClr val="tx1"/>
                </a:solidFill>
                <a:latin typeface="Times New Roman" panose="02020603050405020304" pitchFamily="18" charset="0"/>
                <a:cs typeface="Times New Roman" panose="02020603050405020304" pitchFamily="18" charset="0"/>
              </a:rPr>
              <a:t> в </a:t>
            </a:r>
            <a:r>
              <a:rPr lang="ru-RU" dirty="0" err="1" smtClean="0">
                <a:solidFill>
                  <a:schemeClr val="tx1"/>
                </a:solidFill>
                <a:latin typeface="Times New Roman" panose="02020603050405020304" pitchFamily="18" charset="0"/>
                <a:cs typeface="Times New Roman" panose="02020603050405020304" pitchFamily="18" charset="0"/>
              </a:rPr>
              <a:t>Інтернеті</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це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залишитися</a:t>
            </a:r>
            <a:r>
              <a:rPr lang="ru-RU" dirty="0" smtClean="0">
                <a:solidFill>
                  <a:schemeClr val="tx1"/>
                </a:solidFill>
                <a:latin typeface="Times New Roman" panose="02020603050405020304" pitchFamily="18" charset="0"/>
                <a:cs typeface="Times New Roman" panose="02020603050405020304" pitchFamily="18" charset="0"/>
              </a:rPr>
              <a:t> в </a:t>
            </a:r>
            <a:r>
              <a:rPr lang="ru-RU" dirty="0" err="1" smtClean="0">
                <a:solidFill>
                  <a:schemeClr val="tx1"/>
                </a:solidFill>
                <a:latin typeface="Times New Roman" panose="02020603050405020304" pitchFamily="18" charset="0"/>
                <a:cs typeface="Times New Roman" panose="02020603050405020304" pitchFamily="18" charset="0"/>
              </a:rPr>
              <a:t>Інтернеті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назавжди</a:t>
            </a:r>
            <a:r>
              <a:rPr lang="ru-RU" dirty="0" smtClean="0">
                <a:solidFill>
                  <a:schemeClr val="tx1"/>
                </a:solidFill>
                <a:latin typeface="Times New Roman" panose="02020603050405020304" pitchFamily="18" charset="0"/>
                <a:cs typeface="Times New Roman" panose="02020603050405020304" pitchFamily="18" charset="0"/>
              </a:rPr>
              <a:t> і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бути </a:t>
            </a:r>
            <a:r>
              <a:rPr lang="ru-RU" dirty="0" err="1" smtClean="0">
                <a:solidFill>
                  <a:schemeClr val="tx1"/>
                </a:solidFill>
                <a:latin typeface="Times New Roman" panose="02020603050405020304" pitchFamily="18" charset="0"/>
                <a:cs typeface="Times New Roman" panose="02020603050405020304" pitchFamily="18" charset="0"/>
              </a:rPr>
              <a:t>пізніше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використане</a:t>
            </a:r>
            <a:r>
              <a:rPr lang="ru-RU" dirty="0" smtClean="0">
                <a:solidFill>
                  <a:schemeClr val="tx1"/>
                </a:solidFill>
                <a:latin typeface="Times New Roman" panose="02020603050405020304" pitchFamily="18" charset="0"/>
                <a:cs typeface="Times New Roman" panose="02020603050405020304" pitchFamily="18" charset="0"/>
              </a:rPr>
              <a:t> вам на шкоду. Не </a:t>
            </a:r>
            <a:r>
              <a:rPr lang="ru-RU" dirty="0" err="1" smtClean="0">
                <a:solidFill>
                  <a:schemeClr val="tx1"/>
                </a:solidFill>
                <a:latin typeface="Times New Roman" panose="02020603050405020304" pitchFamily="18" charset="0"/>
                <a:cs typeface="Times New Roman" panose="02020603050405020304" pitchFamily="18" charset="0"/>
              </a:rPr>
              <a:t>вказуйте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особисті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дані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такі</a:t>
            </a:r>
            <a:r>
              <a:rPr lang="ru-RU" dirty="0" smtClean="0">
                <a:solidFill>
                  <a:schemeClr val="tx1"/>
                </a:solidFill>
                <a:latin typeface="Times New Roman" panose="02020603050405020304" pitchFamily="18" charset="0"/>
                <a:cs typeface="Times New Roman" panose="02020603050405020304" pitchFamily="18" charset="0"/>
              </a:rPr>
              <a:t> як ваша адреса, номер телефону </a:t>
            </a:r>
            <a:r>
              <a:rPr lang="ru-RU" dirty="0" err="1" smtClean="0">
                <a:solidFill>
                  <a:schemeClr val="tx1"/>
                </a:solidFill>
                <a:latin typeface="Times New Roman" panose="02020603050405020304" pitchFamily="18" charset="0"/>
                <a:cs typeface="Times New Roman" panose="02020603050405020304" pitchFamily="18" charset="0"/>
              </a:rPr>
              <a:t>чи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назва</a:t>
            </a:r>
            <a:r>
              <a:rPr lang="ru-RU" dirty="0" smtClean="0">
                <a:solidFill>
                  <a:schemeClr val="tx1"/>
                </a:solidFill>
                <a:latin typeface="Times New Roman" panose="02020603050405020304" pitchFamily="18" charset="0"/>
                <a:cs typeface="Times New Roman" panose="02020603050405020304" pitchFamily="18" charset="0"/>
              </a:rPr>
              <a:t>/номер </a:t>
            </a:r>
            <a:r>
              <a:rPr lang="ru-RU" dirty="0" err="1" smtClean="0">
                <a:solidFill>
                  <a:schemeClr val="tx1"/>
                </a:solidFill>
                <a:latin typeface="Times New Roman" panose="02020603050405020304" pitchFamily="18" charset="0"/>
                <a:cs typeface="Times New Roman" panose="02020603050405020304" pitchFamily="18" charset="0"/>
              </a:rPr>
              <a:t>вашої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школи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Дізнайтеся</a:t>
            </a:r>
            <a:r>
              <a:rPr lang="ru-RU" dirty="0" smtClean="0">
                <a:solidFill>
                  <a:schemeClr val="tx1"/>
                </a:solidFill>
                <a:latin typeface="Times New Roman" panose="02020603050405020304" pitchFamily="18" charset="0"/>
                <a:cs typeface="Times New Roman" panose="02020603050405020304" pitchFamily="18" charset="0"/>
              </a:rPr>
              <a:t> про </a:t>
            </a:r>
            <a:r>
              <a:rPr lang="ru-RU" dirty="0" err="1" smtClean="0">
                <a:solidFill>
                  <a:schemeClr val="tx1"/>
                </a:solidFill>
                <a:latin typeface="Times New Roman" panose="02020603050405020304" pitchFamily="18" charset="0"/>
                <a:cs typeface="Times New Roman" panose="02020603050405020304" pitchFamily="18" charset="0"/>
              </a:rPr>
              <a:t>налаштування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конфіденційності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улюблених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додатків</a:t>
            </a:r>
            <a:r>
              <a:rPr lang="ru-RU" dirty="0" smtClean="0">
                <a:solidFill>
                  <a:schemeClr val="tx1"/>
                </a:solidFill>
                <a:latin typeface="Times New Roman" panose="02020603050405020304" pitchFamily="18" charset="0"/>
                <a:cs typeface="Times New Roman" panose="02020603050405020304" pitchFamily="18" charset="0"/>
              </a:rPr>
              <a:t> у </a:t>
            </a:r>
            <a:r>
              <a:rPr lang="ru-RU" dirty="0" err="1" smtClean="0">
                <a:solidFill>
                  <a:schemeClr val="tx1"/>
                </a:solidFill>
                <a:latin typeface="Times New Roman" panose="02020603050405020304" pitchFamily="18" charset="0"/>
                <a:cs typeface="Times New Roman" panose="02020603050405020304" pitchFamily="18" charset="0"/>
              </a:rPr>
              <a:t>соціальних</a:t>
            </a:r>
            <a:r>
              <a:rPr lang="ru-RU" dirty="0" smtClean="0">
                <a:solidFill>
                  <a:schemeClr val="tx1"/>
                </a:solidFill>
                <a:latin typeface="Times New Roman" panose="02020603050405020304" pitchFamily="18" charset="0"/>
                <a:cs typeface="Times New Roman" panose="02020603050405020304" pitchFamily="18" charset="0"/>
              </a:rPr>
              <a:t> мережах. Ось </a:t>
            </a:r>
            <a:r>
              <a:rPr lang="ru-RU" dirty="0" err="1" smtClean="0">
                <a:solidFill>
                  <a:schemeClr val="tx1"/>
                </a:solidFill>
                <a:latin typeface="Times New Roman" panose="02020603050405020304" pitchFamily="18" charset="0"/>
                <a:cs typeface="Times New Roman" panose="02020603050405020304" pitchFamily="18" charset="0"/>
              </a:rPr>
              <a:t>декілька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дій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які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a:t>
            </a:r>
            <a:r>
              <a:rPr lang="ru-RU" dirty="0" smtClean="0">
                <a:solidFill>
                  <a:schemeClr val="tx1"/>
                </a:solidFill>
                <a:latin typeface="Times New Roman" panose="02020603050405020304" pitchFamily="18" charset="0"/>
                <a:cs typeface="Times New Roman" panose="02020603050405020304" pitchFamily="18" charset="0"/>
              </a:rPr>
              <a:t> можете </a:t>
            </a:r>
            <a:r>
              <a:rPr lang="ru-RU" dirty="0" err="1" smtClean="0">
                <a:solidFill>
                  <a:schemeClr val="tx1"/>
                </a:solidFill>
                <a:latin typeface="Times New Roman" panose="02020603050405020304" pitchFamily="18" charset="0"/>
                <a:cs typeface="Times New Roman" panose="02020603050405020304" pitchFamily="18" charset="0"/>
              </a:rPr>
              <a:t>вжити</a:t>
            </a:r>
            <a:r>
              <a:rPr lang="ru-RU" dirty="0" smtClean="0">
                <a:solidFill>
                  <a:schemeClr val="tx1"/>
                </a:solidFill>
                <a:latin typeface="Times New Roman" panose="02020603050405020304" pitchFamily="18" charset="0"/>
                <a:cs typeface="Times New Roman" panose="02020603050405020304" pitchFamily="18" charset="0"/>
              </a:rPr>
              <a:t> у </a:t>
            </a:r>
            <a:r>
              <a:rPr lang="ru-RU" dirty="0" err="1" smtClean="0">
                <a:solidFill>
                  <a:schemeClr val="tx1"/>
                </a:solidFill>
                <a:latin typeface="Times New Roman" panose="02020603050405020304" pitchFamily="18" charset="0"/>
                <a:cs typeface="Times New Roman" panose="02020603050405020304" pitchFamily="18" charset="0"/>
              </a:rPr>
              <a:t>більшості</a:t>
            </a:r>
            <a:r>
              <a:rPr lang="ru-RU" dirty="0" smtClean="0">
                <a:solidFill>
                  <a:schemeClr val="tx1"/>
                </a:solidFill>
                <a:latin typeface="Times New Roman" panose="02020603050405020304" pitchFamily="18" charset="0"/>
                <a:cs typeface="Times New Roman" panose="02020603050405020304" pitchFamily="18" charset="0"/>
              </a:rPr>
              <a:t> з них:</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Ви можете </a:t>
            </a:r>
            <a:r>
              <a:rPr lang="ru-RU" dirty="0" err="1" smtClean="0">
                <a:solidFill>
                  <a:schemeClr val="tx1"/>
                </a:solidFill>
                <a:latin typeface="Times New Roman" panose="02020603050405020304" pitchFamily="18" charset="0"/>
                <a:cs typeface="Times New Roman" panose="02020603050405020304" pitchFamily="18" charset="0"/>
              </a:rPr>
              <a:t>вирішити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хто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може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бачити</a:t>
            </a:r>
            <a:r>
              <a:rPr lang="ru-RU" dirty="0" smtClean="0">
                <a:solidFill>
                  <a:schemeClr val="tx1"/>
                </a:solidFill>
                <a:latin typeface="Times New Roman" panose="02020603050405020304" pitchFamily="18" charset="0"/>
                <a:cs typeface="Times New Roman" panose="02020603050405020304" pitchFamily="18" charset="0"/>
              </a:rPr>
              <a:t> ваш </a:t>
            </a:r>
            <a:r>
              <a:rPr lang="ru-RU" dirty="0" err="1" smtClean="0">
                <a:solidFill>
                  <a:schemeClr val="tx1"/>
                </a:solidFill>
                <a:latin typeface="Times New Roman" panose="02020603050405020304" pitchFamily="18" charset="0"/>
                <a:cs typeface="Times New Roman" panose="02020603050405020304" pitchFamily="18" charset="0"/>
              </a:rPr>
              <a:t>профіль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надсилати</a:t>
            </a:r>
            <a:r>
              <a:rPr lang="ru-RU" dirty="0" smtClean="0">
                <a:solidFill>
                  <a:schemeClr val="tx1"/>
                </a:solidFill>
                <a:latin typeface="Times New Roman" panose="02020603050405020304" pitchFamily="18" charset="0"/>
                <a:cs typeface="Times New Roman" panose="02020603050405020304" pitchFamily="18" charset="0"/>
              </a:rPr>
              <a:t> вам </a:t>
            </a:r>
            <a:r>
              <a:rPr lang="ru-RU" dirty="0" err="1" smtClean="0">
                <a:solidFill>
                  <a:schemeClr val="tx1"/>
                </a:solidFill>
                <a:latin typeface="Times New Roman" panose="02020603050405020304" pitchFamily="18" charset="0"/>
                <a:cs typeface="Times New Roman" panose="02020603050405020304" pitchFamily="18" charset="0"/>
              </a:rPr>
              <a:t>повідомлення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коментувати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ваші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публікації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скоригувавши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налаштування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конфіденційності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вашого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облікового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запису</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Ви можете </a:t>
            </a:r>
            <a:r>
              <a:rPr lang="ru-RU" dirty="0" err="1" smtClean="0">
                <a:solidFill>
                  <a:schemeClr val="tx1"/>
                </a:solidFill>
                <a:latin typeface="Times New Roman" panose="02020603050405020304" pitchFamily="18" charset="0"/>
                <a:cs typeface="Times New Roman" panose="02020603050405020304" pitchFamily="18" charset="0"/>
              </a:rPr>
              <a:t>повідомляти</a:t>
            </a:r>
            <a:r>
              <a:rPr lang="ru-RU" dirty="0" smtClean="0">
                <a:solidFill>
                  <a:schemeClr val="tx1"/>
                </a:solidFill>
                <a:latin typeface="Times New Roman" panose="02020603050405020304" pitchFamily="18" charset="0"/>
                <a:cs typeface="Times New Roman" panose="02020603050405020304" pitchFamily="18" charset="0"/>
              </a:rPr>
              <a:t> про </a:t>
            </a:r>
            <a:r>
              <a:rPr lang="ru-RU" dirty="0" err="1" smtClean="0">
                <a:solidFill>
                  <a:schemeClr val="tx1"/>
                </a:solidFill>
                <a:latin typeface="Times New Roman" panose="02020603050405020304" pitchFamily="18" charset="0"/>
                <a:cs typeface="Times New Roman" panose="02020603050405020304" pitchFamily="18" charset="0"/>
              </a:rPr>
              <a:t>образливі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коментарі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повідомлення</a:t>
            </a:r>
            <a:r>
              <a:rPr lang="ru-RU" dirty="0" smtClean="0">
                <a:solidFill>
                  <a:schemeClr val="tx1"/>
                </a:solidFill>
                <a:latin typeface="Times New Roman" panose="02020603050405020304" pitchFamily="18" charset="0"/>
                <a:cs typeface="Times New Roman" panose="02020603050405020304" pitchFamily="18" charset="0"/>
              </a:rPr>
              <a:t> та </a:t>
            </a:r>
            <a:r>
              <a:rPr lang="ru-RU" dirty="0" err="1" smtClean="0">
                <a:solidFill>
                  <a:schemeClr val="tx1"/>
                </a:solidFill>
                <a:latin typeface="Times New Roman" panose="02020603050405020304" pitchFamily="18" charset="0"/>
                <a:cs typeface="Times New Roman" panose="02020603050405020304" pitchFamily="18" charset="0"/>
              </a:rPr>
              <a:t>фотографії</a:t>
            </a:r>
            <a:r>
              <a:rPr lang="ru-RU" dirty="0" smtClean="0">
                <a:solidFill>
                  <a:schemeClr val="tx1"/>
                </a:solidFill>
                <a:latin typeface="Times New Roman" panose="02020603050405020304" pitchFamily="18" charset="0"/>
                <a:cs typeface="Times New Roman" panose="02020603050405020304" pitchFamily="18" charset="0"/>
              </a:rPr>
              <a:t> та </a:t>
            </a:r>
            <a:r>
              <a:rPr lang="ru-RU" dirty="0" err="1" smtClean="0">
                <a:solidFill>
                  <a:schemeClr val="tx1"/>
                </a:solidFill>
                <a:latin typeface="Times New Roman" panose="02020603050405020304" pitchFamily="18" charset="0"/>
                <a:cs typeface="Times New Roman" panose="02020603050405020304" pitchFamily="18" charset="0"/>
              </a:rPr>
              <a:t>вимагати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їх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видалення</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err="1" smtClean="0">
                <a:solidFill>
                  <a:schemeClr val="tx1"/>
                </a:solidFill>
                <a:latin typeface="Times New Roman" panose="02020603050405020304" pitchFamily="18" charset="0"/>
                <a:cs typeface="Times New Roman" panose="02020603050405020304" pitchFamily="18" charset="0"/>
              </a:rPr>
              <a:t>Окрім</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видалення</a:t>
            </a:r>
            <a:r>
              <a:rPr lang="ru-RU" dirty="0" smtClean="0">
                <a:solidFill>
                  <a:schemeClr val="tx1"/>
                </a:solidFill>
                <a:latin typeface="Times New Roman" panose="02020603050405020304" pitchFamily="18" charset="0"/>
                <a:cs typeface="Times New Roman" panose="02020603050405020304" pitchFamily="18" charset="0"/>
              </a:rPr>
              <a:t> з </a:t>
            </a:r>
            <a:r>
              <a:rPr lang="ru-RU" dirty="0" err="1" smtClean="0">
                <a:solidFill>
                  <a:schemeClr val="tx1"/>
                </a:solidFill>
                <a:latin typeface="Times New Roman" panose="02020603050405020304" pitchFamily="18" charset="0"/>
                <a:cs typeface="Times New Roman" panose="02020603050405020304" pitchFamily="18" charset="0"/>
              </a:rPr>
              <a:t>друзів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a:t>
            </a:r>
            <a:r>
              <a:rPr lang="ru-RU" dirty="0" smtClean="0">
                <a:solidFill>
                  <a:schemeClr val="tx1"/>
                </a:solidFill>
                <a:latin typeface="Times New Roman" panose="02020603050405020304" pitchFamily="18" charset="0"/>
                <a:cs typeface="Times New Roman" panose="02020603050405020304" pitchFamily="18" charset="0"/>
              </a:rPr>
              <a:t> можете </a:t>
            </a:r>
            <a:r>
              <a:rPr lang="ru-RU" dirty="0" err="1" smtClean="0">
                <a:solidFill>
                  <a:schemeClr val="tx1"/>
                </a:solidFill>
                <a:latin typeface="Times New Roman" panose="02020603050405020304" pitchFamily="18" charset="0"/>
                <a:cs typeface="Times New Roman" panose="02020603050405020304" pitchFamily="18" charset="0"/>
              </a:rPr>
              <a:t>повністю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заблокувати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окремих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користувачів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щоб</a:t>
            </a:r>
            <a:r>
              <a:rPr lang="ru-RU" dirty="0" smtClean="0">
                <a:solidFill>
                  <a:schemeClr val="tx1"/>
                </a:solidFill>
                <a:latin typeface="Times New Roman" panose="02020603050405020304" pitchFamily="18" charset="0"/>
                <a:cs typeface="Times New Roman" panose="02020603050405020304" pitchFamily="18" charset="0"/>
              </a:rPr>
              <a:t> вони не могли </a:t>
            </a:r>
            <a:r>
              <a:rPr lang="ru-RU" dirty="0" err="1" smtClean="0">
                <a:solidFill>
                  <a:schemeClr val="tx1"/>
                </a:solidFill>
                <a:latin typeface="Times New Roman" panose="02020603050405020304" pitchFamily="18" charset="0"/>
                <a:cs typeface="Times New Roman" panose="02020603050405020304" pitchFamily="18" charset="0"/>
              </a:rPr>
              <a:t>бачити</a:t>
            </a:r>
            <a:r>
              <a:rPr lang="ru-RU" dirty="0" smtClean="0">
                <a:solidFill>
                  <a:schemeClr val="tx1"/>
                </a:solidFill>
                <a:latin typeface="Times New Roman" panose="02020603050405020304" pitchFamily="18" charset="0"/>
                <a:cs typeface="Times New Roman" panose="02020603050405020304" pitchFamily="18" charset="0"/>
              </a:rPr>
              <a:t> ваш </a:t>
            </a:r>
            <a:r>
              <a:rPr lang="ru-RU" dirty="0" err="1" smtClean="0">
                <a:solidFill>
                  <a:schemeClr val="tx1"/>
                </a:solidFill>
                <a:latin typeface="Times New Roman" panose="02020603050405020304" pitchFamily="18" charset="0"/>
                <a:cs typeface="Times New Roman" panose="02020603050405020304" pitchFamily="18" charset="0"/>
              </a:rPr>
              <a:t>профіль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надсилати</a:t>
            </a:r>
            <a:r>
              <a:rPr lang="ru-RU" dirty="0" smtClean="0">
                <a:solidFill>
                  <a:schemeClr val="tx1"/>
                </a:solidFill>
                <a:latin typeface="Times New Roman" panose="02020603050405020304" pitchFamily="18" charset="0"/>
                <a:cs typeface="Times New Roman" panose="02020603050405020304" pitchFamily="18" charset="0"/>
              </a:rPr>
              <a:t> вам </a:t>
            </a:r>
            <a:r>
              <a:rPr lang="ru-RU" dirty="0" err="1" smtClean="0">
                <a:solidFill>
                  <a:schemeClr val="tx1"/>
                </a:solidFill>
                <a:latin typeface="Times New Roman" panose="02020603050405020304" pitchFamily="18" charset="0"/>
                <a:cs typeface="Times New Roman" panose="02020603050405020304" pitchFamily="18" charset="0"/>
              </a:rPr>
              <a:t>повідомлення</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Ви </a:t>
            </a:r>
            <a:r>
              <a:rPr lang="ru-RU" dirty="0" err="1" smtClean="0">
                <a:solidFill>
                  <a:schemeClr val="tx1"/>
                </a:solidFill>
                <a:latin typeface="Times New Roman" panose="02020603050405020304" pitchFamily="18" charset="0"/>
                <a:cs typeface="Times New Roman" panose="02020603050405020304" pitchFamily="18" charset="0"/>
              </a:rPr>
              <a:t>також</a:t>
            </a:r>
            <a:r>
              <a:rPr lang="ru-RU" dirty="0" smtClean="0">
                <a:solidFill>
                  <a:schemeClr val="tx1"/>
                </a:solidFill>
                <a:latin typeface="Times New Roman" panose="02020603050405020304" pitchFamily="18" charset="0"/>
                <a:cs typeface="Times New Roman" panose="02020603050405020304" pitchFamily="18" charset="0"/>
              </a:rPr>
              <a:t> можете </a:t>
            </a:r>
            <a:r>
              <a:rPr lang="ru-RU" dirty="0" err="1" smtClean="0">
                <a:solidFill>
                  <a:schemeClr val="tx1"/>
                </a:solidFill>
                <a:latin typeface="Times New Roman" panose="02020603050405020304" pitchFamily="18" charset="0"/>
                <a:cs typeface="Times New Roman" panose="02020603050405020304" pitchFamily="18" charset="0"/>
              </a:rPr>
              <a:t>зробити</a:t>
            </a:r>
            <a:r>
              <a:rPr lang="ru-RU" dirty="0" smtClean="0">
                <a:solidFill>
                  <a:schemeClr val="tx1"/>
                </a:solidFill>
                <a:latin typeface="Times New Roman" panose="02020603050405020304" pitchFamily="18" charset="0"/>
                <a:cs typeface="Times New Roman" panose="02020603050405020304" pitchFamily="18" charset="0"/>
              </a:rPr>
              <a:t> так, </a:t>
            </a:r>
            <a:r>
              <a:rPr lang="ru-RU" dirty="0" err="1" smtClean="0">
                <a:solidFill>
                  <a:schemeClr val="tx1"/>
                </a:solidFill>
                <a:latin typeface="Times New Roman" panose="02020603050405020304" pitchFamily="18" charset="0"/>
                <a:cs typeface="Times New Roman" panose="02020603050405020304" pitchFamily="18" charset="0"/>
              </a:rPr>
              <a:t>щоб</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коментарі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окремих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користувачів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бачили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лише</a:t>
            </a:r>
            <a:r>
              <a:rPr lang="ru-RU" dirty="0" smtClean="0">
                <a:solidFill>
                  <a:schemeClr val="tx1"/>
                </a:solidFill>
                <a:latin typeface="Times New Roman" panose="02020603050405020304" pitchFamily="18" charset="0"/>
                <a:cs typeface="Times New Roman" panose="02020603050405020304" pitchFamily="18" charset="0"/>
              </a:rPr>
              <a:t> вони </a:t>
            </a:r>
            <a:r>
              <a:rPr lang="ru-RU" dirty="0" err="1" smtClean="0">
                <a:solidFill>
                  <a:schemeClr val="tx1"/>
                </a:solidFill>
                <a:latin typeface="Times New Roman" panose="02020603050405020304" pitchFamily="18" charset="0"/>
                <a:cs typeface="Times New Roman" panose="02020603050405020304" pitchFamily="18" charset="0"/>
              </a:rPr>
              <a:t>самі</a:t>
            </a:r>
            <a:r>
              <a:rPr lang="ru-RU" dirty="0" smtClean="0">
                <a:solidFill>
                  <a:schemeClr val="tx1"/>
                </a:solidFill>
                <a:latin typeface="Times New Roman" panose="02020603050405020304" pitchFamily="18" charset="0"/>
                <a:cs typeface="Times New Roman" panose="02020603050405020304" pitchFamily="18" charset="0"/>
              </a:rPr>
              <a:t>, не </a:t>
            </a:r>
            <a:r>
              <a:rPr lang="ru-RU" dirty="0" err="1" smtClean="0">
                <a:solidFill>
                  <a:schemeClr val="tx1"/>
                </a:solidFill>
                <a:latin typeface="Times New Roman" panose="02020603050405020304" pitchFamily="18" charset="0"/>
                <a:cs typeface="Times New Roman" panose="02020603050405020304" pitchFamily="18" charset="0"/>
              </a:rPr>
              <a:t>блокуючи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їх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повністю</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Ви можете </a:t>
            </a:r>
            <a:r>
              <a:rPr lang="ru-RU" dirty="0" err="1" smtClean="0">
                <a:solidFill>
                  <a:schemeClr val="tx1"/>
                </a:solidFill>
                <a:latin typeface="Times New Roman" panose="02020603050405020304" pitchFamily="18" charset="0"/>
                <a:cs typeface="Times New Roman" panose="02020603050405020304" pitchFamily="18" charset="0"/>
              </a:rPr>
              <a:t>видаляти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публікації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свого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профілю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ховати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їх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від</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певних</a:t>
            </a:r>
            <a:r>
              <a:rPr lang="ru-RU" dirty="0" smtClean="0">
                <a:solidFill>
                  <a:schemeClr val="tx1"/>
                </a:solidFill>
                <a:latin typeface="Times New Roman" panose="02020603050405020304" pitchFamily="18" charset="0"/>
                <a:cs typeface="Times New Roman" panose="02020603050405020304" pitchFamily="18" charset="0"/>
              </a:rPr>
              <a:t> людей.</a:t>
            </a:r>
          </a:p>
          <a:p>
            <a:r>
              <a:rPr lang="ru-RU" dirty="0" smtClean="0">
                <a:solidFill>
                  <a:schemeClr val="tx1"/>
                </a:solidFill>
                <a:latin typeface="Times New Roman" panose="02020603050405020304" pitchFamily="18" charset="0"/>
                <a:cs typeface="Times New Roman" panose="02020603050405020304" pitchFamily="18" charset="0"/>
              </a:rPr>
              <a:t>У </a:t>
            </a:r>
            <a:r>
              <a:rPr lang="ru-RU" dirty="0" err="1" smtClean="0">
                <a:solidFill>
                  <a:schemeClr val="tx1"/>
                </a:solidFill>
                <a:latin typeface="Times New Roman" panose="02020603050405020304" pitchFamily="18" charset="0"/>
                <a:cs typeface="Times New Roman" panose="02020603050405020304" pitchFamily="18" charset="0"/>
              </a:rPr>
              <a:t>більшості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улюблених</a:t>
            </a:r>
            <a:r>
              <a:rPr lang="ru-RU" dirty="0" smtClean="0">
                <a:solidFill>
                  <a:schemeClr val="tx1"/>
                </a:solidFill>
                <a:latin typeface="Times New Roman" panose="02020603050405020304" pitchFamily="18" charset="0"/>
                <a:cs typeface="Times New Roman" panose="02020603050405020304" pitchFamily="18" charset="0"/>
              </a:rPr>
              <a:t> вами </a:t>
            </a:r>
            <a:r>
              <a:rPr lang="ru-RU" dirty="0" err="1" smtClean="0">
                <a:solidFill>
                  <a:schemeClr val="tx1"/>
                </a:solidFill>
                <a:latin typeface="Times New Roman" panose="02020603050405020304" pitchFamily="18" charset="0"/>
                <a:cs typeface="Times New Roman" panose="02020603050405020304" pitchFamily="18" charset="0"/>
              </a:rPr>
              <a:t>соціальних</a:t>
            </a:r>
            <a:r>
              <a:rPr lang="ru-RU" dirty="0" smtClean="0">
                <a:solidFill>
                  <a:schemeClr val="tx1"/>
                </a:solidFill>
                <a:latin typeface="Times New Roman" panose="02020603050405020304" pitchFamily="18" charset="0"/>
                <a:cs typeface="Times New Roman" panose="02020603050405020304" pitchFamily="18" charset="0"/>
              </a:rPr>
              <a:t> мереж люди не </a:t>
            </a:r>
            <a:r>
              <a:rPr lang="ru-RU" dirty="0" err="1" smtClean="0">
                <a:solidFill>
                  <a:schemeClr val="tx1"/>
                </a:solidFill>
                <a:latin typeface="Times New Roman" panose="02020603050405020304" pitchFamily="18" charset="0"/>
                <a:cs typeface="Times New Roman" panose="02020603050405020304" pitchFamily="18" charset="0"/>
              </a:rPr>
              <a:t>отримують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сповіщення</a:t>
            </a:r>
            <a:r>
              <a:rPr lang="ru-RU" dirty="0" smtClean="0">
                <a:solidFill>
                  <a:schemeClr val="tx1"/>
                </a:solidFill>
                <a:latin typeface="Times New Roman" panose="02020603050405020304" pitchFamily="18" charset="0"/>
                <a:cs typeface="Times New Roman" panose="02020603050405020304" pitchFamily="18" charset="0"/>
              </a:rPr>
              <a:t> про те,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їх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заблокували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обмежили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поскаржилися</a:t>
            </a:r>
            <a:r>
              <a:rPr lang="ru-RU" dirty="0" smtClean="0">
                <a:solidFill>
                  <a:schemeClr val="tx1"/>
                </a:solidFill>
                <a:latin typeface="Times New Roman" panose="02020603050405020304" pitchFamily="18" charset="0"/>
                <a:cs typeface="Times New Roman" panose="02020603050405020304" pitchFamily="18" charset="0"/>
              </a:rPr>
              <a:t> на них.</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3182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4590"/>
            <a:ext cx="10515600" cy="962526"/>
          </a:xfrm>
        </p:spPr>
        <p:txBody>
          <a:bodyPr>
            <a:normAutofit/>
          </a:bodyPr>
          <a:lstStyle/>
          <a:p>
            <a:r>
              <a:rPr lang="uk-UA" sz="3600" dirty="0" smtClean="0"/>
              <a:t>За </a:t>
            </a:r>
            <a:r>
              <a:rPr lang="uk-UA" sz="3600" dirty="0" err="1"/>
              <a:t>к</a:t>
            </a:r>
            <a:r>
              <a:rPr lang="uk-UA" sz="3600" dirty="0" err="1" smtClean="0"/>
              <a:t>ібербулінг</a:t>
            </a:r>
            <a:r>
              <a:rPr lang="uk-UA" sz="3600" dirty="0" smtClean="0"/>
              <a:t> передбачено покарання!</a:t>
            </a:r>
            <a:endParaRPr lang="ru-RU" sz="3600" dirty="0"/>
          </a:p>
        </p:txBody>
      </p:sp>
      <p:sp>
        <p:nvSpPr>
          <p:cNvPr id="3" name="Объект 2"/>
          <p:cNvSpPr>
            <a:spLocks noGrp="1"/>
          </p:cNvSpPr>
          <p:nvPr>
            <p:ph idx="1"/>
          </p:nvPr>
        </p:nvSpPr>
        <p:spPr>
          <a:xfrm>
            <a:off x="838200" y="1325564"/>
            <a:ext cx="10515600" cy="5532436"/>
          </a:xfrm>
        </p:spPr>
        <p:txBody>
          <a:bodyPr>
            <a:normAutofit fontScale="77500" lnSpcReduction="20000"/>
          </a:bodyPr>
          <a:lstStyle/>
          <a:p>
            <a:r>
              <a:rPr lang="ru-RU" sz="3100" b="1" dirty="0" err="1" smtClean="0">
                <a:solidFill>
                  <a:schemeClr val="tx1"/>
                </a:solidFill>
                <a:latin typeface="Times New Roman" panose="02020603050405020304" pitchFamily="18" charset="0"/>
                <a:cs typeface="Times New Roman" panose="02020603050405020304" pitchFamily="18" charset="0"/>
              </a:rPr>
              <a:t>Відповідальність</a:t>
            </a:r>
            <a:r>
              <a:rPr lang="ru-RU" sz="3100" b="1" dirty="0" smtClean="0">
                <a:solidFill>
                  <a:schemeClr val="tx1"/>
                </a:solidFill>
                <a:latin typeface="Times New Roman" panose="02020603050405020304" pitchFamily="18" charset="0"/>
                <a:cs typeface="Times New Roman" panose="02020603050405020304" pitchFamily="18" charset="0"/>
              </a:rPr>
              <a:t> </a:t>
            </a:r>
            <a:r>
              <a:rPr lang="ru-RU" sz="3100" b="1" dirty="0" err="1" smtClean="0">
                <a:solidFill>
                  <a:schemeClr val="tx1"/>
                </a:solidFill>
                <a:latin typeface="Times New Roman" panose="02020603050405020304" pitchFamily="18" charset="0"/>
                <a:cs typeface="Times New Roman" panose="02020603050405020304" pitchFamily="18" charset="0"/>
              </a:rPr>
              <a:t>підлітка</a:t>
            </a:r>
            <a:r>
              <a:rPr lang="ru-RU" sz="3100" b="1" dirty="0" smtClean="0">
                <a:solidFill>
                  <a:schemeClr val="tx1"/>
                </a:solidFill>
                <a:latin typeface="Times New Roman" panose="02020603050405020304" pitchFamily="18" charset="0"/>
                <a:cs typeface="Times New Roman" panose="02020603050405020304" pitchFamily="18" charset="0"/>
              </a:rPr>
              <a:t> </a:t>
            </a:r>
            <a:r>
              <a:rPr lang="ru-RU" sz="3100" b="1" dirty="0" err="1" smtClean="0">
                <a:solidFill>
                  <a:schemeClr val="tx1"/>
                </a:solidFill>
                <a:latin typeface="Times New Roman" panose="02020603050405020304" pitchFamily="18" charset="0"/>
                <a:cs typeface="Times New Roman" panose="02020603050405020304" pitchFamily="18" charset="0"/>
              </a:rPr>
              <a:t>від</a:t>
            </a:r>
            <a:r>
              <a:rPr lang="ru-RU" sz="3100" b="1" dirty="0" smtClean="0">
                <a:solidFill>
                  <a:schemeClr val="tx1"/>
                </a:solidFill>
                <a:latin typeface="Times New Roman" panose="02020603050405020304" pitchFamily="18" charset="0"/>
                <a:cs typeface="Times New Roman" panose="02020603050405020304" pitchFamily="18" charset="0"/>
              </a:rPr>
              <a:t> 16 до 18 </a:t>
            </a:r>
            <a:r>
              <a:rPr lang="ru-RU" sz="3100" b="1" dirty="0" err="1" smtClean="0">
                <a:solidFill>
                  <a:schemeClr val="tx1"/>
                </a:solidFill>
                <a:latin typeface="Times New Roman" panose="02020603050405020304" pitchFamily="18" charset="0"/>
                <a:cs typeface="Times New Roman" panose="02020603050405020304" pitchFamily="18" charset="0"/>
              </a:rPr>
              <a:t>років</a:t>
            </a:r>
            <a:r>
              <a:rPr lang="ru-RU" sz="3100" b="1" dirty="0" smtClean="0">
                <a:solidFill>
                  <a:schemeClr val="tx1"/>
                </a:solidFill>
                <a:latin typeface="Times New Roman" panose="02020603050405020304" pitchFamily="18" charset="0"/>
                <a:cs typeface="Times New Roman" panose="02020603050405020304" pitchFamily="18" charset="0"/>
              </a:rPr>
              <a:t>:</a:t>
            </a:r>
          </a:p>
          <a:p>
            <a:r>
              <a:rPr lang="uk-UA" dirty="0" smtClean="0">
                <a:solidFill>
                  <a:schemeClr val="tx1"/>
                </a:solidFill>
                <a:latin typeface="Times New Roman" panose="02020603050405020304" pitchFamily="18" charset="0"/>
                <a:cs typeface="Times New Roman" panose="02020603050405020304" pitchFamily="18" charset="0"/>
              </a:rPr>
              <a:t>-</a:t>
            </a:r>
            <a:r>
              <a:rPr lang="ru-RU" sz="2600" b="1" dirty="0" err="1" smtClean="0">
                <a:solidFill>
                  <a:schemeClr val="tx1"/>
                </a:solidFill>
                <a:latin typeface="Times New Roman" panose="02020603050405020304" pitchFamily="18" charset="0"/>
                <a:cs typeface="Times New Roman" panose="02020603050405020304" pitchFamily="18" charset="0"/>
              </a:rPr>
              <a:t>Булінг</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внаслідок</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якого</a:t>
            </a:r>
            <a:r>
              <a:rPr lang="ru-RU" sz="2600" dirty="0" smtClean="0">
                <a:solidFill>
                  <a:schemeClr val="tx1"/>
                </a:solidFill>
                <a:latin typeface="Times New Roman" panose="02020603050405020304" pitchFamily="18" charset="0"/>
                <a:cs typeface="Times New Roman" panose="02020603050405020304" pitchFamily="18" charset="0"/>
              </a:rPr>
              <a:t> могла бути </a:t>
            </a:r>
            <a:r>
              <a:rPr lang="ru-RU" sz="2600" dirty="0" err="1" smtClean="0">
                <a:solidFill>
                  <a:schemeClr val="tx1"/>
                </a:solidFill>
                <a:latin typeface="Times New Roman" panose="02020603050405020304" pitchFamily="18" charset="0"/>
                <a:cs typeface="Times New Roman" panose="02020603050405020304" pitchFamily="18" charset="0"/>
              </a:rPr>
              <a:t>чи</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була</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заподіяна</a:t>
            </a:r>
            <a:r>
              <a:rPr lang="ru-RU" sz="2600" dirty="0" smtClean="0">
                <a:solidFill>
                  <a:schemeClr val="tx1"/>
                </a:solidFill>
                <a:latin typeface="Times New Roman" panose="02020603050405020304" pitchFamily="18" charset="0"/>
                <a:cs typeface="Times New Roman" panose="02020603050405020304" pitchFamily="18" charset="0"/>
              </a:rPr>
              <a:t> шкода </a:t>
            </a:r>
            <a:r>
              <a:rPr lang="ru-RU" sz="2600" dirty="0" err="1" smtClean="0">
                <a:solidFill>
                  <a:schemeClr val="tx1"/>
                </a:solidFill>
                <a:latin typeface="Times New Roman" panose="02020603050405020304" pitchFamily="18" charset="0"/>
                <a:cs typeface="Times New Roman" panose="02020603050405020304" pitchFamily="18" charset="0"/>
              </a:rPr>
              <a:t>психічному</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або</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фізичному</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здоров’ю</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потерпілого</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тягне</a:t>
            </a:r>
            <a:r>
              <a:rPr lang="ru-RU" sz="2600" dirty="0" smtClean="0">
                <a:solidFill>
                  <a:schemeClr val="tx1"/>
                </a:solidFill>
                <a:latin typeface="Times New Roman" panose="02020603050405020304" pitchFamily="18" charset="0"/>
                <a:cs typeface="Times New Roman" panose="02020603050405020304" pitchFamily="18" charset="0"/>
              </a:rPr>
              <a:t> за собою </a:t>
            </a:r>
            <a:r>
              <a:rPr lang="ru-RU" sz="2600" dirty="0" err="1" smtClean="0">
                <a:solidFill>
                  <a:schemeClr val="tx1"/>
                </a:solidFill>
                <a:latin typeface="Times New Roman" panose="02020603050405020304" pitchFamily="18" charset="0"/>
                <a:cs typeface="Times New Roman" panose="02020603050405020304" pitchFamily="18" charset="0"/>
              </a:rPr>
              <a:t>накладення</a:t>
            </a:r>
            <a:r>
              <a:rPr lang="ru-RU" sz="2600" dirty="0" smtClean="0">
                <a:solidFill>
                  <a:schemeClr val="tx1"/>
                </a:solidFill>
                <a:latin typeface="Times New Roman" panose="02020603050405020304" pitchFamily="18" charset="0"/>
                <a:cs typeface="Times New Roman" panose="02020603050405020304" pitchFamily="18" charset="0"/>
              </a:rPr>
              <a:t> штрафу </a:t>
            </a:r>
            <a:r>
              <a:rPr lang="ru-RU" sz="2600" dirty="0" err="1" smtClean="0">
                <a:solidFill>
                  <a:schemeClr val="tx1"/>
                </a:solidFill>
                <a:latin typeface="Times New Roman" panose="02020603050405020304" pitchFamily="18" charset="0"/>
                <a:cs typeface="Times New Roman" panose="02020603050405020304" pitchFamily="18" charset="0"/>
              </a:rPr>
              <a:t>від</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п’ятдесяти</a:t>
            </a:r>
            <a:r>
              <a:rPr lang="ru-RU" sz="2600" dirty="0" smtClean="0">
                <a:solidFill>
                  <a:schemeClr val="tx1"/>
                </a:solidFill>
                <a:latin typeface="Times New Roman" panose="02020603050405020304" pitchFamily="18" charset="0"/>
                <a:cs typeface="Times New Roman" panose="02020603050405020304" pitchFamily="18" charset="0"/>
              </a:rPr>
              <a:t> до ста </a:t>
            </a:r>
            <a:r>
              <a:rPr lang="ru-RU" sz="2600" dirty="0" err="1" smtClean="0">
                <a:solidFill>
                  <a:schemeClr val="tx1"/>
                </a:solidFill>
                <a:latin typeface="Times New Roman" panose="02020603050405020304" pitchFamily="18" charset="0"/>
                <a:cs typeface="Times New Roman" panose="02020603050405020304" pitchFamily="18" charset="0"/>
              </a:rPr>
              <a:t>неоподатковуваних</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мінімумів</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доходів</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громадян</a:t>
            </a:r>
            <a:r>
              <a:rPr lang="ru-RU" sz="2600" dirty="0" smtClean="0">
                <a:solidFill>
                  <a:schemeClr val="tx1"/>
                </a:solidFill>
                <a:latin typeface="Times New Roman" panose="02020603050405020304" pitchFamily="18" charset="0"/>
                <a:cs typeface="Times New Roman" panose="02020603050405020304" pitchFamily="18" charset="0"/>
              </a:rPr>
              <a:t> (у 2019 </a:t>
            </a:r>
            <a:r>
              <a:rPr lang="ru-RU" sz="2600" dirty="0" err="1" smtClean="0">
                <a:solidFill>
                  <a:schemeClr val="tx1"/>
                </a:solidFill>
                <a:latin typeface="Times New Roman" panose="02020603050405020304" pitchFamily="18" charset="0"/>
                <a:cs typeface="Times New Roman" panose="02020603050405020304" pitchFamily="18" charset="0"/>
              </a:rPr>
              <a:t>році</a:t>
            </a:r>
            <a:r>
              <a:rPr lang="ru-RU" sz="2600" dirty="0" smtClean="0">
                <a:solidFill>
                  <a:schemeClr val="tx1"/>
                </a:solidFill>
                <a:latin typeface="Times New Roman" panose="02020603050405020304" pitchFamily="18" charset="0"/>
                <a:cs typeface="Times New Roman" panose="02020603050405020304" pitchFamily="18" charset="0"/>
              </a:rPr>
              <a:t> 850 – 1700 </a:t>
            </a:r>
            <a:r>
              <a:rPr lang="ru-RU" sz="2600" dirty="0" err="1" smtClean="0">
                <a:solidFill>
                  <a:schemeClr val="tx1"/>
                </a:solidFill>
                <a:latin typeface="Times New Roman" panose="02020603050405020304" pitchFamily="18" charset="0"/>
                <a:cs typeface="Times New Roman" panose="02020603050405020304" pitchFamily="18" charset="0"/>
              </a:rPr>
              <a:t>гривень</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або</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громадські</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роботи</a:t>
            </a:r>
            <a:r>
              <a:rPr lang="ru-RU" sz="2600" dirty="0" smtClean="0">
                <a:solidFill>
                  <a:schemeClr val="tx1"/>
                </a:solidFill>
                <a:latin typeface="Times New Roman" panose="02020603050405020304" pitchFamily="18" charset="0"/>
                <a:cs typeface="Times New Roman" panose="02020603050405020304" pitchFamily="18" charset="0"/>
              </a:rPr>
              <a:t> на строк </a:t>
            </a:r>
            <a:r>
              <a:rPr lang="ru-RU" sz="2600" dirty="0" err="1" smtClean="0">
                <a:solidFill>
                  <a:schemeClr val="tx1"/>
                </a:solidFill>
                <a:latin typeface="Times New Roman" panose="02020603050405020304" pitchFamily="18" charset="0"/>
                <a:cs typeface="Times New Roman" panose="02020603050405020304" pitchFamily="18" charset="0"/>
              </a:rPr>
              <a:t>від</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двадцяти</a:t>
            </a:r>
            <a:r>
              <a:rPr lang="ru-RU" sz="2600" dirty="0" smtClean="0">
                <a:solidFill>
                  <a:schemeClr val="tx1"/>
                </a:solidFill>
                <a:latin typeface="Times New Roman" panose="02020603050405020304" pitchFamily="18" charset="0"/>
                <a:cs typeface="Times New Roman" panose="02020603050405020304" pitchFamily="18" charset="0"/>
              </a:rPr>
              <a:t> до сорока годин.</a:t>
            </a:r>
          </a:p>
          <a:p>
            <a:r>
              <a:rPr lang="uk-UA" sz="2600" dirty="0" smtClean="0">
                <a:solidFill>
                  <a:schemeClr val="tx1"/>
                </a:solidFill>
                <a:latin typeface="Times New Roman" panose="02020603050405020304" pitchFamily="18" charset="0"/>
                <a:cs typeface="Times New Roman" panose="02020603050405020304" pitchFamily="18" charset="0"/>
              </a:rPr>
              <a:t>-</a:t>
            </a:r>
            <a:r>
              <a:rPr lang="ru-RU" sz="2600" dirty="0" smtClean="0">
                <a:solidFill>
                  <a:schemeClr val="tx1"/>
                </a:solidFill>
                <a:latin typeface="Times New Roman" panose="02020603050405020304" pitchFamily="18" charset="0"/>
                <a:cs typeface="Times New Roman" panose="02020603050405020304" pitchFamily="18" charset="0"/>
              </a:rPr>
              <a:t>У </a:t>
            </a:r>
            <a:r>
              <a:rPr lang="ru-RU" sz="2600" dirty="0" err="1" smtClean="0">
                <a:solidFill>
                  <a:schemeClr val="tx1"/>
                </a:solidFill>
                <a:latin typeface="Times New Roman" panose="02020603050405020304" pitchFamily="18" charset="0"/>
                <a:cs typeface="Times New Roman" panose="02020603050405020304" pitchFamily="18" charset="0"/>
              </a:rPr>
              <a:t>разі</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доведення</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булінгу</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кривдник</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муситиме</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сплатити</a:t>
            </a:r>
            <a:r>
              <a:rPr lang="ru-RU" sz="2600" dirty="0" smtClean="0">
                <a:solidFill>
                  <a:schemeClr val="tx1"/>
                </a:solidFill>
                <a:latin typeface="Times New Roman" panose="02020603050405020304" pitchFamily="18" charset="0"/>
                <a:cs typeface="Times New Roman" panose="02020603050405020304" pitchFamily="18" charset="0"/>
              </a:rPr>
              <a:t> штраф </a:t>
            </a:r>
            <a:r>
              <a:rPr lang="ru-RU" sz="2600" dirty="0" err="1" smtClean="0">
                <a:solidFill>
                  <a:schemeClr val="tx1"/>
                </a:solidFill>
                <a:latin typeface="Times New Roman" panose="02020603050405020304" pitchFamily="18" charset="0"/>
                <a:cs typeface="Times New Roman" panose="02020603050405020304" pitchFamily="18" charset="0"/>
              </a:rPr>
              <a:t>від</a:t>
            </a:r>
            <a:r>
              <a:rPr lang="ru-RU" sz="2600" dirty="0" smtClean="0">
                <a:solidFill>
                  <a:schemeClr val="tx1"/>
                </a:solidFill>
                <a:latin typeface="Times New Roman" panose="02020603050405020304" pitchFamily="18" charset="0"/>
                <a:cs typeface="Times New Roman" panose="02020603050405020304" pitchFamily="18" charset="0"/>
              </a:rPr>
              <a:t> 50 до 100 </a:t>
            </a:r>
            <a:r>
              <a:rPr lang="ru-RU" sz="2600" dirty="0" err="1" smtClean="0">
                <a:solidFill>
                  <a:schemeClr val="tx1"/>
                </a:solidFill>
                <a:latin typeface="Times New Roman" panose="02020603050405020304" pitchFamily="18" charset="0"/>
                <a:cs typeface="Times New Roman" panose="02020603050405020304" pitchFamily="18" charset="0"/>
              </a:rPr>
              <a:t>неоподатковуваних</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мінімумів</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доходів</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громадян</a:t>
            </a:r>
            <a:r>
              <a:rPr lang="ru-RU" sz="2600" dirty="0" smtClean="0">
                <a:solidFill>
                  <a:schemeClr val="tx1"/>
                </a:solidFill>
                <a:latin typeface="Times New Roman" panose="02020603050405020304" pitchFamily="18" charset="0"/>
                <a:cs typeface="Times New Roman" panose="02020603050405020304" pitchFamily="18" charset="0"/>
              </a:rPr>
              <a:t> (у 2019 </a:t>
            </a:r>
            <a:r>
              <a:rPr lang="ru-RU" sz="2600" dirty="0" err="1" smtClean="0">
                <a:solidFill>
                  <a:schemeClr val="tx1"/>
                </a:solidFill>
                <a:latin typeface="Times New Roman" panose="02020603050405020304" pitchFamily="18" charset="0"/>
                <a:cs typeface="Times New Roman" panose="02020603050405020304" pitchFamily="18" charset="0"/>
              </a:rPr>
              <a:t>році</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це</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від</a:t>
            </a:r>
            <a:r>
              <a:rPr lang="ru-RU" sz="2600" dirty="0" smtClean="0">
                <a:solidFill>
                  <a:schemeClr val="tx1"/>
                </a:solidFill>
                <a:latin typeface="Times New Roman" panose="02020603050405020304" pitchFamily="18" charset="0"/>
                <a:cs typeface="Times New Roman" panose="02020603050405020304" pitchFamily="18" charset="0"/>
              </a:rPr>
              <a:t> 850 до 1700 </a:t>
            </a:r>
            <a:r>
              <a:rPr lang="ru-RU" sz="2600" dirty="0" err="1" smtClean="0">
                <a:solidFill>
                  <a:schemeClr val="tx1"/>
                </a:solidFill>
                <a:latin typeface="Times New Roman" panose="02020603050405020304" pitchFamily="18" charset="0"/>
                <a:cs typeface="Times New Roman" panose="02020603050405020304" pitchFamily="18" charset="0"/>
              </a:rPr>
              <a:t>грн</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або</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громадські</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роботи</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протягом</a:t>
            </a:r>
            <a:r>
              <a:rPr lang="ru-RU" sz="2600" dirty="0" smtClean="0">
                <a:solidFill>
                  <a:schemeClr val="tx1"/>
                </a:solidFill>
                <a:latin typeface="Times New Roman" panose="02020603050405020304" pitchFamily="18" charset="0"/>
                <a:cs typeface="Times New Roman" panose="02020603050405020304" pitchFamily="18" charset="0"/>
              </a:rPr>
              <a:t> 20-40 годин. </a:t>
            </a:r>
          </a:p>
          <a:p>
            <a:r>
              <a:rPr lang="uk-UA" sz="2600" dirty="0" smtClean="0">
                <a:solidFill>
                  <a:schemeClr val="tx1"/>
                </a:solidFill>
                <a:latin typeface="Times New Roman" panose="02020603050405020304" pitchFamily="18" charset="0"/>
                <a:cs typeface="Times New Roman" panose="02020603050405020304" pitchFamily="18" charset="0"/>
              </a:rPr>
              <a:t>- Якщо ж </a:t>
            </a:r>
            <a:r>
              <a:rPr lang="uk-UA" sz="2600" dirty="0" err="1" smtClean="0">
                <a:solidFill>
                  <a:schemeClr val="tx1"/>
                </a:solidFill>
                <a:latin typeface="Times New Roman" panose="02020603050405020304" pitchFamily="18" charset="0"/>
                <a:cs typeface="Times New Roman" panose="02020603050405020304" pitchFamily="18" charset="0"/>
              </a:rPr>
              <a:t>булінг</a:t>
            </a:r>
            <a:r>
              <a:rPr lang="uk-UA" sz="2600" dirty="0" smtClean="0">
                <a:solidFill>
                  <a:schemeClr val="tx1"/>
                </a:solidFill>
                <a:latin typeface="Times New Roman" panose="02020603050405020304" pitchFamily="18" charset="0"/>
                <a:cs typeface="Times New Roman" panose="02020603050405020304" pitchFamily="18" charset="0"/>
              </a:rPr>
              <a:t> вчиняється групою осіб або повторно протягом року, то кривдник/-и сплачуватимуть від 100 до 200 неоподатковуваних мінімумів доходів громадян (від 1700 до 3400 грн) або мають виконувати громадські роботи протягом 40-60 годин.</a:t>
            </a:r>
            <a:endParaRPr lang="ru-RU" sz="2600" dirty="0" smtClean="0">
              <a:solidFill>
                <a:schemeClr val="tx1"/>
              </a:solidFill>
              <a:latin typeface="Times New Roman" panose="02020603050405020304" pitchFamily="18" charset="0"/>
              <a:cs typeface="Times New Roman" panose="02020603050405020304" pitchFamily="18" charset="0"/>
            </a:endParaRPr>
          </a:p>
          <a:p>
            <a:r>
              <a:rPr lang="uk-UA" sz="2600" dirty="0" smtClean="0">
                <a:solidFill>
                  <a:schemeClr val="tx1"/>
                </a:solidFill>
                <a:latin typeface="Times New Roman" panose="02020603050405020304" pitchFamily="18" charset="0"/>
                <a:cs typeface="Times New Roman" panose="02020603050405020304" pitchFamily="18" charset="0"/>
              </a:rPr>
              <a:t>- Якщо </a:t>
            </a:r>
            <a:r>
              <a:rPr lang="uk-UA" sz="2600" dirty="0" err="1" smtClean="0">
                <a:solidFill>
                  <a:schemeClr val="tx1"/>
                </a:solidFill>
                <a:latin typeface="Times New Roman" panose="02020603050405020304" pitchFamily="18" charset="0"/>
                <a:cs typeface="Times New Roman" panose="02020603050405020304" pitchFamily="18" charset="0"/>
              </a:rPr>
              <a:t>булінг</a:t>
            </a:r>
            <a:r>
              <a:rPr lang="uk-UA" sz="2600" dirty="0" smtClean="0">
                <a:solidFill>
                  <a:schemeClr val="tx1"/>
                </a:solidFill>
                <a:latin typeface="Times New Roman" panose="02020603050405020304" pitchFamily="18" charset="0"/>
                <a:cs typeface="Times New Roman" panose="02020603050405020304" pitchFamily="18" charset="0"/>
              </a:rPr>
              <a:t> вчиняє неповнолітня (до 18 років) або малолітня (до 14 років) особа, то за неї платитимуть штраф і виконуватимуть громадські роботи батьки або особи, які їх замінюють згідно чинного законодавства.</a:t>
            </a:r>
          </a:p>
          <a:p>
            <a:r>
              <a:rPr lang="uk-UA" sz="2600" dirty="0" smtClean="0">
                <a:solidFill>
                  <a:schemeClr val="tx1"/>
                </a:solidFill>
                <a:latin typeface="Times New Roman" panose="02020603050405020304" pitchFamily="18" charset="0"/>
                <a:cs typeface="Times New Roman" panose="02020603050405020304" pitchFamily="18" charset="0"/>
              </a:rPr>
              <a:t>-Крім того, якщо керівник навчального закладу не повідомить поліції про випадки цькування, муситиме заплатити штраф від 50 до 100 неоподатковуваних мінімумів доходів громадян (від 850 до 1700 грн станом на 2019 рік) або ж має виконувати виправні роботи строком до одного місяця з відрахуванням до 20% заробітку</a:t>
            </a:r>
            <a:r>
              <a:rPr lang="uk-UA"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930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17096"/>
            <a:ext cx="10515600" cy="5759868"/>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У тих </a:t>
            </a:r>
            <a:r>
              <a:rPr lang="ru-RU" dirty="0" err="1" smtClean="0">
                <a:solidFill>
                  <a:schemeClr val="tx1"/>
                </a:solidFill>
                <a:latin typeface="Times New Roman" panose="02020603050405020304" pitchFamily="18" charset="0"/>
                <a:cs typeface="Times New Roman" panose="02020603050405020304" pitchFamily="18" charset="0"/>
              </a:rPr>
              <a:t>випадках</a:t>
            </a:r>
            <a:r>
              <a:rPr lang="ru-RU" dirty="0" smtClean="0">
                <a:solidFill>
                  <a:schemeClr val="tx1"/>
                </a:solidFill>
                <a:latin typeface="Times New Roman" panose="02020603050405020304" pitchFamily="18" charset="0"/>
                <a:cs typeface="Times New Roman" panose="02020603050405020304" pitchFamily="18" charset="0"/>
              </a:rPr>
              <a:t>, КОЛИ БУЛІНГ МАЄ ФІЗИЧНИЙ ХАРАКТЕР і </a:t>
            </a:r>
            <a:r>
              <a:rPr lang="ru-RU" dirty="0" err="1" smtClean="0">
                <a:solidFill>
                  <a:schemeClr val="tx1"/>
                </a:solidFill>
                <a:latin typeface="Times New Roman" panose="02020603050405020304" pitchFamily="18" charset="0"/>
                <a:cs typeface="Times New Roman" panose="02020603050405020304" pitchFamily="18" charset="0"/>
              </a:rPr>
              <a:t>завдає</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шкоди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здоров’ю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людини</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до </a:t>
            </a:r>
            <a:r>
              <a:rPr lang="ru-RU" dirty="0" err="1" smtClean="0">
                <a:solidFill>
                  <a:schemeClr val="tx1"/>
                </a:solidFill>
                <a:latin typeface="Times New Roman" panose="02020603050405020304" pitchFamily="18" charset="0"/>
                <a:cs typeface="Times New Roman" panose="02020603050405020304" pitchFamily="18" charset="0"/>
              </a:rPr>
              <a:t>кривдника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застосовується</a:t>
            </a:r>
            <a:r>
              <a:rPr lang="ru-RU" dirty="0" smtClean="0">
                <a:solidFill>
                  <a:schemeClr val="tx1"/>
                </a:solidFill>
                <a:latin typeface="Times New Roman" panose="02020603050405020304" pitchFamily="18" charset="0"/>
                <a:cs typeface="Times New Roman" panose="02020603050405020304" pitchFamily="18" charset="0"/>
              </a:rPr>
              <a:t> ККУ, а </a:t>
            </a:r>
            <a:r>
              <a:rPr lang="ru-RU" dirty="0" err="1" smtClean="0">
                <a:solidFill>
                  <a:schemeClr val="tx1"/>
                </a:solidFill>
                <a:latin typeface="Times New Roman" panose="02020603050405020304" pitchFamily="18" charset="0"/>
                <a:cs typeface="Times New Roman" panose="02020603050405020304" pitchFamily="18" charset="0"/>
              </a:rPr>
              <a:t>саме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статті</a:t>
            </a:r>
            <a:r>
              <a:rPr lang="ru-RU" dirty="0" smtClean="0">
                <a:solidFill>
                  <a:schemeClr val="tx1"/>
                </a:solidFill>
                <a:latin typeface="Times New Roman" panose="02020603050405020304" pitchFamily="18" charset="0"/>
                <a:cs typeface="Times New Roman" panose="02020603050405020304" pitchFamily="18" charset="0"/>
              </a:rPr>
              <a:t> 121 , 122:</a:t>
            </a:r>
          </a:p>
          <a:p>
            <a:r>
              <a:rPr lang="ru-RU" dirty="0" err="1" smtClean="0">
                <a:solidFill>
                  <a:schemeClr val="tx1"/>
                </a:solidFill>
                <a:latin typeface="Times New Roman" panose="02020603050405020304" pitchFamily="18" charset="0"/>
                <a:cs typeface="Times New Roman" panose="02020603050405020304" pitchFamily="18" charset="0"/>
              </a:rPr>
              <a:t>Стаття</a:t>
            </a:r>
            <a:r>
              <a:rPr lang="ru-RU" dirty="0" smtClean="0">
                <a:solidFill>
                  <a:schemeClr val="tx1"/>
                </a:solidFill>
                <a:latin typeface="Times New Roman" panose="02020603050405020304" pitchFamily="18" charset="0"/>
                <a:cs typeface="Times New Roman" panose="02020603050405020304" pitchFamily="18" charset="0"/>
              </a:rPr>
              <a:t> 121 - </a:t>
            </a:r>
            <a:r>
              <a:rPr lang="ru-RU" dirty="0" err="1" smtClean="0">
                <a:solidFill>
                  <a:schemeClr val="tx1"/>
                </a:solidFill>
                <a:latin typeface="Times New Roman" panose="02020603050405020304" pitchFamily="18" charset="0"/>
                <a:cs typeface="Times New Roman" panose="02020603050405020304" pitchFamily="18" charset="0"/>
              </a:rPr>
              <a:t>Умисне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тяжке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тілесне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ушкодження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тобто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умисне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тілесне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ушкодження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небезпечне</a:t>
            </a:r>
            <a:r>
              <a:rPr lang="ru-RU" dirty="0" smtClean="0">
                <a:solidFill>
                  <a:schemeClr val="tx1"/>
                </a:solidFill>
                <a:latin typeface="Times New Roman" panose="02020603050405020304" pitchFamily="18" charset="0"/>
                <a:cs typeface="Times New Roman" panose="02020603050405020304" pitchFamily="18" charset="0"/>
              </a:rPr>
              <a:t> для </a:t>
            </a:r>
            <a:r>
              <a:rPr lang="ru-RU" dirty="0" err="1" smtClean="0">
                <a:solidFill>
                  <a:schemeClr val="tx1"/>
                </a:solidFill>
                <a:latin typeface="Times New Roman" panose="02020603050405020304" pitchFamily="18" charset="0"/>
                <a:cs typeface="Times New Roman" panose="02020603050405020304" pitchFamily="18" charset="0"/>
              </a:rPr>
              <a:t>життя</a:t>
            </a:r>
            <a:r>
              <a:rPr lang="ru-RU" dirty="0" smtClean="0">
                <a:solidFill>
                  <a:schemeClr val="tx1"/>
                </a:solidFill>
                <a:latin typeface="Times New Roman" panose="02020603050405020304" pitchFamily="18" charset="0"/>
                <a:cs typeface="Times New Roman" panose="02020603050405020304" pitchFamily="18" charset="0"/>
              </a:rPr>
              <a:t> в момент </a:t>
            </a:r>
            <a:r>
              <a:rPr lang="ru-RU" dirty="0" err="1" smtClean="0">
                <a:solidFill>
                  <a:schemeClr val="tx1"/>
                </a:solidFill>
                <a:latin typeface="Times New Roman" panose="02020603050405020304" pitchFamily="18" charset="0"/>
                <a:cs typeface="Times New Roman" panose="02020603050405020304" pitchFamily="18" charset="0"/>
              </a:rPr>
              <a:t>заподіяння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чи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таке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спричинило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втрату</a:t>
            </a:r>
            <a:r>
              <a:rPr lang="ru-RU" dirty="0" smtClean="0">
                <a:solidFill>
                  <a:schemeClr val="tx1"/>
                </a:solidFill>
                <a:latin typeface="Times New Roman" panose="02020603050405020304" pitchFamily="18" charset="0"/>
                <a:cs typeface="Times New Roman" panose="02020603050405020304" pitchFamily="18" charset="0"/>
              </a:rPr>
              <a:t> будь-</a:t>
            </a:r>
            <a:r>
              <a:rPr lang="ru-RU" dirty="0" err="1" smtClean="0">
                <a:solidFill>
                  <a:schemeClr val="tx1"/>
                </a:solidFill>
                <a:latin typeface="Times New Roman" panose="02020603050405020304" pitchFamily="18" charset="0"/>
                <a:cs typeface="Times New Roman" panose="02020603050405020304" pitchFamily="18" charset="0"/>
              </a:rPr>
              <a:t>якого</a:t>
            </a:r>
            <a:r>
              <a:rPr lang="ru-RU" dirty="0" smtClean="0">
                <a:solidFill>
                  <a:schemeClr val="tx1"/>
                </a:solidFill>
                <a:latin typeface="Times New Roman" panose="02020603050405020304" pitchFamily="18" charset="0"/>
                <a:cs typeface="Times New Roman" panose="02020603050405020304" pitchFamily="18" charset="0"/>
              </a:rPr>
              <a:t> органу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його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функцій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каліцтво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статевих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органів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психічну</a:t>
            </a:r>
            <a:r>
              <a:rPr lang="ru-RU" dirty="0" smtClean="0">
                <a:solidFill>
                  <a:schemeClr val="tx1"/>
                </a:solidFill>
                <a:latin typeface="Times New Roman" panose="02020603050405020304" pitchFamily="18" charset="0"/>
                <a:cs typeface="Times New Roman" panose="02020603050405020304" pitchFamily="18" charset="0"/>
              </a:rPr>
              <a:t> хворобу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інший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розлад</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здоров’я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поєднаний</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стійкою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втратою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працездатності</a:t>
            </a:r>
            <a:r>
              <a:rPr lang="ru-RU" dirty="0" smtClean="0">
                <a:solidFill>
                  <a:schemeClr val="tx1"/>
                </a:solidFill>
                <a:latin typeface="Times New Roman" panose="02020603050405020304" pitchFamily="18" charset="0"/>
                <a:cs typeface="Times New Roman" panose="02020603050405020304" pitchFamily="18" charset="0"/>
              </a:rPr>
              <a:t> не </a:t>
            </a:r>
            <a:r>
              <a:rPr lang="ru-RU" dirty="0" err="1" smtClean="0">
                <a:solidFill>
                  <a:schemeClr val="tx1"/>
                </a:solidFill>
                <a:latin typeface="Times New Roman" panose="02020603050405020304" pitchFamily="18" charset="0"/>
                <a:cs typeface="Times New Roman" panose="02020603050405020304" pitchFamily="18" charset="0"/>
              </a:rPr>
              <a:t>менш</a:t>
            </a:r>
            <a:r>
              <a:rPr lang="ru-RU" dirty="0" smtClean="0">
                <a:solidFill>
                  <a:schemeClr val="tx1"/>
                </a:solidFill>
                <a:latin typeface="Times New Roman" panose="02020603050405020304" pitchFamily="18" charset="0"/>
                <a:cs typeface="Times New Roman" panose="02020603050405020304" pitchFamily="18" charset="0"/>
              </a:rPr>
              <a:t> як на одну </a:t>
            </a:r>
            <a:r>
              <a:rPr lang="ru-RU" dirty="0" err="1" smtClean="0">
                <a:solidFill>
                  <a:schemeClr val="tx1"/>
                </a:solidFill>
                <a:latin typeface="Times New Roman" panose="02020603050405020304" pitchFamily="18" charset="0"/>
                <a:cs typeface="Times New Roman" panose="02020603050405020304" pitchFamily="18" charset="0"/>
              </a:rPr>
              <a:t>третину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переривання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вагітності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чи</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непоправне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знівечення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обличчя</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карається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позбавленням</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волі</a:t>
            </a:r>
            <a:r>
              <a:rPr lang="ru-RU" dirty="0" smtClean="0">
                <a:solidFill>
                  <a:schemeClr val="tx1"/>
                </a:solidFill>
                <a:latin typeface="Times New Roman" panose="02020603050405020304" pitchFamily="18" charset="0"/>
                <a:cs typeface="Times New Roman" panose="02020603050405020304" pitchFamily="18" charset="0"/>
              </a:rPr>
              <a:t> на строк </a:t>
            </a:r>
            <a:r>
              <a:rPr lang="ru-RU" dirty="0" err="1" smtClean="0">
                <a:solidFill>
                  <a:schemeClr val="tx1"/>
                </a:solidFill>
                <a:latin typeface="Times New Roman" panose="02020603050405020304" pitchFamily="18" charset="0"/>
                <a:cs typeface="Times New Roman" panose="02020603050405020304" pitchFamily="18" charset="0"/>
              </a:rPr>
              <a:t>від</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п’яти</a:t>
            </a:r>
            <a:r>
              <a:rPr lang="ru-RU" dirty="0" smtClean="0">
                <a:solidFill>
                  <a:schemeClr val="tx1"/>
                </a:solidFill>
                <a:latin typeface="Times New Roman" panose="02020603050405020304" pitchFamily="18" charset="0"/>
                <a:cs typeface="Times New Roman" panose="02020603050405020304" pitchFamily="18" charset="0"/>
              </a:rPr>
              <a:t> до восьми </a:t>
            </a:r>
            <a:r>
              <a:rPr lang="ru-RU" dirty="0" err="1" smtClean="0">
                <a:solidFill>
                  <a:schemeClr val="tx1"/>
                </a:solidFill>
                <a:latin typeface="Times New Roman" panose="02020603050405020304" pitchFamily="18" charset="0"/>
                <a:cs typeface="Times New Roman" panose="02020603050405020304" pitchFamily="18" charset="0"/>
              </a:rPr>
              <a:t>років</a:t>
            </a:r>
            <a:r>
              <a:rPr lang="ru-RU" dirty="0" smtClean="0">
                <a:solidFill>
                  <a:schemeClr val="tx1"/>
                </a:solidFill>
                <a:latin typeface="Times New Roman" panose="02020603050405020304" pitchFamily="18" charset="0"/>
                <a:cs typeface="Times New Roman" panose="02020603050405020304" pitchFamily="18" charset="0"/>
              </a:rPr>
              <a:t>. </a:t>
            </a:r>
          </a:p>
          <a:p>
            <a:r>
              <a:rPr lang="ru-RU" dirty="0" err="1" smtClean="0">
                <a:solidFill>
                  <a:schemeClr val="tx1"/>
                </a:solidFill>
                <a:latin typeface="Times New Roman" panose="02020603050405020304" pitchFamily="18" charset="0"/>
                <a:cs typeface="Times New Roman" panose="02020603050405020304" pitchFamily="18" charset="0"/>
              </a:rPr>
              <a:t>Умисне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тяжке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тілесне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ушкодження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вчинене</a:t>
            </a:r>
            <a:r>
              <a:rPr lang="ru-RU" dirty="0" smtClean="0">
                <a:solidFill>
                  <a:schemeClr val="tx1"/>
                </a:solidFill>
                <a:latin typeface="Times New Roman" panose="02020603050405020304" pitchFamily="18" charset="0"/>
                <a:cs typeface="Times New Roman" panose="02020603050405020304" pitchFamily="18" charset="0"/>
              </a:rPr>
              <a:t> способом,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має</a:t>
            </a:r>
            <a:r>
              <a:rPr lang="ru-RU" dirty="0" smtClean="0">
                <a:solidFill>
                  <a:schemeClr val="tx1"/>
                </a:solidFill>
                <a:latin typeface="Times New Roman" panose="02020603050405020304" pitchFamily="18" charset="0"/>
                <a:cs typeface="Times New Roman" panose="02020603050405020304" pitchFamily="18" charset="0"/>
              </a:rPr>
              <a:t> характер особливого </a:t>
            </a:r>
            <a:r>
              <a:rPr lang="ru-RU" dirty="0" err="1" smtClean="0">
                <a:solidFill>
                  <a:schemeClr val="tx1"/>
                </a:solidFill>
                <a:latin typeface="Times New Roman" panose="02020603050405020304" pitchFamily="18" charset="0"/>
                <a:cs typeface="Times New Roman" panose="02020603050405020304" pitchFamily="18" charset="0"/>
              </a:rPr>
              <a:t>мучення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вчинене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групою</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осіб</a:t>
            </a:r>
            <a:r>
              <a:rPr lang="ru-RU" dirty="0" smtClean="0">
                <a:solidFill>
                  <a:schemeClr val="tx1"/>
                </a:solidFill>
                <a:latin typeface="Times New Roman" panose="02020603050405020304" pitchFamily="18" charset="0"/>
                <a:cs typeface="Times New Roman" panose="02020603050405020304" pitchFamily="18" charset="0"/>
              </a:rPr>
              <a:t>, а </a:t>
            </a:r>
            <a:r>
              <a:rPr lang="ru-RU" dirty="0" err="1" smtClean="0">
                <a:solidFill>
                  <a:schemeClr val="tx1"/>
                </a:solidFill>
                <a:latin typeface="Times New Roman" panose="02020603050405020304" pitchFamily="18" charset="0"/>
                <a:cs typeface="Times New Roman" panose="02020603050405020304" pitchFamily="18" charset="0"/>
              </a:rPr>
              <a:t>також</a:t>
            </a:r>
            <a:r>
              <a:rPr lang="ru-RU" dirty="0" smtClean="0">
                <a:solidFill>
                  <a:schemeClr val="tx1"/>
                </a:solidFill>
                <a:latin typeface="Times New Roman" panose="02020603050405020304" pitchFamily="18" charset="0"/>
                <a:cs typeface="Times New Roman" panose="02020603050405020304" pitchFamily="18" charset="0"/>
              </a:rPr>
              <a:t> з метою </a:t>
            </a:r>
            <a:r>
              <a:rPr lang="ru-RU" dirty="0" err="1" smtClean="0">
                <a:solidFill>
                  <a:schemeClr val="tx1"/>
                </a:solidFill>
                <a:latin typeface="Times New Roman" panose="02020603050405020304" pitchFamily="18" charset="0"/>
                <a:cs typeface="Times New Roman" panose="02020603050405020304" pitchFamily="18" charset="0"/>
              </a:rPr>
              <a:t>залякування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потерпілого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інших</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осіб</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чи</a:t>
            </a:r>
            <a:r>
              <a:rPr lang="ru-RU" dirty="0" smtClean="0">
                <a:solidFill>
                  <a:schemeClr val="tx1"/>
                </a:solidFill>
                <a:latin typeface="Times New Roman" panose="02020603050405020304" pitchFamily="18" charset="0"/>
                <a:cs typeface="Times New Roman" panose="02020603050405020304" pitchFamily="18" charset="0"/>
              </a:rPr>
              <a:t> з </a:t>
            </a:r>
            <a:r>
              <a:rPr lang="ru-RU" dirty="0" err="1" smtClean="0">
                <a:solidFill>
                  <a:schemeClr val="tx1"/>
                </a:solidFill>
                <a:latin typeface="Times New Roman" panose="02020603050405020304" pitchFamily="18" charset="0"/>
                <a:cs typeface="Times New Roman" panose="02020603050405020304" pitchFamily="18" charset="0"/>
              </a:rPr>
              <a:t>мотивів</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расової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національної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релігійної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нетерпимості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вчинене</a:t>
            </a:r>
            <a:r>
              <a:rPr lang="ru-RU" dirty="0" smtClean="0">
                <a:solidFill>
                  <a:schemeClr val="tx1"/>
                </a:solidFill>
                <a:latin typeface="Times New Roman" panose="02020603050405020304" pitchFamily="18" charset="0"/>
                <a:cs typeface="Times New Roman" panose="02020603050405020304" pitchFamily="18" charset="0"/>
              </a:rPr>
              <a:t> на </a:t>
            </a:r>
            <a:r>
              <a:rPr lang="ru-RU" dirty="0" err="1" smtClean="0">
                <a:solidFill>
                  <a:schemeClr val="tx1"/>
                </a:solidFill>
                <a:latin typeface="Times New Roman" panose="02020603050405020304" pitchFamily="18" charset="0"/>
                <a:cs typeface="Times New Roman" panose="02020603050405020304" pitchFamily="18" charset="0"/>
              </a:rPr>
              <a:t>замовлення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або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таке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що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спричинило</a:t>
            </a:r>
            <a:r>
              <a:rPr lang="ru-RU" dirty="0" smtClean="0">
                <a:solidFill>
                  <a:schemeClr val="tx1"/>
                </a:solidFill>
                <a:latin typeface="Times New Roman" panose="02020603050405020304" pitchFamily="18" charset="0"/>
                <a:cs typeface="Times New Roman" panose="02020603050405020304" pitchFamily="18" charset="0"/>
              </a:rPr>
              <a:t> смерть </a:t>
            </a:r>
            <a:r>
              <a:rPr lang="ru-RU" dirty="0" err="1" smtClean="0">
                <a:solidFill>
                  <a:schemeClr val="tx1"/>
                </a:solidFill>
                <a:latin typeface="Times New Roman" panose="02020603050405020304" pitchFamily="18" charset="0"/>
                <a:cs typeface="Times New Roman" panose="02020603050405020304" pitchFamily="18" charset="0"/>
              </a:rPr>
              <a:t>потерпілого</a:t>
            </a:r>
            <a:r>
              <a:rPr lang="ru-RU" dirty="0" smtClean="0">
                <a:solidFill>
                  <a:schemeClr val="tx1"/>
                </a:solidFill>
                <a:latin typeface="Times New Roman" panose="02020603050405020304" pitchFamily="18" charset="0"/>
                <a:cs typeface="Times New Roman" panose="02020603050405020304" pitchFamily="18" charset="0"/>
              </a:rPr>
              <a:t>, — </a:t>
            </a:r>
            <a:r>
              <a:rPr lang="ru-RU" dirty="0" err="1" smtClean="0">
                <a:solidFill>
                  <a:schemeClr val="tx1"/>
                </a:solidFill>
                <a:latin typeface="Times New Roman" panose="02020603050405020304" pitchFamily="18" charset="0"/>
                <a:cs typeface="Times New Roman" panose="02020603050405020304" pitchFamily="18" charset="0"/>
              </a:rPr>
              <a:t>карається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позбавленням</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волі</a:t>
            </a:r>
            <a:r>
              <a:rPr lang="ru-RU" dirty="0" smtClean="0">
                <a:solidFill>
                  <a:schemeClr val="tx1"/>
                </a:solidFill>
                <a:latin typeface="Times New Roman" panose="02020603050405020304" pitchFamily="18" charset="0"/>
                <a:cs typeface="Times New Roman" panose="02020603050405020304" pitchFamily="18" charset="0"/>
              </a:rPr>
              <a:t> на строк </a:t>
            </a:r>
            <a:r>
              <a:rPr lang="ru-RU" dirty="0" err="1" smtClean="0">
                <a:solidFill>
                  <a:schemeClr val="tx1"/>
                </a:solidFill>
                <a:latin typeface="Times New Roman" panose="02020603050405020304" pitchFamily="18" charset="0"/>
                <a:cs typeface="Times New Roman" panose="02020603050405020304" pitchFamily="18" charset="0"/>
              </a:rPr>
              <a:t>від</a:t>
            </a:r>
            <a:r>
              <a:rPr lang="ru-RU" dirty="0" smtClean="0">
                <a:solidFill>
                  <a:schemeClr val="tx1"/>
                </a:solidFill>
                <a:latin typeface="Times New Roman" panose="02020603050405020304" pitchFamily="18" charset="0"/>
                <a:cs typeface="Times New Roman" panose="02020603050405020304" pitchFamily="18" charset="0"/>
              </a:rPr>
              <a:t> семи до десяти </a:t>
            </a:r>
            <a:r>
              <a:rPr lang="ru-RU" dirty="0" err="1" smtClean="0">
                <a:solidFill>
                  <a:schemeClr val="tx1"/>
                </a:solidFill>
                <a:latin typeface="Times New Roman" panose="02020603050405020304" pitchFamily="18" charset="0"/>
                <a:cs typeface="Times New Roman" panose="02020603050405020304" pitchFamily="18" charset="0"/>
              </a:rPr>
              <a:t>років</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418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3551" y="521369"/>
            <a:ext cx="10178322" cy="4339389"/>
          </a:xfrm>
        </p:spPr>
        <p:txBody>
          <a:bodyPr/>
          <a:lstStyle/>
          <a:p>
            <a:r>
              <a:rPr lang="ru-RU" dirty="0" err="1">
                <a:solidFill>
                  <a:schemeClr val="tx1"/>
                </a:solidFill>
                <a:latin typeface="Times New Roman" panose="02020603050405020304" pitchFamily="18" charset="0"/>
                <a:cs typeface="Times New Roman" panose="02020603050405020304" pitchFamily="18" charset="0"/>
              </a:rPr>
              <a:t>Стаття</a:t>
            </a:r>
            <a:r>
              <a:rPr lang="ru-RU" dirty="0">
                <a:solidFill>
                  <a:schemeClr val="tx1"/>
                </a:solidFill>
                <a:latin typeface="Times New Roman" panose="02020603050405020304" pitchFamily="18" charset="0"/>
                <a:cs typeface="Times New Roman" panose="02020603050405020304" pitchFamily="18" charset="0"/>
              </a:rPr>
              <a:t> 122. </a:t>
            </a:r>
            <a:r>
              <a:rPr lang="ru-RU" dirty="0" err="1">
                <a:solidFill>
                  <a:schemeClr val="tx1"/>
                </a:solidFill>
                <a:latin typeface="Times New Roman" panose="02020603050405020304" pitchFamily="18" charset="0"/>
                <a:cs typeface="Times New Roman" panose="02020603050405020304" pitchFamily="18" charset="0"/>
              </a:rPr>
              <a:t>Умисне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середньої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тяжкості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тілесне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ушкодження</a:t>
            </a:r>
            <a:r>
              <a:rPr lang="ru-RU" dirty="0">
                <a:solidFill>
                  <a:schemeClr val="tx1"/>
                </a:solidFill>
                <a:latin typeface="Times New Roman" panose="02020603050405020304" pitchFamily="18" charset="0"/>
                <a:cs typeface="Times New Roman" panose="02020603050405020304" pitchFamily="18" charset="0"/>
              </a:rPr>
              <a:t> 1. </a:t>
            </a:r>
            <a:r>
              <a:rPr lang="ru-RU" dirty="0" err="1">
                <a:solidFill>
                  <a:schemeClr val="tx1"/>
                </a:solidFill>
                <a:latin typeface="Times New Roman" panose="02020603050405020304" pitchFamily="18" charset="0"/>
                <a:cs typeface="Times New Roman" panose="02020603050405020304" pitchFamily="18" charset="0"/>
              </a:rPr>
              <a:t>Умисне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середньої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тяжкості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тілесне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ушкодження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тобто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умисне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ушкодження</a:t>
            </a:r>
            <a:r>
              <a:rPr lang="ru-RU" dirty="0">
                <a:solidFill>
                  <a:schemeClr val="tx1"/>
                </a:solidFill>
                <a:latin typeface="Times New Roman" panose="02020603050405020304" pitchFamily="18" charset="0"/>
                <a:cs typeface="Times New Roman" panose="02020603050405020304" pitchFamily="18" charset="0"/>
              </a:rPr>
              <a:t>, яке не є </a:t>
            </a:r>
            <a:r>
              <a:rPr lang="ru-RU" dirty="0" err="1">
                <a:solidFill>
                  <a:schemeClr val="tx1"/>
                </a:solidFill>
                <a:latin typeface="Times New Roman" panose="02020603050405020304" pitchFamily="18" charset="0"/>
                <a:cs typeface="Times New Roman" panose="02020603050405020304" pitchFamily="18" charset="0"/>
              </a:rPr>
              <a:t>небезпечним</a:t>
            </a:r>
            <a:r>
              <a:rPr lang="ru-RU" dirty="0">
                <a:solidFill>
                  <a:schemeClr val="tx1"/>
                </a:solidFill>
                <a:latin typeface="Times New Roman" panose="02020603050405020304" pitchFamily="18" charset="0"/>
                <a:cs typeface="Times New Roman" panose="02020603050405020304" pitchFamily="18" charset="0"/>
              </a:rPr>
              <a:t> для </a:t>
            </a:r>
            <a:r>
              <a:rPr lang="ru-RU" dirty="0" err="1">
                <a:solidFill>
                  <a:schemeClr val="tx1"/>
                </a:solidFill>
                <a:latin typeface="Times New Roman" panose="02020603050405020304" pitchFamily="18" charset="0"/>
                <a:cs typeface="Times New Roman" panose="02020603050405020304" pitchFamily="18" charset="0"/>
              </a:rPr>
              <a:t>життя</a:t>
            </a:r>
            <a:r>
              <a:rPr lang="ru-RU" dirty="0">
                <a:solidFill>
                  <a:schemeClr val="tx1"/>
                </a:solidFill>
                <a:latin typeface="Times New Roman" panose="02020603050405020304" pitchFamily="18" charset="0"/>
                <a:cs typeface="Times New Roman" panose="02020603050405020304" pitchFamily="18" charset="0"/>
              </a:rPr>
              <a:t> і не </a:t>
            </a:r>
            <a:r>
              <a:rPr lang="ru-RU" dirty="0" err="1">
                <a:solidFill>
                  <a:schemeClr val="tx1"/>
                </a:solidFill>
                <a:latin typeface="Times New Roman" panose="02020603050405020304" pitchFamily="18" charset="0"/>
                <a:cs typeface="Times New Roman" panose="02020603050405020304" pitchFamily="18" charset="0"/>
              </a:rPr>
              <a:t>потягло</a:t>
            </a:r>
            <a:r>
              <a:rPr lang="ru-RU" dirty="0">
                <a:solidFill>
                  <a:schemeClr val="tx1"/>
                </a:solidFill>
                <a:latin typeface="Times New Roman" panose="02020603050405020304" pitchFamily="18" charset="0"/>
                <a:cs typeface="Times New Roman" panose="02020603050405020304" pitchFamily="18" charset="0"/>
              </a:rPr>
              <a:t> за собою </a:t>
            </a:r>
            <a:r>
              <a:rPr lang="ru-RU" dirty="0" err="1">
                <a:solidFill>
                  <a:schemeClr val="tx1"/>
                </a:solidFill>
                <a:latin typeface="Times New Roman" panose="02020603050405020304" pitchFamily="18" charset="0"/>
                <a:cs typeface="Times New Roman" panose="02020603050405020304" pitchFamily="18" charset="0"/>
              </a:rPr>
              <a:t>наслідків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передбачених</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статті</a:t>
            </a:r>
            <a:r>
              <a:rPr lang="ru-RU" dirty="0">
                <a:solidFill>
                  <a:schemeClr val="tx1"/>
                </a:solidFill>
                <a:latin typeface="Times New Roman" panose="02020603050405020304" pitchFamily="18" charset="0"/>
                <a:cs typeface="Times New Roman" panose="02020603050405020304" pitchFamily="18" charset="0"/>
              </a:rPr>
              <a:t> 121 </a:t>
            </a:r>
            <a:r>
              <a:rPr lang="ru-RU" dirty="0" err="1">
                <a:solidFill>
                  <a:schemeClr val="tx1"/>
                </a:solidFill>
                <a:latin typeface="Times New Roman" panose="02020603050405020304" pitchFamily="18" charset="0"/>
                <a:cs typeface="Times New Roman" panose="02020603050405020304" pitchFamily="18" charset="0"/>
              </a:rPr>
              <a:t>цього</a:t>
            </a:r>
            <a:r>
              <a:rPr lang="ru-RU" dirty="0">
                <a:solidFill>
                  <a:schemeClr val="tx1"/>
                </a:solidFill>
                <a:latin typeface="Times New Roman" panose="02020603050405020304" pitchFamily="18" charset="0"/>
                <a:cs typeface="Times New Roman" panose="02020603050405020304" pitchFamily="18" charset="0"/>
              </a:rPr>
              <a:t> Кодексу, але </a:t>
            </a:r>
            <a:r>
              <a:rPr lang="ru-RU" dirty="0" err="1">
                <a:solidFill>
                  <a:schemeClr val="tx1"/>
                </a:solidFill>
                <a:latin typeface="Times New Roman" panose="02020603050405020304" pitchFamily="18" charset="0"/>
                <a:cs typeface="Times New Roman" panose="02020603050405020304" pitchFamily="18" charset="0"/>
              </a:rPr>
              <a:t>таке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спричинило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тривалий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розлад</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здоров’я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значну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стійку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втрату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працездатності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менш</a:t>
            </a:r>
            <a:r>
              <a:rPr lang="ru-RU" dirty="0">
                <a:solidFill>
                  <a:schemeClr val="tx1"/>
                </a:solidFill>
                <a:latin typeface="Times New Roman" panose="02020603050405020304" pitchFamily="18" charset="0"/>
                <a:cs typeface="Times New Roman" panose="02020603050405020304" pitchFamily="18" charset="0"/>
              </a:rPr>
              <a:t> як на одну </a:t>
            </a:r>
            <a:r>
              <a:rPr lang="ru-RU" dirty="0" err="1">
                <a:solidFill>
                  <a:schemeClr val="tx1"/>
                </a:solidFill>
                <a:latin typeface="Times New Roman" panose="02020603050405020304" pitchFamily="18" charset="0"/>
                <a:cs typeface="Times New Roman" panose="02020603050405020304" pitchFamily="18" charset="0"/>
              </a:rPr>
              <a:t>третину</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карається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виправними</a:t>
            </a:r>
            <a:r>
              <a:rPr lang="ru-RU" dirty="0">
                <a:solidFill>
                  <a:schemeClr val="tx1"/>
                </a:solidFill>
                <a:latin typeface="Times New Roman" panose="02020603050405020304" pitchFamily="18" charset="0"/>
                <a:cs typeface="Times New Roman" panose="02020603050405020304" pitchFamily="18" charset="0"/>
              </a:rPr>
              <a:t> роботами на строк до </a:t>
            </a:r>
            <a:r>
              <a:rPr lang="ru-RU" dirty="0" err="1">
                <a:solidFill>
                  <a:schemeClr val="tx1"/>
                </a:solidFill>
                <a:latin typeface="Times New Roman" panose="02020603050405020304" pitchFamily="18" charset="0"/>
                <a:cs typeface="Times New Roman" panose="02020603050405020304" pitchFamily="18" charset="0"/>
              </a:rPr>
              <a:t>двох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років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обмеженням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волі</a:t>
            </a:r>
            <a:r>
              <a:rPr lang="ru-RU" dirty="0">
                <a:solidFill>
                  <a:schemeClr val="tx1"/>
                </a:solidFill>
                <a:latin typeface="Times New Roman" panose="02020603050405020304" pitchFamily="18" charset="0"/>
                <a:cs typeface="Times New Roman" panose="02020603050405020304" pitchFamily="18" charset="0"/>
              </a:rPr>
              <a:t> на строк до </a:t>
            </a:r>
            <a:r>
              <a:rPr lang="ru-RU" dirty="0" err="1">
                <a:solidFill>
                  <a:schemeClr val="tx1"/>
                </a:solidFill>
                <a:latin typeface="Times New Roman" panose="02020603050405020304" pitchFamily="18" charset="0"/>
                <a:cs typeface="Times New Roman" panose="02020603050405020304" pitchFamily="18" charset="0"/>
              </a:rPr>
              <a:t>трьох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років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позбавленням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волі</a:t>
            </a:r>
            <a:r>
              <a:rPr lang="ru-RU" dirty="0">
                <a:solidFill>
                  <a:schemeClr val="tx1"/>
                </a:solidFill>
                <a:latin typeface="Times New Roman" panose="02020603050405020304" pitchFamily="18" charset="0"/>
                <a:cs typeface="Times New Roman" panose="02020603050405020304" pitchFamily="18" charset="0"/>
              </a:rPr>
              <a:t> на строк до </a:t>
            </a:r>
            <a:r>
              <a:rPr lang="ru-RU" dirty="0" err="1">
                <a:solidFill>
                  <a:schemeClr val="tx1"/>
                </a:solidFill>
                <a:latin typeface="Times New Roman" panose="02020603050405020304" pitchFamily="18" charset="0"/>
                <a:cs typeface="Times New Roman" panose="02020603050405020304" pitchFamily="18" charset="0"/>
              </a:rPr>
              <a:t>трьох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років</a:t>
            </a:r>
            <a:r>
              <a:rPr lang="ru-RU" dirty="0">
                <a:solidFill>
                  <a:schemeClr val="tx1"/>
                </a:solidFill>
                <a:latin typeface="Times New Roman" panose="02020603050405020304" pitchFamily="18" charset="0"/>
                <a:cs typeface="Times New Roman" panose="02020603050405020304" pitchFamily="18" charset="0"/>
              </a:rPr>
              <a:t>. 2. </a:t>
            </a:r>
            <a:r>
              <a:rPr lang="ru-RU" dirty="0" err="1">
                <a:solidFill>
                  <a:schemeClr val="tx1"/>
                </a:solidFill>
                <a:latin typeface="Times New Roman" panose="02020603050405020304" pitchFamily="18" charset="0"/>
                <a:cs typeface="Times New Roman" panose="02020603050405020304" pitchFamily="18" charset="0"/>
              </a:rPr>
              <a:t>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самі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вчинені</a:t>
            </a:r>
            <a:r>
              <a:rPr lang="ru-RU" dirty="0">
                <a:solidFill>
                  <a:schemeClr val="tx1"/>
                </a:solidFill>
                <a:latin typeface="Times New Roman" panose="02020603050405020304" pitchFamily="18" charset="0"/>
                <a:cs typeface="Times New Roman" panose="02020603050405020304" pitchFamily="18" charset="0"/>
              </a:rPr>
              <a:t> з метою </a:t>
            </a:r>
            <a:r>
              <a:rPr lang="ru-RU" dirty="0" err="1">
                <a:solidFill>
                  <a:schemeClr val="tx1"/>
                </a:solidFill>
                <a:latin typeface="Times New Roman" panose="02020603050405020304" pitchFamily="18" charset="0"/>
                <a:cs typeface="Times New Roman" panose="02020603050405020304" pitchFamily="18" charset="0"/>
              </a:rPr>
              <a:t>залякування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потерпілого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його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родичів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чи</a:t>
            </a:r>
            <a:r>
              <a:rPr lang="ru-RU" dirty="0">
                <a:solidFill>
                  <a:schemeClr val="tx1"/>
                </a:solidFill>
                <a:latin typeface="Times New Roman" panose="02020603050405020304" pitchFamily="18" charset="0"/>
                <a:cs typeface="Times New Roman" panose="02020603050405020304" pitchFamily="18" charset="0"/>
              </a:rPr>
              <a:t> примусу до </a:t>
            </a:r>
            <a:r>
              <a:rPr lang="ru-RU" dirty="0" err="1">
                <a:solidFill>
                  <a:schemeClr val="tx1"/>
                </a:solidFill>
                <a:latin typeface="Times New Roman" panose="02020603050405020304" pitchFamily="18" charset="0"/>
                <a:cs typeface="Times New Roman" panose="02020603050405020304" pitchFamily="18" charset="0"/>
              </a:rPr>
              <a:t>певних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дій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або</a:t>
            </a:r>
            <a:r>
              <a:rPr lang="ru-RU" dirty="0">
                <a:solidFill>
                  <a:schemeClr val="tx1"/>
                </a:solidFill>
                <a:latin typeface="Times New Roman" panose="02020603050405020304" pitchFamily="18" charset="0"/>
                <a:cs typeface="Times New Roman" panose="02020603050405020304" pitchFamily="18" charset="0"/>
              </a:rPr>
              <a:t> з </a:t>
            </a:r>
            <a:r>
              <a:rPr lang="ru-RU" dirty="0" err="1">
                <a:solidFill>
                  <a:schemeClr val="tx1"/>
                </a:solidFill>
                <a:latin typeface="Times New Roman" panose="02020603050405020304" pitchFamily="18" charset="0"/>
                <a:cs typeface="Times New Roman" panose="02020603050405020304" pitchFamily="18" charset="0"/>
              </a:rPr>
              <a:t>мотивів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расової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національної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релігійної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нетерпимості</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караються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позбавленням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волі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трьох</a:t>
            </a:r>
            <a:r>
              <a:rPr lang="ru-RU" dirty="0">
                <a:solidFill>
                  <a:schemeClr val="tx1"/>
                </a:solidFill>
                <a:latin typeface="Times New Roman" panose="02020603050405020304" pitchFamily="18" charset="0"/>
                <a:cs typeface="Times New Roman" panose="02020603050405020304" pitchFamily="18" charset="0"/>
              </a:rPr>
              <a:t> до </a:t>
            </a:r>
            <a:r>
              <a:rPr lang="ru-RU" dirty="0" err="1">
                <a:solidFill>
                  <a:schemeClr val="tx1"/>
                </a:solidFill>
                <a:latin typeface="Times New Roman" panose="02020603050405020304" pitchFamily="18" charset="0"/>
                <a:cs typeface="Times New Roman" panose="02020603050405020304" pitchFamily="18" charset="0"/>
              </a:rPr>
              <a:t>п’яти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років</a:t>
            </a:r>
            <a:r>
              <a:rPr lang="ru-RU"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08925075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TM10001106[[fn=Эмблема]]</Template>
  <TotalTime>45</TotalTime>
  <Words>1336</Words>
  <Application>Microsoft Office PowerPoint</Application>
  <PresentationFormat>Произвольный</PresentationFormat>
  <Paragraphs>39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Badge</vt:lpstr>
      <vt:lpstr>Кібербезпека</vt:lpstr>
      <vt:lpstr>Слід знати про потенційну небезпеку</vt:lpstr>
      <vt:lpstr>Кібербулінг та вседозволеність в інтернеті</vt:lpstr>
      <vt:lpstr>Слайд 4</vt:lpstr>
      <vt:lpstr>Слайд 5</vt:lpstr>
      <vt:lpstr>Як захистити особисту інформацію?</vt:lpstr>
      <vt:lpstr>За кібербулінг передбачено покарання!</vt:lpstr>
      <vt:lpstr>Слайд 8</vt:lpstr>
      <vt:lpstr>Слайд 9</vt:lpstr>
      <vt:lpstr>Отже в подальшому, після ознайомлення з приведеною інформацією ви матимете змогу краще розуміти що таке кібербулінг, і наскільки це серйозно. Бережіть себе і будьте обережними!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Кібербезпека</dc:title>
  <dc:creator>DIO</dc:creator>
  <cp:lastModifiedBy>HP650</cp:lastModifiedBy>
  <cp:revision>8</cp:revision>
  <dcterms:created xsi:type="dcterms:W3CDTF">2021-02-24T14:01:07Z</dcterms:created>
  <dcterms:modified xsi:type="dcterms:W3CDTF">2023-03-01T10:36:36Z</dcterms:modified>
</cp:coreProperties>
</file>