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1"/>
  </p:notesMasterIdLst>
  <p:sldIdLst>
    <p:sldId id="257" r:id="rId2"/>
    <p:sldId id="333" r:id="rId3"/>
    <p:sldId id="334" r:id="rId4"/>
    <p:sldId id="258" r:id="rId5"/>
    <p:sldId id="259" r:id="rId6"/>
    <p:sldId id="331" r:id="rId7"/>
    <p:sldId id="260" r:id="rId8"/>
    <p:sldId id="288" r:id="rId9"/>
    <p:sldId id="262" r:id="rId10"/>
  </p:sldIdLst>
  <p:sldSz cx="9144000" cy="5143500" type="screen16x9"/>
  <p:notesSz cx="6858000" cy="9144000"/>
  <p:embeddedFontLst>
    <p:embeddedFont>
      <p:font typeface="Poppins Black" charset="0"/>
      <p:bold r:id="rId12"/>
      <p:boldItalic r:id="rId13"/>
    </p:embeddedFont>
    <p:embeddedFont>
      <p:font typeface="Bebas Neue" charset="0"/>
      <p:regular r:id="rId14"/>
    </p:embeddedFont>
    <p:embeddedFont>
      <p:font typeface="Poppins" charset="0"/>
      <p:regular r:id="rId15"/>
      <p:bold r:id="rId16"/>
      <p:italic r:id="rId17"/>
      <p:boldItalic r:id="rId18"/>
    </p:embeddedFont>
    <p:embeddedFont>
      <p:font typeface="Georgia" pitchFamily="18" charset="0"/>
      <p:regular r:id="rId19"/>
      <p:bold r:id="rId20"/>
      <p:italic r:id="rId21"/>
      <p:boldItalic r:id="rId22"/>
    </p:embeddedFont>
    <p:embeddedFont>
      <p:font typeface="Goudy Old Style" pitchFamily="18" charset="0"/>
      <p:regular r:id="rId23"/>
      <p:bold r:id="rId24"/>
      <p:italic r:id="rId25"/>
    </p:embeddedFont>
    <p:embeddedFont>
      <p:font typeface="Algerian" pitchFamily="82" charset="0"/>
      <p:regular r:id="rId26"/>
    </p:embeddedFont>
    <p:embeddedFont>
      <p:font typeface="Roboto Condensed Light" charset="0"/>
      <p:regular r:id="rId27"/>
      <p:bold r:id="rId28"/>
      <p:italic r:id="rId29"/>
      <p:boldItalic r:id="rId30"/>
    </p:embeddedFont>
    <p:embeddedFont>
      <p:font typeface="Joti One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2A5681F7-B527-4EFB-A866-CF01E3745963}">
          <p14:sldIdLst>
            <p14:sldId id="256"/>
            <p14:sldId id="257"/>
            <p14:sldId id="333"/>
            <p14:sldId id="334"/>
            <p14:sldId id="258"/>
            <p14:sldId id="259"/>
            <p14:sldId id="331"/>
            <p14:sldId id="332"/>
            <p14:sldId id="260"/>
            <p14:sldId id="261"/>
            <p14:sldId id="290"/>
            <p14:sldId id="335"/>
            <p14:sldId id="336"/>
            <p14:sldId id="288"/>
            <p14:sldId id="262"/>
          </p14:sldIdLst>
        </p14:section>
        <p14:section name="Раздел без заголовка" id="{85422FB1-EF04-4A95-91CF-4522DB6D6FE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648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43716A-038C-461B-8CD2-AB6FE60A3F92}">
  <a:tblStyle styleId="{6B43716A-038C-461B-8CD2-AB6FE60A3F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7743" autoAdjust="0"/>
    <p:restoredTop sz="94660"/>
  </p:normalViewPr>
  <p:slideViewPr>
    <p:cSldViewPr snapToGrid="0">
      <p:cViewPr>
        <p:scale>
          <a:sx n="80" d="100"/>
          <a:sy n="80" d="100"/>
        </p:scale>
        <p:origin x="-768" y="-108"/>
      </p:cViewPr>
      <p:guideLst>
        <p:guide orient="horz" pos="6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9833202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b28366aba4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b28366aba4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4122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1b28366aba4_0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1b28366aba4_0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2027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b290a72fa3_1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1b290a72fa3_1_1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48546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b28366aba4_0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b28366aba4_0_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09821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1b28366aba4_0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1b28366aba4_0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3451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b290a72fa3_1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1b290a72fa3_1_1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31167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1b28366aba4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1b28366aba4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49529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b28366aba4_0_1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b28366aba4_0_1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1997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0" y="0"/>
            <a:ext cx="9144044" cy="5143500"/>
            <a:chOff x="0" y="0"/>
            <a:chExt cx="9144044" cy="5143500"/>
          </a:xfrm>
        </p:grpSpPr>
        <p:sp>
          <p:nvSpPr>
            <p:cNvPr id="18" name="Google Shape;18;p3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/>
          <p:nvPr/>
        </p:nvSpPr>
        <p:spPr>
          <a:xfrm>
            <a:off x="356250" y="339000"/>
            <a:ext cx="8431500" cy="44655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123613" y="2425500"/>
            <a:ext cx="2771700" cy="14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123613" y="1196450"/>
            <a:ext cx="2771700" cy="10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lt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3"/>
          <p:cNvGrpSpPr/>
          <p:nvPr/>
        </p:nvGrpSpPr>
        <p:grpSpPr>
          <a:xfrm flipH="1">
            <a:off x="-22" y="0"/>
            <a:ext cx="9144044" cy="5143500"/>
            <a:chOff x="0" y="0"/>
            <a:chExt cx="9144044" cy="5143500"/>
          </a:xfrm>
        </p:grpSpPr>
        <p:sp>
          <p:nvSpPr>
            <p:cNvPr id="102" name="Google Shape;102;p13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3"/>
          <p:cNvSpPr/>
          <p:nvPr/>
        </p:nvSpPr>
        <p:spPr>
          <a:xfrm>
            <a:off x="356250" y="339000"/>
            <a:ext cx="8431500" cy="44655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hasCustomPrompt="1"/>
          </p:nvPr>
        </p:nvSpPr>
        <p:spPr>
          <a:xfrm>
            <a:off x="1132738" y="1955275"/>
            <a:ext cx="22929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"/>
          </p:nvPr>
        </p:nvSpPr>
        <p:spPr>
          <a:xfrm>
            <a:off x="1132750" y="2755025"/>
            <a:ext cx="2292900" cy="89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/>
          </p:nvPr>
        </p:nvSpPr>
        <p:spPr>
          <a:xfrm>
            <a:off x="715100" y="535000"/>
            <a:ext cx="7713900" cy="71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35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35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35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35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35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35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35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35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3" hasCustomPrompt="1"/>
          </p:nvPr>
        </p:nvSpPr>
        <p:spPr>
          <a:xfrm>
            <a:off x="3425638" y="1955275"/>
            <a:ext cx="22929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"/>
          </p:nvPr>
        </p:nvSpPr>
        <p:spPr>
          <a:xfrm>
            <a:off x="3425563" y="2755025"/>
            <a:ext cx="2292900" cy="89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5" hasCustomPrompt="1"/>
          </p:nvPr>
        </p:nvSpPr>
        <p:spPr>
          <a:xfrm>
            <a:off x="5718363" y="1955275"/>
            <a:ext cx="22929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6"/>
          </p:nvPr>
        </p:nvSpPr>
        <p:spPr>
          <a:xfrm>
            <a:off x="5718375" y="2755025"/>
            <a:ext cx="2292900" cy="89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bg>
      <p:bgPr>
        <a:solidFill>
          <a:schemeClr val="lt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4"/>
          <p:cNvGrpSpPr/>
          <p:nvPr/>
        </p:nvGrpSpPr>
        <p:grpSpPr>
          <a:xfrm flipH="1">
            <a:off x="-22" y="0"/>
            <a:ext cx="9144044" cy="5143500"/>
            <a:chOff x="0" y="0"/>
            <a:chExt cx="9144044" cy="5143500"/>
          </a:xfrm>
        </p:grpSpPr>
        <p:sp>
          <p:nvSpPr>
            <p:cNvPr id="116" name="Google Shape;116;p14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4"/>
          <p:cNvSpPr/>
          <p:nvPr/>
        </p:nvSpPr>
        <p:spPr>
          <a:xfrm>
            <a:off x="356250" y="339000"/>
            <a:ext cx="8431500" cy="44655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4572000" y="2425500"/>
            <a:ext cx="3448200" cy="14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1196450"/>
            <a:ext cx="3448200" cy="10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lt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6"/>
          <p:cNvGrpSpPr/>
          <p:nvPr/>
        </p:nvGrpSpPr>
        <p:grpSpPr>
          <a:xfrm flipH="1">
            <a:off x="-22" y="0"/>
            <a:ext cx="9144044" cy="5143500"/>
            <a:chOff x="0" y="0"/>
            <a:chExt cx="9144044" cy="5143500"/>
          </a:xfrm>
        </p:grpSpPr>
        <p:sp>
          <p:nvSpPr>
            <p:cNvPr id="134" name="Google Shape;134;p16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6"/>
          <p:cNvSpPr/>
          <p:nvPr/>
        </p:nvSpPr>
        <p:spPr>
          <a:xfrm>
            <a:off x="356250" y="339000"/>
            <a:ext cx="8431500" cy="44655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1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body" idx="1"/>
          </p:nvPr>
        </p:nvSpPr>
        <p:spPr>
          <a:xfrm>
            <a:off x="715050" y="1245700"/>
            <a:ext cx="7713900" cy="336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Poppins"/>
              <a:buAutoNum type="arabicPeriod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1" name="Google Shape;141;p16"/>
          <p:cNvSpPr/>
          <p:nvPr/>
        </p:nvSpPr>
        <p:spPr>
          <a:xfrm rot="10800000" flipH="1">
            <a:off x="7498425" y="4124089"/>
            <a:ext cx="1289335" cy="685011"/>
          </a:xfrm>
          <a:custGeom>
            <a:avLst/>
            <a:gdLst/>
            <a:ahLst/>
            <a:cxnLst/>
            <a:rect l="l" t="t" r="r" b="b"/>
            <a:pathLst>
              <a:path w="30174" h="16049" extrusionOk="0">
                <a:moveTo>
                  <a:pt x="1" y="1"/>
                </a:moveTo>
                <a:cubicBezTo>
                  <a:pt x="7986" y="12278"/>
                  <a:pt x="19203" y="16049"/>
                  <a:pt x="28402" y="16049"/>
                </a:cubicBezTo>
                <a:cubicBezTo>
                  <a:pt x="29002" y="16049"/>
                  <a:pt x="29593" y="16033"/>
                  <a:pt x="30174" y="16002"/>
                </a:cubicBezTo>
                <a:lnTo>
                  <a:pt x="30174" y="2248"/>
                </a:lnTo>
                <a:cubicBezTo>
                  <a:pt x="30174" y="1007"/>
                  <a:pt x="29168" y="1"/>
                  <a:pt x="279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/>
          <p:nvPr/>
        </p:nvSpPr>
        <p:spPr>
          <a:xfrm>
            <a:off x="0" y="2656374"/>
            <a:ext cx="3929963" cy="2487152"/>
          </a:xfrm>
          <a:custGeom>
            <a:avLst/>
            <a:gdLst/>
            <a:ahLst/>
            <a:cxnLst/>
            <a:rect l="l" t="t" r="r" b="b"/>
            <a:pathLst>
              <a:path w="65606" h="41520" extrusionOk="0">
                <a:moveTo>
                  <a:pt x="3403" y="1"/>
                </a:moveTo>
                <a:cubicBezTo>
                  <a:pt x="1302" y="1"/>
                  <a:pt x="0" y="501"/>
                  <a:pt x="0" y="501"/>
                </a:cubicBezTo>
                <a:lnTo>
                  <a:pt x="0" y="41519"/>
                </a:lnTo>
                <a:lnTo>
                  <a:pt x="65606" y="41519"/>
                </a:lnTo>
                <a:cubicBezTo>
                  <a:pt x="65606" y="41519"/>
                  <a:pt x="61764" y="36094"/>
                  <a:pt x="53544" y="36094"/>
                </a:cubicBezTo>
                <a:cubicBezTo>
                  <a:pt x="52716" y="36094"/>
                  <a:pt x="51844" y="36149"/>
                  <a:pt x="50928" y="36270"/>
                </a:cubicBezTo>
                <a:cubicBezTo>
                  <a:pt x="49598" y="36445"/>
                  <a:pt x="48291" y="36548"/>
                  <a:pt x="47001" y="36548"/>
                </a:cubicBezTo>
                <a:cubicBezTo>
                  <a:pt x="38572" y="36548"/>
                  <a:pt x="30879" y="32171"/>
                  <a:pt x="22233" y="15274"/>
                </a:cubicBezTo>
                <a:cubicBezTo>
                  <a:pt x="15513" y="2141"/>
                  <a:pt x="7749" y="1"/>
                  <a:pt x="34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1"/>
          <p:cNvSpPr/>
          <p:nvPr/>
        </p:nvSpPr>
        <p:spPr>
          <a:xfrm>
            <a:off x="6184635" y="0"/>
            <a:ext cx="2959360" cy="1238782"/>
          </a:xfrm>
          <a:custGeom>
            <a:avLst/>
            <a:gdLst/>
            <a:ahLst/>
            <a:cxnLst/>
            <a:rect l="l" t="t" r="r" b="b"/>
            <a:pathLst>
              <a:path w="54415" h="22778" extrusionOk="0">
                <a:moveTo>
                  <a:pt x="1" y="1"/>
                </a:moveTo>
                <a:cubicBezTo>
                  <a:pt x="8129" y="521"/>
                  <a:pt x="14031" y="3075"/>
                  <a:pt x="17554" y="8487"/>
                </a:cubicBezTo>
                <a:cubicBezTo>
                  <a:pt x="24665" y="19420"/>
                  <a:pt x="34653" y="22777"/>
                  <a:pt x="42844" y="22777"/>
                </a:cubicBezTo>
                <a:cubicBezTo>
                  <a:pt x="47620" y="22777"/>
                  <a:pt x="51785" y="21636"/>
                  <a:pt x="54415" y="20190"/>
                </a:cubicBezTo>
                <a:lnTo>
                  <a:pt x="544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>
            <a:off x="0" y="0"/>
            <a:ext cx="715089" cy="1043699"/>
          </a:xfrm>
          <a:custGeom>
            <a:avLst/>
            <a:gdLst/>
            <a:ahLst/>
            <a:cxnLst/>
            <a:rect l="l" t="t" r="r" b="b"/>
            <a:pathLst>
              <a:path w="9750" h="14230" extrusionOk="0">
                <a:moveTo>
                  <a:pt x="9514" y="1"/>
                </a:moveTo>
                <a:cubicBezTo>
                  <a:pt x="9495" y="2976"/>
                  <a:pt x="8470" y="5968"/>
                  <a:pt x="6716" y="8381"/>
                </a:cubicBezTo>
                <a:cubicBezTo>
                  <a:pt x="4969" y="10784"/>
                  <a:pt x="2623" y="12629"/>
                  <a:pt x="0" y="13955"/>
                </a:cubicBezTo>
                <a:lnTo>
                  <a:pt x="0" y="14230"/>
                </a:lnTo>
                <a:cubicBezTo>
                  <a:pt x="291" y="14084"/>
                  <a:pt x="580" y="13931"/>
                  <a:pt x="864" y="13771"/>
                </a:cubicBezTo>
                <a:cubicBezTo>
                  <a:pt x="3014" y="12568"/>
                  <a:pt x="4972" y="10986"/>
                  <a:pt x="6505" y="9048"/>
                </a:cubicBezTo>
                <a:cubicBezTo>
                  <a:pt x="8073" y="7064"/>
                  <a:pt x="9154" y="4732"/>
                  <a:pt x="9564" y="2231"/>
                </a:cubicBezTo>
                <a:cubicBezTo>
                  <a:pt x="9684" y="1495"/>
                  <a:pt x="9748" y="749"/>
                  <a:pt x="97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1"/>
          <p:cNvSpPr/>
          <p:nvPr/>
        </p:nvSpPr>
        <p:spPr>
          <a:xfrm>
            <a:off x="8131929" y="4452349"/>
            <a:ext cx="1008658" cy="691151"/>
          </a:xfrm>
          <a:custGeom>
            <a:avLst/>
            <a:gdLst/>
            <a:ahLst/>
            <a:cxnLst/>
            <a:rect l="l" t="t" r="r" b="b"/>
            <a:pathLst>
              <a:path w="14230" h="9751" extrusionOk="0">
                <a:moveTo>
                  <a:pt x="14230" y="0"/>
                </a:moveTo>
                <a:cubicBezTo>
                  <a:pt x="13482" y="2"/>
                  <a:pt x="12735" y="67"/>
                  <a:pt x="11999" y="186"/>
                </a:cubicBezTo>
                <a:cubicBezTo>
                  <a:pt x="9498" y="596"/>
                  <a:pt x="7166" y="1677"/>
                  <a:pt x="5182" y="3246"/>
                </a:cubicBezTo>
                <a:cubicBezTo>
                  <a:pt x="3244" y="4777"/>
                  <a:pt x="1663" y="6735"/>
                  <a:pt x="458" y="8884"/>
                </a:cubicBezTo>
                <a:cubicBezTo>
                  <a:pt x="299" y="9170"/>
                  <a:pt x="146" y="9458"/>
                  <a:pt x="1" y="9750"/>
                </a:cubicBezTo>
                <a:lnTo>
                  <a:pt x="274" y="9750"/>
                </a:lnTo>
                <a:cubicBezTo>
                  <a:pt x="1601" y="7125"/>
                  <a:pt x="3446" y="4780"/>
                  <a:pt x="5850" y="3034"/>
                </a:cubicBezTo>
                <a:cubicBezTo>
                  <a:pt x="8263" y="1280"/>
                  <a:pt x="11254" y="256"/>
                  <a:pt x="14230" y="236"/>
                </a:cubicBezTo>
                <a:lnTo>
                  <a:pt x="142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1"/>
          <p:cNvSpPr/>
          <p:nvPr/>
        </p:nvSpPr>
        <p:spPr>
          <a:xfrm>
            <a:off x="356250" y="339000"/>
            <a:ext cx="8431500" cy="44655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2"/>
          <p:cNvGrpSpPr/>
          <p:nvPr/>
        </p:nvGrpSpPr>
        <p:grpSpPr>
          <a:xfrm flipH="1">
            <a:off x="-2" y="-25"/>
            <a:ext cx="9144005" cy="5143549"/>
            <a:chOff x="0" y="25"/>
            <a:chExt cx="9144005" cy="5143549"/>
          </a:xfrm>
        </p:grpSpPr>
        <p:sp>
          <p:nvSpPr>
            <p:cNvPr id="187" name="Google Shape;187;p22"/>
            <p:cNvSpPr/>
            <p:nvPr/>
          </p:nvSpPr>
          <p:spPr>
            <a:xfrm>
              <a:off x="0" y="2426243"/>
              <a:ext cx="3712582" cy="2717331"/>
            </a:xfrm>
            <a:custGeom>
              <a:avLst/>
              <a:gdLst/>
              <a:ahLst/>
              <a:cxnLst/>
              <a:rect l="l" t="t" r="r" b="b"/>
              <a:pathLst>
                <a:path w="67108" h="49118" extrusionOk="0">
                  <a:moveTo>
                    <a:pt x="8389" y="1"/>
                  </a:moveTo>
                  <a:cubicBezTo>
                    <a:pt x="4054" y="1"/>
                    <a:pt x="0" y="2152"/>
                    <a:pt x="0" y="2152"/>
                  </a:cubicBezTo>
                  <a:lnTo>
                    <a:pt x="0" y="49117"/>
                  </a:lnTo>
                  <a:lnTo>
                    <a:pt x="67108" y="49117"/>
                  </a:lnTo>
                  <a:cubicBezTo>
                    <a:pt x="58580" y="32150"/>
                    <a:pt x="31936" y="35403"/>
                    <a:pt x="20920" y="32057"/>
                  </a:cubicBezTo>
                  <a:cubicBezTo>
                    <a:pt x="9902" y="28710"/>
                    <a:pt x="22099" y="12463"/>
                    <a:pt x="16084" y="3793"/>
                  </a:cubicBezTo>
                  <a:cubicBezTo>
                    <a:pt x="14068" y="886"/>
                    <a:pt x="11170" y="1"/>
                    <a:pt x="8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4490166" y="25"/>
              <a:ext cx="4653839" cy="2546605"/>
            </a:xfrm>
            <a:custGeom>
              <a:avLst/>
              <a:gdLst/>
              <a:ahLst/>
              <a:cxnLst/>
              <a:rect l="l" t="t" r="r" b="b"/>
              <a:pathLst>
                <a:path w="84122" h="46032" extrusionOk="0">
                  <a:moveTo>
                    <a:pt x="0" y="0"/>
                  </a:moveTo>
                  <a:cubicBezTo>
                    <a:pt x="3140" y="4954"/>
                    <a:pt x="13237" y="8242"/>
                    <a:pt x="29765" y="8242"/>
                  </a:cubicBezTo>
                  <a:cubicBezTo>
                    <a:pt x="30380" y="8242"/>
                    <a:pt x="31004" y="8237"/>
                    <a:pt x="31637" y="8228"/>
                  </a:cubicBezTo>
                  <a:cubicBezTo>
                    <a:pt x="31851" y="8225"/>
                    <a:pt x="32062" y="8224"/>
                    <a:pt x="32270" y="8224"/>
                  </a:cubicBezTo>
                  <a:cubicBezTo>
                    <a:pt x="57121" y="8224"/>
                    <a:pt x="46695" y="30052"/>
                    <a:pt x="65108" y="41560"/>
                  </a:cubicBezTo>
                  <a:cubicBezTo>
                    <a:pt x="70037" y="44641"/>
                    <a:pt x="76496" y="46031"/>
                    <a:pt x="81343" y="46031"/>
                  </a:cubicBezTo>
                  <a:cubicBezTo>
                    <a:pt x="82348" y="46031"/>
                    <a:pt x="83283" y="45971"/>
                    <a:pt x="84121" y="45855"/>
                  </a:cubicBezTo>
                  <a:lnTo>
                    <a:pt x="841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22"/>
          <p:cNvSpPr/>
          <p:nvPr/>
        </p:nvSpPr>
        <p:spPr>
          <a:xfrm>
            <a:off x="356250" y="339000"/>
            <a:ext cx="8431500" cy="44655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0" y="0"/>
            <a:ext cx="9144044" cy="5143500"/>
            <a:chOff x="0" y="0"/>
            <a:chExt cx="9144044" cy="5143500"/>
          </a:xfrm>
        </p:grpSpPr>
        <p:sp>
          <p:nvSpPr>
            <p:cNvPr id="27" name="Google Shape;27;p4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4"/>
          <p:cNvSpPr/>
          <p:nvPr/>
        </p:nvSpPr>
        <p:spPr>
          <a:xfrm>
            <a:off x="356250" y="339000"/>
            <a:ext cx="8431500" cy="44655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5"/>
          <p:cNvGrpSpPr/>
          <p:nvPr/>
        </p:nvGrpSpPr>
        <p:grpSpPr>
          <a:xfrm>
            <a:off x="0" y="0"/>
            <a:ext cx="9144044" cy="5143500"/>
            <a:chOff x="0" y="0"/>
            <a:chExt cx="9144044" cy="5143500"/>
          </a:xfrm>
        </p:grpSpPr>
        <p:sp>
          <p:nvSpPr>
            <p:cNvPr id="36" name="Google Shape;36;p5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5"/>
          <p:cNvSpPr/>
          <p:nvPr/>
        </p:nvSpPr>
        <p:spPr>
          <a:xfrm>
            <a:off x="356250" y="339000"/>
            <a:ext cx="8431500" cy="44655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6"/>
          <p:cNvGrpSpPr/>
          <p:nvPr/>
        </p:nvGrpSpPr>
        <p:grpSpPr>
          <a:xfrm flipH="1">
            <a:off x="-22" y="0"/>
            <a:ext cx="9144044" cy="5143500"/>
            <a:chOff x="0" y="0"/>
            <a:chExt cx="9144044" cy="5143500"/>
          </a:xfrm>
        </p:grpSpPr>
        <p:sp>
          <p:nvSpPr>
            <p:cNvPr id="48" name="Google Shape;48;p6"/>
            <p:cNvSpPr/>
            <p:nvPr/>
          </p:nvSpPr>
          <p:spPr>
            <a:xfrm>
              <a:off x="46" y="0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 rot="10800000">
              <a:off x="5864993" y="5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 rot="10800000">
              <a:off x="0" y="291048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 rot="10800000">
              <a:off x="8341755" y="3972706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6"/>
          <p:cNvSpPr/>
          <p:nvPr/>
        </p:nvSpPr>
        <p:spPr>
          <a:xfrm>
            <a:off x="356250" y="339000"/>
            <a:ext cx="8431500" cy="44655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1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35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35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35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35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35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35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35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Black"/>
              <a:buNone/>
              <a:defRPr sz="35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/>
          <p:nvPr/>
        </p:nvSpPr>
        <p:spPr>
          <a:xfrm rot="10800000">
            <a:off x="356223" y="4124089"/>
            <a:ext cx="1287977" cy="685011"/>
          </a:xfrm>
          <a:custGeom>
            <a:avLst/>
            <a:gdLst/>
            <a:ahLst/>
            <a:cxnLst/>
            <a:rect l="l" t="t" r="r" b="b"/>
            <a:pathLst>
              <a:path w="30174" h="16049" extrusionOk="0">
                <a:moveTo>
                  <a:pt x="1" y="1"/>
                </a:moveTo>
                <a:cubicBezTo>
                  <a:pt x="7986" y="12278"/>
                  <a:pt x="19203" y="16049"/>
                  <a:pt x="28402" y="16049"/>
                </a:cubicBezTo>
                <a:cubicBezTo>
                  <a:pt x="29002" y="16049"/>
                  <a:pt x="29593" y="16033"/>
                  <a:pt x="30174" y="16002"/>
                </a:cubicBezTo>
                <a:lnTo>
                  <a:pt x="30174" y="2248"/>
                </a:lnTo>
                <a:cubicBezTo>
                  <a:pt x="30174" y="1007"/>
                  <a:pt x="29168" y="1"/>
                  <a:pt x="279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7499773" y="338989"/>
            <a:ext cx="1287977" cy="685011"/>
          </a:xfrm>
          <a:custGeom>
            <a:avLst/>
            <a:gdLst/>
            <a:ahLst/>
            <a:cxnLst/>
            <a:rect l="l" t="t" r="r" b="b"/>
            <a:pathLst>
              <a:path w="30174" h="16049" extrusionOk="0">
                <a:moveTo>
                  <a:pt x="1" y="1"/>
                </a:moveTo>
                <a:cubicBezTo>
                  <a:pt x="7986" y="12278"/>
                  <a:pt x="19203" y="16049"/>
                  <a:pt x="28402" y="16049"/>
                </a:cubicBezTo>
                <a:cubicBezTo>
                  <a:pt x="29002" y="16049"/>
                  <a:pt x="29593" y="16033"/>
                  <a:pt x="30174" y="16002"/>
                </a:cubicBezTo>
                <a:lnTo>
                  <a:pt x="30174" y="2248"/>
                </a:lnTo>
                <a:cubicBezTo>
                  <a:pt x="30174" y="1007"/>
                  <a:pt x="29168" y="1"/>
                  <a:pt x="279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7"/>
          <p:cNvGrpSpPr/>
          <p:nvPr/>
        </p:nvGrpSpPr>
        <p:grpSpPr>
          <a:xfrm>
            <a:off x="0" y="0"/>
            <a:ext cx="9144044" cy="5143500"/>
            <a:chOff x="0" y="0"/>
            <a:chExt cx="9144044" cy="5143500"/>
          </a:xfrm>
        </p:grpSpPr>
        <p:sp>
          <p:nvSpPr>
            <p:cNvPr id="58" name="Google Shape;58;p7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7"/>
          <p:cNvSpPr/>
          <p:nvPr/>
        </p:nvSpPr>
        <p:spPr>
          <a:xfrm>
            <a:off x="356250" y="339000"/>
            <a:ext cx="8431500" cy="44655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0" y="0"/>
            <a:ext cx="9144044" cy="5143500"/>
            <a:chOff x="0" y="0"/>
            <a:chExt cx="9144044" cy="5143500"/>
          </a:xfrm>
        </p:grpSpPr>
        <p:sp>
          <p:nvSpPr>
            <p:cNvPr id="67" name="Google Shape;67;p8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/>
          <p:nvPr/>
        </p:nvSpPr>
        <p:spPr>
          <a:xfrm>
            <a:off x="356250" y="339000"/>
            <a:ext cx="8431500" cy="44655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354350" y="1163250"/>
            <a:ext cx="6435300" cy="28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9"/>
          <p:cNvGrpSpPr/>
          <p:nvPr/>
        </p:nvGrpSpPr>
        <p:grpSpPr>
          <a:xfrm>
            <a:off x="0" y="0"/>
            <a:ext cx="9144044" cy="5143500"/>
            <a:chOff x="0" y="0"/>
            <a:chExt cx="9144044" cy="5143500"/>
          </a:xfrm>
        </p:grpSpPr>
        <p:sp>
          <p:nvSpPr>
            <p:cNvPr id="75" name="Google Shape;75;p9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/>
          <p:nvPr/>
        </p:nvSpPr>
        <p:spPr>
          <a:xfrm>
            <a:off x="356250" y="339000"/>
            <a:ext cx="8431500" cy="44655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0"/>
          <p:cNvGrpSpPr/>
          <p:nvPr/>
        </p:nvGrpSpPr>
        <p:grpSpPr>
          <a:xfrm>
            <a:off x="0" y="0"/>
            <a:ext cx="9144044" cy="5143500"/>
            <a:chOff x="0" y="0"/>
            <a:chExt cx="9144044" cy="5143500"/>
          </a:xfrm>
        </p:grpSpPr>
        <p:sp>
          <p:nvSpPr>
            <p:cNvPr id="84" name="Google Shape;84;p10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10"/>
          <p:cNvSpPr/>
          <p:nvPr/>
        </p:nvSpPr>
        <p:spPr>
          <a:xfrm>
            <a:off x="356250" y="339000"/>
            <a:ext cx="8431500" cy="44655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1"/>
          <p:cNvGrpSpPr/>
          <p:nvPr/>
        </p:nvGrpSpPr>
        <p:grpSpPr>
          <a:xfrm>
            <a:off x="0" y="0"/>
            <a:ext cx="9144044" cy="5143500"/>
            <a:chOff x="0" y="0"/>
            <a:chExt cx="9144044" cy="5143500"/>
          </a:xfrm>
        </p:grpSpPr>
        <p:sp>
          <p:nvSpPr>
            <p:cNvPr id="92" name="Google Shape;92;p11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1"/>
          <p:cNvSpPr/>
          <p:nvPr/>
        </p:nvSpPr>
        <p:spPr>
          <a:xfrm>
            <a:off x="356250" y="339000"/>
            <a:ext cx="8431500" cy="4465500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8" name="Google Shape;98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050" y="1245700"/>
            <a:ext cx="7713900" cy="3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○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■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○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■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○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■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7" r:id="rId14"/>
    <p:sldLayoutId id="214748366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271;p51"/>
          <p:cNvSpPr txBox="1">
            <a:spLocks noGrp="1"/>
          </p:cNvSpPr>
          <p:nvPr>
            <p:ph type="title" idx="4294967295"/>
          </p:nvPr>
        </p:nvSpPr>
        <p:spPr>
          <a:xfrm>
            <a:off x="319531" y="48078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Clr>
                <a:schemeClr val="dk1"/>
              </a:buClr>
              <a:buSzPts val="600"/>
            </a:pPr>
            <a:r>
              <a:rPr lang="uk-UA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Загальні відомості</a:t>
            </a:r>
            <a:endParaRPr sz="4000" b="1" dirty="0">
              <a:solidFill>
                <a:srgbClr val="F3F3F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Google Shape;2273;p51"/>
          <p:cNvSpPr txBox="1">
            <a:spLocks noGrp="1"/>
          </p:cNvSpPr>
          <p:nvPr>
            <p:ph type="subTitle" idx="1"/>
          </p:nvPr>
        </p:nvSpPr>
        <p:spPr>
          <a:xfrm>
            <a:off x="619537" y="982340"/>
            <a:ext cx="3477700" cy="91488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ln w="0"/>
                <a:solidFill>
                  <a:srgbClr val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Тушинська Олена Борисівна</a:t>
            </a:r>
            <a:endParaRPr sz="2800" b="1" dirty="0">
              <a:ln w="0"/>
              <a:solidFill>
                <a:srgbClr val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Google Shape;2276;p51"/>
          <p:cNvSpPr txBox="1">
            <a:spLocks noGrp="1"/>
          </p:cNvSpPr>
          <p:nvPr>
            <p:ph type="title" idx="4"/>
          </p:nvPr>
        </p:nvSpPr>
        <p:spPr>
          <a:xfrm>
            <a:off x="520092" y="2387312"/>
            <a:ext cx="4629988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Фах за освітою</a:t>
            </a:r>
            <a:r>
              <a:rPr lang="uk-UA" sz="16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  <a:br>
              <a:rPr lang="uk-UA" sz="16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uk-UA" sz="1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Філолог, викладач англійської мови і літератури, вчитель німецької мови</a:t>
            </a:r>
            <a:endParaRPr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Google Shape;2277;p51"/>
          <p:cNvSpPr txBox="1">
            <a:spLocks noGrp="1"/>
          </p:cNvSpPr>
          <p:nvPr>
            <p:ph type="subTitle" idx="5"/>
          </p:nvPr>
        </p:nvSpPr>
        <p:spPr>
          <a:xfrm rot="10800000" flipV="1">
            <a:off x="506583" y="2810326"/>
            <a:ext cx="3753590" cy="9893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Посада: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Вчитель англійської мови</a:t>
            </a:r>
            <a:endParaRPr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1" name="Google Shape;2283;p51"/>
          <p:cNvSpPr txBox="1">
            <a:spLocks noGrp="1"/>
          </p:cNvSpPr>
          <p:nvPr>
            <p:ph type="subTitle" idx="4294967295"/>
          </p:nvPr>
        </p:nvSpPr>
        <p:spPr>
          <a:xfrm>
            <a:off x="496426" y="3415239"/>
            <a:ext cx="3458885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Стаж: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24 роки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Вчитель вищої категорії, Старший учитель</a:t>
            </a:r>
            <a:endParaRPr sz="1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" r="57"/>
          <a:stretch/>
        </p:blipFill>
        <p:spPr>
          <a:xfrm>
            <a:off x="5365402" y="1042498"/>
            <a:ext cx="2814057" cy="33963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31819">
            <a:off x="135518" y="-217352"/>
            <a:ext cx="396274" cy="1714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206" y="4124859"/>
            <a:ext cx="1292464" cy="682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965952">
            <a:off x="7917635" y="231658"/>
            <a:ext cx="871804" cy="1621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6531" y="4069990"/>
            <a:ext cx="1012024" cy="737680"/>
          </a:xfrm>
          <a:prstGeom prst="rect">
            <a:avLst/>
          </a:prstGeom>
        </p:spPr>
      </p:pic>
      <p:sp>
        <p:nvSpPr>
          <p:cNvPr id="104" name="Google Shape;722;p34"/>
          <p:cNvSpPr/>
          <p:nvPr/>
        </p:nvSpPr>
        <p:spPr>
          <a:xfrm>
            <a:off x="333655" y="1355433"/>
            <a:ext cx="1017128" cy="738731"/>
          </a:xfrm>
          <a:custGeom>
            <a:avLst/>
            <a:gdLst/>
            <a:ahLst/>
            <a:cxnLst/>
            <a:rect l="l" t="t" r="r" b="b"/>
            <a:pathLst>
              <a:path w="9557" h="6941" extrusionOk="0">
                <a:moveTo>
                  <a:pt x="5582" y="1"/>
                </a:moveTo>
                <a:cubicBezTo>
                  <a:pt x="4630" y="1"/>
                  <a:pt x="4748" y="2604"/>
                  <a:pt x="4556" y="3144"/>
                </a:cubicBezTo>
                <a:cubicBezTo>
                  <a:pt x="4546" y="3178"/>
                  <a:pt x="4556" y="3208"/>
                  <a:pt x="4576" y="3225"/>
                </a:cubicBezTo>
                <a:cubicBezTo>
                  <a:pt x="4145" y="3506"/>
                  <a:pt x="3723" y="3796"/>
                  <a:pt x="3298" y="4089"/>
                </a:cubicBezTo>
                <a:cubicBezTo>
                  <a:pt x="3257" y="4116"/>
                  <a:pt x="3217" y="4143"/>
                  <a:pt x="3176" y="4174"/>
                </a:cubicBezTo>
                <a:lnTo>
                  <a:pt x="3176" y="4166"/>
                </a:lnTo>
                <a:cubicBezTo>
                  <a:pt x="3240" y="3489"/>
                  <a:pt x="3237" y="2797"/>
                  <a:pt x="3187" y="2125"/>
                </a:cubicBezTo>
                <a:cubicBezTo>
                  <a:pt x="3149" y="1659"/>
                  <a:pt x="3098" y="597"/>
                  <a:pt x="2481" y="499"/>
                </a:cubicBezTo>
                <a:cubicBezTo>
                  <a:pt x="2439" y="492"/>
                  <a:pt x="2398" y="489"/>
                  <a:pt x="2361" y="489"/>
                </a:cubicBezTo>
                <a:cubicBezTo>
                  <a:pt x="1716" y="489"/>
                  <a:pt x="1780" y="1428"/>
                  <a:pt x="1901" y="1845"/>
                </a:cubicBezTo>
                <a:cubicBezTo>
                  <a:pt x="2137" y="2662"/>
                  <a:pt x="2724" y="3380"/>
                  <a:pt x="2981" y="4183"/>
                </a:cubicBezTo>
                <a:cubicBezTo>
                  <a:pt x="2977" y="4227"/>
                  <a:pt x="2970" y="4271"/>
                  <a:pt x="2967" y="4315"/>
                </a:cubicBezTo>
                <a:cubicBezTo>
                  <a:pt x="2464" y="4663"/>
                  <a:pt x="1961" y="5007"/>
                  <a:pt x="1475" y="5375"/>
                </a:cubicBezTo>
                <a:cubicBezTo>
                  <a:pt x="1645" y="4899"/>
                  <a:pt x="1746" y="4389"/>
                  <a:pt x="1807" y="3900"/>
                </a:cubicBezTo>
                <a:cubicBezTo>
                  <a:pt x="1857" y="3502"/>
                  <a:pt x="1911" y="2803"/>
                  <a:pt x="1411" y="2665"/>
                </a:cubicBezTo>
                <a:cubicBezTo>
                  <a:pt x="1343" y="2646"/>
                  <a:pt x="1281" y="2637"/>
                  <a:pt x="1225" y="2637"/>
                </a:cubicBezTo>
                <a:cubicBezTo>
                  <a:pt x="299" y="2637"/>
                  <a:pt x="1130" y="5130"/>
                  <a:pt x="1172" y="5611"/>
                </a:cubicBezTo>
                <a:cubicBezTo>
                  <a:pt x="760" y="5935"/>
                  <a:pt x="365" y="6283"/>
                  <a:pt x="1" y="6660"/>
                </a:cubicBezTo>
                <a:lnTo>
                  <a:pt x="1" y="6940"/>
                </a:lnTo>
                <a:cubicBezTo>
                  <a:pt x="402" y="6509"/>
                  <a:pt x="841" y="6117"/>
                  <a:pt x="1300" y="5753"/>
                </a:cubicBezTo>
                <a:cubicBezTo>
                  <a:pt x="1726" y="5895"/>
                  <a:pt x="2134" y="6093"/>
                  <a:pt x="2559" y="6232"/>
                </a:cubicBezTo>
                <a:cubicBezTo>
                  <a:pt x="2703" y="6279"/>
                  <a:pt x="2980" y="6384"/>
                  <a:pt x="3206" y="6384"/>
                </a:cubicBezTo>
                <a:cubicBezTo>
                  <a:pt x="3339" y="6384"/>
                  <a:pt x="3455" y="6348"/>
                  <a:pt x="3517" y="6242"/>
                </a:cubicBezTo>
                <a:cubicBezTo>
                  <a:pt x="3733" y="5878"/>
                  <a:pt x="3031" y="5594"/>
                  <a:pt x="2812" y="5530"/>
                </a:cubicBezTo>
                <a:cubicBezTo>
                  <a:pt x="2571" y="5461"/>
                  <a:pt x="2280" y="5415"/>
                  <a:pt x="1993" y="5415"/>
                </a:cubicBezTo>
                <a:cubicBezTo>
                  <a:pt x="1903" y="5415"/>
                  <a:pt x="1813" y="5419"/>
                  <a:pt x="1726" y="5429"/>
                </a:cubicBezTo>
                <a:cubicBezTo>
                  <a:pt x="2063" y="5175"/>
                  <a:pt x="2407" y="4936"/>
                  <a:pt x="2751" y="4696"/>
                </a:cubicBezTo>
                <a:cubicBezTo>
                  <a:pt x="2842" y="4635"/>
                  <a:pt x="2933" y="4571"/>
                  <a:pt x="3021" y="4511"/>
                </a:cubicBezTo>
                <a:cubicBezTo>
                  <a:pt x="3028" y="4528"/>
                  <a:pt x="3042" y="4545"/>
                  <a:pt x="3062" y="4554"/>
                </a:cubicBezTo>
                <a:cubicBezTo>
                  <a:pt x="3375" y="4741"/>
                  <a:pt x="4353" y="5641"/>
                  <a:pt x="4933" y="5641"/>
                </a:cubicBezTo>
                <a:cubicBezTo>
                  <a:pt x="5058" y="5641"/>
                  <a:pt x="5164" y="5599"/>
                  <a:pt x="5241" y="5499"/>
                </a:cubicBezTo>
                <a:cubicBezTo>
                  <a:pt x="5542" y="5115"/>
                  <a:pt x="5052" y="4676"/>
                  <a:pt x="4746" y="4531"/>
                </a:cubicBezTo>
                <a:cubicBezTo>
                  <a:pt x="4401" y="4371"/>
                  <a:pt x="3968" y="4287"/>
                  <a:pt x="3556" y="4287"/>
                </a:cubicBezTo>
                <a:cubicBezTo>
                  <a:pt x="3480" y="4287"/>
                  <a:pt x="3405" y="4289"/>
                  <a:pt x="3332" y="4295"/>
                </a:cubicBezTo>
                <a:cubicBezTo>
                  <a:pt x="3760" y="3995"/>
                  <a:pt x="4188" y="3694"/>
                  <a:pt x="4627" y="3411"/>
                </a:cubicBezTo>
                <a:cubicBezTo>
                  <a:pt x="4634" y="3421"/>
                  <a:pt x="4644" y="3434"/>
                  <a:pt x="4661" y="3441"/>
                </a:cubicBezTo>
                <a:cubicBezTo>
                  <a:pt x="5548" y="3894"/>
                  <a:pt x="6362" y="4632"/>
                  <a:pt x="7398" y="4690"/>
                </a:cubicBezTo>
                <a:cubicBezTo>
                  <a:pt x="7431" y="4692"/>
                  <a:pt x="7467" y="4693"/>
                  <a:pt x="7504" y="4693"/>
                </a:cubicBezTo>
                <a:cubicBezTo>
                  <a:pt x="7979" y="4693"/>
                  <a:pt x="8672" y="4522"/>
                  <a:pt x="8434" y="3927"/>
                </a:cubicBezTo>
                <a:cubicBezTo>
                  <a:pt x="8197" y="3327"/>
                  <a:pt x="7340" y="3235"/>
                  <a:pt x="6797" y="3178"/>
                </a:cubicBezTo>
                <a:cubicBezTo>
                  <a:pt x="6526" y="3150"/>
                  <a:pt x="6246" y="3135"/>
                  <a:pt x="5966" y="3135"/>
                </a:cubicBezTo>
                <a:cubicBezTo>
                  <a:pt x="5618" y="3135"/>
                  <a:pt x="5269" y="3159"/>
                  <a:pt x="4931" y="3215"/>
                </a:cubicBezTo>
                <a:cubicBezTo>
                  <a:pt x="5167" y="3067"/>
                  <a:pt x="5403" y="2925"/>
                  <a:pt x="5646" y="2790"/>
                </a:cubicBezTo>
                <a:lnTo>
                  <a:pt x="5677" y="2790"/>
                </a:lnTo>
                <a:cubicBezTo>
                  <a:pt x="6487" y="2621"/>
                  <a:pt x="7323" y="2729"/>
                  <a:pt x="8140" y="2615"/>
                </a:cubicBezTo>
                <a:cubicBezTo>
                  <a:pt x="8541" y="2561"/>
                  <a:pt x="9237" y="2399"/>
                  <a:pt x="9439" y="1990"/>
                </a:cubicBezTo>
                <a:cubicBezTo>
                  <a:pt x="9557" y="1751"/>
                  <a:pt x="9257" y="1606"/>
                  <a:pt x="9081" y="1551"/>
                </a:cubicBezTo>
                <a:cubicBezTo>
                  <a:pt x="8945" y="1509"/>
                  <a:pt x="8804" y="1491"/>
                  <a:pt x="8661" y="1491"/>
                </a:cubicBezTo>
                <a:cubicBezTo>
                  <a:pt x="8252" y="1491"/>
                  <a:pt x="7829" y="1638"/>
                  <a:pt x="7459" y="1760"/>
                </a:cubicBezTo>
                <a:cubicBezTo>
                  <a:pt x="6594" y="2051"/>
                  <a:pt x="5802" y="2466"/>
                  <a:pt x="5035" y="2935"/>
                </a:cubicBezTo>
                <a:cubicBezTo>
                  <a:pt x="5643" y="2199"/>
                  <a:pt x="6811" y="414"/>
                  <a:pt x="5815" y="47"/>
                </a:cubicBezTo>
                <a:cubicBezTo>
                  <a:pt x="5731" y="15"/>
                  <a:pt x="5654" y="1"/>
                  <a:pt x="5582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11737">
            <a:off x="4601162" y="1098867"/>
            <a:ext cx="835224" cy="835224"/>
          </a:xfrm>
          <a:prstGeom prst="rect">
            <a:avLst/>
          </a:prstGeom>
        </p:spPr>
      </p:pic>
      <p:grpSp>
        <p:nvGrpSpPr>
          <p:cNvPr id="106" name="Google Shape;2536;p54"/>
          <p:cNvGrpSpPr/>
          <p:nvPr/>
        </p:nvGrpSpPr>
        <p:grpSpPr>
          <a:xfrm rot="-5107864" flipH="1">
            <a:off x="7825101" y="3841889"/>
            <a:ext cx="1042412" cy="889148"/>
            <a:chOff x="5794823" y="394529"/>
            <a:chExt cx="1647605" cy="1405361"/>
          </a:xfrm>
        </p:grpSpPr>
        <p:sp>
          <p:nvSpPr>
            <p:cNvPr id="107" name="Google Shape;2537;p54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38;p54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555;p33"/>
          <p:cNvGrpSpPr/>
          <p:nvPr/>
        </p:nvGrpSpPr>
        <p:grpSpPr>
          <a:xfrm>
            <a:off x="5216206" y="1605763"/>
            <a:ext cx="3429137" cy="3063310"/>
            <a:chOff x="1280050" y="1549475"/>
            <a:chExt cx="1367225" cy="1221367"/>
          </a:xfrm>
        </p:grpSpPr>
        <p:sp>
          <p:nvSpPr>
            <p:cNvPr id="24" name="Google Shape;556;p33"/>
            <p:cNvSpPr/>
            <p:nvPr/>
          </p:nvSpPr>
          <p:spPr>
            <a:xfrm>
              <a:off x="1280050" y="1549475"/>
              <a:ext cx="1297625" cy="1109350"/>
            </a:xfrm>
            <a:custGeom>
              <a:avLst/>
              <a:gdLst/>
              <a:ahLst/>
              <a:cxnLst/>
              <a:rect l="l" t="t" r="r" b="b"/>
              <a:pathLst>
                <a:path w="51905" h="44374" extrusionOk="0">
                  <a:moveTo>
                    <a:pt x="24397" y="1"/>
                  </a:moveTo>
                  <a:cubicBezTo>
                    <a:pt x="18390" y="24"/>
                    <a:pt x="13318" y="2153"/>
                    <a:pt x="8912" y="6246"/>
                  </a:cubicBezTo>
                  <a:cubicBezTo>
                    <a:pt x="6212" y="8753"/>
                    <a:pt x="4050" y="11824"/>
                    <a:pt x="2497" y="15158"/>
                  </a:cubicBezTo>
                  <a:cubicBezTo>
                    <a:pt x="1053" y="18269"/>
                    <a:pt x="91" y="21644"/>
                    <a:pt x="44" y="25072"/>
                  </a:cubicBezTo>
                  <a:cubicBezTo>
                    <a:pt x="0" y="28501"/>
                    <a:pt x="911" y="31989"/>
                    <a:pt x="2925" y="34763"/>
                  </a:cubicBezTo>
                  <a:cubicBezTo>
                    <a:pt x="4164" y="36467"/>
                    <a:pt x="5777" y="37864"/>
                    <a:pt x="7478" y="39106"/>
                  </a:cubicBezTo>
                  <a:cubicBezTo>
                    <a:pt x="10625" y="41401"/>
                    <a:pt x="14145" y="43209"/>
                    <a:pt x="17857" y="44374"/>
                  </a:cubicBezTo>
                  <a:cubicBezTo>
                    <a:pt x="17776" y="44016"/>
                    <a:pt x="17729" y="43628"/>
                    <a:pt x="17732" y="43223"/>
                  </a:cubicBezTo>
                  <a:cubicBezTo>
                    <a:pt x="17732" y="43058"/>
                    <a:pt x="17736" y="42888"/>
                    <a:pt x="17752" y="42717"/>
                  </a:cubicBezTo>
                  <a:cubicBezTo>
                    <a:pt x="17959" y="40631"/>
                    <a:pt x="17959" y="39676"/>
                    <a:pt x="19001" y="39676"/>
                  </a:cubicBezTo>
                  <a:lnTo>
                    <a:pt x="20864" y="38735"/>
                  </a:lnTo>
                  <a:lnTo>
                    <a:pt x="23556" y="37375"/>
                  </a:lnTo>
                  <a:cubicBezTo>
                    <a:pt x="23607" y="36538"/>
                    <a:pt x="23695" y="36001"/>
                    <a:pt x="23799" y="35654"/>
                  </a:cubicBezTo>
                  <a:cubicBezTo>
                    <a:pt x="23449" y="35634"/>
                    <a:pt x="23253" y="35620"/>
                    <a:pt x="23253" y="35620"/>
                  </a:cubicBezTo>
                  <a:cubicBezTo>
                    <a:pt x="23253" y="35620"/>
                    <a:pt x="23195" y="35627"/>
                    <a:pt x="23111" y="35627"/>
                  </a:cubicBezTo>
                  <a:cubicBezTo>
                    <a:pt x="22959" y="35627"/>
                    <a:pt x="22712" y="35607"/>
                    <a:pt x="22510" y="35489"/>
                  </a:cubicBezTo>
                  <a:cubicBezTo>
                    <a:pt x="22382" y="35414"/>
                    <a:pt x="22298" y="35380"/>
                    <a:pt x="22223" y="35380"/>
                  </a:cubicBezTo>
                  <a:cubicBezTo>
                    <a:pt x="22116" y="35380"/>
                    <a:pt x="22035" y="35448"/>
                    <a:pt x="21876" y="35542"/>
                  </a:cubicBezTo>
                  <a:cubicBezTo>
                    <a:pt x="21812" y="35579"/>
                    <a:pt x="21711" y="35607"/>
                    <a:pt x="21592" y="35607"/>
                  </a:cubicBezTo>
                  <a:cubicBezTo>
                    <a:pt x="21234" y="35607"/>
                    <a:pt x="20739" y="35374"/>
                    <a:pt x="20739" y="34615"/>
                  </a:cubicBezTo>
                  <a:lnTo>
                    <a:pt x="20739" y="31598"/>
                  </a:lnTo>
                  <a:cubicBezTo>
                    <a:pt x="20739" y="31598"/>
                    <a:pt x="20658" y="30937"/>
                    <a:pt x="21454" y="30859"/>
                  </a:cubicBezTo>
                  <a:cubicBezTo>
                    <a:pt x="22247" y="30778"/>
                    <a:pt x="22510" y="30700"/>
                    <a:pt x="22510" y="30700"/>
                  </a:cubicBezTo>
                  <a:lnTo>
                    <a:pt x="26428" y="29826"/>
                  </a:lnTo>
                  <a:lnTo>
                    <a:pt x="31395" y="29826"/>
                  </a:lnTo>
                  <a:cubicBezTo>
                    <a:pt x="30025" y="28210"/>
                    <a:pt x="28442" y="25241"/>
                    <a:pt x="28887" y="22069"/>
                  </a:cubicBezTo>
                  <a:cubicBezTo>
                    <a:pt x="29340" y="18863"/>
                    <a:pt x="30633" y="16275"/>
                    <a:pt x="33406" y="16275"/>
                  </a:cubicBezTo>
                  <a:cubicBezTo>
                    <a:pt x="34223" y="16275"/>
                    <a:pt x="35171" y="16501"/>
                    <a:pt x="36268" y="17001"/>
                  </a:cubicBezTo>
                  <a:cubicBezTo>
                    <a:pt x="36268" y="17001"/>
                    <a:pt x="37729" y="17719"/>
                    <a:pt x="39764" y="17719"/>
                  </a:cubicBezTo>
                  <a:cubicBezTo>
                    <a:pt x="39982" y="17719"/>
                    <a:pt x="40209" y="17713"/>
                    <a:pt x="40438" y="17692"/>
                  </a:cubicBezTo>
                  <a:cubicBezTo>
                    <a:pt x="40556" y="17682"/>
                    <a:pt x="40671" y="17679"/>
                    <a:pt x="40779" y="17679"/>
                  </a:cubicBezTo>
                  <a:cubicBezTo>
                    <a:pt x="42885" y="17679"/>
                    <a:pt x="43701" y="19349"/>
                    <a:pt x="44150" y="21427"/>
                  </a:cubicBezTo>
                  <a:lnTo>
                    <a:pt x="44150" y="21431"/>
                  </a:lnTo>
                  <a:lnTo>
                    <a:pt x="44150" y="21435"/>
                  </a:lnTo>
                  <a:lnTo>
                    <a:pt x="44150" y="21438"/>
                  </a:lnTo>
                  <a:cubicBezTo>
                    <a:pt x="44150" y="21441"/>
                    <a:pt x="44153" y="21441"/>
                    <a:pt x="44153" y="21444"/>
                  </a:cubicBezTo>
                  <a:lnTo>
                    <a:pt x="44153" y="21448"/>
                  </a:lnTo>
                  <a:lnTo>
                    <a:pt x="44153" y="21451"/>
                  </a:lnTo>
                  <a:lnTo>
                    <a:pt x="44153" y="21455"/>
                  </a:lnTo>
                  <a:cubicBezTo>
                    <a:pt x="44153" y="21455"/>
                    <a:pt x="44153" y="21458"/>
                    <a:pt x="44157" y="21458"/>
                  </a:cubicBezTo>
                  <a:lnTo>
                    <a:pt x="44157" y="21461"/>
                  </a:lnTo>
                  <a:lnTo>
                    <a:pt x="44157" y="21465"/>
                  </a:lnTo>
                  <a:lnTo>
                    <a:pt x="44157" y="21468"/>
                  </a:lnTo>
                  <a:cubicBezTo>
                    <a:pt x="44157" y="21471"/>
                    <a:pt x="44157" y="21471"/>
                    <a:pt x="44160" y="21475"/>
                  </a:cubicBezTo>
                  <a:lnTo>
                    <a:pt x="44160" y="21478"/>
                  </a:lnTo>
                  <a:lnTo>
                    <a:pt x="44160" y="21485"/>
                  </a:lnTo>
                  <a:cubicBezTo>
                    <a:pt x="44542" y="23280"/>
                    <a:pt x="43313" y="27360"/>
                    <a:pt x="41292" y="29826"/>
                  </a:cubicBezTo>
                  <a:lnTo>
                    <a:pt x="51122" y="29826"/>
                  </a:lnTo>
                  <a:cubicBezTo>
                    <a:pt x="51135" y="29772"/>
                    <a:pt x="51145" y="29719"/>
                    <a:pt x="51158" y="29664"/>
                  </a:cubicBezTo>
                  <a:cubicBezTo>
                    <a:pt x="51847" y="26533"/>
                    <a:pt x="51904" y="23284"/>
                    <a:pt x="51543" y="20098"/>
                  </a:cubicBezTo>
                  <a:cubicBezTo>
                    <a:pt x="51206" y="17126"/>
                    <a:pt x="50477" y="14136"/>
                    <a:pt x="48861" y="11619"/>
                  </a:cubicBezTo>
                  <a:cubicBezTo>
                    <a:pt x="47453" y="9429"/>
                    <a:pt x="45436" y="7697"/>
                    <a:pt x="43303" y="6206"/>
                  </a:cubicBezTo>
                  <a:cubicBezTo>
                    <a:pt x="37836" y="2393"/>
                    <a:pt x="31206" y="1"/>
                    <a:pt x="245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557;p33"/>
            <p:cNvSpPr/>
            <p:nvPr/>
          </p:nvSpPr>
          <p:spPr>
            <a:xfrm>
              <a:off x="1382950" y="2543900"/>
              <a:ext cx="133825" cy="58125"/>
            </a:xfrm>
            <a:custGeom>
              <a:avLst/>
              <a:gdLst/>
              <a:ahLst/>
              <a:cxnLst/>
              <a:rect l="l" t="t" r="r" b="b"/>
              <a:pathLst>
                <a:path w="5353" h="2325" extrusionOk="0">
                  <a:moveTo>
                    <a:pt x="1647" y="1"/>
                  </a:moveTo>
                  <a:cubicBezTo>
                    <a:pt x="1412" y="1"/>
                    <a:pt x="1172" y="21"/>
                    <a:pt x="935" y="68"/>
                  </a:cubicBezTo>
                  <a:cubicBezTo>
                    <a:pt x="591" y="138"/>
                    <a:pt x="217" y="300"/>
                    <a:pt x="119" y="638"/>
                  </a:cubicBezTo>
                  <a:cubicBezTo>
                    <a:pt x="1" y="1043"/>
                    <a:pt x="389" y="1445"/>
                    <a:pt x="800" y="1549"/>
                  </a:cubicBezTo>
                  <a:cubicBezTo>
                    <a:pt x="956" y="1586"/>
                    <a:pt x="1111" y="1596"/>
                    <a:pt x="1266" y="1596"/>
                  </a:cubicBezTo>
                  <a:cubicBezTo>
                    <a:pt x="1391" y="1596"/>
                    <a:pt x="1516" y="1590"/>
                    <a:pt x="1641" y="1583"/>
                  </a:cubicBezTo>
                  <a:cubicBezTo>
                    <a:pt x="1765" y="1576"/>
                    <a:pt x="1890" y="1569"/>
                    <a:pt x="2015" y="1569"/>
                  </a:cubicBezTo>
                  <a:lnTo>
                    <a:pt x="2069" y="1569"/>
                  </a:lnTo>
                  <a:cubicBezTo>
                    <a:pt x="2970" y="1586"/>
                    <a:pt x="3679" y="2079"/>
                    <a:pt x="4519" y="2295"/>
                  </a:cubicBezTo>
                  <a:cubicBezTo>
                    <a:pt x="4603" y="2315"/>
                    <a:pt x="4681" y="2325"/>
                    <a:pt x="4752" y="2325"/>
                  </a:cubicBezTo>
                  <a:cubicBezTo>
                    <a:pt x="5137" y="2325"/>
                    <a:pt x="5352" y="2032"/>
                    <a:pt x="5173" y="1539"/>
                  </a:cubicBezTo>
                  <a:cubicBezTo>
                    <a:pt x="4947" y="932"/>
                    <a:pt x="3915" y="551"/>
                    <a:pt x="3355" y="338"/>
                  </a:cubicBezTo>
                  <a:cubicBezTo>
                    <a:pt x="2812" y="129"/>
                    <a:pt x="2231" y="1"/>
                    <a:pt x="164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558;p33"/>
            <p:cNvSpPr/>
            <p:nvPr/>
          </p:nvSpPr>
          <p:spPr>
            <a:xfrm>
              <a:off x="1380500" y="2490250"/>
              <a:ext cx="50800" cy="42050"/>
            </a:xfrm>
            <a:custGeom>
              <a:avLst/>
              <a:gdLst/>
              <a:ahLst/>
              <a:cxnLst/>
              <a:rect l="l" t="t" r="r" b="b"/>
              <a:pathLst>
                <a:path w="2032" h="1682" extrusionOk="0">
                  <a:moveTo>
                    <a:pt x="871" y="1"/>
                  </a:moveTo>
                  <a:cubicBezTo>
                    <a:pt x="483" y="1"/>
                    <a:pt x="125" y="216"/>
                    <a:pt x="52" y="692"/>
                  </a:cubicBezTo>
                  <a:cubicBezTo>
                    <a:pt x="1" y="1002"/>
                    <a:pt x="129" y="1340"/>
                    <a:pt x="392" y="1512"/>
                  </a:cubicBezTo>
                  <a:cubicBezTo>
                    <a:pt x="608" y="1657"/>
                    <a:pt x="885" y="1677"/>
                    <a:pt x="1148" y="1681"/>
                  </a:cubicBezTo>
                  <a:lnTo>
                    <a:pt x="1212" y="1681"/>
                  </a:lnTo>
                  <a:cubicBezTo>
                    <a:pt x="1381" y="1681"/>
                    <a:pt x="1553" y="1667"/>
                    <a:pt x="1692" y="1569"/>
                  </a:cubicBezTo>
                  <a:cubicBezTo>
                    <a:pt x="1776" y="1509"/>
                    <a:pt x="1837" y="1424"/>
                    <a:pt x="1880" y="1330"/>
                  </a:cubicBezTo>
                  <a:cubicBezTo>
                    <a:pt x="2032" y="996"/>
                    <a:pt x="1935" y="574"/>
                    <a:pt x="1667" y="321"/>
                  </a:cubicBezTo>
                  <a:cubicBezTo>
                    <a:pt x="1449" y="112"/>
                    <a:pt x="1152" y="1"/>
                    <a:pt x="8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559;p33"/>
            <p:cNvSpPr/>
            <p:nvPr/>
          </p:nvSpPr>
          <p:spPr>
            <a:xfrm>
              <a:off x="2580350" y="2043825"/>
              <a:ext cx="66925" cy="101925"/>
            </a:xfrm>
            <a:custGeom>
              <a:avLst/>
              <a:gdLst/>
              <a:ahLst/>
              <a:cxnLst/>
              <a:rect l="l" t="t" r="r" b="b"/>
              <a:pathLst>
                <a:path w="2677" h="4077" extrusionOk="0">
                  <a:moveTo>
                    <a:pt x="1859" y="1"/>
                  </a:moveTo>
                  <a:cubicBezTo>
                    <a:pt x="1482" y="1"/>
                    <a:pt x="1121" y="199"/>
                    <a:pt x="871" y="479"/>
                  </a:cubicBezTo>
                  <a:cubicBezTo>
                    <a:pt x="618" y="763"/>
                    <a:pt x="469" y="1124"/>
                    <a:pt x="388" y="1491"/>
                  </a:cubicBezTo>
                  <a:cubicBezTo>
                    <a:pt x="280" y="1968"/>
                    <a:pt x="1" y="3766"/>
                    <a:pt x="543" y="4030"/>
                  </a:cubicBezTo>
                  <a:cubicBezTo>
                    <a:pt x="614" y="4063"/>
                    <a:pt x="672" y="4076"/>
                    <a:pt x="719" y="4076"/>
                  </a:cubicBezTo>
                  <a:cubicBezTo>
                    <a:pt x="955" y="4076"/>
                    <a:pt x="898" y="3678"/>
                    <a:pt x="908" y="3446"/>
                  </a:cubicBezTo>
                  <a:cubicBezTo>
                    <a:pt x="932" y="3003"/>
                    <a:pt x="1107" y="2612"/>
                    <a:pt x="1377" y="2264"/>
                  </a:cubicBezTo>
                  <a:cubicBezTo>
                    <a:pt x="1640" y="1924"/>
                    <a:pt x="1968" y="1636"/>
                    <a:pt x="2275" y="1333"/>
                  </a:cubicBezTo>
                  <a:cubicBezTo>
                    <a:pt x="2460" y="1155"/>
                    <a:pt x="2649" y="942"/>
                    <a:pt x="2659" y="685"/>
                  </a:cubicBezTo>
                  <a:cubicBezTo>
                    <a:pt x="2676" y="294"/>
                    <a:pt x="2251" y="1"/>
                    <a:pt x="185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560;p33"/>
            <p:cNvSpPr/>
            <p:nvPr/>
          </p:nvSpPr>
          <p:spPr>
            <a:xfrm>
              <a:off x="2573075" y="2004675"/>
              <a:ext cx="51925" cy="38475"/>
            </a:xfrm>
            <a:custGeom>
              <a:avLst/>
              <a:gdLst/>
              <a:ahLst/>
              <a:cxnLst/>
              <a:rect l="l" t="t" r="r" b="b"/>
              <a:pathLst>
                <a:path w="2077" h="1539" extrusionOk="0">
                  <a:moveTo>
                    <a:pt x="1128" y="0"/>
                  </a:moveTo>
                  <a:cubicBezTo>
                    <a:pt x="976" y="0"/>
                    <a:pt x="821" y="44"/>
                    <a:pt x="676" y="139"/>
                  </a:cubicBezTo>
                  <a:cubicBezTo>
                    <a:pt x="1" y="587"/>
                    <a:pt x="241" y="1452"/>
                    <a:pt x="1013" y="1529"/>
                  </a:cubicBezTo>
                  <a:cubicBezTo>
                    <a:pt x="1071" y="1533"/>
                    <a:pt x="1128" y="1539"/>
                    <a:pt x="1186" y="1539"/>
                  </a:cubicBezTo>
                  <a:cubicBezTo>
                    <a:pt x="1226" y="1539"/>
                    <a:pt x="1267" y="1536"/>
                    <a:pt x="1307" y="1529"/>
                  </a:cubicBezTo>
                  <a:cubicBezTo>
                    <a:pt x="1543" y="1486"/>
                    <a:pt x="1725" y="1286"/>
                    <a:pt x="1826" y="1064"/>
                  </a:cubicBezTo>
                  <a:cubicBezTo>
                    <a:pt x="2076" y="493"/>
                    <a:pt x="1638" y="0"/>
                    <a:pt x="11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561;p33"/>
            <p:cNvSpPr/>
            <p:nvPr/>
          </p:nvSpPr>
          <p:spPr>
            <a:xfrm>
              <a:off x="1724350" y="2545725"/>
              <a:ext cx="64575" cy="164800"/>
            </a:xfrm>
            <a:custGeom>
              <a:avLst/>
              <a:gdLst/>
              <a:ahLst/>
              <a:cxnLst/>
              <a:rect l="l" t="t" r="r" b="b"/>
              <a:pathLst>
                <a:path w="2583" h="6592" extrusionOk="0">
                  <a:moveTo>
                    <a:pt x="1079" y="0"/>
                  </a:moveTo>
                  <a:cubicBezTo>
                    <a:pt x="920" y="0"/>
                    <a:pt x="450" y="107"/>
                    <a:pt x="450" y="1365"/>
                  </a:cubicBezTo>
                  <a:cubicBezTo>
                    <a:pt x="450" y="2876"/>
                    <a:pt x="0" y="5171"/>
                    <a:pt x="1239" y="6268"/>
                  </a:cubicBezTo>
                  <a:cubicBezTo>
                    <a:pt x="1239" y="6268"/>
                    <a:pt x="1337" y="6246"/>
                    <a:pt x="1467" y="6246"/>
                  </a:cubicBezTo>
                  <a:cubicBezTo>
                    <a:pt x="1600" y="6246"/>
                    <a:pt x="1766" y="6269"/>
                    <a:pt x="1900" y="6359"/>
                  </a:cubicBezTo>
                  <a:cubicBezTo>
                    <a:pt x="2171" y="6538"/>
                    <a:pt x="2582" y="6592"/>
                    <a:pt x="2582" y="6592"/>
                  </a:cubicBezTo>
                  <a:lnTo>
                    <a:pt x="2582" y="79"/>
                  </a:lnTo>
                  <a:lnTo>
                    <a:pt x="1131" y="5"/>
                  </a:lnTo>
                  <a:cubicBezTo>
                    <a:pt x="1131" y="5"/>
                    <a:pt x="1111" y="0"/>
                    <a:pt x="1079" y="0"/>
                  </a:cubicBezTo>
                  <a:close/>
                </a:path>
              </a:pathLst>
            </a:custGeom>
            <a:solidFill>
              <a:srgbClr val="284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562;p33"/>
            <p:cNvSpPr/>
            <p:nvPr/>
          </p:nvSpPr>
          <p:spPr>
            <a:xfrm>
              <a:off x="1738500" y="2471100"/>
              <a:ext cx="794300" cy="281700"/>
            </a:xfrm>
            <a:custGeom>
              <a:avLst/>
              <a:gdLst/>
              <a:ahLst/>
              <a:cxnLst/>
              <a:rect l="l" t="t" r="r" b="b"/>
              <a:pathLst>
                <a:path w="31772" h="11268" extrusionOk="0">
                  <a:moveTo>
                    <a:pt x="6743" y="1"/>
                  </a:moveTo>
                  <a:cubicBezTo>
                    <a:pt x="6743" y="1"/>
                    <a:pt x="1229" y="3096"/>
                    <a:pt x="563" y="3096"/>
                  </a:cubicBezTo>
                  <a:cubicBezTo>
                    <a:pt x="555" y="3096"/>
                    <a:pt x="548" y="3096"/>
                    <a:pt x="541" y="3095"/>
                  </a:cubicBezTo>
                  <a:cubicBezTo>
                    <a:pt x="527" y="3093"/>
                    <a:pt x="513" y="3092"/>
                    <a:pt x="499" y="3092"/>
                  </a:cubicBezTo>
                  <a:cubicBezTo>
                    <a:pt x="1" y="3092"/>
                    <a:pt x="228" y="4476"/>
                    <a:pt x="228" y="6142"/>
                  </a:cubicBezTo>
                  <a:cubicBezTo>
                    <a:pt x="228" y="7849"/>
                    <a:pt x="663" y="9094"/>
                    <a:pt x="663" y="9094"/>
                  </a:cubicBezTo>
                  <a:cubicBezTo>
                    <a:pt x="1706" y="9529"/>
                    <a:pt x="24847" y="11267"/>
                    <a:pt x="24847" y="11267"/>
                  </a:cubicBezTo>
                  <a:lnTo>
                    <a:pt x="31771" y="5885"/>
                  </a:lnTo>
                  <a:cubicBezTo>
                    <a:pt x="31771" y="5885"/>
                    <a:pt x="31046" y="4026"/>
                    <a:pt x="30901" y="3186"/>
                  </a:cubicBezTo>
                  <a:cubicBezTo>
                    <a:pt x="30755" y="2346"/>
                    <a:pt x="30901" y="901"/>
                    <a:pt x="30901" y="901"/>
                  </a:cubicBezTo>
                  <a:lnTo>
                    <a:pt x="6743" y="1"/>
                  </a:lnTo>
                  <a:close/>
                </a:path>
              </a:pathLst>
            </a:custGeom>
            <a:solidFill>
              <a:srgbClr val="F7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563;p33"/>
            <p:cNvSpPr/>
            <p:nvPr/>
          </p:nvSpPr>
          <p:spPr>
            <a:xfrm>
              <a:off x="2331150" y="2490925"/>
              <a:ext cx="201650" cy="261025"/>
            </a:xfrm>
            <a:custGeom>
              <a:avLst/>
              <a:gdLst/>
              <a:ahLst/>
              <a:cxnLst/>
              <a:rect l="l" t="t" r="r" b="b"/>
              <a:pathLst>
                <a:path w="8066" h="10441" extrusionOk="0">
                  <a:moveTo>
                    <a:pt x="4130" y="0"/>
                  </a:moveTo>
                  <a:cubicBezTo>
                    <a:pt x="2545" y="1363"/>
                    <a:pt x="1043" y="2419"/>
                    <a:pt x="1073" y="3436"/>
                  </a:cubicBezTo>
                  <a:cubicBezTo>
                    <a:pt x="1073" y="3436"/>
                    <a:pt x="0" y="8639"/>
                    <a:pt x="1188" y="10441"/>
                  </a:cubicBezTo>
                  <a:lnTo>
                    <a:pt x="8065" y="5092"/>
                  </a:lnTo>
                  <a:cubicBezTo>
                    <a:pt x="8065" y="5092"/>
                    <a:pt x="7340" y="3233"/>
                    <a:pt x="7195" y="2393"/>
                  </a:cubicBezTo>
                  <a:cubicBezTo>
                    <a:pt x="7049" y="1553"/>
                    <a:pt x="7195" y="108"/>
                    <a:pt x="7195" y="108"/>
                  </a:cubicBezTo>
                  <a:lnTo>
                    <a:pt x="4130" y="0"/>
                  </a:lnTo>
                  <a:close/>
                </a:path>
              </a:pathLst>
            </a:custGeom>
            <a:solidFill>
              <a:srgbClr val="DFD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564;p33"/>
            <p:cNvSpPr/>
            <p:nvPr/>
          </p:nvSpPr>
          <p:spPr>
            <a:xfrm>
              <a:off x="2355425" y="2490925"/>
              <a:ext cx="177375" cy="158600"/>
            </a:xfrm>
            <a:custGeom>
              <a:avLst/>
              <a:gdLst/>
              <a:ahLst/>
              <a:cxnLst/>
              <a:rect l="l" t="t" r="r" b="b"/>
              <a:pathLst>
                <a:path w="7095" h="6344" extrusionOk="0">
                  <a:moveTo>
                    <a:pt x="3159" y="0"/>
                  </a:moveTo>
                  <a:cubicBezTo>
                    <a:pt x="1574" y="1363"/>
                    <a:pt x="72" y="2419"/>
                    <a:pt x="102" y="3436"/>
                  </a:cubicBezTo>
                  <a:cubicBezTo>
                    <a:pt x="102" y="3436"/>
                    <a:pt x="58" y="3638"/>
                    <a:pt x="1" y="3975"/>
                  </a:cubicBezTo>
                  <a:lnTo>
                    <a:pt x="4" y="3975"/>
                  </a:lnTo>
                  <a:cubicBezTo>
                    <a:pt x="151" y="3964"/>
                    <a:pt x="298" y="3959"/>
                    <a:pt x="445" y="3959"/>
                  </a:cubicBezTo>
                  <a:cubicBezTo>
                    <a:pt x="1599" y="3959"/>
                    <a:pt x="2749" y="4280"/>
                    <a:pt x="3760" y="4822"/>
                  </a:cubicBezTo>
                  <a:cubicBezTo>
                    <a:pt x="4445" y="5187"/>
                    <a:pt x="5100" y="5686"/>
                    <a:pt x="5484" y="6344"/>
                  </a:cubicBezTo>
                  <a:lnTo>
                    <a:pt x="7094" y="5092"/>
                  </a:lnTo>
                  <a:cubicBezTo>
                    <a:pt x="7094" y="5092"/>
                    <a:pt x="6369" y="3233"/>
                    <a:pt x="6224" y="2393"/>
                  </a:cubicBezTo>
                  <a:cubicBezTo>
                    <a:pt x="6078" y="1553"/>
                    <a:pt x="6224" y="108"/>
                    <a:pt x="6224" y="108"/>
                  </a:cubicBezTo>
                  <a:lnTo>
                    <a:pt x="3159" y="0"/>
                  </a:lnTo>
                  <a:close/>
                </a:path>
              </a:pathLst>
            </a:custGeom>
            <a:solidFill>
              <a:srgbClr val="C9B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565;p33"/>
            <p:cNvSpPr/>
            <p:nvPr/>
          </p:nvSpPr>
          <p:spPr>
            <a:xfrm>
              <a:off x="1742750" y="2551575"/>
              <a:ext cx="610875" cy="63450"/>
            </a:xfrm>
            <a:custGeom>
              <a:avLst/>
              <a:gdLst/>
              <a:ahLst/>
              <a:cxnLst/>
              <a:rect l="l" t="t" r="r" b="b"/>
              <a:pathLst>
                <a:path w="24435" h="2538" extrusionOk="0">
                  <a:moveTo>
                    <a:pt x="446" y="1"/>
                  </a:moveTo>
                  <a:cubicBezTo>
                    <a:pt x="317" y="1"/>
                    <a:pt x="169" y="41"/>
                    <a:pt x="58" y="180"/>
                  </a:cubicBezTo>
                  <a:cubicBezTo>
                    <a:pt x="0" y="423"/>
                    <a:pt x="0" y="793"/>
                    <a:pt x="13" y="1245"/>
                  </a:cubicBezTo>
                  <a:cubicBezTo>
                    <a:pt x="314" y="989"/>
                    <a:pt x="938" y="739"/>
                    <a:pt x="2224" y="739"/>
                  </a:cubicBezTo>
                  <a:cubicBezTo>
                    <a:pt x="2558" y="739"/>
                    <a:pt x="2939" y="756"/>
                    <a:pt x="3374" y="793"/>
                  </a:cubicBezTo>
                  <a:cubicBezTo>
                    <a:pt x="7174" y="1134"/>
                    <a:pt x="24323" y="2535"/>
                    <a:pt x="24360" y="2538"/>
                  </a:cubicBezTo>
                  <a:cubicBezTo>
                    <a:pt x="24383" y="2346"/>
                    <a:pt x="24410" y="2164"/>
                    <a:pt x="24434" y="2002"/>
                  </a:cubicBezTo>
                  <a:cubicBezTo>
                    <a:pt x="24387" y="2002"/>
                    <a:pt x="24333" y="2005"/>
                    <a:pt x="24279" y="2005"/>
                  </a:cubicBezTo>
                  <a:cubicBezTo>
                    <a:pt x="24154" y="2005"/>
                    <a:pt x="24019" y="1998"/>
                    <a:pt x="23867" y="1977"/>
                  </a:cubicBezTo>
                  <a:cubicBezTo>
                    <a:pt x="23361" y="1921"/>
                    <a:pt x="17277" y="1418"/>
                    <a:pt x="11477" y="942"/>
                  </a:cubicBezTo>
                  <a:cubicBezTo>
                    <a:pt x="9448" y="884"/>
                    <a:pt x="8132" y="851"/>
                    <a:pt x="8132" y="851"/>
                  </a:cubicBezTo>
                  <a:cubicBezTo>
                    <a:pt x="8132" y="851"/>
                    <a:pt x="7987" y="881"/>
                    <a:pt x="7808" y="881"/>
                  </a:cubicBezTo>
                  <a:cubicBezTo>
                    <a:pt x="7646" y="881"/>
                    <a:pt x="7458" y="857"/>
                    <a:pt x="7322" y="753"/>
                  </a:cubicBezTo>
                  <a:cubicBezTo>
                    <a:pt x="7188" y="655"/>
                    <a:pt x="7023" y="632"/>
                    <a:pt x="6844" y="632"/>
                  </a:cubicBezTo>
                  <a:cubicBezTo>
                    <a:pt x="6772" y="632"/>
                    <a:pt x="6702" y="635"/>
                    <a:pt x="6631" y="638"/>
                  </a:cubicBezTo>
                  <a:cubicBezTo>
                    <a:pt x="6557" y="641"/>
                    <a:pt x="6486" y="645"/>
                    <a:pt x="6411" y="645"/>
                  </a:cubicBezTo>
                  <a:cubicBezTo>
                    <a:pt x="6347" y="645"/>
                    <a:pt x="6283" y="641"/>
                    <a:pt x="6223" y="635"/>
                  </a:cubicBezTo>
                  <a:cubicBezTo>
                    <a:pt x="6087" y="618"/>
                    <a:pt x="5892" y="601"/>
                    <a:pt x="5693" y="470"/>
                  </a:cubicBezTo>
                  <a:cubicBezTo>
                    <a:pt x="2807" y="233"/>
                    <a:pt x="753" y="68"/>
                    <a:pt x="753" y="68"/>
                  </a:cubicBezTo>
                  <a:cubicBezTo>
                    <a:pt x="753" y="68"/>
                    <a:pt x="614" y="1"/>
                    <a:pt x="446" y="1"/>
                  </a:cubicBezTo>
                  <a:close/>
                </a:path>
              </a:pathLst>
            </a:custGeom>
            <a:solidFill>
              <a:srgbClr val="E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566;p33"/>
            <p:cNvSpPr/>
            <p:nvPr/>
          </p:nvSpPr>
          <p:spPr>
            <a:xfrm>
              <a:off x="2351725" y="2590475"/>
              <a:ext cx="32075" cy="24550"/>
            </a:xfrm>
            <a:custGeom>
              <a:avLst/>
              <a:gdLst/>
              <a:ahLst/>
              <a:cxnLst/>
              <a:rect l="l" t="t" r="r" b="b"/>
              <a:pathLst>
                <a:path w="1283" h="982" extrusionOk="0">
                  <a:moveTo>
                    <a:pt x="1141" y="0"/>
                  </a:moveTo>
                  <a:lnTo>
                    <a:pt x="898" y="219"/>
                  </a:lnTo>
                  <a:cubicBezTo>
                    <a:pt x="898" y="219"/>
                    <a:pt x="652" y="415"/>
                    <a:pt x="75" y="446"/>
                  </a:cubicBezTo>
                  <a:cubicBezTo>
                    <a:pt x="51" y="608"/>
                    <a:pt x="24" y="790"/>
                    <a:pt x="1" y="982"/>
                  </a:cubicBezTo>
                  <a:cubicBezTo>
                    <a:pt x="1" y="982"/>
                    <a:pt x="513" y="583"/>
                    <a:pt x="1283" y="13"/>
                  </a:cubicBezTo>
                  <a:cubicBezTo>
                    <a:pt x="1236" y="10"/>
                    <a:pt x="1189" y="7"/>
                    <a:pt x="1141" y="0"/>
                  </a:cubicBezTo>
                  <a:close/>
                </a:path>
              </a:pathLst>
            </a:custGeom>
            <a:solidFill>
              <a:srgbClr val="D8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567;p33"/>
            <p:cNvSpPr/>
            <p:nvPr/>
          </p:nvSpPr>
          <p:spPr>
            <a:xfrm>
              <a:off x="2380250" y="2584900"/>
              <a:ext cx="11400" cy="5925"/>
            </a:xfrm>
            <a:custGeom>
              <a:avLst/>
              <a:gdLst/>
              <a:ahLst/>
              <a:cxnLst/>
              <a:rect l="l" t="t" r="r" b="b"/>
              <a:pathLst>
                <a:path w="456" h="237" extrusionOk="0">
                  <a:moveTo>
                    <a:pt x="250" y="1"/>
                  </a:moveTo>
                  <a:lnTo>
                    <a:pt x="0" y="223"/>
                  </a:lnTo>
                  <a:cubicBezTo>
                    <a:pt x="48" y="230"/>
                    <a:pt x="95" y="233"/>
                    <a:pt x="142" y="236"/>
                  </a:cubicBezTo>
                  <a:cubicBezTo>
                    <a:pt x="243" y="163"/>
                    <a:pt x="347" y="85"/>
                    <a:pt x="456" y="7"/>
                  </a:cubicBezTo>
                  <a:cubicBezTo>
                    <a:pt x="388" y="4"/>
                    <a:pt x="321" y="1"/>
                    <a:pt x="250" y="1"/>
                  </a:cubicBezTo>
                  <a:close/>
                </a:path>
              </a:pathLst>
            </a:custGeom>
            <a:solidFill>
              <a:srgbClr val="C3A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568;p33"/>
            <p:cNvSpPr/>
            <p:nvPr/>
          </p:nvSpPr>
          <p:spPr>
            <a:xfrm>
              <a:off x="1718975" y="2466050"/>
              <a:ext cx="824625" cy="304350"/>
            </a:xfrm>
            <a:custGeom>
              <a:avLst/>
              <a:gdLst/>
              <a:ahLst/>
              <a:cxnLst/>
              <a:rect l="l" t="t" r="r" b="b"/>
              <a:pathLst>
                <a:path w="32985" h="12174" extrusionOk="0">
                  <a:moveTo>
                    <a:pt x="7410" y="0"/>
                  </a:moveTo>
                  <a:lnTo>
                    <a:pt x="1444" y="3013"/>
                  </a:lnTo>
                  <a:cubicBezTo>
                    <a:pt x="402" y="3013"/>
                    <a:pt x="402" y="3968"/>
                    <a:pt x="195" y="6054"/>
                  </a:cubicBezTo>
                  <a:cubicBezTo>
                    <a:pt x="0" y="8060"/>
                    <a:pt x="1202" y="9797"/>
                    <a:pt x="1627" y="9797"/>
                  </a:cubicBezTo>
                  <a:cubicBezTo>
                    <a:pt x="1643" y="9797"/>
                    <a:pt x="1659" y="9794"/>
                    <a:pt x="1673" y="9789"/>
                  </a:cubicBezTo>
                  <a:cubicBezTo>
                    <a:pt x="1749" y="9760"/>
                    <a:pt x="1822" y="9748"/>
                    <a:pt x="1891" y="9748"/>
                  </a:cubicBezTo>
                  <a:cubicBezTo>
                    <a:pt x="2166" y="9748"/>
                    <a:pt x="2369" y="9934"/>
                    <a:pt x="2369" y="9934"/>
                  </a:cubicBezTo>
                  <a:cubicBezTo>
                    <a:pt x="2369" y="9934"/>
                    <a:pt x="23920" y="12107"/>
                    <a:pt x="25078" y="12165"/>
                  </a:cubicBezTo>
                  <a:cubicBezTo>
                    <a:pt x="25205" y="12171"/>
                    <a:pt x="25321" y="12174"/>
                    <a:pt x="25427" y="12174"/>
                  </a:cubicBezTo>
                  <a:cubicBezTo>
                    <a:pt x="26284" y="12174"/>
                    <a:pt x="26468" y="11992"/>
                    <a:pt x="26468" y="11992"/>
                  </a:cubicBezTo>
                  <a:cubicBezTo>
                    <a:pt x="26468" y="11992"/>
                    <a:pt x="30349" y="8631"/>
                    <a:pt x="31506" y="7646"/>
                  </a:cubicBezTo>
                  <a:cubicBezTo>
                    <a:pt x="32667" y="6661"/>
                    <a:pt x="32984" y="6344"/>
                    <a:pt x="32900" y="6084"/>
                  </a:cubicBezTo>
                  <a:cubicBezTo>
                    <a:pt x="32828" y="5870"/>
                    <a:pt x="32549" y="5850"/>
                    <a:pt x="32445" y="5850"/>
                  </a:cubicBezTo>
                  <a:cubicBezTo>
                    <a:pt x="32421" y="5850"/>
                    <a:pt x="32407" y="5851"/>
                    <a:pt x="32407" y="5851"/>
                  </a:cubicBezTo>
                  <a:lnTo>
                    <a:pt x="25628" y="11469"/>
                  </a:lnTo>
                  <a:cubicBezTo>
                    <a:pt x="25628" y="11469"/>
                    <a:pt x="7814" y="9846"/>
                    <a:pt x="6652" y="9846"/>
                  </a:cubicBezTo>
                  <a:cubicBezTo>
                    <a:pt x="6642" y="9846"/>
                    <a:pt x="6634" y="9846"/>
                    <a:pt x="6627" y="9846"/>
                  </a:cubicBezTo>
                  <a:cubicBezTo>
                    <a:pt x="6604" y="9847"/>
                    <a:pt x="6578" y="9847"/>
                    <a:pt x="6551" y="9847"/>
                  </a:cubicBezTo>
                  <a:cubicBezTo>
                    <a:pt x="5511" y="9847"/>
                    <a:pt x="1444" y="9296"/>
                    <a:pt x="1444" y="9296"/>
                  </a:cubicBezTo>
                  <a:cubicBezTo>
                    <a:pt x="810" y="8706"/>
                    <a:pt x="742" y="5277"/>
                    <a:pt x="833" y="4026"/>
                  </a:cubicBezTo>
                  <a:cubicBezTo>
                    <a:pt x="878" y="3422"/>
                    <a:pt x="1165" y="3295"/>
                    <a:pt x="1397" y="3295"/>
                  </a:cubicBezTo>
                  <a:cubicBezTo>
                    <a:pt x="1565" y="3295"/>
                    <a:pt x="1704" y="3361"/>
                    <a:pt x="1704" y="3361"/>
                  </a:cubicBezTo>
                  <a:cubicBezTo>
                    <a:pt x="1704" y="3361"/>
                    <a:pt x="23833" y="5156"/>
                    <a:pt x="24818" y="5271"/>
                  </a:cubicBezTo>
                  <a:cubicBezTo>
                    <a:pt x="24971" y="5289"/>
                    <a:pt x="25110" y="5297"/>
                    <a:pt x="25236" y="5297"/>
                  </a:cubicBezTo>
                  <a:cubicBezTo>
                    <a:pt x="25917" y="5297"/>
                    <a:pt x="26208" y="5068"/>
                    <a:pt x="26208" y="5068"/>
                  </a:cubicBezTo>
                  <a:lnTo>
                    <a:pt x="27049" y="4316"/>
                  </a:lnTo>
                  <a:lnTo>
                    <a:pt x="32296" y="911"/>
                  </a:lnTo>
                  <a:lnTo>
                    <a:pt x="7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569;p33"/>
            <p:cNvSpPr/>
            <p:nvPr/>
          </p:nvSpPr>
          <p:spPr>
            <a:xfrm>
              <a:off x="1718975" y="2466467"/>
              <a:ext cx="824625" cy="304375"/>
            </a:xfrm>
            <a:custGeom>
              <a:avLst/>
              <a:gdLst/>
              <a:ahLst/>
              <a:cxnLst/>
              <a:rect l="l" t="t" r="r" b="b"/>
              <a:pathLst>
                <a:path w="32985" h="12175" extrusionOk="0">
                  <a:moveTo>
                    <a:pt x="7410" y="1"/>
                  </a:moveTo>
                  <a:lnTo>
                    <a:pt x="1444" y="3014"/>
                  </a:lnTo>
                  <a:cubicBezTo>
                    <a:pt x="402" y="3014"/>
                    <a:pt x="402" y="3969"/>
                    <a:pt x="195" y="6055"/>
                  </a:cubicBezTo>
                  <a:cubicBezTo>
                    <a:pt x="0" y="8061"/>
                    <a:pt x="1202" y="9799"/>
                    <a:pt x="1627" y="9799"/>
                  </a:cubicBezTo>
                  <a:cubicBezTo>
                    <a:pt x="1643" y="9799"/>
                    <a:pt x="1659" y="9796"/>
                    <a:pt x="1673" y="9790"/>
                  </a:cubicBezTo>
                  <a:cubicBezTo>
                    <a:pt x="1749" y="9761"/>
                    <a:pt x="1822" y="9750"/>
                    <a:pt x="1891" y="9750"/>
                  </a:cubicBezTo>
                  <a:cubicBezTo>
                    <a:pt x="2166" y="9750"/>
                    <a:pt x="2369" y="9935"/>
                    <a:pt x="2369" y="9935"/>
                  </a:cubicBezTo>
                  <a:cubicBezTo>
                    <a:pt x="2369" y="9935"/>
                    <a:pt x="23920" y="12108"/>
                    <a:pt x="25078" y="12166"/>
                  </a:cubicBezTo>
                  <a:cubicBezTo>
                    <a:pt x="25206" y="12172"/>
                    <a:pt x="25323" y="12175"/>
                    <a:pt x="25430" y="12175"/>
                  </a:cubicBezTo>
                  <a:cubicBezTo>
                    <a:pt x="26284" y="12175"/>
                    <a:pt x="26468" y="11993"/>
                    <a:pt x="26468" y="11993"/>
                  </a:cubicBezTo>
                  <a:cubicBezTo>
                    <a:pt x="26468" y="11993"/>
                    <a:pt x="30349" y="8632"/>
                    <a:pt x="31506" y="7648"/>
                  </a:cubicBezTo>
                  <a:cubicBezTo>
                    <a:pt x="32667" y="6662"/>
                    <a:pt x="32984" y="6345"/>
                    <a:pt x="32900" y="6085"/>
                  </a:cubicBezTo>
                  <a:cubicBezTo>
                    <a:pt x="32828" y="5871"/>
                    <a:pt x="32546" y="5851"/>
                    <a:pt x="32444" y="5851"/>
                  </a:cubicBezTo>
                  <a:cubicBezTo>
                    <a:pt x="32421" y="5851"/>
                    <a:pt x="32407" y="5852"/>
                    <a:pt x="32407" y="5852"/>
                  </a:cubicBezTo>
                  <a:lnTo>
                    <a:pt x="25628" y="11471"/>
                  </a:lnTo>
                  <a:cubicBezTo>
                    <a:pt x="25628" y="11471"/>
                    <a:pt x="7857" y="9851"/>
                    <a:pt x="6656" y="9851"/>
                  </a:cubicBezTo>
                  <a:cubicBezTo>
                    <a:pt x="6645" y="9851"/>
                    <a:pt x="6635" y="9851"/>
                    <a:pt x="6627" y="9851"/>
                  </a:cubicBezTo>
                  <a:cubicBezTo>
                    <a:pt x="6607" y="9852"/>
                    <a:pt x="6585" y="9852"/>
                    <a:pt x="6561" y="9852"/>
                  </a:cubicBezTo>
                  <a:cubicBezTo>
                    <a:pt x="5539" y="9852"/>
                    <a:pt x="1444" y="9297"/>
                    <a:pt x="1444" y="9297"/>
                  </a:cubicBezTo>
                  <a:cubicBezTo>
                    <a:pt x="810" y="8707"/>
                    <a:pt x="742" y="5279"/>
                    <a:pt x="833" y="4027"/>
                  </a:cubicBezTo>
                  <a:cubicBezTo>
                    <a:pt x="878" y="3423"/>
                    <a:pt x="1165" y="3296"/>
                    <a:pt x="1398" y="3296"/>
                  </a:cubicBezTo>
                  <a:cubicBezTo>
                    <a:pt x="1565" y="3296"/>
                    <a:pt x="1704" y="3362"/>
                    <a:pt x="1704" y="3362"/>
                  </a:cubicBezTo>
                  <a:cubicBezTo>
                    <a:pt x="1704" y="3362"/>
                    <a:pt x="23833" y="5157"/>
                    <a:pt x="24818" y="5271"/>
                  </a:cubicBezTo>
                  <a:cubicBezTo>
                    <a:pt x="24971" y="5290"/>
                    <a:pt x="25110" y="5298"/>
                    <a:pt x="25236" y="5298"/>
                  </a:cubicBezTo>
                  <a:cubicBezTo>
                    <a:pt x="25917" y="5298"/>
                    <a:pt x="26208" y="5069"/>
                    <a:pt x="26208" y="5069"/>
                  </a:cubicBezTo>
                  <a:lnTo>
                    <a:pt x="27049" y="4317"/>
                  </a:lnTo>
                  <a:lnTo>
                    <a:pt x="32296" y="912"/>
                  </a:lnTo>
                  <a:lnTo>
                    <a:pt x="74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570;p33"/>
            <p:cNvSpPr/>
            <p:nvPr/>
          </p:nvSpPr>
          <p:spPr>
            <a:xfrm>
              <a:off x="2272100" y="2701625"/>
              <a:ext cx="130200" cy="38425"/>
            </a:xfrm>
            <a:custGeom>
              <a:avLst/>
              <a:gdLst/>
              <a:ahLst/>
              <a:cxnLst/>
              <a:rect l="l" t="t" r="r" b="b"/>
              <a:pathLst>
                <a:path w="5208" h="1537" extrusionOk="0">
                  <a:moveTo>
                    <a:pt x="5173" y="1"/>
                  </a:moveTo>
                  <a:cubicBezTo>
                    <a:pt x="5166" y="1"/>
                    <a:pt x="5159" y="4"/>
                    <a:pt x="5153" y="9"/>
                  </a:cubicBezTo>
                  <a:lnTo>
                    <a:pt x="3290" y="1472"/>
                  </a:lnTo>
                  <a:lnTo>
                    <a:pt x="3290" y="1472"/>
                  </a:lnTo>
                  <a:lnTo>
                    <a:pt x="14" y="1186"/>
                  </a:lnTo>
                  <a:cubicBezTo>
                    <a:pt x="7" y="1186"/>
                    <a:pt x="1" y="1192"/>
                    <a:pt x="1" y="1199"/>
                  </a:cubicBezTo>
                  <a:cubicBezTo>
                    <a:pt x="1" y="1206"/>
                    <a:pt x="4" y="1210"/>
                    <a:pt x="10" y="1213"/>
                  </a:cubicBezTo>
                  <a:lnTo>
                    <a:pt x="3297" y="1537"/>
                  </a:lnTo>
                  <a:cubicBezTo>
                    <a:pt x="3307" y="1537"/>
                    <a:pt x="3314" y="1533"/>
                    <a:pt x="3321" y="1530"/>
                  </a:cubicBezTo>
                  <a:lnTo>
                    <a:pt x="5190" y="55"/>
                  </a:lnTo>
                  <a:cubicBezTo>
                    <a:pt x="5204" y="45"/>
                    <a:pt x="5207" y="25"/>
                    <a:pt x="5193" y="12"/>
                  </a:cubicBezTo>
                  <a:cubicBezTo>
                    <a:pt x="5188" y="4"/>
                    <a:pt x="5181" y="1"/>
                    <a:pt x="5173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571;p33"/>
            <p:cNvSpPr/>
            <p:nvPr/>
          </p:nvSpPr>
          <p:spPr>
            <a:xfrm>
              <a:off x="2310300" y="2710450"/>
              <a:ext cx="63375" cy="17800"/>
            </a:xfrm>
            <a:custGeom>
              <a:avLst/>
              <a:gdLst/>
              <a:ahLst/>
              <a:cxnLst/>
              <a:rect l="l" t="t" r="r" b="b"/>
              <a:pathLst>
                <a:path w="2535" h="712" extrusionOk="0">
                  <a:moveTo>
                    <a:pt x="2499" y="0"/>
                  </a:moveTo>
                  <a:cubicBezTo>
                    <a:pt x="2493" y="0"/>
                    <a:pt x="2486" y="2"/>
                    <a:pt x="2481" y="6"/>
                  </a:cubicBezTo>
                  <a:lnTo>
                    <a:pt x="1623" y="650"/>
                  </a:lnTo>
                  <a:lnTo>
                    <a:pt x="1623" y="650"/>
                  </a:lnTo>
                  <a:lnTo>
                    <a:pt x="1" y="546"/>
                  </a:lnTo>
                  <a:lnTo>
                    <a:pt x="1" y="546"/>
                  </a:lnTo>
                  <a:lnTo>
                    <a:pt x="1634" y="712"/>
                  </a:lnTo>
                  <a:cubicBezTo>
                    <a:pt x="1641" y="712"/>
                    <a:pt x="1647" y="708"/>
                    <a:pt x="1655" y="704"/>
                  </a:cubicBezTo>
                  <a:lnTo>
                    <a:pt x="2518" y="53"/>
                  </a:lnTo>
                  <a:cubicBezTo>
                    <a:pt x="2532" y="43"/>
                    <a:pt x="2535" y="26"/>
                    <a:pt x="2525" y="13"/>
                  </a:cubicBezTo>
                  <a:cubicBezTo>
                    <a:pt x="2519" y="5"/>
                    <a:pt x="2509" y="0"/>
                    <a:pt x="2499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572;p33"/>
            <p:cNvSpPr/>
            <p:nvPr/>
          </p:nvSpPr>
          <p:spPr>
            <a:xfrm>
              <a:off x="2347925" y="2662450"/>
              <a:ext cx="72250" cy="52725"/>
            </a:xfrm>
            <a:custGeom>
              <a:avLst/>
              <a:gdLst/>
              <a:ahLst/>
              <a:cxnLst/>
              <a:rect l="l" t="t" r="r" b="b"/>
              <a:pathLst>
                <a:path w="2890" h="2109" extrusionOk="0">
                  <a:moveTo>
                    <a:pt x="2853" y="0"/>
                  </a:moveTo>
                  <a:cubicBezTo>
                    <a:pt x="2847" y="0"/>
                    <a:pt x="2840" y="2"/>
                    <a:pt x="2835" y="6"/>
                  </a:cubicBezTo>
                  <a:lnTo>
                    <a:pt x="18" y="2054"/>
                  </a:lnTo>
                  <a:cubicBezTo>
                    <a:pt x="5" y="2065"/>
                    <a:pt x="1" y="2082"/>
                    <a:pt x="11" y="2095"/>
                  </a:cubicBezTo>
                  <a:cubicBezTo>
                    <a:pt x="18" y="2105"/>
                    <a:pt x="28" y="2108"/>
                    <a:pt x="38" y="2108"/>
                  </a:cubicBezTo>
                  <a:cubicBezTo>
                    <a:pt x="45" y="2108"/>
                    <a:pt x="48" y="2108"/>
                    <a:pt x="55" y="2102"/>
                  </a:cubicBezTo>
                  <a:lnTo>
                    <a:pt x="2872" y="53"/>
                  </a:lnTo>
                  <a:cubicBezTo>
                    <a:pt x="2886" y="43"/>
                    <a:pt x="2889" y="26"/>
                    <a:pt x="2880" y="13"/>
                  </a:cubicBezTo>
                  <a:cubicBezTo>
                    <a:pt x="2873" y="5"/>
                    <a:pt x="2863" y="0"/>
                    <a:pt x="2853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573;p33"/>
            <p:cNvSpPr/>
            <p:nvPr/>
          </p:nvSpPr>
          <p:spPr>
            <a:xfrm>
              <a:off x="2293450" y="2654575"/>
              <a:ext cx="121075" cy="46425"/>
            </a:xfrm>
            <a:custGeom>
              <a:avLst/>
              <a:gdLst/>
              <a:ahLst/>
              <a:cxnLst/>
              <a:rect l="l" t="t" r="r" b="b"/>
              <a:pathLst>
                <a:path w="4843" h="1857" extrusionOk="0">
                  <a:moveTo>
                    <a:pt x="4803" y="0"/>
                  </a:moveTo>
                  <a:cubicBezTo>
                    <a:pt x="4798" y="0"/>
                    <a:pt x="4793" y="1"/>
                    <a:pt x="4788" y="4"/>
                  </a:cubicBezTo>
                  <a:lnTo>
                    <a:pt x="2149" y="1795"/>
                  </a:lnTo>
                  <a:lnTo>
                    <a:pt x="2149" y="1795"/>
                  </a:lnTo>
                  <a:lnTo>
                    <a:pt x="0" y="1701"/>
                  </a:lnTo>
                  <a:lnTo>
                    <a:pt x="0" y="1701"/>
                  </a:lnTo>
                  <a:lnTo>
                    <a:pt x="2156" y="1856"/>
                  </a:lnTo>
                  <a:cubicBezTo>
                    <a:pt x="2163" y="1856"/>
                    <a:pt x="2170" y="1856"/>
                    <a:pt x="2176" y="1853"/>
                  </a:cubicBezTo>
                  <a:lnTo>
                    <a:pt x="4822" y="58"/>
                  </a:lnTo>
                  <a:cubicBezTo>
                    <a:pt x="4839" y="48"/>
                    <a:pt x="4842" y="28"/>
                    <a:pt x="4832" y="14"/>
                  </a:cubicBezTo>
                  <a:cubicBezTo>
                    <a:pt x="4825" y="5"/>
                    <a:pt x="4814" y="0"/>
                    <a:pt x="4803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574;p33"/>
            <p:cNvSpPr/>
            <p:nvPr/>
          </p:nvSpPr>
          <p:spPr>
            <a:xfrm>
              <a:off x="2286950" y="2567550"/>
              <a:ext cx="133225" cy="45225"/>
            </a:xfrm>
            <a:custGeom>
              <a:avLst/>
              <a:gdLst/>
              <a:ahLst/>
              <a:cxnLst/>
              <a:rect l="l" t="t" r="r" b="b"/>
              <a:pathLst>
                <a:path w="5329" h="1809" extrusionOk="0">
                  <a:moveTo>
                    <a:pt x="5294" y="0"/>
                  </a:moveTo>
                  <a:cubicBezTo>
                    <a:pt x="5288" y="0"/>
                    <a:pt x="5281" y="2"/>
                    <a:pt x="5274" y="6"/>
                  </a:cubicBezTo>
                  <a:lnTo>
                    <a:pt x="2604" y="1743"/>
                  </a:lnTo>
                  <a:lnTo>
                    <a:pt x="2604" y="1743"/>
                  </a:lnTo>
                  <a:lnTo>
                    <a:pt x="21" y="1575"/>
                  </a:lnTo>
                  <a:cubicBezTo>
                    <a:pt x="10" y="1575"/>
                    <a:pt x="0" y="1585"/>
                    <a:pt x="0" y="1595"/>
                  </a:cubicBezTo>
                  <a:cubicBezTo>
                    <a:pt x="0" y="1606"/>
                    <a:pt x="7" y="1615"/>
                    <a:pt x="17" y="1615"/>
                  </a:cubicBezTo>
                  <a:lnTo>
                    <a:pt x="2606" y="1808"/>
                  </a:lnTo>
                  <a:cubicBezTo>
                    <a:pt x="2612" y="1808"/>
                    <a:pt x="2619" y="1804"/>
                    <a:pt x="2626" y="1801"/>
                  </a:cubicBezTo>
                  <a:lnTo>
                    <a:pt x="5308" y="56"/>
                  </a:lnTo>
                  <a:cubicBezTo>
                    <a:pt x="5322" y="47"/>
                    <a:pt x="5328" y="30"/>
                    <a:pt x="5319" y="13"/>
                  </a:cubicBezTo>
                  <a:cubicBezTo>
                    <a:pt x="5312" y="5"/>
                    <a:pt x="5304" y="0"/>
                    <a:pt x="5294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575;p33"/>
            <p:cNvSpPr/>
            <p:nvPr/>
          </p:nvSpPr>
          <p:spPr>
            <a:xfrm>
              <a:off x="2349450" y="2586000"/>
              <a:ext cx="65075" cy="40675"/>
            </a:xfrm>
            <a:custGeom>
              <a:avLst/>
              <a:gdLst/>
              <a:ahLst/>
              <a:cxnLst/>
              <a:rect l="l" t="t" r="r" b="b"/>
              <a:pathLst>
                <a:path w="2603" h="1627" extrusionOk="0">
                  <a:moveTo>
                    <a:pt x="2565" y="0"/>
                  </a:moveTo>
                  <a:cubicBezTo>
                    <a:pt x="2559" y="0"/>
                    <a:pt x="2554" y="1"/>
                    <a:pt x="2548" y="4"/>
                  </a:cubicBezTo>
                  <a:lnTo>
                    <a:pt x="21" y="1569"/>
                  </a:lnTo>
                  <a:cubicBezTo>
                    <a:pt x="8" y="1576"/>
                    <a:pt x="0" y="1597"/>
                    <a:pt x="11" y="1610"/>
                  </a:cubicBezTo>
                  <a:cubicBezTo>
                    <a:pt x="17" y="1620"/>
                    <a:pt x="28" y="1627"/>
                    <a:pt x="38" y="1627"/>
                  </a:cubicBezTo>
                  <a:cubicBezTo>
                    <a:pt x="41" y="1627"/>
                    <a:pt x="48" y="1623"/>
                    <a:pt x="55" y="1620"/>
                  </a:cubicBezTo>
                  <a:lnTo>
                    <a:pt x="2582" y="58"/>
                  </a:lnTo>
                  <a:cubicBezTo>
                    <a:pt x="2596" y="47"/>
                    <a:pt x="2602" y="30"/>
                    <a:pt x="2592" y="13"/>
                  </a:cubicBezTo>
                  <a:cubicBezTo>
                    <a:pt x="2585" y="5"/>
                    <a:pt x="2576" y="0"/>
                    <a:pt x="2565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576;p33"/>
            <p:cNvSpPr/>
            <p:nvPr/>
          </p:nvSpPr>
          <p:spPr>
            <a:xfrm>
              <a:off x="2296900" y="2577600"/>
              <a:ext cx="152975" cy="61300"/>
            </a:xfrm>
            <a:custGeom>
              <a:avLst/>
              <a:gdLst/>
              <a:ahLst/>
              <a:cxnLst/>
              <a:rect l="l" t="t" r="r" b="b"/>
              <a:pathLst>
                <a:path w="6119" h="2452" extrusionOk="0">
                  <a:moveTo>
                    <a:pt x="6082" y="1"/>
                  </a:moveTo>
                  <a:cubicBezTo>
                    <a:pt x="6077" y="1"/>
                    <a:pt x="6072" y="2"/>
                    <a:pt x="6067" y="5"/>
                  </a:cubicBezTo>
                  <a:lnTo>
                    <a:pt x="2078" y="2391"/>
                  </a:lnTo>
                  <a:lnTo>
                    <a:pt x="2078" y="2391"/>
                  </a:lnTo>
                  <a:lnTo>
                    <a:pt x="1" y="2310"/>
                  </a:lnTo>
                  <a:lnTo>
                    <a:pt x="1" y="2313"/>
                  </a:lnTo>
                  <a:lnTo>
                    <a:pt x="2086" y="2452"/>
                  </a:lnTo>
                  <a:cubicBezTo>
                    <a:pt x="2093" y="2452"/>
                    <a:pt x="2096" y="2452"/>
                    <a:pt x="2102" y="2448"/>
                  </a:cubicBezTo>
                  <a:lnTo>
                    <a:pt x="6098" y="59"/>
                  </a:lnTo>
                  <a:cubicBezTo>
                    <a:pt x="6115" y="50"/>
                    <a:pt x="6118" y="29"/>
                    <a:pt x="6108" y="16"/>
                  </a:cubicBezTo>
                  <a:cubicBezTo>
                    <a:pt x="6103" y="6"/>
                    <a:pt x="6093" y="1"/>
                    <a:pt x="6082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577;p33"/>
            <p:cNvSpPr/>
            <p:nvPr/>
          </p:nvSpPr>
          <p:spPr>
            <a:xfrm>
              <a:off x="2257000" y="2637400"/>
              <a:ext cx="135825" cy="29525"/>
            </a:xfrm>
            <a:custGeom>
              <a:avLst/>
              <a:gdLst/>
              <a:ahLst/>
              <a:cxnLst/>
              <a:rect l="l" t="t" r="r" b="b"/>
              <a:pathLst>
                <a:path w="5433" h="1181" extrusionOk="0">
                  <a:moveTo>
                    <a:pt x="5401" y="0"/>
                  </a:moveTo>
                  <a:cubicBezTo>
                    <a:pt x="5394" y="0"/>
                    <a:pt x="5388" y="2"/>
                    <a:pt x="5383" y="6"/>
                  </a:cubicBezTo>
                  <a:lnTo>
                    <a:pt x="3597" y="1119"/>
                  </a:lnTo>
                  <a:lnTo>
                    <a:pt x="3597" y="1119"/>
                  </a:lnTo>
                  <a:lnTo>
                    <a:pt x="10" y="897"/>
                  </a:lnTo>
                  <a:cubicBezTo>
                    <a:pt x="7" y="897"/>
                    <a:pt x="4" y="900"/>
                    <a:pt x="1" y="904"/>
                  </a:cubicBezTo>
                  <a:cubicBezTo>
                    <a:pt x="1" y="907"/>
                    <a:pt x="4" y="910"/>
                    <a:pt x="10" y="913"/>
                  </a:cubicBezTo>
                  <a:lnTo>
                    <a:pt x="3604" y="1181"/>
                  </a:lnTo>
                  <a:cubicBezTo>
                    <a:pt x="3611" y="1181"/>
                    <a:pt x="3617" y="1181"/>
                    <a:pt x="3621" y="1173"/>
                  </a:cubicBezTo>
                  <a:lnTo>
                    <a:pt x="5416" y="56"/>
                  </a:lnTo>
                  <a:cubicBezTo>
                    <a:pt x="5430" y="47"/>
                    <a:pt x="5433" y="30"/>
                    <a:pt x="5426" y="13"/>
                  </a:cubicBezTo>
                  <a:cubicBezTo>
                    <a:pt x="5420" y="4"/>
                    <a:pt x="5410" y="0"/>
                    <a:pt x="5401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578;p33"/>
            <p:cNvSpPr/>
            <p:nvPr/>
          </p:nvSpPr>
          <p:spPr>
            <a:xfrm>
              <a:off x="1891800" y="2699450"/>
              <a:ext cx="266025" cy="22150"/>
            </a:xfrm>
            <a:custGeom>
              <a:avLst/>
              <a:gdLst/>
              <a:ahLst/>
              <a:cxnLst/>
              <a:rect l="l" t="t" r="r" b="b"/>
              <a:pathLst>
                <a:path w="10641" h="886" extrusionOk="0">
                  <a:moveTo>
                    <a:pt x="29" y="0"/>
                  </a:moveTo>
                  <a:cubicBezTo>
                    <a:pt x="15" y="0"/>
                    <a:pt x="3" y="12"/>
                    <a:pt x="1" y="27"/>
                  </a:cubicBezTo>
                  <a:cubicBezTo>
                    <a:pt x="1" y="44"/>
                    <a:pt x="14" y="61"/>
                    <a:pt x="31" y="61"/>
                  </a:cubicBezTo>
                  <a:lnTo>
                    <a:pt x="10606" y="885"/>
                  </a:lnTo>
                  <a:lnTo>
                    <a:pt x="10610" y="885"/>
                  </a:lnTo>
                  <a:cubicBezTo>
                    <a:pt x="10623" y="885"/>
                    <a:pt x="10637" y="875"/>
                    <a:pt x="10640" y="858"/>
                  </a:cubicBezTo>
                  <a:cubicBezTo>
                    <a:pt x="10640" y="841"/>
                    <a:pt x="10627" y="828"/>
                    <a:pt x="10610" y="824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579;p33"/>
            <p:cNvSpPr/>
            <p:nvPr/>
          </p:nvSpPr>
          <p:spPr>
            <a:xfrm>
              <a:off x="1927925" y="2666700"/>
              <a:ext cx="266000" cy="22150"/>
            </a:xfrm>
            <a:custGeom>
              <a:avLst/>
              <a:gdLst/>
              <a:ahLst/>
              <a:cxnLst/>
              <a:rect l="l" t="t" r="r" b="b"/>
              <a:pathLst>
                <a:path w="10640" h="886" extrusionOk="0">
                  <a:moveTo>
                    <a:pt x="29" y="1"/>
                  </a:moveTo>
                  <a:cubicBezTo>
                    <a:pt x="13" y="1"/>
                    <a:pt x="0" y="13"/>
                    <a:pt x="0" y="29"/>
                  </a:cubicBezTo>
                  <a:cubicBezTo>
                    <a:pt x="0" y="45"/>
                    <a:pt x="10" y="62"/>
                    <a:pt x="27" y="62"/>
                  </a:cubicBezTo>
                  <a:lnTo>
                    <a:pt x="10605" y="886"/>
                  </a:lnTo>
                  <a:cubicBezTo>
                    <a:pt x="10622" y="886"/>
                    <a:pt x="10636" y="875"/>
                    <a:pt x="10639" y="859"/>
                  </a:cubicBezTo>
                  <a:cubicBezTo>
                    <a:pt x="10639" y="842"/>
                    <a:pt x="10625" y="825"/>
                    <a:pt x="10609" y="825"/>
                  </a:cubicBezTo>
                  <a:lnTo>
                    <a:pt x="34" y="1"/>
                  </a:ln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580;p33"/>
            <p:cNvSpPr/>
            <p:nvPr/>
          </p:nvSpPr>
          <p:spPr>
            <a:xfrm>
              <a:off x="1867350" y="2655000"/>
              <a:ext cx="266000" cy="22200"/>
            </a:xfrm>
            <a:custGeom>
              <a:avLst/>
              <a:gdLst/>
              <a:ahLst/>
              <a:cxnLst/>
              <a:rect l="l" t="t" r="r" b="b"/>
              <a:pathLst>
                <a:path w="10640" h="888" extrusionOk="0">
                  <a:moveTo>
                    <a:pt x="34" y="0"/>
                  </a:moveTo>
                  <a:cubicBezTo>
                    <a:pt x="17" y="0"/>
                    <a:pt x="4" y="14"/>
                    <a:pt x="0" y="31"/>
                  </a:cubicBezTo>
                  <a:cubicBezTo>
                    <a:pt x="0" y="47"/>
                    <a:pt x="14" y="61"/>
                    <a:pt x="30" y="64"/>
                  </a:cubicBezTo>
                  <a:lnTo>
                    <a:pt x="10606" y="888"/>
                  </a:lnTo>
                  <a:lnTo>
                    <a:pt x="10609" y="888"/>
                  </a:lnTo>
                  <a:cubicBezTo>
                    <a:pt x="10626" y="888"/>
                    <a:pt x="10639" y="874"/>
                    <a:pt x="10639" y="861"/>
                  </a:cubicBezTo>
                  <a:cubicBezTo>
                    <a:pt x="10639" y="844"/>
                    <a:pt x="10629" y="827"/>
                    <a:pt x="10612" y="82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581;p33"/>
            <p:cNvSpPr/>
            <p:nvPr/>
          </p:nvSpPr>
          <p:spPr>
            <a:xfrm>
              <a:off x="2007200" y="2625125"/>
              <a:ext cx="266025" cy="22150"/>
            </a:xfrm>
            <a:custGeom>
              <a:avLst/>
              <a:gdLst/>
              <a:ahLst/>
              <a:cxnLst/>
              <a:rect l="l" t="t" r="r" b="b"/>
              <a:pathLst>
                <a:path w="10641" h="886" extrusionOk="0">
                  <a:moveTo>
                    <a:pt x="29" y="0"/>
                  </a:moveTo>
                  <a:cubicBezTo>
                    <a:pt x="12" y="0"/>
                    <a:pt x="1" y="13"/>
                    <a:pt x="1" y="28"/>
                  </a:cubicBezTo>
                  <a:cubicBezTo>
                    <a:pt x="1" y="45"/>
                    <a:pt x="11" y="58"/>
                    <a:pt x="28" y="62"/>
                  </a:cubicBezTo>
                  <a:lnTo>
                    <a:pt x="10606" y="885"/>
                  </a:lnTo>
                  <a:cubicBezTo>
                    <a:pt x="10623" y="885"/>
                    <a:pt x="10637" y="871"/>
                    <a:pt x="10637" y="858"/>
                  </a:cubicBezTo>
                  <a:cubicBezTo>
                    <a:pt x="10640" y="841"/>
                    <a:pt x="10627" y="824"/>
                    <a:pt x="10610" y="824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582;p33"/>
            <p:cNvSpPr/>
            <p:nvPr/>
          </p:nvSpPr>
          <p:spPr>
            <a:xfrm>
              <a:off x="1805250" y="2579050"/>
              <a:ext cx="266025" cy="22150"/>
            </a:xfrm>
            <a:custGeom>
              <a:avLst/>
              <a:gdLst/>
              <a:ahLst/>
              <a:cxnLst/>
              <a:rect l="l" t="t" r="r" b="b"/>
              <a:pathLst>
                <a:path w="10641" h="886" extrusionOk="0">
                  <a:moveTo>
                    <a:pt x="30" y="1"/>
                  </a:moveTo>
                  <a:cubicBezTo>
                    <a:pt x="15" y="1"/>
                    <a:pt x="3" y="14"/>
                    <a:pt x="0" y="28"/>
                  </a:cubicBezTo>
                  <a:cubicBezTo>
                    <a:pt x="0" y="45"/>
                    <a:pt x="14" y="62"/>
                    <a:pt x="31" y="62"/>
                  </a:cubicBezTo>
                  <a:lnTo>
                    <a:pt x="10606" y="886"/>
                  </a:lnTo>
                  <a:lnTo>
                    <a:pt x="10609" y="886"/>
                  </a:lnTo>
                  <a:cubicBezTo>
                    <a:pt x="10623" y="886"/>
                    <a:pt x="10637" y="875"/>
                    <a:pt x="10640" y="858"/>
                  </a:cubicBezTo>
                  <a:cubicBezTo>
                    <a:pt x="10640" y="842"/>
                    <a:pt x="10626" y="825"/>
                    <a:pt x="10609" y="825"/>
                  </a:cubicBezTo>
                  <a:lnTo>
                    <a:pt x="34" y="1"/>
                  </a:lnTo>
                  <a:cubicBezTo>
                    <a:pt x="33" y="1"/>
                    <a:pt x="31" y="1"/>
                    <a:pt x="30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83;p33"/>
            <p:cNvSpPr/>
            <p:nvPr/>
          </p:nvSpPr>
          <p:spPr>
            <a:xfrm>
              <a:off x="1805250" y="2586900"/>
              <a:ext cx="266025" cy="22150"/>
            </a:xfrm>
            <a:custGeom>
              <a:avLst/>
              <a:gdLst/>
              <a:ahLst/>
              <a:cxnLst/>
              <a:rect l="l" t="t" r="r" b="b"/>
              <a:pathLst>
                <a:path w="10641" h="886" extrusionOk="0">
                  <a:moveTo>
                    <a:pt x="29" y="1"/>
                  </a:moveTo>
                  <a:cubicBezTo>
                    <a:pt x="14" y="1"/>
                    <a:pt x="3" y="13"/>
                    <a:pt x="0" y="28"/>
                  </a:cubicBezTo>
                  <a:cubicBezTo>
                    <a:pt x="0" y="45"/>
                    <a:pt x="14" y="58"/>
                    <a:pt x="31" y="62"/>
                  </a:cubicBezTo>
                  <a:lnTo>
                    <a:pt x="10606" y="885"/>
                  </a:lnTo>
                  <a:lnTo>
                    <a:pt x="10609" y="885"/>
                  </a:lnTo>
                  <a:cubicBezTo>
                    <a:pt x="10623" y="885"/>
                    <a:pt x="10637" y="872"/>
                    <a:pt x="10640" y="858"/>
                  </a:cubicBezTo>
                  <a:cubicBezTo>
                    <a:pt x="10640" y="841"/>
                    <a:pt x="10626" y="824"/>
                    <a:pt x="10609" y="824"/>
                  </a:cubicBezTo>
                  <a:lnTo>
                    <a:pt x="34" y="2"/>
                  </a:ln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84;p33"/>
            <p:cNvSpPr/>
            <p:nvPr/>
          </p:nvSpPr>
          <p:spPr>
            <a:xfrm>
              <a:off x="2449250" y="2626400"/>
              <a:ext cx="30650" cy="26400"/>
            </a:xfrm>
            <a:custGeom>
              <a:avLst/>
              <a:gdLst/>
              <a:ahLst/>
              <a:cxnLst/>
              <a:rect l="l" t="t" r="r" b="b"/>
              <a:pathLst>
                <a:path w="1226" h="1056" extrusionOk="0">
                  <a:moveTo>
                    <a:pt x="402" y="1"/>
                  </a:moveTo>
                  <a:cubicBezTo>
                    <a:pt x="321" y="1"/>
                    <a:pt x="240" y="11"/>
                    <a:pt x="169" y="48"/>
                  </a:cubicBezTo>
                  <a:cubicBezTo>
                    <a:pt x="98" y="85"/>
                    <a:pt x="41" y="146"/>
                    <a:pt x="21" y="224"/>
                  </a:cubicBezTo>
                  <a:cubicBezTo>
                    <a:pt x="1" y="317"/>
                    <a:pt x="41" y="412"/>
                    <a:pt x="85" y="496"/>
                  </a:cubicBezTo>
                  <a:cubicBezTo>
                    <a:pt x="236" y="773"/>
                    <a:pt x="490" y="1020"/>
                    <a:pt x="800" y="1054"/>
                  </a:cubicBezTo>
                  <a:cubicBezTo>
                    <a:pt x="815" y="1055"/>
                    <a:pt x="831" y="1055"/>
                    <a:pt x="846" y="1055"/>
                  </a:cubicBezTo>
                  <a:cubicBezTo>
                    <a:pt x="923" y="1055"/>
                    <a:pt x="1001" y="1040"/>
                    <a:pt x="1060" y="993"/>
                  </a:cubicBezTo>
                  <a:cubicBezTo>
                    <a:pt x="1104" y="956"/>
                    <a:pt x="1135" y="901"/>
                    <a:pt x="1155" y="847"/>
                  </a:cubicBezTo>
                  <a:cubicBezTo>
                    <a:pt x="1225" y="658"/>
                    <a:pt x="1202" y="351"/>
                    <a:pt x="1023" y="224"/>
                  </a:cubicBezTo>
                  <a:cubicBezTo>
                    <a:pt x="854" y="105"/>
                    <a:pt x="604" y="4"/>
                    <a:pt x="402" y="1"/>
                  </a:cubicBezTo>
                  <a:close/>
                </a:path>
              </a:pathLst>
            </a:custGeom>
            <a:solidFill>
              <a:srgbClr val="C9B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85;p33"/>
            <p:cNvSpPr/>
            <p:nvPr/>
          </p:nvSpPr>
          <p:spPr>
            <a:xfrm>
              <a:off x="2451525" y="2616975"/>
              <a:ext cx="8375" cy="8100"/>
            </a:xfrm>
            <a:custGeom>
              <a:avLst/>
              <a:gdLst/>
              <a:ahLst/>
              <a:cxnLst/>
              <a:rect l="l" t="t" r="r" b="b"/>
              <a:pathLst>
                <a:path w="335" h="324" extrusionOk="0">
                  <a:moveTo>
                    <a:pt x="155" y="0"/>
                  </a:moveTo>
                  <a:cubicBezTo>
                    <a:pt x="138" y="0"/>
                    <a:pt x="121" y="3"/>
                    <a:pt x="105" y="9"/>
                  </a:cubicBezTo>
                  <a:cubicBezTo>
                    <a:pt x="35" y="40"/>
                    <a:pt x="1" y="131"/>
                    <a:pt x="18" y="199"/>
                  </a:cubicBezTo>
                  <a:cubicBezTo>
                    <a:pt x="38" y="273"/>
                    <a:pt x="108" y="324"/>
                    <a:pt x="183" y="324"/>
                  </a:cubicBezTo>
                  <a:cubicBezTo>
                    <a:pt x="200" y="320"/>
                    <a:pt x="213" y="320"/>
                    <a:pt x="226" y="313"/>
                  </a:cubicBezTo>
                  <a:cubicBezTo>
                    <a:pt x="243" y="307"/>
                    <a:pt x="260" y="293"/>
                    <a:pt x="274" y="280"/>
                  </a:cubicBezTo>
                  <a:cubicBezTo>
                    <a:pt x="324" y="229"/>
                    <a:pt x="335" y="141"/>
                    <a:pt x="294" y="77"/>
                  </a:cubicBezTo>
                  <a:cubicBezTo>
                    <a:pt x="268" y="31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C9B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86;p33"/>
            <p:cNvSpPr/>
            <p:nvPr/>
          </p:nvSpPr>
          <p:spPr>
            <a:xfrm>
              <a:off x="2448400" y="2613500"/>
              <a:ext cx="3650" cy="3475"/>
            </a:xfrm>
            <a:custGeom>
              <a:avLst/>
              <a:gdLst/>
              <a:ahLst/>
              <a:cxnLst/>
              <a:rect l="l" t="t" r="r" b="b"/>
              <a:pathLst>
                <a:path w="146" h="139" extrusionOk="0">
                  <a:moveTo>
                    <a:pt x="67" y="0"/>
                  </a:moveTo>
                  <a:cubicBezTo>
                    <a:pt x="60" y="0"/>
                    <a:pt x="54" y="1"/>
                    <a:pt x="48" y="3"/>
                  </a:cubicBezTo>
                  <a:cubicBezTo>
                    <a:pt x="18" y="17"/>
                    <a:pt x="1" y="58"/>
                    <a:pt x="11" y="88"/>
                  </a:cubicBezTo>
                  <a:cubicBezTo>
                    <a:pt x="17" y="116"/>
                    <a:pt x="44" y="139"/>
                    <a:pt x="75" y="139"/>
                  </a:cubicBezTo>
                  <a:cubicBezTo>
                    <a:pt x="78" y="139"/>
                    <a:pt x="80" y="139"/>
                    <a:pt x="82" y="139"/>
                  </a:cubicBezTo>
                  <a:cubicBezTo>
                    <a:pt x="88" y="139"/>
                    <a:pt x="91" y="139"/>
                    <a:pt x="99" y="135"/>
                  </a:cubicBezTo>
                  <a:cubicBezTo>
                    <a:pt x="105" y="132"/>
                    <a:pt x="112" y="128"/>
                    <a:pt x="119" y="122"/>
                  </a:cubicBezTo>
                  <a:cubicBezTo>
                    <a:pt x="143" y="98"/>
                    <a:pt x="146" y="61"/>
                    <a:pt x="129" y="34"/>
                  </a:cubicBezTo>
                  <a:cubicBezTo>
                    <a:pt x="116" y="13"/>
                    <a:pt x="91" y="0"/>
                    <a:pt x="67" y="0"/>
                  </a:cubicBezTo>
                  <a:close/>
                </a:path>
              </a:pathLst>
            </a:custGeom>
            <a:solidFill>
              <a:srgbClr val="C9B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87;p33"/>
            <p:cNvSpPr/>
            <p:nvPr/>
          </p:nvSpPr>
          <p:spPr>
            <a:xfrm>
              <a:off x="1801625" y="2466050"/>
              <a:ext cx="686025" cy="122500"/>
            </a:xfrm>
            <a:custGeom>
              <a:avLst/>
              <a:gdLst/>
              <a:ahLst/>
              <a:cxnLst/>
              <a:rect l="l" t="t" r="r" b="b"/>
              <a:pathLst>
                <a:path w="27441" h="4900" extrusionOk="0">
                  <a:moveTo>
                    <a:pt x="4104" y="0"/>
                  </a:moveTo>
                  <a:lnTo>
                    <a:pt x="1" y="2072"/>
                  </a:lnTo>
                  <a:cubicBezTo>
                    <a:pt x="136" y="2075"/>
                    <a:pt x="270" y="2089"/>
                    <a:pt x="405" y="2109"/>
                  </a:cubicBezTo>
                  <a:cubicBezTo>
                    <a:pt x="1091" y="2224"/>
                    <a:pt x="1755" y="2487"/>
                    <a:pt x="2326" y="2888"/>
                  </a:cubicBezTo>
                  <a:cubicBezTo>
                    <a:pt x="2636" y="3107"/>
                    <a:pt x="2919" y="3367"/>
                    <a:pt x="3246" y="3563"/>
                  </a:cubicBezTo>
                  <a:cubicBezTo>
                    <a:pt x="3388" y="3651"/>
                    <a:pt x="3540" y="3725"/>
                    <a:pt x="3696" y="3789"/>
                  </a:cubicBezTo>
                  <a:cubicBezTo>
                    <a:pt x="7781" y="4123"/>
                    <a:pt x="13360" y="4579"/>
                    <a:pt x="17189" y="4900"/>
                  </a:cubicBezTo>
                  <a:cubicBezTo>
                    <a:pt x="18630" y="4863"/>
                    <a:pt x="20074" y="4822"/>
                    <a:pt x="21515" y="4822"/>
                  </a:cubicBezTo>
                  <a:cubicBezTo>
                    <a:pt x="22063" y="4822"/>
                    <a:pt x="22610" y="4828"/>
                    <a:pt x="23156" y="4842"/>
                  </a:cubicBezTo>
                  <a:lnTo>
                    <a:pt x="23743" y="4316"/>
                  </a:lnTo>
                  <a:lnTo>
                    <a:pt x="27440" y="1916"/>
                  </a:lnTo>
                  <a:cubicBezTo>
                    <a:pt x="27181" y="1825"/>
                    <a:pt x="26914" y="1754"/>
                    <a:pt x="26651" y="1687"/>
                  </a:cubicBezTo>
                  <a:cubicBezTo>
                    <a:pt x="23995" y="1025"/>
                    <a:pt x="21273" y="732"/>
                    <a:pt x="18539" y="530"/>
                  </a:cubicBez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88;p33"/>
            <p:cNvSpPr/>
            <p:nvPr/>
          </p:nvSpPr>
          <p:spPr>
            <a:xfrm>
              <a:off x="1796150" y="2521450"/>
              <a:ext cx="40075" cy="21575"/>
            </a:xfrm>
            <a:custGeom>
              <a:avLst/>
              <a:gdLst/>
              <a:ahLst/>
              <a:cxnLst/>
              <a:rect l="l" t="t" r="r" b="b"/>
              <a:pathLst>
                <a:path w="1603" h="863" extrusionOk="0">
                  <a:moveTo>
                    <a:pt x="477" y="0"/>
                  </a:moveTo>
                  <a:cubicBezTo>
                    <a:pt x="410" y="0"/>
                    <a:pt x="343" y="6"/>
                    <a:pt x="277" y="24"/>
                  </a:cubicBezTo>
                  <a:cubicBezTo>
                    <a:pt x="179" y="52"/>
                    <a:pt x="88" y="109"/>
                    <a:pt x="37" y="197"/>
                  </a:cubicBezTo>
                  <a:cubicBezTo>
                    <a:pt x="14" y="237"/>
                    <a:pt x="0" y="281"/>
                    <a:pt x="7" y="325"/>
                  </a:cubicBezTo>
                  <a:cubicBezTo>
                    <a:pt x="14" y="436"/>
                    <a:pt x="118" y="510"/>
                    <a:pt x="213" y="567"/>
                  </a:cubicBezTo>
                  <a:cubicBezTo>
                    <a:pt x="347" y="642"/>
                    <a:pt x="489" y="709"/>
                    <a:pt x="631" y="770"/>
                  </a:cubicBezTo>
                  <a:cubicBezTo>
                    <a:pt x="754" y="819"/>
                    <a:pt x="883" y="863"/>
                    <a:pt x="1014" y="863"/>
                  </a:cubicBezTo>
                  <a:cubicBezTo>
                    <a:pt x="1027" y="863"/>
                    <a:pt x="1040" y="862"/>
                    <a:pt x="1053" y="861"/>
                  </a:cubicBezTo>
                  <a:cubicBezTo>
                    <a:pt x="1198" y="851"/>
                    <a:pt x="1347" y="770"/>
                    <a:pt x="1404" y="639"/>
                  </a:cubicBezTo>
                  <a:cubicBezTo>
                    <a:pt x="1603" y="156"/>
                    <a:pt x="878" y="18"/>
                    <a:pt x="577" y="4"/>
                  </a:cubicBezTo>
                  <a:cubicBezTo>
                    <a:pt x="544" y="2"/>
                    <a:pt x="511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89;p33"/>
            <p:cNvSpPr/>
            <p:nvPr/>
          </p:nvSpPr>
          <p:spPr>
            <a:xfrm>
              <a:off x="1836050" y="2531625"/>
              <a:ext cx="13025" cy="12400"/>
            </a:xfrm>
            <a:custGeom>
              <a:avLst/>
              <a:gdLst/>
              <a:ahLst/>
              <a:cxnLst/>
              <a:rect l="l" t="t" r="r" b="b"/>
              <a:pathLst>
                <a:path w="521" h="496" extrusionOk="0">
                  <a:moveTo>
                    <a:pt x="211" y="0"/>
                  </a:moveTo>
                  <a:cubicBezTo>
                    <a:pt x="133" y="0"/>
                    <a:pt x="57" y="25"/>
                    <a:pt x="24" y="107"/>
                  </a:cubicBezTo>
                  <a:cubicBezTo>
                    <a:pt x="3" y="154"/>
                    <a:pt x="0" y="204"/>
                    <a:pt x="3" y="258"/>
                  </a:cubicBezTo>
                  <a:cubicBezTo>
                    <a:pt x="3" y="285"/>
                    <a:pt x="7" y="316"/>
                    <a:pt x="17" y="343"/>
                  </a:cubicBezTo>
                  <a:cubicBezTo>
                    <a:pt x="31" y="373"/>
                    <a:pt x="51" y="394"/>
                    <a:pt x="75" y="414"/>
                  </a:cubicBezTo>
                  <a:cubicBezTo>
                    <a:pt x="131" y="460"/>
                    <a:pt x="204" y="496"/>
                    <a:pt x="275" y="496"/>
                  </a:cubicBezTo>
                  <a:cubicBezTo>
                    <a:pt x="302" y="496"/>
                    <a:pt x="329" y="490"/>
                    <a:pt x="355" y="478"/>
                  </a:cubicBezTo>
                  <a:cubicBezTo>
                    <a:pt x="419" y="447"/>
                    <a:pt x="456" y="383"/>
                    <a:pt x="483" y="316"/>
                  </a:cubicBezTo>
                  <a:cubicBezTo>
                    <a:pt x="506" y="252"/>
                    <a:pt x="520" y="171"/>
                    <a:pt x="486" y="110"/>
                  </a:cubicBezTo>
                  <a:cubicBezTo>
                    <a:pt x="449" y="53"/>
                    <a:pt x="382" y="26"/>
                    <a:pt x="314" y="12"/>
                  </a:cubicBezTo>
                  <a:cubicBezTo>
                    <a:pt x="282" y="5"/>
                    <a:pt x="246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90;p33"/>
            <p:cNvSpPr/>
            <p:nvPr/>
          </p:nvSpPr>
          <p:spPr>
            <a:xfrm>
              <a:off x="1873775" y="2439050"/>
              <a:ext cx="715100" cy="140975"/>
            </a:xfrm>
            <a:custGeom>
              <a:avLst/>
              <a:gdLst/>
              <a:ahLst/>
              <a:cxnLst/>
              <a:rect l="l" t="t" r="r" b="b"/>
              <a:pathLst>
                <a:path w="28604" h="5639" extrusionOk="0">
                  <a:moveTo>
                    <a:pt x="2818" y="1"/>
                  </a:moveTo>
                  <a:cubicBezTo>
                    <a:pt x="2672" y="1"/>
                    <a:pt x="2489" y="28"/>
                    <a:pt x="2284" y="54"/>
                  </a:cubicBezTo>
                  <a:cubicBezTo>
                    <a:pt x="2082" y="81"/>
                    <a:pt x="1857" y="107"/>
                    <a:pt x="1627" y="107"/>
                  </a:cubicBezTo>
                  <a:cubicBezTo>
                    <a:pt x="1483" y="107"/>
                    <a:pt x="1338" y="97"/>
                    <a:pt x="1195" y="71"/>
                  </a:cubicBezTo>
                  <a:cubicBezTo>
                    <a:pt x="1120" y="57"/>
                    <a:pt x="1051" y="49"/>
                    <a:pt x="986" y="49"/>
                  </a:cubicBezTo>
                  <a:cubicBezTo>
                    <a:pt x="382" y="49"/>
                    <a:pt x="159" y="699"/>
                    <a:pt x="74" y="2767"/>
                  </a:cubicBezTo>
                  <a:cubicBezTo>
                    <a:pt x="1" y="4474"/>
                    <a:pt x="606" y="4806"/>
                    <a:pt x="1127" y="4806"/>
                  </a:cubicBezTo>
                  <a:cubicBezTo>
                    <a:pt x="1306" y="4806"/>
                    <a:pt x="1474" y="4767"/>
                    <a:pt x="1603" y="4731"/>
                  </a:cubicBezTo>
                  <a:cubicBezTo>
                    <a:pt x="1692" y="4705"/>
                    <a:pt x="1773" y="4694"/>
                    <a:pt x="1845" y="4694"/>
                  </a:cubicBezTo>
                  <a:cubicBezTo>
                    <a:pt x="2175" y="4694"/>
                    <a:pt x="2318" y="4920"/>
                    <a:pt x="2318" y="4920"/>
                  </a:cubicBezTo>
                  <a:lnTo>
                    <a:pt x="28604" y="5639"/>
                  </a:lnTo>
                  <a:cubicBezTo>
                    <a:pt x="28604" y="5639"/>
                    <a:pt x="28007" y="3796"/>
                    <a:pt x="28007" y="2888"/>
                  </a:cubicBezTo>
                  <a:cubicBezTo>
                    <a:pt x="28007" y="1981"/>
                    <a:pt x="28199" y="1002"/>
                    <a:pt x="28199" y="1002"/>
                  </a:cubicBezTo>
                  <a:lnTo>
                    <a:pt x="28223" y="810"/>
                  </a:lnTo>
                  <a:cubicBezTo>
                    <a:pt x="28223" y="810"/>
                    <a:pt x="3347" y="213"/>
                    <a:pt x="3060" y="47"/>
                  </a:cubicBezTo>
                  <a:cubicBezTo>
                    <a:pt x="3000" y="13"/>
                    <a:pt x="2918" y="1"/>
                    <a:pt x="2818" y="1"/>
                  </a:cubicBezTo>
                  <a:close/>
                </a:path>
              </a:pathLst>
            </a:custGeom>
            <a:solidFill>
              <a:srgbClr val="F7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1;p33"/>
            <p:cNvSpPr/>
            <p:nvPr/>
          </p:nvSpPr>
          <p:spPr>
            <a:xfrm>
              <a:off x="1943600" y="2450500"/>
              <a:ext cx="375175" cy="32275"/>
            </a:xfrm>
            <a:custGeom>
              <a:avLst/>
              <a:gdLst/>
              <a:ahLst/>
              <a:cxnLst/>
              <a:rect l="l" t="t" r="r" b="b"/>
              <a:pathLst>
                <a:path w="15007" h="1291" extrusionOk="0">
                  <a:moveTo>
                    <a:pt x="858" y="1"/>
                  </a:moveTo>
                  <a:cubicBezTo>
                    <a:pt x="540" y="133"/>
                    <a:pt x="257" y="291"/>
                    <a:pt x="1" y="473"/>
                  </a:cubicBezTo>
                  <a:cubicBezTo>
                    <a:pt x="85" y="470"/>
                    <a:pt x="169" y="467"/>
                    <a:pt x="254" y="463"/>
                  </a:cubicBezTo>
                  <a:cubicBezTo>
                    <a:pt x="361" y="372"/>
                    <a:pt x="480" y="298"/>
                    <a:pt x="604" y="237"/>
                  </a:cubicBezTo>
                  <a:cubicBezTo>
                    <a:pt x="730" y="180"/>
                    <a:pt x="895" y="96"/>
                    <a:pt x="1034" y="96"/>
                  </a:cubicBezTo>
                  <a:cubicBezTo>
                    <a:pt x="1138" y="96"/>
                    <a:pt x="1225" y="139"/>
                    <a:pt x="1280" y="275"/>
                  </a:cubicBezTo>
                  <a:cubicBezTo>
                    <a:pt x="1300" y="325"/>
                    <a:pt x="1306" y="379"/>
                    <a:pt x="1303" y="433"/>
                  </a:cubicBezTo>
                  <a:lnTo>
                    <a:pt x="1553" y="433"/>
                  </a:lnTo>
                  <a:cubicBezTo>
                    <a:pt x="4654" y="433"/>
                    <a:pt x="7751" y="905"/>
                    <a:pt x="10856" y="1128"/>
                  </a:cubicBezTo>
                  <a:cubicBezTo>
                    <a:pt x="12236" y="1229"/>
                    <a:pt x="13623" y="1276"/>
                    <a:pt x="15007" y="1290"/>
                  </a:cubicBezTo>
                  <a:cubicBezTo>
                    <a:pt x="13461" y="993"/>
                    <a:pt x="11501" y="649"/>
                    <a:pt x="9533" y="356"/>
                  </a:cubicBezTo>
                  <a:cubicBezTo>
                    <a:pt x="8123" y="271"/>
                    <a:pt x="6665" y="183"/>
                    <a:pt x="5261" y="99"/>
                  </a:cubicBezTo>
                  <a:lnTo>
                    <a:pt x="858" y="1"/>
                  </a:lnTo>
                  <a:close/>
                </a:path>
              </a:pathLst>
            </a:custGeom>
            <a:solidFill>
              <a:srgbClr val="E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592;p33"/>
            <p:cNvSpPr/>
            <p:nvPr/>
          </p:nvSpPr>
          <p:spPr>
            <a:xfrm>
              <a:off x="2577225" y="2464100"/>
              <a:ext cx="1525" cy="9200"/>
            </a:xfrm>
            <a:custGeom>
              <a:avLst/>
              <a:gdLst/>
              <a:ahLst/>
              <a:cxnLst/>
              <a:rect l="l" t="t" r="r" b="b"/>
              <a:pathLst>
                <a:path w="61" h="368" extrusionOk="0">
                  <a:moveTo>
                    <a:pt x="61" y="0"/>
                  </a:moveTo>
                  <a:cubicBezTo>
                    <a:pt x="61" y="4"/>
                    <a:pt x="34" y="145"/>
                    <a:pt x="0" y="368"/>
                  </a:cubicBezTo>
                  <a:lnTo>
                    <a:pt x="0" y="368"/>
                  </a:lnTo>
                  <a:cubicBezTo>
                    <a:pt x="34" y="145"/>
                    <a:pt x="61" y="4"/>
                    <a:pt x="61" y="0"/>
                  </a:cubicBezTo>
                  <a:close/>
                  <a:moveTo>
                    <a:pt x="61" y="0"/>
                  </a:move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61" y="0"/>
                  </a:moveTo>
                  <a:lnTo>
                    <a:pt x="61" y="0"/>
                  </a:lnTo>
                  <a:close/>
                </a:path>
              </a:pathLst>
            </a:custGeom>
            <a:solidFill>
              <a:srgbClr val="F7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593;p33"/>
            <p:cNvSpPr/>
            <p:nvPr/>
          </p:nvSpPr>
          <p:spPr>
            <a:xfrm>
              <a:off x="1889450" y="2462575"/>
              <a:ext cx="689300" cy="91725"/>
            </a:xfrm>
            <a:custGeom>
              <a:avLst/>
              <a:gdLst/>
              <a:ahLst/>
              <a:cxnLst/>
              <a:rect l="l" t="t" r="r" b="b"/>
              <a:pathLst>
                <a:path w="27572" h="3669" extrusionOk="0">
                  <a:moveTo>
                    <a:pt x="25268" y="564"/>
                  </a:moveTo>
                  <a:lnTo>
                    <a:pt x="25268" y="564"/>
                  </a:lnTo>
                  <a:cubicBezTo>
                    <a:pt x="25268" y="564"/>
                    <a:pt x="25268" y="564"/>
                    <a:pt x="25268" y="564"/>
                  </a:cubicBezTo>
                  <a:cubicBezTo>
                    <a:pt x="25268" y="564"/>
                    <a:pt x="25268" y="564"/>
                    <a:pt x="25268" y="564"/>
                  </a:cubicBezTo>
                  <a:close/>
                  <a:moveTo>
                    <a:pt x="24920" y="1"/>
                  </a:moveTo>
                  <a:cubicBezTo>
                    <a:pt x="24532" y="227"/>
                    <a:pt x="24137" y="449"/>
                    <a:pt x="23736" y="648"/>
                  </a:cubicBezTo>
                  <a:cubicBezTo>
                    <a:pt x="23887" y="642"/>
                    <a:pt x="24036" y="635"/>
                    <a:pt x="24184" y="625"/>
                  </a:cubicBezTo>
                  <a:cubicBezTo>
                    <a:pt x="24208" y="608"/>
                    <a:pt x="24231" y="591"/>
                    <a:pt x="24259" y="577"/>
                  </a:cubicBezTo>
                  <a:cubicBezTo>
                    <a:pt x="24464" y="446"/>
                    <a:pt x="24684" y="328"/>
                    <a:pt x="24883" y="186"/>
                  </a:cubicBezTo>
                  <a:cubicBezTo>
                    <a:pt x="24937" y="149"/>
                    <a:pt x="25005" y="129"/>
                    <a:pt x="25072" y="129"/>
                  </a:cubicBezTo>
                  <a:cubicBezTo>
                    <a:pt x="25167" y="129"/>
                    <a:pt x="25264" y="172"/>
                    <a:pt x="25311" y="270"/>
                  </a:cubicBezTo>
                  <a:cubicBezTo>
                    <a:pt x="25358" y="362"/>
                    <a:pt x="25332" y="480"/>
                    <a:pt x="25271" y="561"/>
                  </a:cubicBezTo>
                  <a:cubicBezTo>
                    <a:pt x="25271" y="564"/>
                    <a:pt x="25269" y="564"/>
                    <a:pt x="25268" y="564"/>
                  </a:cubicBezTo>
                  <a:lnTo>
                    <a:pt x="25268" y="564"/>
                  </a:lnTo>
                  <a:cubicBezTo>
                    <a:pt x="26017" y="524"/>
                    <a:pt x="26762" y="476"/>
                    <a:pt x="27511" y="429"/>
                  </a:cubicBezTo>
                  <a:cubicBezTo>
                    <a:pt x="27545" y="206"/>
                    <a:pt x="27572" y="65"/>
                    <a:pt x="27572" y="61"/>
                  </a:cubicBezTo>
                  <a:lnTo>
                    <a:pt x="24920" y="1"/>
                  </a:lnTo>
                  <a:close/>
                  <a:moveTo>
                    <a:pt x="142" y="2956"/>
                  </a:moveTo>
                  <a:cubicBezTo>
                    <a:pt x="74" y="3162"/>
                    <a:pt x="31" y="3331"/>
                    <a:pt x="1" y="3452"/>
                  </a:cubicBezTo>
                  <a:cubicBezTo>
                    <a:pt x="95" y="3587"/>
                    <a:pt x="219" y="3665"/>
                    <a:pt x="375" y="3668"/>
                  </a:cubicBezTo>
                  <a:cubicBezTo>
                    <a:pt x="304" y="3510"/>
                    <a:pt x="236" y="3341"/>
                    <a:pt x="189" y="3162"/>
                  </a:cubicBezTo>
                  <a:cubicBezTo>
                    <a:pt x="172" y="3092"/>
                    <a:pt x="155" y="3024"/>
                    <a:pt x="142" y="2956"/>
                  </a:cubicBezTo>
                  <a:close/>
                </a:path>
              </a:pathLst>
            </a:custGeom>
            <a:solidFill>
              <a:srgbClr val="E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594;p33"/>
            <p:cNvSpPr/>
            <p:nvPr/>
          </p:nvSpPr>
          <p:spPr>
            <a:xfrm>
              <a:off x="1889775" y="2462325"/>
              <a:ext cx="53850" cy="74175"/>
            </a:xfrm>
            <a:custGeom>
              <a:avLst/>
              <a:gdLst/>
              <a:ahLst/>
              <a:cxnLst/>
              <a:rect l="l" t="t" r="r" b="b"/>
              <a:pathLst>
                <a:path w="2154" h="2967" extrusionOk="0">
                  <a:moveTo>
                    <a:pt x="2154" y="0"/>
                  </a:moveTo>
                  <a:lnTo>
                    <a:pt x="2154" y="0"/>
                  </a:lnTo>
                  <a:cubicBezTo>
                    <a:pt x="2123" y="4"/>
                    <a:pt x="2093" y="7"/>
                    <a:pt x="2062" y="7"/>
                  </a:cubicBezTo>
                  <a:cubicBezTo>
                    <a:pt x="1907" y="17"/>
                    <a:pt x="1739" y="34"/>
                    <a:pt x="1631" y="142"/>
                  </a:cubicBezTo>
                  <a:cubicBezTo>
                    <a:pt x="1469" y="300"/>
                    <a:pt x="1496" y="601"/>
                    <a:pt x="1307" y="726"/>
                  </a:cubicBezTo>
                  <a:cubicBezTo>
                    <a:pt x="1249" y="763"/>
                    <a:pt x="1189" y="777"/>
                    <a:pt x="1125" y="777"/>
                  </a:cubicBezTo>
                  <a:cubicBezTo>
                    <a:pt x="1033" y="777"/>
                    <a:pt x="939" y="749"/>
                    <a:pt x="844" y="726"/>
                  </a:cubicBezTo>
                  <a:cubicBezTo>
                    <a:pt x="750" y="699"/>
                    <a:pt x="652" y="672"/>
                    <a:pt x="561" y="672"/>
                  </a:cubicBezTo>
                  <a:cubicBezTo>
                    <a:pt x="500" y="672"/>
                    <a:pt x="443" y="685"/>
                    <a:pt x="388" y="716"/>
                  </a:cubicBezTo>
                  <a:cubicBezTo>
                    <a:pt x="271" y="786"/>
                    <a:pt x="220" y="931"/>
                    <a:pt x="183" y="1063"/>
                  </a:cubicBezTo>
                  <a:cubicBezTo>
                    <a:pt x="24" y="1677"/>
                    <a:pt x="1" y="2342"/>
                    <a:pt x="129" y="2966"/>
                  </a:cubicBezTo>
                  <a:cubicBezTo>
                    <a:pt x="385" y="2166"/>
                    <a:pt x="969" y="847"/>
                    <a:pt x="2154" y="0"/>
                  </a:cubicBezTo>
                  <a:close/>
                </a:path>
              </a:pathLst>
            </a:custGeom>
            <a:solidFill>
              <a:srgbClr val="D8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595;p33"/>
            <p:cNvSpPr/>
            <p:nvPr/>
          </p:nvSpPr>
          <p:spPr>
            <a:xfrm>
              <a:off x="1877475" y="2447550"/>
              <a:ext cx="87575" cy="101350"/>
            </a:xfrm>
            <a:custGeom>
              <a:avLst/>
              <a:gdLst/>
              <a:ahLst/>
              <a:cxnLst/>
              <a:rect l="l" t="t" r="r" b="b"/>
              <a:pathLst>
                <a:path w="3503" h="4054" extrusionOk="0">
                  <a:moveTo>
                    <a:pt x="885" y="1"/>
                  </a:moveTo>
                  <a:cubicBezTo>
                    <a:pt x="642" y="1"/>
                    <a:pt x="486" y="328"/>
                    <a:pt x="354" y="828"/>
                  </a:cubicBezTo>
                  <a:cubicBezTo>
                    <a:pt x="216" y="1357"/>
                    <a:pt x="0" y="3382"/>
                    <a:pt x="480" y="4053"/>
                  </a:cubicBezTo>
                  <a:cubicBezTo>
                    <a:pt x="510" y="3932"/>
                    <a:pt x="553" y="3763"/>
                    <a:pt x="621" y="3557"/>
                  </a:cubicBezTo>
                  <a:cubicBezTo>
                    <a:pt x="493" y="2933"/>
                    <a:pt x="516" y="2268"/>
                    <a:pt x="675" y="1654"/>
                  </a:cubicBezTo>
                  <a:cubicBezTo>
                    <a:pt x="712" y="1522"/>
                    <a:pt x="763" y="1377"/>
                    <a:pt x="880" y="1307"/>
                  </a:cubicBezTo>
                  <a:cubicBezTo>
                    <a:pt x="935" y="1276"/>
                    <a:pt x="992" y="1263"/>
                    <a:pt x="1053" y="1263"/>
                  </a:cubicBezTo>
                  <a:cubicBezTo>
                    <a:pt x="1144" y="1263"/>
                    <a:pt x="1242" y="1290"/>
                    <a:pt x="1336" y="1317"/>
                  </a:cubicBezTo>
                  <a:cubicBezTo>
                    <a:pt x="1431" y="1340"/>
                    <a:pt x="1525" y="1368"/>
                    <a:pt x="1617" y="1368"/>
                  </a:cubicBezTo>
                  <a:cubicBezTo>
                    <a:pt x="1681" y="1368"/>
                    <a:pt x="1741" y="1354"/>
                    <a:pt x="1799" y="1317"/>
                  </a:cubicBezTo>
                  <a:cubicBezTo>
                    <a:pt x="1988" y="1192"/>
                    <a:pt x="1961" y="891"/>
                    <a:pt x="2123" y="733"/>
                  </a:cubicBezTo>
                  <a:cubicBezTo>
                    <a:pt x="2231" y="625"/>
                    <a:pt x="2399" y="608"/>
                    <a:pt x="2554" y="598"/>
                  </a:cubicBezTo>
                  <a:cubicBezTo>
                    <a:pt x="2585" y="598"/>
                    <a:pt x="2615" y="595"/>
                    <a:pt x="2646" y="591"/>
                  </a:cubicBezTo>
                  <a:cubicBezTo>
                    <a:pt x="2902" y="409"/>
                    <a:pt x="3185" y="251"/>
                    <a:pt x="3503" y="119"/>
                  </a:cubicBezTo>
                  <a:lnTo>
                    <a:pt x="2028" y="89"/>
                  </a:lnTo>
                  <a:cubicBezTo>
                    <a:pt x="2028" y="89"/>
                    <a:pt x="1796" y="203"/>
                    <a:pt x="1525" y="203"/>
                  </a:cubicBezTo>
                  <a:cubicBezTo>
                    <a:pt x="1391" y="203"/>
                    <a:pt x="1249" y="176"/>
                    <a:pt x="1120" y="89"/>
                  </a:cubicBezTo>
                  <a:cubicBezTo>
                    <a:pt x="1033" y="28"/>
                    <a:pt x="955" y="1"/>
                    <a:pt x="885" y="1"/>
                  </a:cubicBezTo>
                  <a:close/>
                </a:path>
              </a:pathLst>
            </a:custGeom>
            <a:solidFill>
              <a:srgbClr val="D0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596;p33"/>
            <p:cNvSpPr/>
            <p:nvPr/>
          </p:nvSpPr>
          <p:spPr>
            <a:xfrm>
              <a:off x="2318750" y="2478775"/>
              <a:ext cx="164100" cy="21875"/>
            </a:xfrm>
            <a:custGeom>
              <a:avLst/>
              <a:gdLst/>
              <a:ahLst/>
              <a:cxnLst/>
              <a:rect l="l" t="t" r="r" b="b"/>
              <a:pathLst>
                <a:path w="6564" h="875" extrusionOk="0">
                  <a:moveTo>
                    <a:pt x="6564" y="0"/>
                  </a:moveTo>
                  <a:cubicBezTo>
                    <a:pt x="4637" y="98"/>
                    <a:pt x="2706" y="162"/>
                    <a:pt x="776" y="162"/>
                  </a:cubicBezTo>
                  <a:cubicBezTo>
                    <a:pt x="516" y="162"/>
                    <a:pt x="261" y="162"/>
                    <a:pt x="1" y="159"/>
                  </a:cubicBezTo>
                  <a:lnTo>
                    <a:pt x="1" y="159"/>
                  </a:lnTo>
                  <a:cubicBezTo>
                    <a:pt x="1343" y="419"/>
                    <a:pt x="2376" y="642"/>
                    <a:pt x="2828" y="770"/>
                  </a:cubicBezTo>
                  <a:cubicBezTo>
                    <a:pt x="3084" y="840"/>
                    <a:pt x="3354" y="874"/>
                    <a:pt x="3631" y="874"/>
                  </a:cubicBezTo>
                  <a:cubicBezTo>
                    <a:pt x="4556" y="874"/>
                    <a:pt x="5565" y="503"/>
                    <a:pt x="6564" y="0"/>
                  </a:cubicBezTo>
                  <a:close/>
                </a:path>
              </a:pathLst>
            </a:custGeom>
            <a:solidFill>
              <a:srgbClr val="D8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597;p33"/>
            <p:cNvSpPr/>
            <p:nvPr/>
          </p:nvSpPr>
          <p:spPr>
            <a:xfrm>
              <a:off x="2181900" y="2459375"/>
              <a:ext cx="330550" cy="23475"/>
            </a:xfrm>
            <a:custGeom>
              <a:avLst/>
              <a:gdLst/>
              <a:ahLst/>
              <a:cxnLst/>
              <a:rect l="l" t="t" r="r" b="b"/>
              <a:pathLst>
                <a:path w="13222" h="939" extrusionOk="0">
                  <a:moveTo>
                    <a:pt x="1" y="1"/>
                  </a:moveTo>
                  <a:lnTo>
                    <a:pt x="1" y="1"/>
                  </a:lnTo>
                  <a:cubicBezTo>
                    <a:pt x="1969" y="294"/>
                    <a:pt x="3929" y="638"/>
                    <a:pt x="5475" y="935"/>
                  </a:cubicBezTo>
                  <a:cubicBezTo>
                    <a:pt x="5735" y="938"/>
                    <a:pt x="5990" y="938"/>
                    <a:pt x="6250" y="938"/>
                  </a:cubicBezTo>
                  <a:cubicBezTo>
                    <a:pt x="8180" y="938"/>
                    <a:pt x="10111" y="874"/>
                    <a:pt x="12038" y="776"/>
                  </a:cubicBezTo>
                  <a:cubicBezTo>
                    <a:pt x="12439" y="577"/>
                    <a:pt x="12834" y="355"/>
                    <a:pt x="13222" y="129"/>
                  </a:cubicBezTo>
                  <a:lnTo>
                    <a:pt x="11265" y="88"/>
                  </a:lnTo>
                  <a:cubicBezTo>
                    <a:pt x="10921" y="240"/>
                    <a:pt x="10701" y="337"/>
                    <a:pt x="10701" y="337"/>
                  </a:cubicBezTo>
                  <a:cubicBezTo>
                    <a:pt x="10701" y="337"/>
                    <a:pt x="10242" y="499"/>
                    <a:pt x="9082" y="499"/>
                  </a:cubicBezTo>
                  <a:cubicBezTo>
                    <a:pt x="9001" y="499"/>
                    <a:pt x="8913" y="496"/>
                    <a:pt x="8825" y="496"/>
                  </a:cubicBezTo>
                  <a:cubicBezTo>
                    <a:pt x="8258" y="482"/>
                    <a:pt x="4344" y="257"/>
                    <a:pt x="1" y="1"/>
                  </a:cubicBezTo>
                  <a:close/>
                </a:path>
              </a:pathLst>
            </a:custGeom>
            <a:solidFill>
              <a:srgbClr val="D0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598;p33"/>
            <p:cNvSpPr/>
            <p:nvPr/>
          </p:nvSpPr>
          <p:spPr>
            <a:xfrm>
              <a:off x="1865400" y="2426325"/>
              <a:ext cx="731250" cy="163825"/>
            </a:xfrm>
            <a:custGeom>
              <a:avLst/>
              <a:gdLst/>
              <a:ahLst/>
              <a:cxnLst/>
              <a:rect l="l" t="t" r="r" b="b"/>
              <a:pathLst>
                <a:path w="29250" h="6553" extrusionOk="0">
                  <a:moveTo>
                    <a:pt x="914" y="0"/>
                  </a:moveTo>
                  <a:cubicBezTo>
                    <a:pt x="556" y="0"/>
                    <a:pt x="221" y="369"/>
                    <a:pt x="122" y="2729"/>
                  </a:cubicBezTo>
                  <a:cubicBezTo>
                    <a:pt x="1" y="5550"/>
                    <a:pt x="932" y="5598"/>
                    <a:pt x="1317" y="5645"/>
                  </a:cubicBezTo>
                  <a:cubicBezTo>
                    <a:pt x="1378" y="5653"/>
                    <a:pt x="1441" y="5656"/>
                    <a:pt x="1505" y="5656"/>
                  </a:cubicBezTo>
                  <a:cubicBezTo>
                    <a:pt x="1577" y="5656"/>
                    <a:pt x="1651" y="5652"/>
                    <a:pt x="1725" y="5648"/>
                  </a:cubicBezTo>
                  <a:cubicBezTo>
                    <a:pt x="1797" y="5644"/>
                    <a:pt x="1868" y="5641"/>
                    <a:pt x="1938" y="5641"/>
                  </a:cubicBezTo>
                  <a:cubicBezTo>
                    <a:pt x="2115" y="5641"/>
                    <a:pt x="2281" y="5663"/>
                    <a:pt x="2416" y="5763"/>
                  </a:cubicBezTo>
                  <a:cubicBezTo>
                    <a:pt x="2552" y="5866"/>
                    <a:pt x="2742" y="5893"/>
                    <a:pt x="2905" y="5893"/>
                  </a:cubicBezTo>
                  <a:cubicBezTo>
                    <a:pt x="3083" y="5893"/>
                    <a:pt x="3226" y="5861"/>
                    <a:pt x="3226" y="5861"/>
                  </a:cubicBezTo>
                  <a:cubicBezTo>
                    <a:pt x="3226" y="5861"/>
                    <a:pt x="28365" y="6553"/>
                    <a:pt x="28703" y="6553"/>
                  </a:cubicBezTo>
                  <a:cubicBezTo>
                    <a:pt x="29037" y="6553"/>
                    <a:pt x="29250" y="6360"/>
                    <a:pt x="29250" y="6195"/>
                  </a:cubicBezTo>
                  <a:cubicBezTo>
                    <a:pt x="29250" y="6026"/>
                    <a:pt x="28726" y="5979"/>
                    <a:pt x="28726" y="5979"/>
                  </a:cubicBezTo>
                  <a:cubicBezTo>
                    <a:pt x="28726" y="5979"/>
                    <a:pt x="2798" y="5335"/>
                    <a:pt x="2558" y="5118"/>
                  </a:cubicBezTo>
                  <a:cubicBezTo>
                    <a:pt x="2464" y="5035"/>
                    <a:pt x="2418" y="5006"/>
                    <a:pt x="2336" y="5006"/>
                  </a:cubicBezTo>
                  <a:cubicBezTo>
                    <a:pt x="2209" y="5006"/>
                    <a:pt x="1997" y="5076"/>
                    <a:pt x="1388" y="5118"/>
                  </a:cubicBezTo>
                  <a:cubicBezTo>
                    <a:pt x="1375" y="5119"/>
                    <a:pt x="1363" y="5120"/>
                    <a:pt x="1351" y="5120"/>
                  </a:cubicBezTo>
                  <a:cubicBezTo>
                    <a:pt x="392" y="5120"/>
                    <a:pt x="674" y="2316"/>
                    <a:pt x="837" y="1677"/>
                  </a:cubicBezTo>
                  <a:cubicBezTo>
                    <a:pt x="968" y="1177"/>
                    <a:pt x="1125" y="851"/>
                    <a:pt x="1368" y="851"/>
                  </a:cubicBezTo>
                  <a:cubicBezTo>
                    <a:pt x="1438" y="851"/>
                    <a:pt x="1516" y="878"/>
                    <a:pt x="1603" y="938"/>
                  </a:cubicBezTo>
                  <a:cubicBezTo>
                    <a:pt x="1730" y="1026"/>
                    <a:pt x="1874" y="1055"/>
                    <a:pt x="2008" y="1055"/>
                  </a:cubicBezTo>
                  <a:cubicBezTo>
                    <a:pt x="2277" y="1055"/>
                    <a:pt x="2511" y="938"/>
                    <a:pt x="2511" y="938"/>
                  </a:cubicBezTo>
                  <a:lnTo>
                    <a:pt x="28534" y="1511"/>
                  </a:lnTo>
                  <a:cubicBezTo>
                    <a:pt x="28534" y="1511"/>
                    <a:pt x="28990" y="1464"/>
                    <a:pt x="28939" y="1153"/>
                  </a:cubicBezTo>
                  <a:cubicBezTo>
                    <a:pt x="28910" y="961"/>
                    <a:pt x="28691" y="923"/>
                    <a:pt x="28526" y="923"/>
                  </a:cubicBezTo>
                  <a:cubicBezTo>
                    <a:pt x="28423" y="923"/>
                    <a:pt x="28342" y="938"/>
                    <a:pt x="28342" y="938"/>
                  </a:cubicBezTo>
                  <a:cubicBezTo>
                    <a:pt x="28342" y="938"/>
                    <a:pt x="4157" y="124"/>
                    <a:pt x="3514" y="101"/>
                  </a:cubicBezTo>
                  <a:cubicBezTo>
                    <a:pt x="3443" y="98"/>
                    <a:pt x="3374" y="97"/>
                    <a:pt x="3309" y="97"/>
                  </a:cubicBezTo>
                  <a:cubicBezTo>
                    <a:pt x="2780" y="97"/>
                    <a:pt x="2441" y="172"/>
                    <a:pt x="2441" y="172"/>
                  </a:cubicBezTo>
                  <a:cubicBezTo>
                    <a:pt x="2292" y="278"/>
                    <a:pt x="2153" y="316"/>
                    <a:pt x="2021" y="316"/>
                  </a:cubicBezTo>
                  <a:cubicBezTo>
                    <a:pt x="1707" y="316"/>
                    <a:pt x="1428" y="96"/>
                    <a:pt x="1125" y="30"/>
                  </a:cubicBezTo>
                  <a:cubicBezTo>
                    <a:pt x="1055" y="14"/>
                    <a:pt x="984" y="0"/>
                    <a:pt x="914" y="0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599;p33"/>
            <p:cNvSpPr/>
            <p:nvPr/>
          </p:nvSpPr>
          <p:spPr>
            <a:xfrm>
              <a:off x="1878825" y="2369100"/>
              <a:ext cx="710050" cy="86075"/>
            </a:xfrm>
            <a:custGeom>
              <a:avLst/>
              <a:gdLst/>
              <a:ahLst/>
              <a:cxnLst/>
              <a:rect l="l" t="t" r="r" b="b"/>
              <a:pathLst>
                <a:path w="28402" h="3443" extrusionOk="0">
                  <a:moveTo>
                    <a:pt x="1762" y="1"/>
                  </a:moveTo>
                  <a:cubicBezTo>
                    <a:pt x="1566" y="1"/>
                    <a:pt x="1387" y="102"/>
                    <a:pt x="1292" y="271"/>
                  </a:cubicBezTo>
                  <a:lnTo>
                    <a:pt x="0" y="2522"/>
                  </a:lnTo>
                  <a:lnTo>
                    <a:pt x="0" y="2629"/>
                  </a:lnTo>
                  <a:lnTo>
                    <a:pt x="28402" y="3442"/>
                  </a:lnTo>
                  <a:lnTo>
                    <a:pt x="27423" y="375"/>
                  </a:lnTo>
                  <a:cubicBezTo>
                    <a:pt x="27353" y="153"/>
                    <a:pt x="27143" y="1"/>
                    <a:pt x="26911" y="1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600;p33"/>
            <p:cNvSpPr/>
            <p:nvPr/>
          </p:nvSpPr>
          <p:spPr>
            <a:xfrm>
              <a:off x="2299425" y="2552925"/>
              <a:ext cx="265925" cy="7025"/>
            </a:xfrm>
            <a:custGeom>
              <a:avLst/>
              <a:gdLst/>
              <a:ahLst/>
              <a:cxnLst/>
              <a:rect l="l" t="t" r="r" b="b"/>
              <a:pathLst>
                <a:path w="10637" h="281" extrusionOk="0">
                  <a:moveTo>
                    <a:pt x="31" y="0"/>
                  </a:moveTo>
                  <a:cubicBezTo>
                    <a:pt x="14" y="0"/>
                    <a:pt x="1" y="14"/>
                    <a:pt x="1" y="31"/>
                  </a:cubicBezTo>
                  <a:cubicBezTo>
                    <a:pt x="1" y="48"/>
                    <a:pt x="14" y="61"/>
                    <a:pt x="31" y="61"/>
                  </a:cubicBezTo>
                  <a:lnTo>
                    <a:pt x="10603" y="280"/>
                  </a:lnTo>
                  <a:cubicBezTo>
                    <a:pt x="10620" y="280"/>
                    <a:pt x="10633" y="267"/>
                    <a:pt x="10633" y="250"/>
                  </a:cubicBezTo>
                  <a:cubicBezTo>
                    <a:pt x="10637" y="233"/>
                    <a:pt x="10620" y="220"/>
                    <a:pt x="10603" y="22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01;p33"/>
            <p:cNvSpPr/>
            <p:nvPr/>
          </p:nvSpPr>
          <p:spPr>
            <a:xfrm>
              <a:off x="2387075" y="2546950"/>
              <a:ext cx="78050" cy="4225"/>
            </a:xfrm>
            <a:custGeom>
              <a:avLst/>
              <a:gdLst/>
              <a:ahLst/>
              <a:cxnLst/>
              <a:rect l="l" t="t" r="r" b="b"/>
              <a:pathLst>
                <a:path w="3122" h="169" extrusionOk="0">
                  <a:moveTo>
                    <a:pt x="31" y="0"/>
                  </a:moveTo>
                  <a:cubicBezTo>
                    <a:pt x="14" y="0"/>
                    <a:pt x="1" y="13"/>
                    <a:pt x="1" y="30"/>
                  </a:cubicBezTo>
                  <a:cubicBezTo>
                    <a:pt x="1" y="47"/>
                    <a:pt x="14" y="61"/>
                    <a:pt x="31" y="64"/>
                  </a:cubicBezTo>
                  <a:lnTo>
                    <a:pt x="3088" y="169"/>
                  </a:lnTo>
                  <a:lnTo>
                    <a:pt x="3091" y="169"/>
                  </a:lnTo>
                  <a:cubicBezTo>
                    <a:pt x="3108" y="169"/>
                    <a:pt x="3122" y="155"/>
                    <a:pt x="3122" y="138"/>
                  </a:cubicBezTo>
                  <a:cubicBezTo>
                    <a:pt x="3122" y="122"/>
                    <a:pt x="3108" y="108"/>
                    <a:pt x="3091" y="108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602;p33"/>
            <p:cNvSpPr/>
            <p:nvPr/>
          </p:nvSpPr>
          <p:spPr>
            <a:xfrm>
              <a:off x="2388600" y="2513925"/>
              <a:ext cx="166375" cy="5025"/>
            </a:xfrm>
            <a:custGeom>
              <a:avLst/>
              <a:gdLst/>
              <a:ahLst/>
              <a:cxnLst/>
              <a:rect l="l" t="t" r="r" b="b"/>
              <a:pathLst>
                <a:path w="6655" h="201" extrusionOk="0">
                  <a:moveTo>
                    <a:pt x="30" y="1"/>
                  </a:moveTo>
                  <a:cubicBezTo>
                    <a:pt x="15" y="1"/>
                    <a:pt x="4" y="16"/>
                    <a:pt x="4" y="32"/>
                  </a:cubicBezTo>
                  <a:cubicBezTo>
                    <a:pt x="1" y="49"/>
                    <a:pt x="13" y="62"/>
                    <a:pt x="30" y="62"/>
                  </a:cubicBezTo>
                  <a:lnTo>
                    <a:pt x="6621" y="200"/>
                  </a:lnTo>
                  <a:cubicBezTo>
                    <a:pt x="6638" y="200"/>
                    <a:pt x="6651" y="187"/>
                    <a:pt x="6654" y="170"/>
                  </a:cubicBezTo>
                  <a:cubicBezTo>
                    <a:pt x="6654" y="153"/>
                    <a:pt x="6641" y="136"/>
                    <a:pt x="6624" y="136"/>
                  </a:cubicBezTo>
                  <a:lnTo>
                    <a:pt x="34" y="1"/>
                  </a:lnTo>
                  <a:cubicBezTo>
                    <a:pt x="32" y="1"/>
                    <a:pt x="31" y="1"/>
                    <a:pt x="30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603;p33"/>
            <p:cNvSpPr/>
            <p:nvPr/>
          </p:nvSpPr>
          <p:spPr>
            <a:xfrm>
              <a:off x="1907325" y="2531750"/>
              <a:ext cx="265925" cy="7025"/>
            </a:xfrm>
            <a:custGeom>
              <a:avLst/>
              <a:gdLst/>
              <a:ahLst/>
              <a:cxnLst/>
              <a:rect l="l" t="t" r="r" b="b"/>
              <a:pathLst>
                <a:path w="10637" h="281" extrusionOk="0">
                  <a:moveTo>
                    <a:pt x="29" y="0"/>
                  </a:moveTo>
                  <a:cubicBezTo>
                    <a:pt x="12" y="0"/>
                    <a:pt x="4" y="15"/>
                    <a:pt x="1" y="31"/>
                  </a:cubicBezTo>
                  <a:cubicBezTo>
                    <a:pt x="1" y="48"/>
                    <a:pt x="14" y="62"/>
                    <a:pt x="31" y="62"/>
                  </a:cubicBezTo>
                  <a:lnTo>
                    <a:pt x="10606" y="280"/>
                  </a:lnTo>
                  <a:cubicBezTo>
                    <a:pt x="10623" y="280"/>
                    <a:pt x="10636" y="267"/>
                    <a:pt x="10636" y="250"/>
                  </a:cubicBezTo>
                  <a:cubicBezTo>
                    <a:pt x="10636" y="233"/>
                    <a:pt x="10623" y="219"/>
                    <a:pt x="10606" y="216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604;p33"/>
            <p:cNvSpPr/>
            <p:nvPr/>
          </p:nvSpPr>
          <p:spPr>
            <a:xfrm>
              <a:off x="2025500" y="2482325"/>
              <a:ext cx="155250" cy="4725"/>
            </a:xfrm>
            <a:custGeom>
              <a:avLst/>
              <a:gdLst/>
              <a:ahLst/>
              <a:cxnLst/>
              <a:rect l="l" t="t" r="r" b="b"/>
              <a:pathLst>
                <a:path w="6210" h="189" extrusionOk="0">
                  <a:moveTo>
                    <a:pt x="32" y="0"/>
                  </a:moveTo>
                  <a:cubicBezTo>
                    <a:pt x="15" y="0"/>
                    <a:pt x="1" y="14"/>
                    <a:pt x="1" y="30"/>
                  </a:cubicBezTo>
                  <a:cubicBezTo>
                    <a:pt x="1" y="47"/>
                    <a:pt x="15" y="61"/>
                    <a:pt x="32" y="61"/>
                  </a:cubicBezTo>
                  <a:lnTo>
                    <a:pt x="6176" y="189"/>
                  </a:lnTo>
                  <a:cubicBezTo>
                    <a:pt x="6193" y="189"/>
                    <a:pt x="6207" y="176"/>
                    <a:pt x="6207" y="159"/>
                  </a:cubicBezTo>
                  <a:cubicBezTo>
                    <a:pt x="6210" y="142"/>
                    <a:pt x="6193" y="128"/>
                    <a:pt x="6176" y="125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605;p33"/>
            <p:cNvSpPr/>
            <p:nvPr/>
          </p:nvSpPr>
          <p:spPr>
            <a:xfrm>
              <a:off x="1914850" y="2490325"/>
              <a:ext cx="133725" cy="4250"/>
            </a:xfrm>
            <a:custGeom>
              <a:avLst/>
              <a:gdLst/>
              <a:ahLst/>
              <a:cxnLst/>
              <a:rect l="l" t="t" r="r" b="b"/>
              <a:pathLst>
                <a:path w="5349" h="170" extrusionOk="0">
                  <a:moveTo>
                    <a:pt x="25" y="0"/>
                  </a:moveTo>
                  <a:cubicBezTo>
                    <a:pt x="8" y="0"/>
                    <a:pt x="0" y="15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lnTo>
                    <a:pt x="5314" y="169"/>
                  </a:lnTo>
                  <a:lnTo>
                    <a:pt x="5318" y="169"/>
                  </a:lnTo>
                  <a:cubicBezTo>
                    <a:pt x="5335" y="169"/>
                    <a:pt x="5348" y="156"/>
                    <a:pt x="5348" y="139"/>
                  </a:cubicBezTo>
                  <a:cubicBezTo>
                    <a:pt x="5348" y="122"/>
                    <a:pt x="5335" y="109"/>
                    <a:pt x="5318" y="109"/>
                  </a:cubicBezTo>
                  <a:lnTo>
                    <a:pt x="30" y="1"/>
                  </a:lnTo>
                  <a:cubicBezTo>
                    <a:pt x="28" y="1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606;p33"/>
            <p:cNvSpPr/>
            <p:nvPr/>
          </p:nvSpPr>
          <p:spPr>
            <a:xfrm>
              <a:off x="1971950" y="2509150"/>
              <a:ext cx="144375" cy="4500"/>
            </a:xfrm>
            <a:custGeom>
              <a:avLst/>
              <a:gdLst/>
              <a:ahLst/>
              <a:cxnLst/>
              <a:rect l="l" t="t" r="r" b="b"/>
              <a:pathLst>
                <a:path w="5775" h="180" extrusionOk="0">
                  <a:moveTo>
                    <a:pt x="31" y="0"/>
                  </a:moveTo>
                  <a:cubicBezTo>
                    <a:pt x="10" y="0"/>
                    <a:pt x="1" y="14"/>
                    <a:pt x="1" y="30"/>
                  </a:cubicBezTo>
                  <a:cubicBezTo>
                    <a:pt x="1" y="47"/>
                    <a:pt x="14" y="61"/>
                    <a:pt x="31" y="61"/>
                  </a:cubicBezTo>
                  <a:lnTo>
                    <a:pt x="5740" y="179"/>
                  </a:lnTo>
                  <a:cubicBezTo>
                    <a:pt x="5757" y="179"/>
                    <a:pt x="5771" y="165"/>
                    <a:pt x="5771" y="148"/>
                  </a:cubicBezTo>
                  <a:cubicBezTo>
                    <a:pt x="5774" y="131"/>
                    <a:pt x="5760" y="118"/>
                    <a:pt x="5740" y="118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607;p33"/>
            <p:cNvSpPr/>
            <p:nvPr/>
          </p:nvSpPr>
          <p:spPr>
            <a:xfrm>
              <a:off x="1939800" y="2461300"/>
              <a:ext cx="36400" cy="18925"/>
            </a:xfrm>
            <a:custGeom>
              <a:avLst/>
              <a:gdLst/>
              <a:ahLst/>
              <a:cxnLst/>
              <a:rect l="l" t="t" r="r" b="b"/>
              <a:pathLst>
                <a:path w="1456" h="757" extrusionOk="0">
                  <a:moveTo>
                    <a:pt x="1455" y="1"/>
                  </a:moveTo>
                  <a:lnTo>
                    <a:pt x="1455" y="1"/>
                  </a:lnTo>
                  <a:cubicBezTo>
                    <a:pt x="1105" y="5"/>
                    <a:pt x="756" y="14"/>
                    <a:pt x="406" y="31"/>
                  </a:cubicBezTo>
                  <a:cubicBezTo>
                    <a:pt x="287" y="133"/>
                    <a:pt x="180" y="251"/>
                    <a:pt x="95" y="382"/>
                  </a:cubicBezTo>
                  <a:cubicBezTo>
                    <a:pt x="44" y="466"/>
                    <a:pt x="1" y="571"/>
                    <a:pt x="52" y="652"/>
                  </a:cubicBezTo>
                  <a:cubicBezTo>
                    <a:pt x="85" y="709"/>
                    <a:pt x="153" y="733"/>
                    <a:pt x="217" y="743"/>
                  </a:cubicBezTo>
                  <a:cubicBezTo>
                    <a:pt x="264" y="754"/>
                    <a:pt x="311" y="757"/>
                    <a:pt x="359" y="757"/>
                  </a:cubicBezTo>
                  <a:cubicBezTo>
                    <a:pt x="588" y="757"/>
                    <a:pt x="817" y="659"/>
                    <a:pt x="1019" y="541"/>
                  </a:cubicBezTo>
                  <a:cubicBezTo>
                    <a:pt x="1148" y="466"/>
                    <a:pt x="1273" y="382"/>
                    <a:pt x="1357" y="260"/>
                  </a:cubicBezTo>
                  <a:cubicBezTo>
                    <a:pt x="1411" y="187"/>
                    <a:pt x="1449" y="92"/>
                    <a:pt x="1455" y="1"/>
                  </a:cubicBezTo>
                  <a:close/>
                </a:path>
              </a:pathLst>
            </a:custGeom>
            <a:solidFill>
              <a:srgbClr val="DDC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608;p33"/>
            <p:cNvSpPr/>
            <p:nvPr/>
          </p:nvSpPr>
          <p:spPr>
            <a:xfrm>
              <a:off x="1949925" y="2452875"/>
              <a:ext cx="26350" cy="9225"/>
            </a:xfrm>
            <a:custGeom>
              <a:avLst/>
              <a:gdLst/>
              <a:ahLst/>
              <a:cxnLst/>
              <a:rect l="l" t="t" r="r" b="b"/>
              <a:pathLst>
                <a:path w="1054" h="369" extrusionOk="0">
                  <a:moveTo>
                    <a:pt x="781" y="1"/>
                  </a:moveTo>
                  <a:cubicBezTo>
                    <a:pt x="642" y="1"/>
                    <a:pt x="477" y="85"/>
                    <a:pt x="351" y="142"/>
                  </a:cubicBezTo>
                  <a:cubicBezTo>
                    <a:pt x="227" y="203"/>
                    <a:pt x="108" y="277"/>
                    <a:pt x="1" y="368"/>
                  </a:cubicBezTo>
                  <a:cubicBezTo>
                    <a:pt x="351" y="351"/>
                    <a:pt x="700" y="342"/>
                    <a:pt x="1050" y="338"/>
                  </a:cubicBezTo>
                  <a:cubicBezTo>
                    <a:pt x="1053" y="284"/>
                    <a:pt x="1047" y="230"/>
                    <a:pt x="1027" y="180"/>
                  </a:cubicBezTo>
                  <a:cubicBezTo>
                    <a:pt x="972" y="44"/>
                    <a:pt x="885" y="1"/>
                    <a:pt x="781" y="1"/>
                  </a:cubicBezTo>
                  <a:close/>
                </a:path>
              </a:pathLst>
            </a:custGeom>
            <a:solidFill>
              <a:srgbClr val="D5B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609;p33"/>
            <p:cNvSpPr/>
            <p:nvPr/>
          </p:nvSpPr>
          <p:spPr>
            <a:xfrm>
              <a:off x="1927750" y="2475475"/>
              <a:ext cx="10825" cy="9475"/>
            </a:xfrm>
            <a:custGeom>
              <a:avLst/>
              <a:gdLst/>
              <a:ahLst/>
              <a:cxnLst/>
              <a:rect l="l" t="t" r="r" b="b"/>
              <a:pathLst>
                <a:path w="433" h="379" extrusionOk="0">
                  <a:moveTo>
                    <a:pt x="202" y="0"/>
                  </a:moveTo>
                  <a:cubicBezTo>
                    <a:pt x="92" y="0"/>
                    <a:pt x="14" y="85"/>
                    <a:pt x="7" y="207"/>
                  </a:cubicBezTo>
                  <a:cubicBezTo>
                    <a:pt x="0" y="264"/>
                    <a:pt x="28" y="321"/>
                    <a:pt x="75" y="349"/>
                  </a:cubicBezTo>
                  <a:cubicBezTo>
                    <a:pt x="105" y="369"/>
                    <a:pt x="142" y="372"/>
                    <a:pt x="176" y="375"/>
                  </a:cubicBezTo>
                  <a:cubicBezTo>
                    <a:pt x="196" y="379"/>
                    <a:pt x="216" y="379"/>
                    <a:pt x="237" y="379"/>
                  </a:cubicBezTo>
                  <a:cubicBezTo>
                    <a:pt x="260" y="379"/>
                    <a:pt x="287" y="375"/>
                    <a:pt x="307" y="365"/>
                  </a:cubicBezTo>
                  <a:cubicBezTo>
                    <a:pt x="352" y="345"/>
                    <a:pt x="378" y="304"/>
                    <a:pt x="398" y="260"/>
                  </a:cubicBezTo>
                  <a:cubicBezTo>
                    <a:pt x="419" y="210"/>
                    <a:pt x="432" y="149"/>
                    <a:pt x="405" y="98"/>
                  </a:cubicBezTo>
                  <a:cubicBezTo>
                    <a:pt x="378" y="41"/>
                    <a:pt x="311" y="17"/>
                    <a:pt x="246" y="8"/>
                  </a:cubicBezTo>
                  <a:cubicBezTo>
                    <a:pt x="233" y="4"/>
                    <a:pt x="216" y="0"/>
                    <a:pt x="202" y="0"/>
                  </a:cubicBezTo>
                  <a:close/>
                </a:path>
              </a:pathLst>
            </a:custGeom>
            <a:solidFill>
              <a:srgbClr val="DDC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610;p33"/>
            <p:cNvSpPr/>
            <p:nvPr/>
          </p:nvSpPr>
          <p:spPr>
            <a:xfrm>
              <a:off x="2491175" y="2476675"/>
              <a:ext cx="29975" cy="9450"/>
            </a:xfrm>
            <a:custGeom>
              <a:avLst/>
              <a:gdLst/>
              <a:ahLst/>
              <a:cxnLst/>
              <a:rect l="l" t="t" r="r" b="b"/>
              <a:pathLst>
                <a:path w="1199" h="378" extrusionOk="0">
                  <a:moveTo>
                    <a:pt x="1199" y="0"/>
                  </a:moveTo>
                  <a:lnTo>
                    <a:pt x="1199" y="0"/>
                  </a:lnTo>
                  <a:cubicBezTo>
                    <a:pt x="838" y="24"/>
                    <a:pt x="476" y="44"/>
                    <a:pt x="115" y="61"/>
                  </a:cubicBezTo>
                  <a:cubicBezTo>
                    <a:pt x="88" y="81"/>
                    <a:pt x="65" y="105"/>
                    <a:pt x="45" y="131"/>
                  </a:cubicBezTo>
                  <a:cubicBezTo>
                    <a:pt x="11" y="186"/>
                    <a:pt x="0" y="260"/>
                    <a:pt x="41" y="307"/>
                  </a:cubicBezTo>
                  <a:cubicBezTo>
                    <a:pt x="71" y="344"/>
                    <a:pt x="118" y="357"/>
                    <a:pt x="162" y="365"/>
                  </a:cubicBezTo>
                  <a:cubicBezTo>
                    <a:pt x="213" y="374"/>
                    <a:pt x="263" y="378"/>
                    <a:pt x="311" y="378"/>
                  </a:cubicBezTo>
                  <a:cubicBezTo>
                    <a:pt x="537" y="378"/>
                    <a:pt x="760" y="293"/>
                    <a:pt x="959" y="186"/>
                  </a:cubicBezTo>
                  <a:cubicBezTo>
                    <a:pt x="1046" y="139"/>
                    <a:pt x="1138" y="84"/>
                    <a:pt x="1199" y="0"/>
                  </a:cubicBezTo>
                  <a:close/>
                </a:path>
              </a:pathLst>
            </a:custGeom>
            <a:solidFill>
              <a:srgbClr val="DDC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611;p33"/>
            <p:cNvSpPr/>
            <p:nvPr/>
          </p:nvSpPr>
          <p:spPr>
            <a:xfrm>
              <a:off x="2494050" y="2465775"/>
              <a:ext cx="29375" cy="12425"/>
            </a:xfrm>
            <a:custGeom>
              <a:avLst/>
              <a:gdLst/>
              <a:ahLst/>
              <a:cxnLst/>
              <a:rect l="l" t="t" r="r" b="b"/>
              <a:pathLst>
                <a:path w="1175" h="497" extrusionOk="0">
                  <a:moveTo>
                    <a:pt x="888" y="1"/>
                  </a:moveTo>
                  <a:cubicBezTo>
                    <a:pt x="821" y="1"/>
                    <a:pt x="753" y="21"/>
                    <a:pt x="699" y="58"/>
                  </a:cubicBezTo>
                  <a:cubicBezTo>
                    <a:pt x="500" y="200"/>
                    <a:pt x="280" y="318"/>
                    <a:pt x="75" y="449"/>
                  </a:cubicBezTo>
                  <a:cubicBezTo>
                    <a:pt x="47" y="463"/>
                    <a:pt x="24" y="480"/>
                    <a:pt x="0" y="497"/>
                  </a:cubicBezTo>
                  <a:cubicBezTo>
                    <a:pt x="361" y="480"/>
                    <a:pt x="723" y="460"/>
                    <a:pt x="1084" y="436"/>
                  </a:cubicBezTo>
                  <a:cubicBezTo>
                    <a:pt x="1084" y="436"/>
                    <a:pt x="1087" y="436"/>
                    <a:pt x="1087" y="433"/>
                  </a:cubicBezTo>
                  <a:cubicBezTo>
                    <a:pt x="1148" y="352"/>
                    <a:pt x="1174" y="234"/>
                    <a:pt x="1127" y="142"/>
                  </a:cubicBezTo>
                  <a:cubicBezTo>
                    <a:pt x="1080" y="44"/>
                    <a:pt x="983" y="1"/>
                    <a:pt x="888" y="1"/>
                  </a:cubicBezTo>
                  <a:close/>
                </a:path>
              </a:pathLst>
            </a:custGeom>
            <a:solidFill>
              <a:srgbClr val="D5B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612;p33"/>
            <p:cNvSpPr/>
            <p:nvPr/>
          </p:nvSpPr>
          <p:spPr>
            <a:xfrm>
              <a:off x="1867175" y="2403425"/>
              <a:ext cx="708225" cy="147300"/>
            </a:xfrm>
            <a:custGeom>
              <a:avLst/>
              <a:gdLst/>
              <a:ahLst/>
              <a:cxnLst/>
              <a:rect l="l" t="t" r="r" b="b"/>
              <a:pathLst>
                <a:path w="28329" h="5892" extrusionOk="0">
                  <a:moveTo>
                    <a:pt x="28210" y="1"/>
                  </a:moveTo>
                  <a:cubicBezTo>
                    <a:pt x="26377" y="116"/>
                    <a:pt x="24684" y="1280"/>
                    <a:pt x="22828" y="1445"/>
                  </a:cubicBezTo>
                  <a:cubicBezTo>
                    <a:pt x="22646" y="1461"/>
                    <a:pt x="22464" y="1468"/>
                    <a:pt x="22282" y="1468"/>
                  </a:cubicBezTo>
                  <a:cubicBezTo>
                    <a:pt x="21896" y="1468"/>
                    <a:pt x="21509" y="1438"/>
                    <a:pt x="21124" y="1409"/>
                  </a:cubicBezTo>
                  <a:cubicBezTo>
                    <a:pt x="16886" y="1077"/>
                    <a:pt x="12675" y="865"/>
                    <a:pt x="8439" y="473"/>
                  </a:cubicBezTo>
                  <a:cubicBezTo>
                    <a:pt x="7149" y="355"/>
                    <a:pt x="5853" y="236"/>
                    <a:pt x="4556" y="236"/>
                  </a:cubicBezTo>
                  <a:cubicBezTo>
                    <a:pt x="4486" y="236"/>
                    <a:pt x="4416" y="237"/>
                    <a:pt x="4346" y="237"/>
                  </a:cubicBezTo>
                  <a:cubicBezTo>
                    <a:pt x="3122" y="250"/>
                    <a:pt x="1890" y="379"/>
                    <a:pt x="716" y="713"/>
                  </a:cubicBezTo>
                  <a:lnTo>
                    <a:pt x="466" y="1149"/>
                  </a:lnTo>
                  <a:cubicBezTo>
                    <a:pt x="270" y="1459"/>
                    <a:pt x="112" y="2154"/>
                    <a:pt x="51" y="3645"/>
                  </a:cubicBezTo>
                  <a:cubicBezTo>
                    <a:pt x="1" y="4773"/>
                    <a:pt x="122" y="5458"/>
                    <a:pt x="308" y="5876"/>
                  </a:cubicBezTo>
                  <a:cubicBezTo>
                    <a:pt x="364" y="5886"/>
                    <a:pt x="421" y="5892"/>
                    <a:pt x="478" y="5892"/>
                  </a:cubicBezTo>
                  <a:cubicBezTo>
                    <a:pt x="619" y="5892"/>
                    <a:pt x="758" y="5858"/>
                    <a:pt x="871" y="5788"/>
                  </a:cubicBezTo>
                  <a:cubicBezTo>
                    <a:pt x="419" y="5086"/>
                    <a:pt x="632" y="3116"/>
                    <a:pt x="766" y="2593"/>
                  </a:cubicBezTo>
                  <a:cubicBezTo>
                    <a:pt x="897" y="2093"/>
                    <a:pt x="1054" y="1767"/>
                    <a:pt x="1297" y="1767"/>
                  </a:cubicBezTo>
                  <a:cubicBezTo>
                    <a:pt x="1367" y="1767"/>
                    <a:pt x="1445" y="1794"/>
                    <a:pt x="1532" y="1854"/>
                  </a:cubicBezTo>
                  <a:cubicBezTo>
                    <a:pt x="1659" y="1942"/>
                    <a:pt x="1803" y="1971"/>
                    <a:pt x="1937" y="1971"/>
                  </a:cubicBezTo>
                  <a:cubicBezTo>
                    <a:pt x="2206" y="1971"/>
                    <a:pt x="2440" y="1854"/>
                    <a:pt x="2440" y="1854"/>
                  </a:cubicBezTo>
                  <a:lnTo>
                    <a:pt x="24835" y="2346"/>
                  </a:lnTo>
                  <a:cubicBezTo>
                    <a:pt x="24903" y="2309"/>
                    <a:pt x="24971" y="2269"/>
                    <a:pt x="25038" y="2231"/>
                  </a:cubicBezTo>
                  <a:cubicBezTo>
                    <a:pt x="26118" y="1621"/>
                    <a:pt x="27195" y="1013"/>
                    <a:pt x="28271" y="403"/>
                  </a:cubicBezTo>
                  <a:cubicBezTo>
                    <a:pt x="28291" y="392"/>
                    <a:pt x="28308" y="382"/>
                    <a:pt x="28328" y="372"/>
                  </a:cubicBezTo>
                  <a:lnTo>
                    <a:pt x="28210" y="1"/>
                  </a:lnTo>
                  <a:close/>
                </a:path>
              </a:pathLst>
            </a:custGeom>
            <a:solidFill>
              <a:srgbClr val="C3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613;p33"/>
            <p:cNvSpPr/>
            <p:nvPr/>
          </p:nvSpPr>
          <p:spPr>
            <a:xfrm>
              <a:off x="1798075" y="2304400"/>
              <a:ext cx="769800" cy="156775"/>
            </a:xfrm>
            <a:custGeom>
              <a:avLst/>
              <a:gdLst/>
              <a:ahLst/>
              <a:cxnLst/>
              <a:rect l="l" t="t" r="r" b="b"/>
              <a:pathLst>
                <a:path w="30792" h="6271" extrusionOk="0">
                  <a:moveTo>
                    <a:pt x="30474" y="0"/>
                  </a:moveTo>
                  <a:lnTo>
                    <a:pt x="25184" y="1455"/>
                  </a:lnTo>
                  <a:cubicBezTo>
                    <a:pt x="25184" y="1455"/>
                    <a:pt x="2319" y="925"/>
                    <a:pt x="1155" y="847"/>
                  </a:cubicBezTo>
                  <a:cubicBezTo>
                    <a:pt x="1131" y="846"/>
                    <a:pt x="1107" y="845"/>
                    <a:pt x="1084" y="845"/>
                  </a:cubicBezTo>
                  <a:cubicBezTo>
                    <a:pt x="1" y="845"/>
                    <a:pt x="229" y="2691"/>
                    <a:pt x="203" y="3571"/>
                  </a:cubicBezTo>
                  <a:cubicBezTo>
                    <a:pt x="179" y="4382"/>
                    <a:pt x="319" y="5082"/>
                    <a:pt x="722" y="5082"/>
                  </a:cubicBezTo>
                  <a:cubicBezTo>
                    <a:pt x="766" y="5082"/>
                    <a:pt x="814" y="5073"/>
                    <a:pt x="865" y="5055"/>
                  </a:cubicBezTo>
                  <a:cubicBezTo>
                    <a:pt x="967" y="5019"/>
                    <a:pt x="1086" y="5004"/>
                    <a:pt x="1212" y="5004"/>
                  </a:cubicBezTo>
                  <a:cubicBezTo>
                    <a:pt x="1715" y="5004"/>
                    <a:pt x="2319" y="5238"/>
                    <a:pt x="2319" y="5238"/>
                  </a:cubicBezTo>
                  <a:lnTo>
                    <a:pt x="24971" y="6270"/>
                  </a:lnTo>
                  <a:lnTo>
                    <a:pt x="30792" y="3705"/>
                  </a:lnTo>
                  <a:cubicBezTo>
                    <a:pt x="30262" y="2936"/>
                    <a:pt x="30474" y="0"/>
                    <a:pt x="30474" y="0"/>
                  </a:cubicBezTo>
                  <a:close/>
                </a:path>
              </a:pathLst>
            </a:custGeom>
            <a:solidFill>
              <a:srgbClr val="F7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614;p33"/>
            <p:cNvSpPr/>
            <p:nvPr/>
          </p:nvSpPr>
          <p:spPr>
            <a:xfrm>
              <a:off x="2559000" y="2309100"/>
              <a:ext cx="700" cy="17350"/>
            </a:xfrm>
            <a:custGeom>
              <a:avLst/>
              <a:gdLst/>
              <a:ahLst/>
              <a:cxnLst/>
              <a:rect l="l" t="t" r="r" b="b"/>
              <a:pathLst>
                <a:path w="28" h="694" extrusionOk="0">
                  <a:moveTo>
                    <a:pt x="28" y="0"/>
                  </a:moveTo>
                  <a:cubicBezTo>
                    <a:pt x="17" y="158"/>
                    <a:pt x="7" y="400"/>
                    <a:pt x="0" y="693"/>
                  </a:cubicBezTo>
                  <a:cubicBezTo>
                    <a:pt x="7" y="404"/>
                    <a:pt x="17" y="158"/>
                    <a:pt x="28" y="0"/>
                  </a:cubicBezTo>
                  <a:close/>
                </a:path>
              </a:pathLst>
            </a:custGeom>
            <a:solidFill>
              <a:srgbClr val="F7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615;p33"/>
            <p:cNvSpPr/>
            <p:nvPr/>
          </p:nvSpPr>
          <p:spPr>
            <a:xfrm>
              <a:off x="1803650" y="2309050"/>
              <a:ext cx="756050" cy="118625"/>
            </a:xfrm>
            <a:custGeom>
              <a:avLst/>
              <a:gdLst/>
              <a:ahLst/>
              <a:cxnLst/>
              <a:rect l="l" t="t" r="r" b="b"/>
              <a:pathLst>
                <a:path w="30242" h="4745" extrusionOk="0">
                  <a:moveTo>
                    <a:pt x="30242" y="0"/>
                  </a:moveTo>
                  <a:cubicBezTo>
                    <a:pt x="29621" y="256"/>
                    <a:pt x="25568" y="1532"/>
                    <a:pt x="25568" y="1532"/>
                  </a:cubicBezTo>
                  <a:cubicBezTo>
                    <a:pt x="25568" y="1532"/>
                    <a:pt x="25497" y="1667"/>
                    <a:pt x="25051" y="1667"/>
                  </a:cubicBezTo>
                  <a:lnTo>
                    <a:pt x="24984" y="1667"/>
                  </a:lnTo>
                  <a:lnTo>
                    <a:pt x="24812" y="1661"/>
                  </a:lnTo>
                  <a:cubicBezTo>
                    <a:pt x="24600" y="1907"/>
                    <a:pt x="24242" y="1907"/>
                    <a:pt x="24242" y="1907"/>
                  </a:cubicBezTo>
                  <a:cubicBezTo>
                    <a:pt x="24127" y="1910"/>
                    <a:pt x="23958" y="1913"/>
                    <a:pt x="23739" y="1913"/>
                  </a:cubicBezTo>
                  <a:cubicBezTo>
                    <a:pt x="20152" y="1913"/>
                    <a:pt x="3645" y="1337"/>
                    <a:pt x="2218" y="1289"/>
                  </a:cubicBezTo>
                  <a:cubicBezTo>
                    <a:pt x="2133" y="1289"/>
                    <a:pt x="2056" y="1286"/>
                    <a:pt x="1981" y="1286"/>
                  </a:cubicBezTo>
                  <a:cubicBezTo>
                    <a:pt x="709" y="1286"/>
                    <a:pt x="750" y="1661"/>
                    <a:pt x="750" y="1661"/>
                  </a:cubicBezTo>
                  <a:cubicBezTo>
                    <a:pt x="1" y="2217"/>
                    <a:pt x="368" y="4174"/>
                    <a:pt x="497" y="4738"/>
                  </a:cubicBezTo>
                  <a:cubicBezTo>
                    <a:pt x="517" y="4745"/>
                    <a:pt x="537" y="4745"/>
                    <a:pt x="561" y="4745"/>
                  </a:cubicBezTo>
                  <a:cubicBezTo>
                    <a:pt x="594" y="4745"/>
                    <a:pt x="628" y="4741"/>
                    <a:pt x="669" y="4734"/>
                  </a:cubicBezTo>
                  <a:cubicBezTo>
                    <a:pt x="692" y="4731"/>
                    <a:pt x="716" y="4728"/>
                    <a:pt x="740" y="4724"/>
                  </a:cubicBezTo>
                  <a:cubicBezTo>
                    <a:pt x="692" y="4481"/>
                    <a:pt x="639" y="4238"/>
                    <a:pt x="622" y="3992"/>
                  </a:cubicBezTo>
                  <a:cubicBezTo>
                    <a:pt x="584" y="3533"/>
                    <a:pt x="584" y="3074"/>
                    <a:pt x="625" y="2615"/>
                  </a:cubicBezTo>
                  <a:cubicBezTo>
                    <a:pt x="655" y="2268"/>
                    <a:pt x="797" y="1836"/>
                    <a:pt x="1145" y="1819"/>
                  </a:cubicBezTo>
                  <a:lnTo>
                    <a:pt x="1161" y="1819"/>
                  </a:lnTo>
                  <a:cubicBezTo>
                    <a:pt x="1229" y="1819"/>
                    <a:pt x="1296" y="1836"/>
                    <a:pt x="1363" y="1853"/>
                  </a:cubicBezTo>
                  <a:cubicBezTo>
                    <a:pt x="1431" y="1870"/>
                    <a:pt x="1495" y="1887"/>
                    <a:pt x="1563" y="1887"/>
                  </a:cubicBezTo>
                  <a:lnTo>
                    <a:pt x="1600" y="1887"/>
                  </a:lnTo>
                  <a:cubicBezTo>
                    <a:pt x="1742" y="1873"/>
                    <a:pt x="1857" y="1775"/>
                    <a:pt x="1978" y="1704"/>
                  </a:cubicBezTo>
                  <a:cubicBezTo>
                    <a:pt x="2326" y="1502"/>
                    <a:pt x="2747" y="1499"/>
                    <a:pt x="3149" y="1495"/>
                  </a:cubicBezTo>
                  <a:lnTo>
                    <a:pt x="3881" y="1495"/>
                  </a:lnTo>
                  <a:cubicBezTo>
                    <a:pt x="5730" y="1495"/>
                    <a:pt x="7579" y="1505"/>
                    <a:pt x="9429" y="1596"/>
                  </a:cubicBezTo>
                  <a:cubicBezTo>
                    <a:pt x="12938" y="1768"/>
                    <a:pt x="16434" y="2231"/>
                    <a:pt x="19949" y="2301"/>
                  </a:cubicBezTo>
                  <a:cubicBezTo>
                    <a:pt x="20233" y="2309"/>
                    <a:pt x="20516" y="2309"/>
                    <a:pt x="20796" y="2309"/>
                  </a:cubicBezTo>
                  <a:cubicBezTo>
                    <a:pt x="24012" y="2309"/>
                    <a:pt x="27255" y="1927"/>
                    <a:pt x="30214" y="695"/>
                  </a:cubicBezTo>
                  <a:cubicBezTo>
                    <a:pt x="30221" y="401"/>
                    <a:pt x="30231" y="158"/>
                    <a:pt x="30242" y="0"/>
                  </a:cubicBezTo>
                  <a:close/>
                </a:path>
              </a:pathLst>
            </a:custGeom>
            <a:solidFill>
              <a:srgbClr val="E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616;p33"/>
            <p:cNvSpPr/>
            <p:nvPr/>
          </p:nvSpPr>
          <p:spPr>
            <a:xfrm>
              <a:off x="1803650" y="2332075"/>
              <a:ext cx="620325" cy="95450"/>
            </a:xfrm>
            <a:custGeom>
              <a:avLst/>
              <a:gdLst/>
              <a:ahLst/>
              <a:cxnLst/>
              <a:rect l="l" t="t" r="r" b="b"/>
              <a:pathLst>
                <a:path w="24813" h="3818" extrusionOk="0">
                  <a:moveTo>
                    <a:pt x="1030" y="0"/>
                  </a:moveTo>
                  <a:cubicBezTo>
                    <a:pt x="925" y="0"/>
                    <a:pt x="817" y="21"/>
                    <a:pt x="720" y="85"/>
                  </a:cubicBezTo>
                  <a:cubicBezTo>
                    <a:pt x="429" y="270"/>
                    <a:pt x="243" y="58"/>
                    <a:pt x="270" y="1779"/>
                  </a:cubicBezTo>
                  <a:cubicBezTo>
                    <a:pt x="294" y="3260"/>
                    <a:pt x="200" y="3760"/>
                    <a:pt x="497" y="3817"/>
                  </a:cubicBezTo>
                  <a:cubicBezTo>
                    <a:pt x="368" y="3253"/>
                    <a:pt x="1" y="1296"/>
                    <a:pt x="750" y="740"/>
                  </a:cubicBezTo>
                  <a:cubicBezTo>
                    <a:pt x="750" y="740"/>
                    <a:pt x="709" y="365"/>
                    <a:pt x="1981" y="365"/>
                  </a:cubicBezTo>
                  <a:cubicBezTo>
                    <a:pt x="2056" y="365"/>
                    <a:pt x="2133" y="368"/>
                    <a:pt x="2218" y="368"/>
                  </a:cubicBezTo>
                  <a:cubicBezTo>
                    <a:pt x="3645" y="416"/>
                    <a:pt x="20152" y="992"/>
                    <a:pt x="23739" y="992"/>
                  </a:cubicBezTo>
                  <a:cubicBezTo>
                    <a:pt x="23958" y="992"/>
                    <a:pt x="24127" y="989"/>
                    <a:pt x="24242" y="986"/>
                  </a:cubicBezTo>
                  <a:cubicBezTo>
                    <a:pt x="24242" y="986"/>
                    <a:pt x="24600" y="986"/>
                    <a:pt x="24812" y="740"/>
                  </a:cubicBezTo>
                  <a:lnTo>
                    <a:pt x="1408" y="85"/>
                  </a:lnTo>
                  <a:cubicBezTo>
                    <a:pt x="1408" y="85"/>
                    <a:pt x="1232" y="0"/>
                    <a:pt x="1030" y="0"/>
                  </a:cubicBezTo>
                  <a:close/>
                </a:path>
              </a:pathLst>
            </a:custGeom>
            <a:solidFill>
              <a:srgbClr val="CBA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617;p33"/>
            <p:cNvSpPr/>
            <p:nvPr/>
          </p:nvSpPr>
          <p:spPr>
            <a:xfrm>
              <a:off x="2407400" y="2304400"/>
              <a:ext cx="160475" cy="155325"/>
            </a:xfrm>
            <a:custGeom>
              <a:avLst/>
              <a:gdLst/>
              <a:ahLst/>
              <a:cxnLst/>
              <a:rect l="l" t="t" r="r" b="b"/>
              <a:pathLst>
                <a:path w="6419" h="6213" extrusionOk="0">
                  <a:moveTo>
                    <a:pt x="6101" y="0"/>
                  </a:moveTo>
                  <a:lnTo>
                    <a:pt x="811" y="1455"/>
                  </a:lnTo>
                  <a:lnTo>
                    <a:pt x="736" y="1455"/>
                  </a:lnTo>
                  <a:cubicBezTo>
                    <a:pt x="733" y="1458"/>
                    <a:pt x="733" y="1465"/>
                    <a:pt x="730" y="1472"/>
                  </a:cubicBezTo>
                  <a:cubicBezTo>
                    <a:pt x="1" y="3736"/>
                    <a:pt x="544" y="6034"/>
                    <a:pt x="544" y="6034"/>
                  </a:cubicBezTo>
                  <a:cubicBezTo>
                    <a:pt x="574" y="6108"/>
                    <a:pt x="638" y="6166"/>
                    <a:pt x="730" y="6213"/>
                  </a:cubicBezTo>
                  <a:lnTo>
                    <a:pt x="6419" y="3705"/>
                  </a:lnTo>
                  <a:cubicBezTo>
                    <a:pt x="5889" y="2936"/>
                    <a:pt x="6101" y="0"/>
                    <a:pt x="6101" y="0"/>
                  </a:cubicBezTo>
                  <a:close/>
                </a:path>
              </a:pathLst>
            </a:custGeom>
            <a:solidFill>
              <a:srgbClr val="DFD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618;p33"/>
            <p:cNvSpPr/>
            <p:nvPr/>
          </p:nvSpPr>
          <p:spPr>
            <a:xfrm>
              <a:off x="2422950" y="2304400"/>
              <a:ext cx="144925" cy="98050"/>
            </a:xfrm>
            <a:custGeom>
              <a:avLst/>
              <a:gdLst/>
              <a:ahLst/>
              <a:cxnLst/>
              <a:rect l="l" t="t" r="r" b="b"/>
              <a:pathLst>
                <a:path w="5797" h="3922" extrusionOk="0">
                  <a:moveTo>
                    <a:pt x="5479" y="0"/>
                  </a:moveTo>
                  <a:lnTo>
                    <a:pt x="189" y="1455"/>
                  </a:lnTo>
                  <a:lnTo>
                    <a:pt x="114" y="1455"/>
                  </a:lnTo>
                  <a:cubicBezTo>
                    <a:pt x="111" y="1458"/>
                    <a:pt x="111" y="1465"/>
                    <a:pt x="108" y="1472"/>
                  </a:cubicBezTo>
                  <a:cubicBezTo>
                    <a:pt x="67" y="1596"/>
                    <a:pt x="30" y="1721"/>
                    <a:pt x="0" y="1847"/>
                  </a:cubicBezTo>
                  <a:cubicBezTo>
                    <a:pt x="102" y="1891"/>
                    <a:pt x="219" y="1908"/>
                    <a:pt x="343" y="1908"/>
                  </a:cubicBezTo>
                  <a:cubicBezTo>
                    <a:pt x="638" y="1908"/>
                    <a:pt x="971" y="1810"/>
                    <a:pt x="1228" y="1741"/>
                  </a:cubicBezTo>
                  <a:cubicBezTo>
                    <a:pt x="1606" y="1637"/>
                    <a:pt x="1994" y="1559"/>
                    <a:pt x="2382" y="1506"/>
                  </a:cubicBezTo>
                  <a:cubicBezTo>
                    <a:pt x="2641" y="1468"/>
                    <a:pt x="2904" y="1442"/>
                    <a:pt x="3165" y="1442"/>
                  </a:cubicBezTo>
                  <a:cubicBezTo>
                    <a:pt x="3381" y="1442"/>
                    <a:pt x="3596" y="1460"/>
                    <a:pt x="3806" y="1506"/>
                  </a:cubicBezTo>
                  <a:cubicBezTo>
                    <a:pt x="4272" y="1607"/>
                    <a:pt x="4721" y="1853"/>
                    <a:pt x="4987" y="2248"/>
                  </a:cubicBezTo>
                  <a:cubicBezTo>
                    <a:pt x="5314" y="2727"/>
                    <a:pt x="5328" y="3338"/>
                    <a:pt x="5300" y="3922"/>
                  </a:cubicBezTo>
                  <a:lnTo>
                    <a:pt x="5797" y="3705"/>
                  </a:lnTo>
                  <a:cubicBezTo>
                    <a:pt x="5267" y="2936"/>
                    <a:pt x="5479" y="0"/>
                    <a:pt x="5479" y="0"/>
                  </a:cubicBezTo>
                  <a:close/>
                </a:path>
              </a:pathLst>
            </a:custGeom>
            <a:solidFill>
              <a:srgbClr val="C9B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619;p33"/>
            <p:cNvSpPr/>
            <p:nvPr/>
          </p:nvSpPr>
          <p:spPr>
            <a:xfrm>
              <a:off x="1796475" y="2295125"/>
              <a:ext cx="791600" cy="176725"/>
            </a:xfrm>
            <a:custGeom>
              <a:avLst/>
              <a:gdLst/>
              <a:ahLst/>
              <a:cxnLst/>
              <a:rect l="l" t="t" r="r" b="b"/>
              <a:pathLst>
                <a:path w="31664" h="7069" extrusionOk="0">
                  <a:moveTo>
                    <a:pt x="5771" y="0"/>
                  </a:moveTo>
                  <a:lnTo>
                    <a:pt x="1853" y="874"/>
                  </a:lnTo>
                  <a:cubicBezTo>
                    <a:pt x="1853" y="874"/>
                    <a:pt x="1590" y="952"/>
                    <a:pt x="797" y="1033"/>
                  </a:cubicBezTo>
                  <a:cubicBezTo>
                    <a:pt x="1" y="1111"/>
                    <a:pt x="82" y="1772"/>
                    <a:pt x="82" y="1772"/>
                  </a:cubicBezTo>
                  <a:lnTo>
                    <a:pt x="82" y="4789"/>
                  </a:lnTo>
                  <a:cubicBezTo>
                    <a:pt x="82" y="5547"/>
                    <a:pt x="580" y="5780"/>
                    <a:pt x="937" y="5780"/>
                  </a:cubicBezTo>
                  <a:cubicBezTo>
                    <a:pt x="1053" y="5780"/>
                    <a:pt x="1154" y="5755"/>
                    <a:pt x="1219" y="5716"/>
                  </a:cubicBezTo>
                  <a:cubicBezTo>
                    <a:pt x="1377" y="5623"/>
                    <a:pt x="1459" y="5556"/>
                    <a:pt x="1566" y="5556"/>
                  </a:cubicBezTo>
                  <a:cubicBezTo>
                    <a:pt x="1639" y="5556"/>
                    <a:pt x="1724" y="5587"/>
                    <a:pt x="1853" y="5663"/>
                  </a:cubicBezTo>
                  <a:cubicBezTo>
                    <a:pt x="2053" y="5780"/>
                    <a:pt x="2296" y="5801"/>
                    <a:pt x="2449" y="5801"/>
                  </a:cubicBezTo>
                  <a:cubicBezTo>
                    <a:pt x="2538" y="5801"/>
                    <a:pt x="2596" y="5794"/>
                    <a:pt x="2596" y="5794"/>
                  </a:cubicBezTo>
                  <a:cubicBezTo>
                    <a:pt x="2596" y="5794"/>
                    <a:pt x="22893" y="7040"/>
                    <a:pt x="24242" y="7066"/>
                  </a:cubicBezTo>
                  <a:cubicBezTo>
                    <a:pt x="24333" y="7068"/>
                    <a:pt x="24420" y="7069"/>
                    <a:pt x="24503" y="7069"/>
                  </a:cubicBezTo>
                  <a:cubicBezTo>
                    <a:pt x="25660" y="7069"/>
                    <a:pt x="26118" y="6907"/>
                    <a:pt x="26118" y="6907"/>
                  </a:cubicBezTo>
                  <a:cubicBezTo>
                    <a:pt x="26118" y="6907"/>
                    <a:pt x="29931" y="5214"/>
                    <a:pt x="30778" y="4870"/>
                  </a:cubicBezTo>
                  <a:cubicBezTo>
                    <a:pt x="31625" y="4526"/>
                    <a:pt x="31625" y="4445"/>
                    <a:pt x="31649" y="4050"/>
                  </a:cubicBezTo>
                  <a:cubicBezTo>
                    <a:pt x="31664" y="3828"/>
                    <a:pt x="31441" y="3779"/>
                    <a:pt x="31241" y="3779"/>
                  </a:cubicBezTo>
                  <a:cubicBezTo>
                    <a:pt x="31082" y="3779"/>
                    <a:pt x="30937" y="3810"/>
                    <a:pt x="30937" y="3810"/>
                  </a:cubicBezTo>
                  <a:cubicBezTo>
                    <a:pt x="30929" y="3809"/>
                    <a:pt x="30920" y="3808"/>
                    <a:pt x="30911" y="3808"/>
                  </a:cubicBezTo>
                  <a:cubicBezTo>
                    <a:pt x="30714" y="3808"/>
                    <a:pt x="30090" y="4050"/>
                    <a:pt x="30090" y="4050"/>
                  </a:cubicBezTo>
                  <a:lnTo>
                    <a:pt x="24981" y="6405"/>
                  </a:lnTo>
                  <a:cubicBezTo>
                    <a:pt x="24981" y="6405"/>
                    <a:pt x="2197" y="5426"/>
                    <a:pt x="1907" y="5302"/>
                  </a:cubicBezTo>
                  <a:cubicBezTo>
                    <a:pt x="1771" y="5244"/>
                    <a:pt x="1663" y="5222"/>
                    <a:pt x="1535" y="5222"/>
                  </a:cubicBezTo>
                  <a:cubicBezTo>
                    <a:pt x="1391" y="5222"/>
                    <a:pt x="1222" y="5250"/>
                    <a:pt x="956" y="5291"/>
                  </a:cubicBezTo>
                  <a:cubicBezTo>
                    <a:pt x="916" y="5297"/>
                    <a:pt x="880" y="5301"/>
                    <a:pt x="848" y="5301"/>
                  </a:cubicBezTo>
                  <a:cubicBezTo>
                    <a:pt x="473" y="5301"/>
                    <a:pt x="583" y="4839"/>
                    <a:pt x="557" y="3257"/>
                  </a:cubicBezTo>
                  <a:cubicBezTo>
                    <a:pt x="530" y="1536"/>
                    <a:pt x="716" y="1748"/>
                    <a:pt x="1007" y="1563"/>
                  </a:cubicBezTo>
                  <a:cubicBezTo>
                    <a:pt x="1104" y="1501"/>
                    <a:pt x="1213" y="1480"/>
                    <a:pt x="1315" y="1480"/>
                  </a:cubicBezTo>
                  <a:cubicBezTo>
                    <a:pt x="1519" y="1480"/>
                    <a:pt x="1695" y="1563"/>
                    <a:pt x="1695" y="1563"/>
                  </a:cubicBezTo>
                  <a:lnTo>
                    <a:pt x="25271" y="2224"/>
                  </a:lnTo>
                  <a:cubicBezTo>
                    <a:pt x="25294" y="2225"/>
                    <a:pt x="25315" y="2225"/>
                    <a:pt x="25336" y="2225"/>
                  </a:cubicBezTo>
                  <a:cubicBezTo>
                    <a:pt x="25784" y="2225"/>
                    <a:pt x="25855" y="2089"/>
                    <a:pt x="25855" y="2089"/>
                  </a:cubicBezTo>
                  <a:cubicBezTo>
                    <a:pt x="25855" y="2089"/>
                    <a:pt x="30299" y="689"/>
                    <a:pt x="30593" y="530"/>
                  </a:cubicBezTo>
                  <a:cubicBezTo>
                    <a:pt x="30883" y="371"/>
                    <a:pt x="30566" y="0"/>
                    <a:pt x="30566" y="0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620;p33"/>
            <p:cNvSpPr/>
            <p:nvPr/>
          </p:nvSpPr>
          <p:spPr>
            <a:xfrm>
              <a:off x="2079250" y="2321200"/>
              <a:ext cx="220100" cy="18150"/>
            </a:xfrm>
            <a:custGeom>
              <a:avLst/>
              <a:gdLst/>
              <a:ahLst/>
              <a:cxnLst/>
              <a:rect l="l" t="t" r="r" b="b"/>
              <a:pathLst>
                <a:path w="8804" h="726" extrusionOk="0">
                  <a:moveTo>
                    <a:pt x="517" y="0"/>
                  </a:moveTo>
                  <a:cubicBezTo>
                    <a:pt x="244" y="54"/>
                    <a:pt x="34" y="145"/>
                    <a:pt x="14" y="304"/>
                  </a:cubicBezTo>
                  <a:cubicBezTo>
                    <a:pt x="1" y="415"/>
                    <a:pt x="112" y="499"/>
                    <a:pt x="220" y="537"/>
                  </a:cubicBezTo>
                  <a:cubicBezTo>
                    <a:pt x="402" y="604"/>
                    <a:pt x="598" y="614"/>
                    <a:pt x="794" y="614"/>
                  </a:cubicBezTo>
                  <a:lnTo>
                    <a:pt x="939" y="614"/>
                  </a:lnTo>
                  <a:cubicBezTo>
                    <a:pt x="1378" y="608"/>
                    <a:pt x="1816" y="604"/>
                    <a:pt x="2255" y="604"/>
                  </a:cubicBezTo>
                  <a:cubicBezTo>
                    <a:pt x="3695" y="604"/>
                    <a:pt x="5133" y="638"/>
                    <a:pt x="6570" y="705"/>
                  </a:cubicBezTo>
                  <a:cubicBezTo>
                    <a:pt x="6783" y="716"/>
                    <a:pt x="6999" y="725"/>
                    <a:pt x="7215" y="725"/>
                  </a:cubicBezTo>
                  <a:cubicBezTo>
                    <a:pt x="7681" y="725"/>
                    <a:pt x="8146" y="678"/>
                    <a:pt x="8561" y="479"/>
                  </a:cubicBezTo>
                  <a:cubicBezTo>
                    <a:pt x="8676" y="426"/>
                    <a:pt x="8804" y="317"/>
                    <a:pt x="8763" y="196"/>
                  </a:cubicBezTo>
                  <a:cubicBezTo>
                    <a:pt x="8733" y="102"/>
                    <a:pt x="8618" y="68"/>
                    <a:pt x="8520" y="51"/>
                  </a:cubicBezTo>
                  <a:cubicBezTo>
                    <a:pt x="8439" y="37"/>
                    <a:pt x="8358" y="27"/>
                    <a:pt x="8278" y="13"/>
                  </a:cubicBezTo>
                  <a:cubicBezTo>
                    <a:pt x="8173" y="102"/>
                    <a:pt x="8065" y="183"/>
                    <a:pt x="7958" y="256"/>
                  </a:cubicBezTo>
                  <a:cubicBezTo>
                    <a:pt x="7897" y="300"/>
                    <a:pt x="7839" y="337"/>
                    <a:pt x="7779" y="378"/>
                  </a:cubicBezTo>
                  <a:cubicBezTo>
                    <a:pt x="7762" y="385"/>
                    <a:pt x="7343" y="608"/>
                    <a:pt x="6483" y="608"/>
                  </a:cubicBezTo>
                  <a:cubicBezTo>
                    <a:pt x="6145" y="608"/>
                    <a:pt x="5744" y="574"/>
                    <a:pt x="5268" y="479"/>
                  </a:cubicBezTo>
                  <a:cubicBezTo>
                    <a:pt x="5261" y="479"/>
                    <a:pt x="5254" y="476"/>
                    <a:pt x="5248" y="476"/>
                  </a:cubicBezTo>
                  <a:cubicBezTo>
                    <a:pt x="4893" y="405"/>
                    <a:pt x="4543" y="381"/>
                    <a:pt x="4202" y="381"/>
                  </a:cubicBezTo>
                  <a:cubicBezTo>
                    <a:pt x="3868" y="381"/>
                    <a:pt x="3540" y="401"/>
                    <a:pt x="3220" y="426"/>
                  </a:cubicBezTo>
                  <a:cubicBezTo>
                    <a:pt x="2899" y="449"/>
                    <a:pt x="2585" y="469"/>
                    <a:pt x="2281" y="469"/>
                  </a:cubicBezTo>
                  <a:cubicBezTo>
                    <a:pt x="1677" y="469"/>
                    <a:pt x="1107" y="385"/>
                    <a:pt x="578" y="37"/>
                  </a:cubicBezTo>
                  <a:cubicBezTo>
                    <a:pt x="557" y="27"/>
                    <a:pt x="537" y="13"/>
                    <a:pt x="517" y="0"/>
                  </a:cubicBezTo>
                  <a:close/>
                </a:path>
              </a:pathLst>
            </a:custGeom>
            <a:solidFill>
              <a:srgbClr val="B56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621;p33"/>
            <p:cNvSpPr/>
            <p:nvPr/>
          </p:nvSpPr>
          <p:spPr>
            <a:xfrm>
              <a:off x="2292750" y="2330900"/>
              <a:ext cx="23825" cy="11750"/>
            </a:xfrm>
            <a:custGeom>
              <a:avLst/>
              <a:gdLst/>
              <a:ahLst/>
              <a:cxnLst/>
              <a:rect l="l" t="t" r="r" b="b"/>
              <a:pathLst>
                <a:path w="953" h="470" extrusionOk="0">
                  <a:moveTo>
                    <a:pt x="511" y="0"/>
                  </a:moveTo>
                  <a:cubicBezTo>
                    <a:pt x="359" y="0"/>
                    <a:pt x="200" y="58"/>
                    <a:pt x="86" y="155"/>
                  </a:cubicBezTo>
                  <a:cubicBezTo>
                    <a:pt x="41" y="189"/>
                    <a:pt x="5" y="233"/>
                    <a:pt x="5" y="287"/>
                  </a:cubicBezTo>
                  <a:cubicBezTo>
                    <a:pt x="1" y="354"/>
                    <a:pt x="65" y="405"/>
                    <a:pt x="129" y="432"/>
                  </a:cubicBezTo>
                  <a:cubicBezTo>
                    <a:pt x="200" y="459"/>
                    <a:pt x="274" y="469"/>
                    <a:pt x="352" y="469"/>
                  </a:cubicBezTo>
                  <a:cubicBezTo>
                    <a:pt x="413" y="469"/>
                    <a:pt x="474" y="463"/>
                    <a:pt x="534" y="459"/>
                  </a:cubicBezTo>
                  <a:cubicBezTo>
                    <a:pt x="669" y="446"/>
                    <a:pt x="824" y="425"/>
                    <a:pt x="912" y="317"/>
                  </a:cubicBezTo>
                  <a:cubicBezTo>
                    <a:pt x="936" y="287"/>
                    <a:pt x="952" y="253"/>
                    <a:pt x="952" y="213"/>
                  </a:cubicBezTo>
                  <a:cubicBezTo>
                    <a:pt x="949" y="186"/>
                    <a:pt x="936" y="159"/>
                    <a:pt x="922" y="135"/>
                  </a:cubicBezTo>
                  <a:cubicBezTo>
                    <a:pt x="828" y="4"/>
                    <a:pt x="693" y="10"/>
                    <a:pt x="547" y="0"/>
                  </a:cubicBezTo>
                  <a:close/>
                </a:path>
              </a:pathLst>
            </a:custGeom>
            <a:solidFill>
              <a:srgbClr val="B56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622;p33"/>
            <p:cNvSpPr/>
            <p:nvPr/>
          </p:nvSpPr>
          <p:spPr>
            <a:xfrm>
              <a:off x="2298150" y="2323625"/>
              <a:ext cx="11000" cy="5775"/>
            </a:xfrm>
            <a:custGeom>
              <a:avLst/>
              <a:gdLst/>
              <a:ahLst/>
              <a:cxnLst/>
              <a:rect l="l" t="t" r="r" b="b"/>
              <a:pathLst>
                <a:path w="440" h="231" extrusionOk="0">
                  <a:moveTo>
                    <a:pt x="264" y="1"/>
                  </a:moveTo>
                  <a:cubicBezTo>
                    <a:pt x="143" y="1"/>
                    <a:pt x="1" y="72"/>
                    <a:pt x="82" y="183"/>
                  </a:cubicBezTo>
                  <a:cubicBezTo>
                    <a:pt x="102" y="210"/>
                    <a:pt x="139" y="220"/>
                    <a:pt x="169" y="223"/>
                  </a:cubicBezTo>
                  <a:cubicBezTo>
                    <a:pt x="194" y="227"/>
                    <a:pt x="214" y="231"/>
                    <a:pt x="234" y="231"/>
                  </a:cubicBezTo>
                  <a:lnTo>
                    <a:pt x="254" y="231"/>
                  </a:lnTo>
                  <a:cubicBezTo>
                    <a:pt x="295" y="227"/>
                    <a:pt x="335" y="214"/>
                    <a:pt x="369" y="190"/>
                  </a:cubicBezTo>
                  <a:cubicBezTo>
                    <a:pt x="382" y="176"/>
                    <a:pt x="392" y="163"/>
                    <a:pt x="399" y="146"/>
                  </a:cubicBezTo>
                  <a:cubicBezTo>
                    <a:pt x="440" y="45"/>
                    <a:pt x="359" y="1"/>
                    <a:pt x="264" y="1"/>
                  </a:cubicBezTo>
                  <a:close/>
                </a:path>
              </a:pathLst>
            </a:custGeom>
            <a:solidFill>
              <a:srgbClr val="B56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623;p33"/>
            <p:cNvSpPr/>
            <p:nvPr/>
          </p:nvSpPr>
          <p:spPr>
            <a:xfrm>
              <a:off x="2076375" y="2318325"/>
              <a:ext cx="9500" cy="4750"/>
            </a:xfrm>
            <a:custGeom>
              <a:avLst/>
              <a:gdLst/>
              <a:ahLst/>
              <a:cxnLst/>
              <a:rect l="l" t="t" r="r" b="b"/>
              <a:pathLst>
                <a:path w="380" h="190" extrusionOk="0">
                  <a:moveTo>
                    <a:pt x="227" y="0"/>
                  </a:moveTo>
                  <a:cubicBezTo>
                    <a:pt x="149" y="0"/>
                    <a:pt x="68" y="41"/>
                    <a:pt x="21" y="91"/>
                  </a:cubicBezTo>
                  <a:cubicBezTo>
                    <a:pt x="15" y="102"/>
                    <a:pt x="4" y="111"/>
                    <a:pt x="4" y="122"/>
                  </a:cubicBezTo>
                  <a:cubicBezTo>
                    <a:pt x="1" y="139"/>
                    <a:pt x="11" y="152"/>
                    <a:pt x="24" y="162"/>
                  </a:cubicBezTo>
                  <a:cubicBezTo>
                    <a:pt x="35" y="169"/>
                    <a:pt x="51" y="176"/>
                    <a:pt x="65" y="179"/>
                  </a:cubicBezTo>
                  <a:cubicBezTo>
                    <a:pt x="96" y="186"/>
                    <a:pt x="126" y="189"/>
                    <a:pt x="160" y="189"/>
                  </a:cubicBezTo>
                  <a:cubicBezTo>
                    <a:pt x="213" y="189"/>
                    <a:pt x="267" y="176"/>
                    <a:pt x="322" y="156"/>
                  </a:cubicBezTo>
                  <a:cubicBezTo>
                    <a:pt x="348" y="145"/>
                    <a:pt x="375" y="125"/>
                    <a:pt x="379" y="98"/>
                  </a:cubicBezTo>
                  <a:cubicBezTo>
                    <a:pt x="379" y="68"/>
                    <a:pt x="355" y="47"/>
                    <a:pt x="331" y="30"/>
                  </a:cubicBezTo>
                  <a:cubicBezTo>
                    <a:pt x="301" y="10"/>
                    <a:pt x="264" y="0"/>
                    <a:pt x="227" y="0"/>
                  </a:cubicBezTo>
                  <a:close/>
                </a:path>
              </a:pathLst>
            </a:custGeom>
            <a:solidFill>
              <a:srgbClr val="B56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624;p33"/>
            <p:cNvSpPr/>
            <p:nvPr/>
          </p:nvSpPr>
          <p:spPr>
            <a:xfrm>
              <a:off x="2076300" y="2323975"/>
              <a:ext cx="3400" cy="1875"/>
            </a:xfrm>
            <a:custGeom>
              <a:avLst/>
              <a:gdLst/>
              <a:ahLst/>
              <a:cxnLst/>
              <a:rect l="l" t="t" r="r" b="b"/>
              <a:pathLst>
                <a:path w="136" h="75" extrusionOk="0">
                  <a:moveTo>
                    <a:pt x="65" y="0"/>
                  </a:moveTo>
                  <a:cubicBezTo>
                    <a:pt x="51" y="4"/>
                    <a:pt x="38" y="11"/>
                    <a:pt x="24" y="17"/>
                  </a:cubicBezTo>
                  <a:cubicBezTo>
                    <a:pt x="18" y="21"/>
                    <a:pt x="4" y="27"/>
                    <a:pt x="4" y="41"/>
                  </a:cubicBezTo>
                  <a:cubicBezTo>
                    <a:pt x="1" y="47"/>
                    <a:pt x="7" y="58"/>
                    <a:pt x="14" y="61"/>
                  </a:cubicBezTo>
                  <a:cubicBezTo>
                    <a:pt x="24" y="68"/>
                    <a:pt x="31" y="68"/>
                    <a:pt x="41" y="72"/>
                  </a:cubicBezTo>
                  <a:cubicBezTo>
                    <a:pt x="54" y="72"/>
                    <a:pt x="71" y="75"/>
                    <a:pt x="88" y="75"/>
                  </a:cubicBezTo>
                  <a:lnTo>
                    <a:pt x="102" y="75"/>
                  </a:lnTo>
                  <a:cubicBezTo>
                    <a:pt x="112" y="72"/>
                    <a:pt x="122" y="72"/>
                    <a:pt x="129" y="64"/>
                  </a:cubicBezTo>
                  <a:cubicBezTo>
                    <a:pt x="132" y="61"/>
                    <a:pt x="132" y="55"/>
                    <a:pt x="132" y="51"/>
                  </a:cubicBezTo>
                  <a:cubicBezTo>
                    <a:pt x="135" y="47"/>
                    <a:pt x="135" y="44"/>
                    <a:pt x="135" y="44"/>
                  </a:cubicBezTo>
                  <a:cubicBezTo>
                    <a:pt x="132" y="31"/>
                    <a:pt x="122" y="17"/>
                    <a:pt x="112" y="11"/>
                  </a:cubicBezTo>
                  <a:cubicBezTo>
                    <a:pt x="99" y="4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B56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625;p33"/>
            <p:cNvSpPr/>
            <p:nvPr/>
          </p:nvSpPr>
          <p:spPr>
            <a:xfrm>
              <a:off x="2270575" y="2376775"/>
              <a:ext cx="143875" cy="6775"/>
            </a:xfrm>
            <a:custGeom>
              <a:avLst/>
              <a:gdLst/>
              <a:ahLst/>
              <a:cxnLst/>
              <a:rect l="l" t="t" r="r" b="b"/>
              <a:pathLst>
                <a:path w="5755" h="271" extrusionOk="0">
                  <a:moveTo>
                    <a:pt x="34" y="0"/>
                  </a:moveTo>
                  <a:cubicBezTo>
                    <a:pt x="17" y="0"/>
                    <a:pt x="4" y="14"/>
                    <a:pt x="4" y="31"/>
                  </a:cubicBezTo>
                  <a:cubicBezTo>
                    <a:pt x="1" y="48"/>
                    <a:pt x="14" y="61"/>
                    <a:pt x="31" y="65"/>
                  </a:cubicBezTo>
                  <a:lnTo>
                    <a:pt x="5720" y="271"/>
                  </a:lnTo>
                  <a:cubicBezTo>
                    <a:pt x="5737" y="271"/>
                    <a:pt x="5751" y="257"/>
                    <a:pt x="5751" y="240"/>
                  </a:cubicBezTo>
                  <a:cubicBezTo>
                    <a:pt x="5754" y="223"/>
                    <a:pt x="5740" y="210"/>
                    <a:pt x="5723" y="21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626;p33"/>
            <p:cNvSpPr/>
            <p:nvPr/>
          </p:nvSpPr>
          <p:spPr>
            <a:xfrm>
              <a:off x="2354700" y="2387400"/>
              <a:ext cx="59750" cy="3750"/>
            </a:xfrm>
            <a:custGeom>
              <a:avLst/>
              <a:gdLst/>
              <a:ahLst/>
              <a:cxnLst/>
              <a:rect l="l" t="t" r="r" b="b"/>
              <a:pathLst>
                <a:path w="2390" h="150" extrusionOk="0">
                  <a:moveTo>
                    <a:pt x="30" y="1"/>
                  </a:moveTo>
                  <a:cubicBezTo>
                    <a:pt x="17" y="1"/>
                    <a:pt x="0" y="14"/>
                    <a:pt x="0" y="31"/>
                  </a:cubicBezTo>
                  <a:cubicBezTo>
                    <a:pt x="0" y="48"/>
                    <a:pt x="13" y="61"/>
                    <a:pt x="30" y="61"/>
                  </a:cubicBezTo>
                  <a:lnTo>
                    <a:pt x="2355" y="150"/>
                  </a:lnTo>
                  <a:cubicBezTo>
                    <a:pt x="2372" y="150"/>
                    <a:pt x="2386" y="136"/>
                    <a:pt x="2386" y="119"/>
                  </a:cubicBezTo>
                  <a:cubicBezTo>
                    <a:pt x="2389" y="102"/>
                    <a:pt x="2375" y="89"/>
                    <a:pt x="2358" y="89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627;p33"/>
            <p:cNvSpPr/>
            <p:nvPr/>
          </p:nvSpPr>
          <p:spPr>
            <a:xfrm>
              <a:off x="2361500" y="2404050"/>
              <a:ext cx="103725" cy="22350"/>
            </a:xfrm>
            <a:custGeom>
              <a:avLst/>
              <a:gdLst/>
              <a:ahLst/>
              <a:cxnLst/>
              <a:rect l="l" t="t" r="r" b="b"/>
              <a:pathLst>
                <a:path w="4149" h="894" extrusionOk="0">
                  <a:moveTo>
                    <a:pt x="4114" y="0"/>
                  </a:moveTo>
                  <a:cubicBezTo>
                    <a:pt x="4110" y="0"/>
                    <a:pt x="4106" y="1"/>
                    <a:pt x="4101" y="3"/>
                  </a:cubicBezTo>
                  <a:lnTo>
                    <a:pt x="2211" y="833"/>
                  </a:lnTo>
                  <a:lnTo>
                    <a:pt x="35" y="736"/>
                  </a:lnTo>
                  <a:cubicBezTo>
                    <a:pt x="33" y="735"/>
                    <a:pt x="31" y="735"/>
                    <a:pt x="29" y="735"/>
                  </a:cubicBezTo>
                  <a:cubicBezTo>
                    <a:pt x="15" y="735"/>
                    <a:pt x="4" y="747"/>
                    <a:pt x="4" y="762"/>
                  </a:cubicBezTo>
                  <a:cubicBezTo>
                    <a:pt x="1" y="779"/>
                    <a:pt x="15" y="796"/>
                    <a:pt x="32" y="796"/>
                  </a:cubicBezTo>
                  <a:lnTo>
                    <a:pt x="2215" y="894"/>
                  </a:lnTo>
                  <a:lnTo>
                    <a:pt x="2228" y="894"/>
                  </a:lnTo>
                  <a:lnTo>
                    <a:pt x="4125" y="57"/>
                  </a:lnTo>
                  <a:cubicBezTo>
                    <a:pt x="4142" y="51"/>
                    <a:pt x="4148" y="33"/>
                    <a:pt x="4142" y="16"/>
                  </a:cubicBezTo>
                  <a:cubicBezTo>
                    <a:pt x="4136" y="6"/>
                    <a:pt x="4126" y="0"/>
                    <a:pt x="4114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628;p33"/>
            <p:cNvSpPr/>
            <p:nvPr/>
          </p:nvSpPr>
          <p:spPr>
            <a:xfrm>
              <a:off x="2416600" y="2417125"/>
              <a:ext cx="35375" cy="15950"/>
            </a:xfrm>
            <a:custGeom>
              <a:avLst/>
              <a:gdLst/>
              <a:ahLst/>
              <a:cxnLst/>
              <a:rect l="l" t="t" r="r" b="b"/>
              <a:pathLst>
                <a:path w="1415" h="638" extrusionOk="0">
                  <a:moveTo>
                    <a:pt x="1380" y="0"/>
                  </a:moveTo>
                  <a:cubicBezTo>
                    <a:pt x="1376" y="0"/>
                    <a:pt x="1372" y="1"/>
                    <a:pt x="1368" y="3"/>
                  </a:cubicBezTo>
                  <a:lnTo>
                    <a:pt x="24" y="580"/>
                  </a:lnTo>
                  <a:cubicBezTo>
                    <a:pt x="7" y="587"/>
                    <a:pt x="1" y="604"/>
                    <a:pt x="7" y="621"/>
                  </a:cubicBezTo>
                  <a:cubicBezTo>
                    <a:pt x="14" y="631"/>
                    <a:pt x="24" y="638"/>
                    <a:pt x="38" y="638"/>
                  </a:cubicBezTo>
                  <a:cubicBezTo>
                    <a:pt x="41" y="638"/>
                    <a:pt x="44" y="638"/>
                    <a:pt x="47" y="634"/>
                  </a:cubicBezTo>
                  <a:lnTo>
                    <a:pt x="1391" y="60"/>
                  </a:lnTo>
                  <a:cubicBezTo>
                    <a:pt x="1408" y="54"/>
                    <a:pt x="1415" y="37"/>
                    <a:pt x="1408" y="20"/>
                  </a:cubicBezTo>
                  <a:cubicBezTo>
                    <a:pt x="1403" y="7"/>
                    <a:pt x="1392" y="0"/>
                    <a:pt x="1380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629;p33"/>
            <p:cNvSpPr/>
            <p:nvPr/>
          </p:nvSpPr>
          <p:spPr>
            <a:xfrm>
              <a:off x="2450175" y="2355925"/>
              <a:ext cx="86175" cy="28300"/>
            </a:xfrm>
            <a:custGeom>
              <a:avLst/>
              <a:gdLst/>
              <a:ahLst/>
              <a:cxnLst/>
              <a:rect l="l" t="t" r="r" b="b"/>
              <a:pathLst>
                <a:path w="3447" h="1132" extrusionOk="0">
                  <a:moveTo>
                    <a:pt x="3410" y="0"/>
                  </a:moveTo>
                  <a:cubicBezTo>
                    <a:pt x="3407" y="0"/>
                    <a:pt x="3404" y="1"/>
                    <a:pt x="3402" y="1"/>
                  </a:cubicBezTo>
                  <a:lnTo>
                    <a:pt x="28" y="1074"/>
                  </a:lnTo>
                  <a:cubicBezTo>
                    <a:pt x="11" y="1077"/>
                    <a:pt x="0" y="1094"/>
                    <a:pt x="8" y="1111"/>
                  </a:cubicBezTo>
                  <a:cubicBezTo>
                    <a:pt x="11" y="1125"/>
                    <a:pt x="25" y="1132"/>
                    <a:pt x="37" y="1132"/>
                  </a:cubicBezTo>
                  <a:lnTo>
                    <a:pt x="45" y="1132"/>
                  </a:lnTo>
                  <a:lnTo>
                    <a:pt x="3422" y="62"/>
                  </a:lnTo>
                  <a:cubicBezTo>
                    <a:pt x="3436" y="55"/>
                    <a:pt x="3446" y="38"/>
                    <a:pt x="3442" y="21"/>
                  </a:cubicBezTo>
                  <a:cubicBezTo>
                    <a:pt x="3437" y="7"/>
                    <a:pt x="3424" y="0"/>
                    <a:pt x="3410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630;p33"/>
            <p:cNvSpPr/>
            <p:nvPr/>
          </p:nvSpPr>
          <p:spPr>
            <a:xfrm>
              <a:off x="2499600" y="2359850"/>
              <a:ext cx="52500" cy="18575"/>
            </a:xfrm>
            <a:custGeom>
              <a:avLst/>
              <a:gdLst/>
              <a:ahLst/>
              <a:cxnLst/>
              <a:rect l="l" t="t" r="r" b="b"/>
              <a:pathLst>
                <a:path w="2100" h="743" extrusionOk="0">
                  <a:moveTo>
                    <a:pt x="2065" y="1"/>
                  </a:moveTo>
                  <a:cubicBezTo>
                    <a:pt x="2062" y="1"/>
                    <a:pt x="2059" y="1"/>
                    <a:pt x="2056" y="3"/>
                  </a:cubicBezTo>
                  <a:lnTo>
                    <a:pt x="24" y="681"/>
                  </a:lnTo>
                  <a:cubicBezTo>
                    <a:pt x="11" y="685"/>
                    <a:pt x="1" y="705"/>
                    <a:pt x="7" y="718"/>
                  </a:cubicBezTo>
                  <a:cubicBezTo>
                    <a:pt x="11" y="732"/>
                    <a:pt x="21" y="742"/>
                    <a:pt x="35" y="742"/>
                  </a:cubicBezTo>
                  <a:cubicBezTo>
                    <a:pt x="38" y="742"/>
                    <a:pt x="41" y="742"/>
                    <a:pt x="45" y="738"/>
                  </a:cubicBezTo>
                  <a:lnTo>
                    <a:pt x="2072" y="60"/>
                  </a:lnTo>
                  <a:cubicBezTo>
                    <a:pt x="2089" y="57"/>
                    <a:pt x="2100" y="40"/>
                    <a:pt x="2093" y="23"/>
                  </a:cubicBezTo>
                  <a:cubicBezTo>
                    <a:pt x="2090" y="10"/>
                    <a:pt x="2077" y="1"/>
                    <a:pt x="2065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631;p33"/>
            <p:cNvSpPr/>
            <p:nvPr/>
          </p:nvSpPr>
          <p:spPr>
            <a:xfrm>
              <a:off x="2448075" y="2333200"/>
              <a:ext cx="102250" cy="34825"/>
            </a:xfrm>
            <a:custGeom>
              <a:avLst/>
              <a:gdLst/>
              <a:ahLst/>
              <a:cxnLst/>
              <a:rect l="l" t="t" r="r" b="b"/>
              <a:pathLst>
                <a:path w="4090" h="1393" extrusionOk="0">
                  <a:moveTo>
                    <a:pt x="4056" y="0"/>
                  </a:moveTo>
                  <a:cubicBezTo>
                    <a:pt x="4053" y="0"/>
                    <a:pt x="4049" y="1"/>
                    <a:pt x="4046" y="2"/>
                  </a:cubicBezTo>
                  <a:lnTo>
                    <a:pt x="28" y="1332"/>
                  </a:lnTo>
                  <a:cubicBezTo>
                    <a:pt x="11" y="1335"/>
                    <a:pt x="0" y="1352"/>
                    <a:pt x="7" y="1369"/>
                  </a:cubicBezTo>
                  <a:cubicBezTo>
                    <a:pt x="11" y="1383"/>
                    <a:pt x="24" y="1393"/>
                    <a:pt x="37" y="1393"/>
                  </a:cubicBezTo>
                  <a:cubicBezTo>
                    <a:pt x="41" y="1393"/>
                    <a:pt x="44" y="1390"/>
                    <a:pt x="48" y="1390"/>
                  </a:cubicBezTo>
                  <a:lnTo>
                    <a:pt x="4066" y="60"/>
                  </a:lnTo>
                  <a:cubicBezTo>
                    <a:pt x="4080" y="57"/>
                    <a:pt x="4090" y="36"/>
                    <a:pt x="4083" y="23"/>
                  </a:cubicBezTo>
                  <a:cubicBezTo>
                    <a:pt x="4081" y="10"/>
                    <a:pt x="4069" y="0"/>
                    <a:pt x="4056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632;p33"/>
            <p:cNvSpPr/>
            <p:nvPr/>
          </p:nvSpPr>
          <p:spPr>
            <a:xfrm>
              <a:off x="1854850" y="2414500"/>
              <a:ext cx="190025" cy="9475"/>
            </a:xfrm>
            <a:custGeom>
              <a:avLst/>
              <a:gdLst/>
              <a:ahLst/>
              <a:cxnLst/>
              <a:rect l="l" t="t" r="r" b="b"/>
              <a:pathLst>
                <a:path w="7601" h="379" extrusionOk="0">
                  <a:moveTo>
                    <a:pt x="35" y="0"/>
                  </a:moveTo>
                  <a:cubicBezTo>
                    <a:pt x="18" y="0"/>
                    <a:pt x="4" y="10"/>
                    <a:pt x="1" y="27"/>
                  </a:cubicBezTo>
                  <a:cubicBezTo>
                    <a:pt x="1" y="44"/>
                    <a:pt x="14" y="61"/>
                    <a:pt x="31" y="61"/>
                  </a:cubicBezTo>
                  <a:lnTo>
                    <a:pt x="7569" y="378"/>
                  </a:lnTo>
                  <a:cubicBezTo>
                    <a:pt x="7586" y="378"/>
                    <a:pt x="7600" y="365"/>
                    <a:pt x="7600" y="348"/>
                  </a:cubicBezTo>
                  <a:cubicBezTo>
                    <a:pt x="7600" y="331"/>
                    <a:pt x="7586" y="318"/>
                    <a:pt x="7569" y="318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633;p33"/>
            <p:cNvSpPr/>
            <p:nvPr/>
          </p:nvSpPr>
          <p:spPr>
            <a:xfrm>
              <a:off x="1902100" y="2406225"/>
              <a:ext cx="103875" cy="6700"/>
            </a:xfrm>
            <a:custGeom>
              <a:avLst/>
              <a:gdLst/>
              <a:ahLst/>
              <a:cxnLst/>
              <a:rect l="l" t="t" r="r" b="b"/>
              <a:pathLst>
                <a:path w="4155" h="268" extrusionOk="0">
                  <a:moveTo>
                    <a:pt x="34" y="1"/>
                  </a:moveTo>
                  <a:cubicBezTo>
                    <a:pt x="14" y="1"/>
                    <a:pt x="1" y="10"/>
                    <a:pt x="1" y="31"/>
                  </a:cubicBezTo>
                  <a:cubicBezTo>
                    <a:pt x="1" y="48"/>
                    <a:pt x="14" y="61"/>
                    <a:pt x="31" y="61"/>
                  </a:cubicBezTo>
                  <a:lnTo>
                    <a:pt x="4120" y="267"/>
                  </a:lnTo>
                  <a:lnTo>
                    <a:pt x="4124" y="267"/>
                  </a:lnTo>
                  <a:cubicBezTo>
                    <a:pt x="4141" y="267"/>
                    <a:pt x="4154" y="253"/>
                    <a:pt x="4154" y="236"/>
                  </a:cubicBezTo>
                  <a:cubicBezTo>
                    <a:pt x="4154" y="219"/>
                    <a:pt x="4141" y="206"/>
                    <a:pt x="4124" y="20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634;p33"/>
            <p:cNvSpPr/>
            <p:nvPr/>
          </p:nvSpPr>
          <p:spPr>
            <a:xfrm>
              <a:off x="1854850" y="2366400"/>
              <a:ext cx="167575" cy="6450"/>
            </a:xfrm>
            <a:custGeom>
              <a:avLst/>
              <a:gdLst/>
              <a:ahLst/>
              <a:cxnLst/>
              <a:rect l="l" t="t" r="r" b="b"/>
              <a:pathLst>
                <a:path w="6703" h="258" extrusionOk="0">
                  <a:moveTo>
                    <a:pt x="35" y="1"/>
                  </a:moveTo>
                  <a:cubicBezTo>
                    <a:pt x="14" y="4"/>
                    <a:pt x="4" y="15"/>
                    <a:pt x="1" y="31"/>
                  </a:cubicBezTo>
                  <a:cubicBezTo>
                    <a:pt x="1" y="48"/>
                    <a:pt x="14" y="62"/>
                    <a:pt x="31" y="65"/>
                  </a:cubicBezTo>
                  <a:lnTo>
                    <a:pt x="6672" y="258"/>
                  </a:lnTo>
                  <a:cubicBezTo>
                    <a:pt x="6689" y="258"/>
                    <a:pt x="6702" y="244"/>
                    <a:pt x="6702" y="227"/>
                  </a:cubicBezTo>
                  <a:cubicBezTo>
                    <a:pt x="6702" y="210"/>
                    <a:pt x="6689" y="193"/>
                    <a:pt x="6672" y="193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635;p33"/>
            <p:cNvSpPr/>
            <p:nvPr/>
          </p:nvSpPr>
          <p:spPr>
            <a:xfrm>
              <a:off x="1960650" y="2362525"/>
              <a:ext cx="87925" cy="5500"/>
            </a:xfrm>
            <a:custGeom>
              <a:avLst/>
              <a:gdLst/>
              <a:ahLst/>
              <a:cxnLst/>
              <a:rect l="l" t="t" r="r" b="b"/>
              <a:pathLst>
                <a:path w="3517" h="220" extrusionOk="0">
                  <a:moveTo>
                    <a:pt x="34" y="0"/>
                  </a:moveTo>
                  <a:cubicBezTo>
                    <a:pt x="14" y="0"/>
                    <a:pt x="3" y="11"/>
                    <a:pt x="0" y="28"/>
                  </a:cubicBezTo>
                  <a:cubicBezTo>
                    <a:pt x="0" y="44"/>
                    <a:pt x="14" y="61"/>
                    <a:pt x="31" y="61"/>
                  </a:cubicBezTo>
                  <a:lnTo>
                    <a:pt x="3482" y="220"/>
                  </a:lnTo>
                  <a:lnTo>
                    <a:pt x="3486" y="220"/>
                  </a:lnTo>
                  <a:cubicBezTo>
                    <a:pt x="3499" y="220"/>
                    <a:pt x="3513" y="206"/>
                    <a:pt x="3516" y="190"/>
                  </a:cubicBezTo>
                  <a:cubicBezTo>
                    <a:pt x="3516" y="173"/>
                    <a:pt x="3503" y="156"/>
                    <a:pt x="3486" y="156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636;p33"/>
            <p:cNvSpPr/>
            <p:nvPr/>
          </p:nvSpPr>
          <p:spPr>
            <a:xfrm>
              <a:off x="2156525" y="2422425"/>
              <a:ext cx="174725" cy="10650"/>
            </a:xfrm>
            <a:custGeom>
              <a:avLst/>
              <a:gdLst/>
              <a:ahLst/>
              <a:cxnLst/>
              <a:rect l="l" t="t" r="r" b="b"/>
              <a:pathLst>
                <a:path w="6989" h="426" extrusionOk="0">
                  <a:moveTo>
                    <a:pt x="34" y="1"/>
                  </a:moveTo>
                  <a:cubicBezTo>
                    <a:pt x="14" y="1"/>
                    <a:pt x="0" y="10"/>
                    <a:pt x="0" y="27"/>
                  </a:cubicBezTo>
                  <a:cubicBezTo>
                    <a:pt x="0" y="44"/>
                    <a:pt x="14" y="61"/>
                    <a:pt x="31" y="61"/>
                  </a:cubicBezTo>
                  <a:lnTo>
                    <a:pt x="6955" y="426"/>
                  </a:lnTo>
                  <a:cubicBezTo>
                    <a:pt x="6972" y="426"/>
                    <a:pt x="6985" y="412"/>
                    <a:pt x="6988" y="395"/>
                  </a:cubicBezTo>
                  <a:cubicBezTo>
                    <a:pt x="6988" y="378"/>
                    <a:pt x="6975" y="365"/>
                    <a:pt x="6958" y="365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637;p33"/>
            <p:cNvSpPr/>
            <p:nvPr/>
          </p:nvSpPr>
          <p:spPr>
            <a:xfrm>
              <a:off x="2121950" y="2411300"/>
              <a:ext cx="108825" cy="7425"/>
            </a:xfrm>
            <a:custGeom>
              <a:avLst/>
              <a:gdLst/>
              <a:ahLst/>
              <a:cxnLst/>
              <a:rect l="l" t="t" r="r" b="b"/>
              <a:pathLst>
                <a:path w="4353" h="297" extrusionOk="0">
                  <a:moveTo>
                    <a:pt x="34" y="0"/>
                  </a:moveTo>
                  <a:cubicBezTo>
                    <a:pt x="17" y="3"/>
                    <a:pt x="3" y="13"/>
                    <a:pt x="3" y="30"/>
                  </a:cubicBezTo>
                  <a:cubicBezTo>
                    <a:pt x="0" y="47"/>
                    <a:pt x="14" y="61"/>
                    <a:pt x="30" y="64"/>
                  </a:cubicBezTo>
                  <a:lnTo>
                    <a:pt x="4322" y="297"/>
                  </a:lnTo>
                  <a:cubicBezTo>
                    <a:pt x="4339" y="297"/>
                    <a:pt x="4353" y="284"/>
                    <a:pt x="4353" y="267"/>
                  </a:cubicBezTo>
                  <a:cubicBezTo>
                    <a:pt x="4353" y="250"/>
                    <a:pt x="4342" y="236"/>
                    <a:pt x="4326" y="233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638;p33"/>
            <p:cNvSpPr/>
            <p:nvPr/>
          </p:nvSpPr>
          <p:spPr>
            <a:xfrm>
              <a:off x="2159975" y="2392650"/>
              <a:ext cx="181325" cy="10725"/>
            </a:xfrm>
            <a:custGeom>
              <a:avLst/>
              <a:gdLst/>
              <a:ahLst/>
              <a:cxnLst/>
              <a:rect l="l" t="t" r="r" b="b"/>
              <a:pathLst>
                <a:path w="7253" h="429" extrusionOk="0">
                  <a:moveTo>
                    <a:pt x="35" y="0"/>
                  </a:moveTo>
                  <a:cubicBezTo>
                    <a:pt x="18" y="0"/>
                    <a:pt x="4" y="13"/>
                    <a:pt x="4" y="30"/>
                  </a:cubicBezTo>
                  <a:cubicBezTo>
                    <a:pt x="1" y="47"/>
                    <a:pt x="15" y="61"/>
                    <a:pt x="32" y="61"/>
                  </a:cubicBezTo>
                  <a:lnTo>
                    <a:pt x="7219" y="429"/>
                  </a:lnTo>
                  <a:lnTo>
                    <a:pt x="7222" y="429"/>
                  </a:lnTo>
                  <a:cubicBezTo>
                    <a:pt x="7235" y="429"/>
                    <a:pt x="7249" y="418"/>
                    <a:pt x="7252" y="402"/>
                  </a:cubicBezTo>
                  <a:cubicBezTo>
                    <a:pt x="7252" y="385"/>
                    <a:pt x="7239" y="368"/>
                    <a:pt x="7222" y="368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639;p33"/>
            <p:cNvSpPr/>
            <p:nvPr/>
          </p:nvSpPr>
          <p:spPr>
            <a:xfrm>
              <a:off x="1953625" y="1959550"/>
              <a:ext cx="62975" cy="153225"/>
            </a:xfrm>
            <a:custGeom>
              <a:avLst/>
              <a:gdLst/>
              <a:ahLst/>
              <a:cxnLst/>
              <a:rect l="l" t="t" r="r" b="b"/>
              <a:pathLst>
                <a:path w="2519" h="6129" extrusionOk="0">
                  <a:moveTo>
                    <a:pt x="779" y="0"/>
                  </a:moveTo>
                  <a:cubicBezTo>
                    <a:pt x="712" y="0"/>
                    <a:pt x="652" y="42"/>
                    <a:pt x="633" y="112"/>
                  </a:cubicBezTo>
                  <a:cubicBezTo>
                    <a:pt x="1" y="2247"/>
                    <a:pt x="32" y="3884"/>
                    <a:pt x="726" y="4981"/>
                  </a:cubicBezTo>
                  <a:cubicBezTo>
                    <a:pt x="1354" y="5966"/>
                    <a:pt x="2289" y="6118"/>
                    <a:pt x="2329" y="6125"/>
                  </a:cubicBezTo>
                  <a:cubicBezTo>
                    <a:pt x="2336" y="6128"/>
                    <a:pt x="2343" y="6128"/>
                    <a:pt x="2353" y="6128"/>
                  </a:cubicBezTo>
                  <a:cubicBezTo>
                    <a:pt x="2427" y="6128"/>
                    <a:pt x="2491" y="6074"/>
                    <a:pt x="2505" y="5996"/>
                  </a:cubicBezTo>
                  <a:cubicBezTo>
                    <a:pt x="2519" y="5912"/>
                    <a:pt x="2461" y="5834"/>
                    <a:pt x="2377" y="5821"/>
                  </a:cubicBezTo>
                  <a:cubicBezTo>
                    <a:pt x="2366" y="5817"/>
                    <a:pt x="1540" y="5683"/>
                    <a:pt x="990" y="4815"/>
                  </a:cubicBezTo>
                  <a:cubicBezTo>
                    <a:pt x="342" y="3800"/>
                    <a:pt x="322" y="2244"/>
                    <a:pt x="926" y="199"/>
                  </a:cubicBezTo>
                  <a:cubicBezTo>
                    <a:pt x="952" y="115"/>
                    <a:pt x="905" y="31"/>
                    <a:pt x="824" y="7"/>
                  </a:cubicBezTo>
                  <a:cubicBezTo>
                    <a:pt x="809" y="2"/>
                    <a:pt x="794" y="0"/>
                    <a:pt x="7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640;p33"/>
            <p:cNvSpPr/>
            <p:nvPr/>
          </p:nvSpPr>
          <p:spPr>
            <a:xfrm>
              <a:off x="1987650" y="1956300"/>
              <a:ext cx="408150" cy="380075"/>
            </a:xfrm>
            <a:custGeom>
              <a:avLst/>
              <a:gdLst/>
              <a:ahLst/>
              <a:cxnLst/>
              <a:rect l="l" t="t" r="r" b="b"/>
              <a:pathLst>
                <a:path w="16326" h="15203" extrusionOk="0">
                  <a:moveTo>
                    <a:pt x="5102" y="1"/>
                  </a:moveTo>
                  <a:cubicBezTo>
                    <a:pt x="2326" y="1"/>
                    <a:pt x="1034" y="2589"/>
                    <a:pt x="583" y="5796"/>
                  </a:cubicBezTo>
                  <a:cubicBezTo>
                    <a:pt x="0" y="9953"/>
                    <a:pt x="2899" y="13759"/>
                    <a:pt x="4242" y="14633"/>
                  </a:cubicBezTo>
                  <a:cubicBezTo>
                    <a:pt x="4771" y="14979"/>
                    <a:pt x="5343" y="15066"/>
                    <a:pt x="5947" y="15066"/>
                  </a:cubicBezTo>
                  <a:cubicBezTo>
                    <a:pt x="6252" y="15066"/>
                    <a:pt x="6564" y="15044"/>
                    <a:pt x="6884" y="15022"/>
                  </a:cubicBezTo>
                  <a:cubicBezTo>
                    <a:pt x="7205" y="14999"/>
                    <a:pt x="7534" y="14977"/>
                    <a:pt x="7869" y="14977"/>
                  </a:cubicBezTo>
                  <a:cubicBezTo>
                    <a:pt x="8210" y="14977"/>
                    <a:pt x="8558" y="15000"/>
                    <a:pt x="8912" y="15072"/>
                  </a:cubicBezTo>
                  <a:cubicBezTo>
                    <a:pt x="9396" y="15168"/>
                    <a:pt x="9807" y="15203"/>
                    <a:pt x="10149" y="15203"/>
                  </a:cubicBezTo>
                  <a:cubicBezTo>
                    <a:pt x="11026" y="15203"/>
                    <a:pt x="11443" y="14974"/>
                    <a:pt x="11443" y="14974"/>
                  </a:cubicBezTo>
                  <a:cubicBezTo>
                    <a:pt x="14348" y="13122"/>
                    <a:pt x="16325" y="7429"/>
                    <a:pt x="15856" y="5212"/>
                  </a:cubicBezTo>
                  <a:cubicBezTo>
                    <a:pt x="15411" y="3108"/>
                    <a:pt x="14598" y="1405"/>
                    <a:pt x="12475" y="1405"/>
                  </a:cubicBezTo>
                  <a:cubicBezTo>
                    <a:pt x="12365" y="1405"/>
                    <a:pt x="12252" y="1410"/>
                    <a:pt x="12134" y="1419"/>
                  </a:cubicBezTo>
                  <a:cubicBezTo>
                    <a:pt x="11904" y="1438"/>
                    <a:pt x="11679" y="1446"/>
                    <a:pt x="11461" y="1446"/>
                  </a:cubicBezTo>
                  <a:cubicBezTo>
                    <a:pt x="9425" y="1446"/>
                    <a:pt x="7964" y="728"/>
                    <a:pt x="7964" y="728"/>
                  </a:cubicBezTo>
                  <a:cubicBezTo>
                    <a:pt x="6869" y="226"/>
                    <a:pt x="5921" y="1"/>
                    <a:pt x="5102" y="1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641;p33"/>
            <p:cNvSpPr/>
            <p:nvPr/>
          </p:nvSpPr>
          <p:spPr>
            <a:xfrm>
              <a:off x="2029225" y="1991600"/>
              <a:ext cx="366575" cy="344775"/>
            </a:xfrm>
            <a:custGeom>
              <a:avLst/>
              <a:gdLst/>
              <a:ahLst/>
              <a:cxnLst/>
              <a:rect l="l" t="t" r="r" b="b"/>
              <a:pathLst>
                <a:path w="14663" h="13791" extrusionOk="0">
                  <a:moveTo>
                    <a:pt x="11035" y="0"/>
                  </a:moveTo>
                  <a:lnTo>
                    <a:pt x="11035" y="0"/>
                  </a:lnTo>
                  <a:cubicBezTo>
                    <a:pt x="11473" y="1512"/>
                    <a:pt x="12250" y="5231"/>
                    <a:pt x="10269" y="8028"/>
                  </a:cubicBezTo>
                  <a:cubicBezTo>
                    <a:pt x="8902" y="9963"/>
                    <a:pt x="6673" y="10625"/>
                    <a:pt x="4351" y="10625"/>
                  </a:cubicBezTo>
                  <a:cubicBezTo>
                    <a:pt x="2872" y="10625"/>
                    <a:pt x="1356" y="10356"/>
                    <a:pt x="1" y="9978"/>
                  </a:cubicBezTo>
                  <a:lnTo>
                    <a:pt x="1" y="9978"/>
                  </a:lnTo>
                  <a:cubicBezTo>
                    <a:pt x="824" y="11588"/>
                    <a:pt x="1901" y="12779"/>
                    <a:pt x="2579" y="13221"/>
                  </a:cubicBezTo>
                  <a:cubicBezTo>
                    <a:pt x="3108" y="13567"/>
                    <a:pt x="3680" y="13654"/>
                    <a:pt x="4284" y="13654"/>
                  </a:cubicBezTo>
                  <a:cubicBezTo>
                    <a:pt x="4589" y="13654"/>
                    <a:pt x="4901" y="13632"/>
                    <a:pt x="5221" y="13610"/>
                  </a:cubicBezTo>
                  <a:cubicBezTo>
                    <a:pt x="5542" y="13587"/>
                    <a:pt x="5871" y="13565"/>
                    <a:pt x="6206" y="13565"/>
                  </a:cubicBezTo>
                  <a:cubicBezTo>
                    <a:pt x="6547" y="13565"/>
                    <a:pt x="6895" y="13588"/>
                    <a:pt x="7249" y="13660"/>
                  </a:cubicBezTo>
                  <a:cubicBezTo>
                    <a:pt x="7733" y="13756"/>
                    <a:pt x="8144" y="13791"/>
                    <a:pt x="8486" y="13791"/>
                  </a:cubicBezTo>
                  <a:cubicBezTo>
                    <a:pt x="9363" y="13791"/>
                    <a:pt x="9780" y="13562"/>
                    <a:pt x="9780" y="13562"/>
                  </a:cubicBezTo>
                  <a:cubicBezTo>
                    <a:pt x="12685" y="11710"/>
                    <a:pt x="14662" y="6017"/>
                    <a:pt x="14193" y="3800"/>
                  </a:cubicBezTo>
                  <a:cubicBezTo>
                    <a:pt x="13765" y="1769"/>
                    <a:pt x="12991" y="115"/>
                    <a:pt x="11035" y="0"/>
                  </a:cubicBezTo>
                  <a:close/>
                </a:path>
              </a:pathLst>
            </a:custGeom>
            <a:solidFill>
              <a:srgbClr val="B7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642;p33"/>
            <p:cNvSpPr/>
            <p:nvPr/>
          </p:nvSpPr>
          <p:spPr>
            <a:xfrm>
              <a:off x="2038500" y="1968500"/>
              <a:ext cx="101350" cy="83200"/>
            </a:xfrm>
            <a:custGeom>
              <a:avLst/>
              <a:gdLst/>
              <a:ahLst/>
              <a:cxnLst/>
              <a:rect l="l" t="t" r="r" b="b"/>
              <a:pathLst>
                <a:path w="4054" h="3328" extrusionOk="0">
                  <a:moveTo>
                    <a:pt x="3031" y="1"/>
                  </a:moveTo>
                  <a:cubicBezTo>
                    <a:pt x="2811" y="1"/>
                    <a:pt x="2592" y="41"/>
                    <a:pt x="2421" y="101"/>
                  </a:cubicBezTo>
                  <a:cubicBezTo>
                    <a:pt x="1809" y="313"/>
                    <a:pt x="1249" y="614"/>
                    <a:pt x="807" y="1093"/>
                  </a:cubicBezTo>
                  <a:cubicBezTo>
                    <a:pt x="551" y="1370"/>
                    <a:pt x="338" y="1687"/>
                    <a:pt x="183" y="2031"/>
                  </a:cubicBezTo>
                  <a:cubicBezTo>
                    <a:pt x="82" y="2247"/>
                    <a:pt x="1" y="2480"/>
                    <a:pt x="14" y="2716"/>
                  </a:cubicBezTo>
                  <a:cubicBezTo>
                    <a:pt x="27" y="2953"/>
                    <a:pt x="156" y="3196"/>
                    <a:pt x="376" y="3286"/>
                  </a:cubicBezTo>
                  <a:cubicBezTo>
                    <a:pt x="442" y="3315"/>
                    <a:pt x="514" y="3327"/>
                    <a:pt x="587" y="3327"/>
                  </a:cubicBezTo>
                  <a:cubicBezTo>
                    <a:pt x="697" y="3327"/>
                    <a:pt x="809" y="3298"/>
                    <a:pt x="909" y="3249"/>
                  </a:cubicBezTo>
                  <a:cubicBezTo>
                    <a:pt x="1074" y="3168"/>
                    <a:pt x="1209" y="3037"/>
                    <a:pt x="1334" y="2902"/>
                  </a:cubicBezTo>
                  <a:cubicBezTo>
                    <a:pt x="1563" y="2649"/>
                    <a:pt x="1762" y="2369"/>
                    <a:pt x="1999" y="2119"/>
                  </a:cubicBezTo>
                  <a:cubicBezTo>
                    <a:pt x="2234" y="1869"/>
                    <a:pt x="2511" y="1650"/>
                    <a:pt x="2838" y="1552"/>
                  </a:cubicBezTo>
                  <a:cubicBezTo>
                    <a:pt x="3058" y="1488"/>
                    <a:pt x="3294" y="1478"/>
                    <a:pt x="3503" y="1390"/>
                  </a:cubicBezTo>
                  <a:cubicBezTo>
                    <a:pt x="3821" y="1259"/>
                    <a:pt x="4053" y="908"/>
                    <a:pt x="3975" y="577"/>
                  </a:cubicBezTo>
                  <a:cubicBezTo>
                    <a:pt x="3876" y="147"/>
                    <a:pt x="3452" y="1"/>
                    <a:pt x="3031" y="1"/>
                  </a:cubicBezTo>
                  <a:close/>
                </a:path>
              </a:pathLst>
            </a:custGeom>
            <a:solidFill>
              <a:srgbClr val="D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643;p33"/>
            <p:cNvSpPr/>
            <p:nvPr/>
          </p:nvSpPr>
          <p:spPr>
            <a:xfrm>
              <a:off x="2087600" y="2062675"/>
              <a:ext cx="35375" cy="33425"/>
            </a:xfrm>
            <a:custGeom>
              <a:avLst/>
              <a:gdLst/>
              <a:ahLst/>
              <a:cxnLst/>
              <a:rect l="l" t="t" r="r" b="b"/>
              <a:pathLst>
                <a:path w="1415" h="1337" extrusionOk="0">
                  <a:moveTo>
                    <a:pt x="775" y="1"/>
                  </a:moveTo>
                  <a:cubicBezTo>
                    <a:pt x="656" y="1"/>
                    <a:pt x="533" y="24"/>
                    <a:pt x="422" y="86"/>
                  </a:cubicBezTo>
                  <a:cubicBezTo>
                    <a:pt x="298" y="154"/>
                    <a:pt x="203" y="265"/>
                    <a:pt x="142" y="380"/>
                  </a:cubicBezTo>
                  <a:cubicBezTo>
                    <a:pt x="82" y="494"/>
                    <a:pt x="48" y="616"/>
                    <a:pt x="27" y="737"/>
                  </a:cubicBezTo>
                  <a:cubicBezTo>
                    <a:pt x="7" y="859"/>
                    <a:pt x="1" y="977"/>
                    <a:pt x="7" y="1105"/>
                  </a:cubicBezTo>
                  <a:cubicBezTo>
                    <a:pt x="11" y="1156"/>
                    <a:pt x="52" y="1197"/>
                    <a:pt x="105" y="1197"/>
                  </a:cubicBezTo>
                  <a:cubicBezTo>
                    <a:pt x="107" y="1197"/>
                    <a:pt x="109" y="1197"/>
                    <a:pt x="111" y="1197"/>
                  </a:cubicBezTo>
                  <a:cubicBezTo>
                    <a:pt x="163" y="1197"/>
                    <a:pt x="206" y="1154"/>
                    <a:pt x="206" y="1102"/>
                  </a:cubicBezTo>
                  <a:lnTo>
                    <a:pt x="206" y="1095"/>
                  </a:lnTo>
                  <a:cubicBezTo>
                    <a:pt x="210" y="994"/>
                    <a:pt x="223" y="882"/>
                    <a:pt x="244" y="781"/>
                  </a:cubicBezTo>
                  <a:cubicBezTo>
                    <a:pt x="267" y="677"/>
                    <a:pt x="301" y="575"/>
                    <a:pt x="348" y="491"/>
                  </a:cubicBezTo>
                  <a:cubicBezTo>
                    <a:pt x="399" y="407"/>
                    <a:pt x="460" y="340"/>
                    <a:pt x="537" y="299"/>
                  </a:cubicBezTo>
                  <a:cubicBezTo>
                    <a:pt x="602" y="262"/>
                    <a:pt x="680" y="247"/>
                    <a:pt x="759" y="247"/>
                  </a:cubicBezTo>
                  <a:cubicBezTo>
                    <a:pt x="774" y="247"/>
                    <a:pt x="789" y="247"/>
                    <a:pt x="804" y="248"/>
                  </a:cubicBezTo>
                  <a:cubicBezTo>
                    <a:pt x="851" y="248"/>
                    <a:pt x="895" y="259"/>
                    <a:pt x="935" y="272"/>
                  </a:cubicBezTo>
                  <a:cubicBezTo>
                    <a:pt x="972" y="289"/>
                    <a:pt x="1006" y="309"/>
                    <a:pt x="1036" y="340"/>
                  </a:cubicBezTo>
                  <a:cubicBezTo>
                    <a:pt x="1094" y="393"/>
                    <a:pt x="1128" y="482"/>
                    <a:pt x="1148" y="579"/>
                  </a:cubicBezTo>
                  <a:cubicBezTo>
                    <a:pt x="1168" y="677"/>
                    <a:pt x="1168" y="781"/>
                    <a:pt x="1161" y="890"/>
                  </a:cubicBezTo>
                  <a:cubicBezTo>
                    <a:pt x="1155" y="994"/>
                    <a:pt x="1138" y="1105"/>
                    <a:pt x="1114" y="1206"/>
                  </a:cubicBezTo>
                  <a:lnTo>
                    <a:pt x="1114" y="1214"/>
                  </a:lnTo>
                  <a:cubicBezTo>
                    <a:pt x="1104" y="1264"/>
                    <a:pt x="1131" y="1315"/>
                    <a:pt x="1181" y="1332"/>
                  </a:cubicBezTo>
                  <a:cubicBezTo>
                    <a:pt x="1191" y="1335"/>
                    <a:pt x="1201" y="1336"/>
                    <a:pt x="1211" y="1336"/>
                  </a:cubicBezTo>
                  <a:cubicBezTo>
                    <a:pt x="1254" y="1336"/>
                    <a:pt x="1293" y="1308"/>
                    <a:pt x="1307" y="1264"/>
                  </a:cubicBezTo>
                  <a:cubicBezTo>
                    <a:pt x="1377" y="1031"/>
                    <a:pt x="1415" y="795"/>
                    <a:pt x="1381" y="538"/>
                  </a:cubicBezTo>
                  <a:cubicBezTo>
                    <a:pt x="1360" y="410"/>
                    <a:pt x="1313" y="275"/>
                    <a:pt x="1206" y="167"/>
                  </a:cubicBezTo>
                  <a:cubicBezTo>
                    <a:pt x="1155" y="113"/>
                    <a:pt x="1091" y="73"/>
                    <a:pt x="1023" y="46"/>
                  </a:cubicBezTo>
                  <a:cubicBezTo>
                    <a:pt x="955" y="22"/>
                    <a:pt x="885" y="5"/>
                    <a:pt x="821" y="2"/>
                  </a:cubicBezTo>
                  <a:cubicBezTo>
                    <a:pt x="806" y="1"/>
                    <a:pt x="790" y="1"/>
                    <a:pt x="7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644;p33"/>
            <p:cNvSpPr/>
            <p:nvPr/>
          </p:nvSpPr>
          <p:spPr>
            <a:xfrm>
              <a:off x="2227800" y="2079650"/>
              <a:ext cx="34800" cy="33650"/>
            </a:xfrm>
            <a:custGeom>
              <a:avLst/>
              <a:gdLst/>
              <a:ahLst/>
              <a:cxnLst/>
              <a:rect l="l" t="t" r="r" b="b"/>
              <a:pathLst>
                <a:path w="1392" h="1346" extrusionOk="0">
                  <a:moveTo>
                    <a:pt x="674" y="0"/>
                  </a:moveTo>
                  <a:cubicBezTo>
                    <a:pt x="644" y="0"/>
                    <a:pt x="614" y="2"/>
                    <a:pt x="585" y="5"/>
                  </a:cubicBezTo>
                  <a:cubicBezTo>
                    <a:pt x="513" y="15"/>
                    <a:pt x="440" y="38"/>
                    <a:pt x="376" y="79"/>
                  </a:cubicBezTo>
                  <a:cubicBezTo>
                    <a:pt x="247" y="156"/>
                    <a:pt x="166" y="278"/>
                    <a:pt x="119" y="396"/>
                  </a:cubicBezTo>
                  <a:cubicBezTo>
                    <a:pt x="21" y="636"/>
                    <a:pt x="1" y="872"/>
                    <a:pt x="14" y="1119"/>
                  </a:cubicBezTo>
                  <a:cubicBezTo>
                    <a:pt x="14" y="1169"/>
                    <a:pt x="58" y="1209"/>
                    <a:pt x="108" y="1212"/>
                  </a:cubicBezTo>
                  <a:cubicBezTo>
                    <a:pt x="166" y="1212"/>
                    <a:pt x="210" y="1172"/>
                    <a:pt x="214" y="1114"/>
                  </a:cubicBezTo>
                  <a:lnTo>
                    <a:pt x="214" y="1108"/>
                  </a:lnTo>
                  <a:cubicBezTo>
                    <a:pt x="217" y="1007"/>
                    <a:pt x="223" y="892"/>
                    <a:pt x="244" y="787"/>
                  </a:cubicBezTo>
                  <a:cubicBezTo>
                    <a:pt x="264" y="683"/>
                    <a:pt x="291" y="578"/>
                    <a:pt x="335" y="491"/>
                  </a:cubicBezTo>
                  <a:cubicBezTo>
                    <a:pt x="376" y="399"/>
                    <a:pt x="429" y="325"/>
                    <a:pt x="500" y="284"/>
                  </a:cubicBezTo>
                  <a:cubicBezTo>
                    <a:pt x="534" y="264"/>
                    <a:pt x="574" y="251"/>
                    <a:pt x="615" y="248"/>
                  </a:cubicBezTo>
                  <a:cubicBezTo>
                    <a:pt x="630" y="246"/>
                    <a:pt x="647" y="245"/>
                    <a:pt x="664" y="245"/>
                  </a:cubicBezTo>
                  <a:cubicBezTo>
                    <a:pt x="691" y="245"/>
                    <a:pt x="720" y="248"/>
                    <a:pt x="747" y="254"/>
                  </a:cubicBezTo>
                  <a:cubicBezTo>
                    <a:pt x="841" y="271"/>
                    <a:pt x="929" y="309"/>
                    <a:pt x="993" y="365"/>
                  </a:cubicBezTo>
                  <a:cubicBezTo>
                    <a:pt x="1057" y="423"/>
                    <a:pt x="1100" y="507"/>
                    <a:pt x="1128" y="602"/>
                  </a:cubicBezTo>
                  <a:cubicBezTo>
                    <a:pt x="1155" y="697"/>
                    <a:pt x="1165" y="801"/>
                    <a:pt x="1161" y="906"/>
                  </a:cubicBezTo>
                  <a:cubicBezTo>
                    <a:pt x="1158" y="1010"/>
                    <a:pt x="1141" y="1122"/>
                    <a:pt x="1121" y="1220"/>
                  </a:cubicBezTo>
                  <a:lnTo>
                    <a:pt x="1121" y="1226"/>
                  </a:lnTo>
                  <a:cubicBezTo>
                    <a:pt x="1108" y="1276"/>
                    <a:pt x="1138" y="1327"/>
                    <a:pt x="1189" y="1341"/>
                  </a:cubicBezTo>
                  <a:cubicBezTo>
                    <a:pt x="1199" y="1344"/>
                    <a:pt x="1209" y="1346"/>
                    <a:pt x="1219" y="1346"/>
                  </a:cubicBezTo>
                  <a:cubicBezTo>
                    <a:pt x="1260" y="1346"/>
                    <a:pt x="1300" y="1320"/>
                    <a:pt x="1313" y="1276"/>
                  </a:cubicBezTo>
                  <a:cubicBezTo>
                    <a:pt x="1351" y="1155"/>
                    <a:pt x="1371" y="1041"/>
                    <a:pt x="1381" y="919"/>
                  </a:cubicBezTo>
                  <a:cubicBezTo>
                    <a:pt x="1391" y="795"/>
                    <a:pt x="1388" y="669"/>
                    <a:pt x="1357" y="541"/>
                  </a:cubicBezTo>
                  <a:cubicBezTo>
                    <a:pt x="1327" y="416"/>
                    <a:pt x="1262" y="284"/>
                    <a:pt x="1158" y="190"/>
                  </a:cubicBezTo>
                  <a:cubicBezTo>
                    <a:pt x="1054" y="92"/>
                    <a:pt x="922" y="35"/>
                    <a:pt x="794" y="11"/>
                  </a:cubicBezTo>
                  <a:cubicBezTo>
                    <a:pt x="755" y="4"/>
                    <a:pt x="714" y="0"/>
                    <a:pt x="6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645;p33"/>
            <p:cNvSpPr/>
            <p:nvPr/>
          </p:nvSpPr>
          <p:spPr>
            <a:xfrm>
              <a:off x="2127600" y="2097175"/>
              <a:ext cx="88925" cy="43250"/>
            </a:xfrm>
            <a:custGeom>
              <a:avLst/>
              <a:gdLst/>
              <a:ahLst/>
              <a:cxnLst/>
              <a:rect l="l" t="t" r="r" b="b"/>
              <a:pathLst>
                <a:path w="3557" h="1730" extrusionOk="0">
                  <a:moveTo>
                    <a:pt x="395" y="0"/>
                  </a:moveTo>
                  <a:cubicBezTo>
                    <a:pt x="387" y="0"/>
                    <a:pt x="379" y="1"/>
                    <a:pt x="371" y="2"/>
                  </a:cubicBezTo>
                  <a:cubicBezTo>
                    <a:pt x="249" y="29"/>
                    <a:pt x="135" y="107"/>
                    <a:pt x="71" y="211"/>
                  </a:cubicBezTo>
                  <a:cubicBezTo>
                    <a:pt x="58" y="235"/>
                    <a:pt x="47" y="262"/>
                    <a:pt x="37" y="286"/>
                  </a:cubicBezTo>
                  <a:cubicBezTo>
                    <a:pt x="0" y="404"/>
                    <a:pt x="27" y="505"/>
                    <a:pt x="87" y="606"/>
                  </a:cubicBezTo>
                  <a:cubicBezTo>
                    <a:pt x="145" y="711"/>
                    <a:pt x="199" y="815"/>
                    <a:pt x="277" y="910"/>
                  </a:cubicBezTo>
                  <a:cubicBezTo>
                    <a:pt x="422" y="1095"/>
                    <a:pt x="604" y="1254"/>
                    <a:pt x="813" y="1365"/>
                  </a:cubicBezTo>
                  <a:cubicBezTo>
                    <a:pt x="1039" y="1483"/>
                    <a:pt x="1293" y="1551"/>
                    <a:pt x="1539" y="1619"/>
                  </a:cubicBezTo>
                  <a:cubicBezTo>
                    <a:pt x="1752" y="1673"/>
                    <a:pt x="1970" y="1729"/>
                    <a:pt x="2188" y="1729"/>
                  </a:cubicBezTo>
                  <a:cubicBezTo>
                    <a:pt x="2216" y="1729"/>
                    <a:pt x="2243" y="1728"/>
                    <a:pt x="2271" y="1726"/>
                  </a:cubicBezTo>
                  <a:cubicBezTo>
                    <a:pt x="2548" y="1709"/>
                    <a:pt x="2942" y="1602"/>
                    <a:pt x="3162" y="1423"/>
                  </a:cubicBezTo>
                  <a:cubicBezTo>
                    <a:pt x="3341" y="1274"/>
                    <a:pt x="3546" y="1038"/>
                    <a:pt x="3550" y="798"/>
                  </a:cubicBezTo>
                  <a:cubicBezTo>
                    <a:pt x="3557" y="580"/>
                    <a:pt x="3418" y="363"/>
                    <a:pt x="3216" y="272"/>
                  </a:cubicBezTo>
                  <a:cubicBezTo>
                    <a:pt x="3132" y="235"/>
                    <a:pt x="3041" y="221"/>
                    <a:pt x="2948" y="221"/>
                  </a:cubicBezTo>
                  <a:cubicBezTo>
                    <a:pt x="2870" y="221"/>
                    <a:pt x="2790" y="231"/>
                    <a:pt x="2713" y="248"/>
                  </a:cubicBezTo>
                  <a:cubicBezTo>
                    <a:pt x="2548" y="282"/>
                    <a:pt x="2386" y="346"/>
                    <a:pt x="2221" y="387"/>
                  </a:cubicBezTo>
                  <a:cubicBezTo>
                    <a:pt x="2069" y="424"/>
                    <a:pt x="1913" y="443"/>
                    <a:pt x="1757" y="443"/>
                  </a:cubicBezTo>
                  <a:cubicBezTo>
                    <a:pt x="1383" y="443"/>
                    <a:pt x="1008" y="337"/>
                    <a:pt x="692" y="137"/>
                  </a:cubicBezTo>
                  <a:cubicBezTo>
                    <a:pt x="638" y="100"/>
                    <a:pt x="584" y="63"/>
                    <a:pt x="523" y="39"/>
                  </a:cubicBezTo>
                  <a:cubicBezTo>
                    <a:pt x="477" y="22"/>
                    <a:pt x="441" y="0"/>
                    <a:pt x="395" y="0"/>
                  </a:cubicBezTo>
                  <a:close/>
                </a:path>
              </a:pathLst>
            </a:custGeom>
            <a:solidFill>
              <a:srgbClr val="4B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646;p33"/>
            <p:cNvSpPr/>
            <p:nvPr/>
          </p:nvSpPr>
          <p:spPr>
            <a:xfrm>
              <a:off x="2177200" y="2125975"/>
              <a:ext cx="17075" cy="10425"/>
            </a:xfrm>
            <a:custGeom>
              <a:avLst/>
              <a:gdLst/>
              <a:ahLst/>
              <a:cxnLst/>
              <a:rect l="l" t="t" r="r" b="b"/>
              <a:pathLst>
                <a:path w="683" h="417" extrusionOk="0">
                  <a:moveTo>
                    <a:pt x="367" y="1"/>
                  </a:moveTo>
                  <a:cubicBezTo>
                    <a:pt x="226" y="1"/>
                    <a:pt x="80" y="51"/>
                    <a:pt x="34" y="139"/>
                  </a:cubicBezTo>
                  <a:cubicBezTo>
                    <a:pt x="0" y="200"/>
                    <a:pt x="3" y="278"/>
                    <a:pt x="51" y="328"/>
                  </a:cubicBezTo>
                  <a:cubicBezTo>
                    <a:pt x="71" y="352"/>
                    <a:pt x="98" y="365"/>
                    <a:pt x="128" y="379"/>
                  </a:cubicBezTo>
                  <a:cubicBezTo>
                    <a:pt x="190" y="404"/>
                    <a:pt x="256" y="416"/>
                    <a:pt x="322" y="416"/>
                  </a:cubicBezTo>
                  <a:cubicBezTo>
                    <a:pt x="390" y="416"/>
                    <a:pt x="458" y="403"/>
                    <a:pt x="520" y="375"/>
                  </a:cubicBezTo>
                  <a:cubicBezTo>
                    <a:pt x="567" y="352"/>
                    <a:pt x="611" y="325"/>
                    <a:pt x="642" y="281"/>
                  </a:cubicBezTo>
                  <a:cubicBezTo>
                    <a:pt x="668" y="241"/>
                    <a:pt x="682" y="186"/>
                    <a:pt x="662" y="139"/>
                  </a:cubicBezTo>
                  <a:cubicBezTo>
                    <a:pt x="623" y="44"/>
                    <a:pt x="497" y="1"/>
                    <a:pt x="367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647;p33"/>
            <p:cNvSpPr/>
            <p:nvPr/>
          </p:nvSpPr>
          <p:spPr>
            <a:xfrm>
              <a:off x="2031000" y="2270600"/>
              <a:ext cx="203325" cy="59825"/>
            </a:xfrm>
            <a:custGeom>
              <a:avLst/>
              <a:gdLst/>
              <a:ahLst/>
              <a:cxnLst/>
              <a:rect l="l" t="t" r="r" b="b"/>
              <a:pathLst>
                <a:path w="8133" h="2393" extrusionOk="0">
                  <a:moveTo>
                    <a:pt x="3265" y="1"/>
                  </a:moveTo>
                  <a:cubicBezTo>
                    <a:pt x="2317" y="1"/>
                    <a:pt x="1256" y="219"/>
                    <a:pt x="105" y="796"/>
                  </a:cubicBezTo>
                  <a:cubicBezTo>
                    <a:pt x="31" y="833"/>
                    <a:pt x="0" y="924"/>
                    <a:pt x="37" y="1002"/>
                  </a:cubicBezTo>
                  <a:cubicBezTo>
                    <a:pt x="63" y="1056"/>
                    <a:pt x="118" y="1087"/>
                    <a:pt x="173" y="1087"/>
                  </a:cubicBezTo>
                  <a:cubicBezTo>
                    <a:pt x="197" y="1087"/>
                    <a:pt x="221" y="1081"/>
                    <a:pt x="243" y="1069"/>
                  </a:cubicBezTo>
                  <a:cubicBezTo>
                    <a:pt x="1271" y="555"/>
                    <a:pt x="2287" y="298"/>
                    <a:pt x="3283" y="298"/>
                  </a:cubicBezTo>
                  <a:cubicBezTo>
                    <a:pt x="4119" y="298"/>
                    <a:pt x="4941" y="480"/>
                    <a:pt x="5744" y="843"/>
                  </a:cubicBezTo>
                  <a:cubicBezTo>
                    <a:pt x="7063" y="1441"/>
                    <a:pt x="7835" y="2331"/>
                    <a:pt x="7843" y="2338"/>
                  </a:cubicBezTo>
                  <a:cubicBezTo>
                    <a:pt x="7873" y="2375"/>
                    <a:pt x="7916" y="2392"/>
                    <a:pt x="7960" y="2392"/>
                  </a:cubicBezTo>
                  <a:cubicBezTo>
                    <a:pt x="7997" y="2392"/>
                    <a:pt x="8031" y="2382"/>
                    <a:pt x="8061" y="2355"/>
                  </a:cubicBezTo>
                  <a:cubicBezTo>
                    <a:pt x="8126" y="2301"/>
                    <a:pt x="8133" y="2203"/>
                    <a:pt x="8078" y="2139"/>
                  </a:cubicBezTo>
                  <a:cubicBezTo>
                    <a:pt x="8053" y="2110"/>
                    <a:pt x="6208" y="1"/>
                    <a:pt x="3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648;p33"/>
            <p:cNvSpPr/>
            <p:nvPr/>
          </p:nvSpPr>
          <p:spPr>
            <a:xfrm>
              <a:off x="2069975" y="2322725"/>
              <a:ext cx="62275" cy="109750"/>
            </a:xfrm>
            <a:custGeom>
              <a:avLst/>
              <a:gdLst/>
              <a:ahLst/>
              <a:cxnLst/>
              <a:rect l="l" t="t" r="r" b="b"/>
              <a:pathLst>
                <a:path w="2491" h="4390" extrusionOk="0">
                  <a:moveTo>
                    <a:pt x="2328" y="0"/>
                  </a:moveTo>
                  <a:cubicBezTo>
                    <a:pt x="2318" y="0"/>
                    <a:pt x="2309" y="1"/>
                    <a:pt x="2299" y="3"/>
                  </a:cubicBezTo>
                  <a:cubicBezTo>
                    <a:pt x="2244" y="10"/>
                    <a:pt x="949" y="239"/>
                    <a:pt x="399" y="1319"/>
                  </a:cubicBezTo>
                  <a:cubicBezTo>
                    <a:pt x="0" y="2098"/>
                    <a:pt x="101" y="3104"/>
                    <a:pt x="699" y="4305"/>
                  </a:cubicBezTo>
                  <a:cubicBezTo>
                    <a:pt x="726" y="4360"/>
                    <a:pt x="783" y="4390"/>
                    <a:pt x="838" y="4390"/>
                  </a:cubicBezTo>
                  <a:cubicBezTo>
                    <a:pt x="861" y="4390"/>
                    <a:pt x="885" y="4386"/>
                    <a:pt x="908" y="4373"/>
                  </a:cubicBezTo>
                  <a:cubicBezTo>
                    <a:pt x="983" y="4336"/>
                    <a:pt x="1016" y="4245"/>
                    <a:pt x="975" y="4167"/>
                  </a:cubicBezTo>
                  <a:cubicBezTo>
                    <a:pt x="425" y="3061"/>
                    <a:pt x="321" y="2149"/>
                    <a:pt x="672" y="1461"/>
                  </a:cubicBezTo>
                  <a:cubicBezTo>
                    <a:pt x="1151" y="519"/>
                    <a:pt x="2339" y="307"/>
                    <a:pt x="2352" y="307"/>
                  </a:cubicBezTo>
                  <a:cubicBezTo>
                    <a:pt x="2433" y="293"/>
                    <a:pt x="2490" y="212"/>
                    <a:pt x="2478" y="128"/>
                  </a:cubicBezTo>
                  <a:cubicBezTo>
                    <a:pt x="2465" y="54"/>
                    <a:pt x="2401" y="0"/>
                    <a:pt x="2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649;p33"/>
            <p:cNvSpPr/>
            <p:nvPr/>
          </p:nvSpPr>
          <p:spPr>
            <a:xfrm>
              <a:off x="2347250" y="2032275"/>
              <a:ext cx="149775" cy="112125"/>
            </a:xfrm>
            <a:custGeom>
              <a:avLst/>
              <a:gdLst/>
              <a:ahLst/>
              <a:cxnLst/>
              <a:rect l="l" t="t" r="r" b="b"/>
              <a:pathLst>
                <a:path w="5991" h="4485" extrusionOk="0">
                  <a:moveTo>
                    <a:pt x="5824" y="0"/>
                  </a:moveTo>
                  <a:cubicBezTo>
                    <a:pt x="5754" y="0"/>
                    <a:pt x="5688" y="48"/>
                    <a:pt x="5673" y="122"/>
                  </a:cubicBezTo>
                  <a:cubicBezTo>
                    <a:pt x="5255" y="1927"/>
                    <a:pt x="4209" y="3155"/>
                    <a:pt x="2558" y="3776"/>
                  </a:cubicBezTo>
                  <a:cubicBezTo>
                    <a:pt x="1622" y="4130"/>
                    <a:pt x="743" y="4176"/>
                    <a:pt x="366" y="4176"/>
                  </a:cubicBezTo>
                  <a:cubicBezTo>
                    <a:pt x="245" y="4176"/>
                    <a:pt x="176" y="4172"/>
                    <a:pt x="173" y="4171"/>
                  </a:cubicBezTo>
                  <a:cubicBezTo>
                    <a:pt x="171" y="4171"/>
                    <a:pt x="169" y="4171"/>
                    <a:pt x="167" y="4171"/>
                  </a:cubicBezTo>
                  <a:cubicBezTo>
                    <a:pt x="85" y="4171"/>
                    <a:pt x="14" y="4234"/>
                    <a:pt x="7" y="4316"/>
                  </a:cubicBezTo>
                  <a:cubicBezTo>
                    <a:pt x="1" y="4400"/>
                    <a:pt x="65" y="4474"/>
                    <a:pt x="153" y="4481"/>
                  </a:cubicBezTo>
                  <a:cubicBezTo>
                    <a:pt x="156" y="4481"/>
                    <a:pt x="220" y="4484"/>
                    <a:pt x="331" y="4484"/>
                  </a:cubicBezTo>
                  <a:cubicBezTo>
                    <a:pt x="1206" y="4484"/>
                    <a:pt x="5039" y="4249"/>
                    <a:pt x="5973" y="189"/>
                  </a:cubicBezTo>
                  <a:cubicBezTo>
                    <a:pt x="5990" y="105"/>
                    <a:pt x="5939" y="24"/>
                    <a:pt x="5855" y="3"/>
                  </a:cubicBezTo>
                  <a:cubicBezTo>
                    <a:pt x="5845" y="1"/>
                    <a:pt x="5834" y="0"/>
                    <a:pt x="58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650;p33"/>
            <p:cNvSpPr/>
            <p:nvPr/>
          </p:nvSpPr>
          <p:spPr>
            <a:xfrm>
              <a:off x="2002650" y="2271275"/>
              <a:ext cx="45000" cy="26475"/>
            </a:xfrm>
            <a:custGeom>
              <a:avLst/>
              <a:gdLst/>
              <a:ahLst/>
              <a:cxnLst/>
              <a:rect l="l" t="t" r="r" b="b"/>
              <a:pathLst>
                <a:path w="1800" h="1059" extrusionOk="0">
                  <a:moveTo>
                    <a:pt x="371" y="0"/>
                  </a:moveTo>
                  <a:cubicBezTo>
                    <a:pt x="292" y="0"/>
                    <a:pt x="213" y="21"/>
                    <a:pt x="149" y="67"/>
                  </a:cubicBezTo>
                  <a:cubicBezTo>
                    <a:pt x="51" y="138"/>
                    <a:pt x="0" y="276"/>
                    <a:pt x="51" y="384"/>
                  </a:cubicBezTo>
                  <a:cubicBezTo>
                    <a:pt x="89" y="462"/>
                    <a:pt x="162" y="512"/>
                    <a:pt x="237" y="556"/>
                  </a:cubicBezTo>
                  <a:cubicBezTo>
                    <a:pt x="507" y="725"/>
                    <a:pt x="780" y="897"/>
                    <a:pt x="1077" y="1012"/>
                  </a:cubicBezTo>
                  <a:cubicBezTo>
                    <a:pt x="1142" y="1039"/>
                    <a:pt x="1209" y="1059"/>
                    <a:pt x="1279" y="1059"/>
                  </a:cubicBezTo>
                  <a:cubicBezTo>
                    <a:pt x="1799" y="1049"/>
                    <a:pt x="1195" y="502"/>
                    <a:pt x="1091" y="411"/>
                  </a:cubicBezTo>
                  <a:cubicBezTo>
                    <a:pt x="1000" y="333"/>
                    <a:pt x="908" y="256"/>
                    <a:pt x="814" y="185"/>
                  </a:cubicBezTo>
                  <a:cubicBezTo>
                    <a:pt x="716" y="115"/>
                    <a:pt x="611" y="50"/>
                    <a:pt x="497" y="17"/>
                  </a:cubicBezTo>
                  <a:cubicBezTo>
                    <a:pt x="456" y="6"/>
                    <a:pt x="414" y="0"/>
                    <a:pt x="3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651;p33"/>
            <p:cNvSpPr/>
            <p:nvPr/>
          </p:nvSpPr>
          <p:spPr>
            <a:xfrm>
              <a:off x="2056050" y="2425650"/>
              <a:ext cx="42475" cy="20425"/>
            </a:xfrm>
            <a:custGeom>
              <a:avLst/>
              <a:gdLst/>
              <a:ahLst/>
              <a:cxnLst/>
              <a:rect l="l" t="t" r="r" b="b"/>
              <a:pathLst>
                <a:path w="1699" h="817" extrusionOk="0">
                  <a:moveTo>
                    <a:pt x="1234" y="0"/>
                  </a:moveTo>
                  <a:cubicBezTo>
                    <a:pt x="1086" y="0"/>
                    <a:pt x="933" y="22"/>
                    <a:pt x="881" y="30"/>
                  </a:cubicBezTo>
                  <a:cubicBezTo>
                    <a:pt x="763" y="50"/>
                    <a:pt x="645" y="70"/>
                    <a:pt x="527" y="98"/>
                  </a:cubicBezTo>
                  <a:cubicBezTo>
                    <a:pt x="412" y="124"/>
                    <a:pt x="294" y="162"/>
                    <a:pt x="196" y="232"/>
                  </a:cubicBezTo>
                  <a:cubicBezTo>
                    <a:pt x="99" y="300"/>
                    <a:pt x="21" y="408"/>
                    <a:pt x="11" y="529"/>
                  </a:cubicBezTo>
                  <a:cubicBezTo>
                    <a:pt x="1" y="647"/>
                    <a:pt x="75" y="775"/>
                    <a:pt x="190" y="809"/>
                  </a:cubicBezTo>
                  <a:cubicBezTo>
                    <a:pt x="210" y="814"/>
                    <a:pt x="232" y="817"/>
                    <a:pt x="253" y="817"/>
                  </a:cubicBezTo>
                  <a:cubicBezTo>
                    <a:pt x="317" y="817"/>
                    <a:pt x="382" y="797"/>
                    <a:pt x="443" y="779"/>
                  </a:cubicBezTo>
                  <a:cubicBezTo>
                    <a:pt x="747" y="677"/>
                    <a:pt x="1054" y="580"/>
                    <a:pt x="1334" y="425"/>
                  </a:cubicBezTo>
                  <a:cubicBezTo>
                    <a:pt x="1395" y="394"/>
                    <a:pt x="1451" y="358"/>
                    <a:pt x="1496" y="303"/>
                  </a:cubicBezTo>
                  <a:cubicBezTo>
                    <a:pt x="1699" y="55"/>
                    <a:pt x="1471" y="0"/>
                    <a:pt x="1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652;p33"/>
            <p:cNvSpPr/>
            <p:nvPr/>
          </p:nvSpPr>
          <p:spPr>
            <a:xfrm>
              <a:off x="1958375" y="1919925"/>
              <a:ext cx="41850" cy="46275"/>
            </a:xfrm>
            <a:custGeom>
              <a:avLst/>
              <a:gdLst/>
              <a:ahLst/>
              <a:cxnLst/>
              <a:rect l="l" t="t" r="r" b="b"/>
              <a:pathLst>
                <a:path w="1674" h="1851" extrusionOk="0">
                  <a:moveTo>
                    <a:pt x="723" y="1"/>
                  </a:moveTo>
                  <a:cubicBezTo>
                    <a:pt x="639" y="1"/>
                    <a:pt x="557" y="37"/>
                    <a:pt x="493" y="90"/>
                  </a:cubicBezTo>
                  <a:cubicBezTo>
                    <a:pt x="415" y="158"/>
                    <a:pt x="362" y="249"/>
                    <a:pt x="317" y="344"/>
                  </a:cubicBezTo>
                  <a:cubicBezTo>
                    <a:pt x="125" y="732"/>
                    <a:pt x="0" y="1551"/>
                    <a:pt x="493" y="1791"/>
                  </a:cubicBezTo>
                  <a:cubicBezTo>
                    <a:pt x="574" y="1832"/>
                    <a:pt x="682" y="1851"/>
                    <a:pt x="799" y="1851"/>
                  </a:cubicBezTo>
                  <a:cubicBezTo>
                    <a:pt x="1167" y="1851"/>
                    <a:pt x="1630" y="1658"/>
                    <a:pt x="1661" y="1336"/>
                  </a:cubicBezTo>
                  <a:cubicBezTo>
                    <a:pt x="1673" y="1180"/>
                    <a:pt x="1559" y="1009"/>
                    <a:pt x="1404" y="1004"/>
                  </a:cubicBezTo>
                  <a:cubicBezTo>
                    <a:pt x="1399" y="1004"/>
                    <a:pt x="1395" y="1004"/>
                    <a:pt x="1390" y="1004"/>
                  </a:cubicBezTo>
                  <a:cubicBezTo>
                    <a:pt x="1334" y="1004"/>
                    <a:pt x="1278" y="1022"/>
                    <a:pt x="1222" y="1029"/>
                  </a:cubicBezTo>
                  <a:cubicBezTo>
                    <a:pt x="1211" y="1030"/>
                    <a:pt x="1201" y="1030"/>
                    <a:pt x="1190" y="1030"/>
                  </a:cubicBezTo>
                  <a:cubicBezTo>
                    <a:pt x="1138" y="1030"/>
                    <a:pt x="1085" y="1016"/>
                    <a:pt x="1056" y="975"/>
                  </a:cubicBezTo>
                  <a:cubicBezTo>
                    <a:pt x="1033" y="944"/>
                    <a:pt x="1030" y="903"/>
                    <a:pt x="1030" y="867"/>
                  </a:cubicBezTo>
                  <a:cubicBezTo>
                    <a:pt x="1026" y="701"/>
                    <a:pt x="1063" y="539"/>
                    <a:pt x="1046" y="374"/>
                  </a:cubicBezTo>
                  <a:cubicBezTo>
                    <a:pt x="1030" y="212"/>
                    <a:pt x="938" y="40"/>
                    <a:pt x="776" y="6"/>
                  </a:cubicBezTo>
                  <a:cubicBezTo>
                    <a:pt x="758" y="2"/>
                    <a:pt x="740" y="1"/>
                    <a:pt x="7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653;p33"/>
            <p:cNvSpPr/>
            <p:nvPr/>
          </p:nvSpPr>
          <p:spPr>
            <a:xfrm>
              <a:off x="2472025" y="2001375"/>
              <a:ext cx="49725" cy="38225"/>
            </a:xfrm>
            <a:custGeom>
              <a:avLst/>
              <a:gdLst/>
              <a:ahLst/>
              <a:cxnLst/>
              <a:rect l="l" t="t" r="r" b="b"/>
              <a:pathLst>
                <a:path w="1989" h="1529" extrusionOk="0">
                  <a:moveTo>
                    <a:pt x="1685" y="1"/>
                  </a:moveTo>
                  <a:cubicBezTo>
                    <a:pt x="1583" y="1"/>
                    <a:pt x="1476" y="44"/>
                    <a:pt x="1394" y="109"/>
                  </a:cubicBezTo>
                  <a:cubicBezTo>
                    <a:pt x="1266" y="210"/>
                    <a:pt x="1175" y="352"/>
                    <a:pt x="1054" y="464"/>
                  </a:cubicBezTo>
                  <a:cubicBezTo>
                    <a:pt x="1026" y="490"/>
                    <a:pt x="996" y="514"/>
                    <a:pt x="959" y="520"/>
                  </a:cubicBezTo>
                  <a:cubicBezTo>
                    <a:pt x="953" y="521"/>
                    <a:pt x="947" y="522"/>
                    <a:pt x="940" y="522"/>
                  </a:cubicBezTo>
                  <a:cubicBezTo>
                    <a:pt x="887" y="522"/>
                    <a:pt x="837" y="482"/>
                    <a:pt x="803" y="439"/>
                  </a:cubicBezTo>
                  <a:cubicBezTo>
                    <a:pt x="766" y="392"/>
                    <a:pt x="739" y="335"/>
                    <a:pt x="696" y="291"/>
                  </a:cubicBezTo>
                  <a:cubicBezTo>
                    <a:pt x="648" y="246"/>
                    <a:pt x="585" y="226"/>
                    <a:pt x="520" y="226"/>
                  </a:cubicBezTo>
                  <a:cubicBezTo>
                    <a:pt x="430" y="226"/>
                    <a:pt x="336" y="266"/>
                    <a:pt x="277" y="335"/>
                  </a:cubicBezTo>
                  <a:cubicBezTo>
                    <a:pt x="1" y="662"/>
                    <a:pt x="406" y="1367"/>
                    <a:pt x="760" y="1496"/>
                  </a:cubicBezTo>
                  <a:cubicBezTo>
                    <a:pt x="821" y="1518"/>
                    <a:pt x="882" y="1528"/>
                    <a:pt x="942" y="1528"/>
                  </a:cubicBezTo>
                  <a:cubicBezTo>
                    <a:pt x="1391" y="1528"/>
                    <a:pt x="1796" y="971"/>
                    <a:pt x="1927" y="612"/>
                  </a:cubicBezTo>
                  <a:cubicBezTo>
                    <a:pt x="1961" y="517"/>
                    <a:pt x="1988" y="416"/>
                    <a:pt x="1985" y="311"/>
                  </a:cubicBezTo>
                  <a:cubicBezTo>
                    <a:pt x="1978" y="210"/>
                    <a:pt x="1934" y="106"/>
                    <a:pt x="1850" y="48"/>
                  </a:cubicBezTo>
                  <a:cubicBezTo>
                    <a:pt x="1801" y="15"/>
                    <a:pt x="1744" y="1"/>
                    <a:pt x="16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654;p33"/>
            <p:cNvSpPr/>
            <p:nvPr/>
          </p:nvSpPr>
          <p:spPr>
            <a:xfrm>
              <a:off x="2024600" y="2009500"/>
              <a:ext cx="132725" cy="131350"/>
            </a:xfrm>
            <a:custGeom>
              <a:avLst/>
              <a:gdLst/>
              <a:ahLst/>
              <a:cxnLst/>
              <a:rect l="l" t="t" r="r" b="b"/>
              <a:pathLst>
                <a:path w="5309" h="5254" extrusionOk="0">
                  <a:moveTo>
                    <a:pt x="3293" y="24"/>
                  </a:moveTo>
                  <a:lnTo>
                    <a:pt x="3292" y="26"/>
                  </a:lnTo>
                  <a:lnTo>
                    <a:pt x="3292" y="26"/>
                  </a:lnTo>
                  <a:cubicBezTo>
                    <a:pt x="3296" y="27"/>
                    <a:pt x="3301" y="28"/>
                    <a:pt x="3305" y="29"/>
                  </a:cubicBezTo>
                  <a:lnTo>
                    <a:pt x="3305" y="29"/>
                  </a:lnTo>
                  <a:cubicBezTo>
                    <a:pt x="3301" y="27"/>
                    <a:pt x="3297" y="25"/>
                    <a:pt x="3293" y="24"/>
                  </a:cubicBezTo>
                  <a:close/>
                  <a:moveTo>
                    <a:pt x="3305" y="29"/>
                  </a:moveTo>
                  <a:lnTo>
                    <a:pt x="3305" y="29"/>
                  </a:lnTo>
                  <a:cubicBezTo>
                    <a:pt x="3735" y="234"/>
                    <a:pt x="4496" y="709"/>
                    <a:pt x="4546" y="740"/>
                  </a:cubicBezTo>
                  <a:lnTo>
                    <a:pt x="4546" y="740"/>
                  </a:lnTo>
                  <a:cubicBezTo>
                    <a:pt x="4210" y="399"/>
                    <a:pt x="3783" y="149"/>
                    <a:pt x="3305" y="29"/>
                  </a:cubicBezTo>
                  <a:close/>
                  <a:moveTo>
                    <a:pt x="4546" y="740"/>
                  </a:moveTo>
                  <a:cubicBezTo>
                    <a:pt x="4547" y="741"/>
                    <a:pt x="4547" y="742"/>
                    <a:pt x="4548" y="742"/>
                  </a:cubicBezTo>
                  <a:lnTo>
                    <a:pt x="4548" y="742"/>
                  </a:lnTo>
                  <a:lnTo>
                    <a:pt x="4548" y="742"/>
                  </a:lnTo>
                  <a:cubicBezTo>
                    <a:pt x="4548" y="742"/>
                    <a:pt x="4548" y="741"/>
                    <a:pt x="4546" y="740"/>
                  </a:cubicBezTo>
                  <a:close/>
                  <a:moveTo>
                    <a:pt x="3175" y="0"/>
                  </a:moveTo>
                  <a:cubicBezTo>
                    <a:pt x="2942" y="114"/>
                    <a:pt x="2737" y="287"/>
                    <a:pt x="2555" y="479"/>
                  </a:cubicBezTo>
                  <a:cubicBezTo>
                    <a:pt x="2318" y="729"/>
                    <a:pt x="2119" y="1009"/>
                    <a:pt x="1890" y="1262"/>
                  </a:cubicBezTo>
                  <a:cubicBezTo>
                    <a:pt x="1765" y="1397"/>
                    <a:pt x="1630" y="1528"/>
                    <a:pt x="1465" y="1609"/>
                  </a:cubicBezTo>
                  <a:cubicBezTo>
                    <a:pt x="1363" y="1660"/>
                    <a:pt x="1252" y="1687"/>
                    <a:pt x="1141" y="1687"/>
                  </a:cubicBezTo>
                  <a:cubicBezTo>
                    <a:pt x="1069" y="1687"/>
                    <a:pt x="999" y="1677"/>
                    <a:pt x="932" y="1646"/>
                  </a:cubicBezTo>
                  <a:cubicBezTo>
                    <a:pt x="712" y="1556"/>
                    <a:pt x="583" y="1313"/>
                    <a:pt x="570" y="1076"/>
                  </a:cubicBezTo>
                  <a:cubicBezTo>
                    <a:pt x="567" y="1036"/>
                    <a:pt x="570" y="995"/>
                    <a:pt x="570" y="955"/>
                  </a:cubicBezTo>
                  <a:lnTo>
                    <a:pt x="570" y="955"/>
                  </a:lnTo>
                  <a:cubicBezTo>
                    <a:pt x="213" y="1407"/>
                    <a:pt x="0" y="1981"/>
                    <a:pt x="0" y="2601"/>
                  </a:cubicBezTo>
                  <a:cubicBezTo>
                    <a:pt x="0" y="3876"/>
                    <a:pt x="899" y="4940"/>
                    <a:pt x="2098" y="5195"/>
                  </a:cubicBezTo>
                  <a:lnTo>
                    <a:pt x="2098" y="5195"/>
                  </a:lnTo>
                  <a:cubicBezTo>
                    <a:pt x="1335" y="5001"/>
                    <a:pt x="826" y="4525"/>
                    <a:pt x="826" y="4525"/>
                  </a:cubicBezTo>
                  <a:lnTo>
                    <a:pt x="3292" y="26"/>
                  </a:lnTo>
                  <a:lnTo>
                    <a:pt x="3292" y="26"/>
                  </a:lnTo>
                  <a:cubicBezTo>
                    <a:pt x="3253" y="16"/>
                    <a:pt x="3214" y="8"/>
                    <a:pt x="3175" y="0"/>
                  </a:cubicBezTo>
                  <a:close/>
                  <a:moveTo>
                    <a:pt x="4548" y="742"/>
                  </a:moveTo>
                  <a:lnTo>
                    <a:pt x="3712" y="2281"/>
                  </a:lnTo>
                  <a:cubicBezTo>
                    <a:pt x="3718" y="2285"/>
                    <a:pt x="3722" y="2291"/>
                    <a:pt x="3726" y="2294"/>
                  </a:cubicBezTo>
                  <a:cubicBezTo>
                    <a:pt x="3833" y="2402"/>
                    <a:pt x="3880" y="2537"/>
                    <a:pt x="3901" y="2665"/>
                  </a:cubicBezTo>
                  <a:cubicBezTo>
                    <a:pt x="3935" y="2922"/>
                    <a:pt x="3897" y="3158"/>
                    <a:pt x="3827" y="3391"/>
                  </a:cubicBezTo>
                  <a:cubicBezTo>
                    <a:pt x="3813" y="3435"/>
                    <a:pt x="3776" y="3462"/>
                    <a:pt x="3732" y="3462"/>
                  </a:cubicBezTo>
                  <a:cubicBezTo>
                    <a:pt x="3722" y="3462"/>
                    <a:pt x="3712" y="3462"/>
                    <a:pt x="3701" y="3459"/>
                  </a:cubicBezTo>
                  <a:cubicBezTo>
                    <a:pt x="3651" y="3442"/>
                    <a:pt x="3624" y="3391"/>
                    <a:pt x="3634" y="3341"/>
                  </a:cubicBezTo>
                  <a:lnTo>
                    <a:pt x="3634" y="3333"/>
                  </a:lnTo>
                  <a:cubicBezTo>
                    <a:pt x="3658" y="3232"/>
                    <a:pt x="3675" y="3121"/>
                    <a:pt x="3681" y="3017"/>
                  </a:cubicBezTo>
                  <a:cubicBezTo>
                    <a:pt x="3688" y="2908"/>
                    <a:pt x="3688" y="2804"/>
                    <a:pt x="3668" y="2706"/>
                  </a:cubicBezTo>
                  <a:cubicBezTo>
                    <a:pt x="3654" y="2629"/>
                    <a:pt x="3628" y="2561"/>
                    <a:pt x="3590" y="2507"/>
                  </a:cubicBezTo>
                  <a:lnTo>
                    <a:pt x="2130" y="5202"/>
                  </a:lnTo>
                  <a:lnTo>
                    <a:pt x="2130" y="5202"/>
                  </a:lnTo>
                  <a:cubicBezTo>
                    <a:pt x="2119" y="5200"/>
                    <a:pt x="2109" y="5198"/>
                    <a:pt x="2098" y="5195"/>
                  </a:cubicBezTo>
                  <a:lnTo>
                    <a:pt x="2098" y="5195"/>
                  </a:lnTo>
                  <a:cubicBezTo>
                    <a:pt x="2108" y="5198"/>
                    <a:pt x="2119" y="5201"/>
                    <a:pt x="2129" y="5203"/>
                  </a:cubicBezTo>
                  <a:lnTo>
                    <a:pt x="2130" y="5202"/>
                  </a:lnTo>
                  <a:lnTo>
                    <a:pt x="2130" y="5202"/>
                  </a:lnTo>
                  <a:cubicBezTo>
                    <a:pt x="2299" y="5236"/>
                    <a:pt x="2474" y="5253"/>
                    <a:pt x="2653" y="5253"/>
                  </a:cubicBezTo>
                  <a:cubicBezTo>
                    <a:pt x="3364" y="5253"/>
                    <a:pt x="4009" y="4977"/>
                    <a:pt x="4484" y="4521"/>
                  </a:cubicBezTo>
                  <a:cubicBezTo>
                    <a:pt x="4454" y="4487"/>
                    <a:pt x="4424" y="4454"/>
                    <a:pt x="4397" y="4417"/>
                  </a:cubicBezTo>
                  <a:cubicBezTo>
                    <a:pt x="4319" y="4322"/>
                    <a:pt x="4265" y="4218"/>
                    <a:pt x="4207" y="4113"/>
                  </a:cubicBezTo>
                  <a:cubicBezTo>
                    <a:pt x="4147" y="4012"/>
                    <a:pt x="4120" y="3911"/>
                    <a:pt x="4157" y="3793"/>
                  </a:cubicBezTo>
                  <a:cubicBezTo>
                    <a:pt x="4167" y="3769"/>
                    <a:pt x="4178" y="3742"/>
                    <a:pt x="4191" y="3718"/>
                  </a:cubicBezTo>
                  <a:cubicBezTo>
                    <a:pt x="4255" y="3614"/>
                    <a:pt x="4369" y="3536"/>
                    <a:pt x="4491" y="3509"/>
                  </a:cubicBezTo>
                  <a:cubicBezTo>
                    <a:pt x="4501" y="3509"/>
                    <a:pt x="4511" y="3506"/>
                    <a:pt x="4518" y="3506"/>
                  </a:cubicBezTo>
                  <a:cubicBezTo>
                    <a:pt x="4562" y="3506"/>
                    <a:pt x="4599" y="3529"/>
                    <a:pt x="4643" y="3546"/>
                  </a:cubicBezTo>
                  <a:cubicBezTo>
                    <a:pt x="4704" y="3570"/>
                    <a:pt x="4758" y="3607"/>
                    <a:pt x="4812" y="3644"/>
                  </a:cubicBezTo>
                  <a:cubicBezTo>
                    <a:pt x="4886" y="3688"/>
                    <a:pt x="4961" y="3732"/>
                    <a:pt x="5038" y="3766"/>
                  </a:cubicBezTo>
                  <a:cubicBezTo>
                    <a:pt x="5210" y="3414"/>
                    <a:pt x="5308" y="3020"/>
                    <a:pt x="5308" y="2601"/>
                  </a:cubicBezTo>
                  <a:cubicBezTo>
                    <a:pt x="5308" y="1877"/>
                    <a:pt x="5018" y="1221"/>
                    <a:pt x="4548" y="742"/>
                  </a:cubicBezTo>
                  <a:close/>
                </a:path>
              </a:pathLst>
            </a:custGeom>
            <a:solidFill>
              <a:srgbClr val="E5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655;p33"/>
            <p:cNvSpPr/>
            <p:nvPr/>
          </p:nvSpPr>
          <p:spPr>
            <a:xfrm>
              <a:off x="2038775" y="2008125"/>
              <a:ext cx="65200" cy="43550"/>
            </a:xfrm>
            <a:custGeom>
              <a:avLst/>
              <a:gdLst/>
              <a:ahLst/>
              <a:cxnLst/>
              <a:rect l="l" t="t" r="r" b="b"/>
              <a:pathLst>
                <a:path w="2608" h="1742" extrusionOk="0">
                  <a:moveTo>
                    <a:pt x="2086" y="1"/>
                  </a:moveTo>
                  <a:cubicBezTo>
                    <a:pt x="1242" y="1"/>
                    <a:pt x="489" y="396"/>
                    <a:pt x="3" y="1010"/>
                  </a:cubicBezTo>
                  <a:cubicBezTo>
                    <a:pt x="3" y="1050"/>
                    <a:pt x="0" y="1091"/>
                    <a:pt x="3" y="1131"/>
                  </a:cubicBezTo>
                  <a:cubicBezTo>
                    <a:pt x="16" y="1368"/>
                    <a:pt x="145" y="1611"/>
                    <a:pt x="365" y="1701"/>
                  </a:cubicBezTo>
                  <a:cubicBezTo>
                    <a:pt x="432" y="1732"/>
                    <a:pt x="502" y="1742"/>
                    <a:pt x="574" y="1742"/>
                  </a:cubicBezTo>
                  <a:cubicBezTo>
                    <a:pt x="685" y="1742"/>
                    <a:pt x="796" y="1715"/>
                    <a:pt x="898" y="1664"/>
                  </a:cubicBezTo>
                  <a:cubicBezTo>
                    <a:pt x="1063" y="1583"/>
                    <a:pt x="1198" y="1452"/>
                    <a:pt x="1323" y="1317"/>
                  </a:cubicBezTo>
                  <a:cubicBezTo>
                    <a:pt x="1552" y="1064"/>
                    <a:pt x="1751" y="784"/>
                    <a:pt x="1988" y="534"/>
                  </a:cubicBezTo>
                  <a:cubicBezTo>
                    <a:pt x="2170" y="342"/>
                    <a:pt x="2375" y="169"/>
                    <a:pt x="2608" y="55"/>
                  </a:cubicBezTo>
                  <a:cubicBezTo>
                    <a:pt x="2439" y="21"/>
                    <a:pt x="2264" y="1"/>
                    <a:pt x="2086" y="1"/>
                  </a:cubicBezTo>
                  <a:close/>
                </a:path>
              </a:pathLst>
            </a:custGeom>
            <a:solidFill>
              <a:srgbClr val="E5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656;p33"/>
            <p:cNvSpPr/>
            <p:nvPr/>
          </p:nvSpPr>
          <p:spPr>
            <a:xfrm>
              <a:off x="2114350" y="2066500"/>
              <a:ext cx="8625" cy="29575"/>
            </a:xfrm>
            <a:custGeom>
              <a:avLst/>
              <a:gdLst/>
              <a:ahLst/>
              <a:cxnLst/>
              <a:rect l="l" t="t" r="r" b="b"/>
              <a:pathLst>
                <a:path w="345" h="1183" extrusionOk="0">
                  <a:moveTo>
                    <a:pt x="122" y="1"/>
                  </a:moveTo>
                  <a:lnTo>
                    <a:pt x="0" y="227"/>
                  </a:lnTo>
                  <a:cubicBezTo>
                    <a:pt x="38" y="281"/>
                    <a:pt x="64" y="349"/>
                    <a:pt x="78" y="426"/>
                  </a:cubicBezTo>
                  <a:cubicBezTo>
                    <a:pt x="98" y="524"/>
                    <a:pt x="98" y="628"/>
                    <a:pt x="91" y="737"/>
                  </a:cubicBezTo>
                  <a:cubicBezTo>
                    <a:pt x="85" y="841"/>
                    <a:pt x="68" y="952"/>
                    <a:pt x="44" y="1053"/>
                  </a:cubicBezTo>
                  <a:lnTo>
                    <a:pt x="44" y="1061"/>
                  </a:lnTo>
                  <a:cubicBezTo>
                    <a:pt x="34" y="1111"/>
                    <a:pt x="61" y="1162"/>
                    <a:pt x="111" y="1179"/>
                  </a:cubicBezTo>
                  <a:cubicBezTo>
                    <a:pt x="122" y="1182"/>
                    <a:pt x="132" y="1182"/>
                    <a:pt x="142" y="1182"/>
                  </a:cubicBezTo>
                  <a:cubicBezTo>
                    <a:pt x="186" y="1182"/>
                    <a:pt x="223" y="1155"/>
                    <a:pt x="237" y="1111"/>
                  </a:cubicBezTo>
                  <a:cubicBezTo>
                    <a:pt x="307" y="878"/>
                    <a:pt x="345" y="642"/>
                    <a:pt x="311" y="385"/>
                  </a:cubicBezTo>
                  <a:cubicBezTo>
                    <a:pt x="290" y="257"/>
                    <a:pt x="243" y="122"/>
                    <a:pt x="136" y="14"/>
                  </a:cubicBezTo>
                  <a:cubicBezTo>
                    <a:pt x="132" y="11"/>
                    <a:pt x="128" y="5"/>
                    <a:pt x="12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657;p33"/>
            <p:cNvSpPr/>
            <p:nvPr/>
          </p:nvSpPr>
          <p:spPr>
            <a:xfrm>
              <a:off x="2127600" y="2097125"/>
              <a:ext cx="22950" cy="25425"/>
            </a:xfrm>
            <a:custGeom>
              <a:avLst/>
              <a:gdLst/>
              <a:ahLst/>
              <a:cxnLst/>
              <a:rect l="l" t="t" r="r" b="b"/>
              <a:pathLst>
                <a:path w="918" h="1017" extrusionOk="0">
                  <a:moveTo>
                    <a:pt x="398" y="1"/>
                  </a:moveTo>
                  <a:cubicBezTo>
                    <a:pt x="391" y="1"/>
                    <a:pt x="381" y="4"/>
                    <a:pt x="371" y="4"/>
                  </a:cubicBezTo>
                  <a:cubicBezTo>
                    <a:pt x="249" y="31"/>
                    <a:pt x="135" y="109"/>
                    <a:pt x="71" y="213"/>
                  </a:cubicBezTo>
                  <a:cubicBezTo>
                    <a:pt x="58" y="237"/>
                    <a:pt x="47" y="264"/>
                    <a:pt x="37" y="288"/>
                  </a:cubicBezTo>
                  <a:cubicBezTo>
                    <a:pt x="0" y="406"/>
                    <a:pt x="27" y="507"/>
                    <a:pt x="87" y="608"/>
                  </a:cubicBezTo>
                  <a:cubicBezTo>
                    <a:pt x="145" y="713"/>
                    <a:pt x="199" y="817"/>
                    <a:pt x="277" y="912"/>
                  </a:cubicBezTo>
                  <a:cubicBezTo>
                    <a:pt x="304" y="949"/>
                    <a:pt x="334" y="982"/>
                    <a:pt x="364" y="1016"/>
                  </a:cubicBezTo>
                  <a:cubicBezTo>
                    <a:pt x="590" y="800"/>
                    <a:pt x="780" y="544"/>
                    <a:pt x="918" y="261"/>
                  </a:cubicBezTo>
                  <a:cubicBezTo>
                    <a:pt x="841" y="227"/>
                    <a:pt x="766" y="183"/>
                    <a:pt x="692" y="139"/>
                  </a:cubicBezTo>
                  <a:cubicBezTo>
                    <a:pt x="638" y="102"/>
                    <a:pt x="584" y="65"/>
                    <a:pt x="523" y="41"/>
                  </a:cubicBezTo>
                  <a:cubicBezTo>
                    <a:pt x="479" y="24"/>
                    <a:pt x="442" y="1"/>
                    <a:pt x="398" y="1"/>
                  </a:cubicBezTo>
                  <a:close/>
                </a:path>
              </a:pathLst>
            </a:custGeom>
            <a:solidFill>
              <a:srgbClr val="6F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658;p33"/>
            <p:cNvSpPr/>
            <p:nvPr/>
          </p:nvSpPr>
          <p:spPr>
            <a:xfrm>
              <a:off x="2045250" y="2010075"/>
              <a:ext cx="93075" cy="129525"/>
            </a:xfrm>
            <a:custGeom>
              <a:avLst/>
              <a:gdLst/>
              <a:ahLst/>
              <a:cxnLst/>
              <a:rect l="l" t="t" r="r" b="b"/>
              <a:pathLst>
                <a:path w="3723" h="5181" extrusionOk="0">
                  <a:moveTo>
                    <a:pt x="2467" y="1"/>
                  </a:moveTo>
                  <a:lnTo>
                    <a:pt x="0" y="4502"/>
                  </a:lnTo>
                  <a:cubicBezTo>
                    <a:pt x="0" y="4502"/>
                    <a:pt x="524" y="4991"/>
                    <a:pt x="1303" y="5180"/>
                  </a:cubicBezTo>
                  <a:lnTo>
                    <a:pt x="2764" y="2484"/>
                  </a:lnTo>
                  <a:cubicBezTo>
                    <a:pt x="2754" y="2467"/>
                    <a:pt x="2744" y="2454"/>
                    <a:pt x="2730" y="2444"/>
                  </a:cubicBezTo>
                  <a:cubicBezTo>
                    <a:pt x="2700" y="2413"/>
                    <a:pt x="2666" y="2393"/>
                    <a:pt x="2629" y="2376"/>
                  </a:cubicBezTo>
                  <a:cubicBezTo>
                    <a:pt x="2589" y="2363"/>
                    <a:pt x="2545" y="2352"/>
                    <a:pt x="2498" y="2352"/>
                  </a:cubicBezTo>
                  <a:cubicBezTo>
                    <a:pt x="2484" y="2352"/>
                    <a:pt x="2467" y="2349"/>
                    <a:pt x="2454" y="2349"/>
                  </a:cubicBezTo>
                  <a:cubicBezTo>
                    <a:pt x="2373" y="2349"/>
                    <a:pt x="2295" y="2366"/>
                    <a:pt x="2231" y="2403"/>
                  </a:cubicBezTo>
                  <a:cubicBezTo>
                    <a:pt x="2154" y="2444"/>
                    <a:pt x="2093" y="2511"/>
                    <a:pt x="2042" y="2595"/>
                  </a:cubicBezTo>
                  <a:cubicBezTo>
                    <a:pt x="1995" y="2679"/>
                    <a:pt x="1961" y="2781"/>
                    <a:pt x="1938" y="2885"/>
                  </a:cubicBezTo>
                  <a:cubicBezTo>
                    <a:pt x="1917" y="2986"/>
                    <a:pt x="1904" y="3098"/>
                    <a:pt x="1900" y="3199"/>
                  </a:cubicBezTo>
                  <a:lnTo>
                    <a:pt x="1900" y="3206"/>
                  </a:lnTo>
                  <a:cubicBezTo>
                    <a:pt x="1900" y="3260"/>
                    <a:pt x="1853" y="3301"/>
                    <a:pt x="1799" y="3301"/>
                  </a:cubicBezTo>
                  <a:cubicBezTo>
                    <a:pt x="1746" y="3301"/>
                    <a:pt x="1705" y="3260"/>
                    <a:pt x="1701" y="3209"/>
                  </a:cubicBezTo>
                  <a:cubicBezTo>
                    <a:pt x="1695" y="3081"/>
                    <a:pt x="1701" y="2963"/>
                    <a:pt x="1721" y="2841"/>
                  </a:cubicBezTo>
                  <a:cubicBezTo>
                    <a:pt x="1742" y="2720"/>
                    <a:pt x="1776" y="2598"/>
                    <a:pt x="1836" y="2484"/>
                  </a:cubicBezTo>
                  <a:cubicBezTo>
                    <a:pt x="1897" y="2369"/>
                    <a:pt x="1992" y="2258"/>
                    <a:pt x="2116" y="2190"/>
                  </a:cubicBezTo>
                  <a:cubicBezTo>
                    <a:pt x="2224" y="2130"/>
                    <a:pt x="2346" y="2106"/>
                    <a:pt x="2461" y="2106"/>
                  </a:cubicBezTo>
                  <a:lnTo>
                    <a:pt x="2515" y="2106"/>
                  </a:lnTo>
                  <a:cubicBezTo>
                    <a:pt x="2579" y="2109"/>
                    <a:pt x="2649" y="2126"/>
                    <a:pt x="2717" y="2150"/>
                  </a:cubicBezTo>
                  <a:cubicBezTo>
                    <a:pt x="2778" y="2173"/>
                    <a:pt x="2839" y="2211"/>
                    <a:pt x="2886" y="2258"/>
                  </a:cubicBezTo>
                  <a:lnTo>
                    <a:pt x="3722" y="719"/>
                  </a:lnTo>
                  <a:cubicBezTo>
                    <a:pt x="3722" y="719"/>
                    <a:pt x="2909" y="209"/>
                    <a:pt x="2467" y="1"/>
                  </a:cubicBezTo>
                  <a:close/>
                </a:path>
              </a:pathLst>
            </a:custGeom>
            <a:solidFill>
              <a:srgbClr val="EA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659;p33"/>
            <p:cNvSpPr/>
            <p:nvPr/>
          </p:nvSpPr>
          <p:spPr>
            <a:xfrm>
              <a:off x="2087600" y="2062725"/>
              <a:ext cx="29800" cy="29875"/>
            </a:xfrm>
            <a:custGeom>
              <a:avLst/>
              <a:gdLst/>
              <a:ahLst/>
              <a:cxnLst/>
              <a:rect l="l" t="t" r="r" b="b"/>
              <a:pathLst>
                <a:path w="1192" h="1195" extrusionOk="0">
                  <a:moveTo>
                    <a:pt x="767" y="0"/>
                  </a:moveTo>
                  <a:cubicBezTo>
                    <a:pt x="652" y="0"/>
                    <a:pt x="530" y="24"/>
                    <a:pt x="422" y="84"/>
                  </a:cubicBezTo>
                  <a:cubicBezTo>
                    <a:pt x="298" y="152"/>
                    <a:pt x="203" y="263"/>
                    <a:pt x="142" y="378"/>
                  </a:cubicBezTo>
                  <a:cubicBezTo>
                    <a:pt x="82" y="492"/>
                    <a:pt x="48" y="614"/>
                    <a:pt x="27" y="735"/>
                  </a:cubicBezTo>
                  <a:cubicBezTo>
                    <a:pt x="7" y="857"/>
                    <a:pt x="1" y="975"/>
                    <a:pt x="7" y="1103"/>
                  </a:cubicBezTo>
                  <a:cubicBezTo>
                    <a:pt x="11" y="1154"/>
                    <a:pt x="52" y="1195"/>
                    <a:pt x="105" y="1195"/>
                  </a:cubicBezTo>
                  <a:cubicBezTo>
                    <a:pt x="159" y="1195"/>
                    <a:pt x="206" y="1154"/>
                    <a:pt x="206" y="1100"/>
                  </a:cubicBezTo>
                  <a:lnTo>
                    <a:pt x="206" y="1093"/>
                  </a:lnTo>
                  <a:cubicBezTo>
                    <a:pt x="210" y="992"/>
                    <a:pt x="223" y="880"/>
                    <a:pt x="244" y="779"/>
                  </a:cubicBezTo>
                  <a:cubicBezTo>
                    <a:pt x="267" y="675"/>
                    <a:pt x="301" y="573"/>
                    <a:pt x="348" y="489"/>
                  </a:cubicBezTo>
                  <a:cubicBezTo>
                    <a:pt x="399" y="405"/>
                    <a:pt x="460" y="338"/>
                    <a:pt x="537" y="297"/>
                  </a:cubicBezTo>
                  <a:cubicBezTo>
                    <a:pt x="601" y="260"/>
                    <a:pt x="679" y="243"/>
                    <a:pt x="760" y="243"/>
                  </a:cubicBezTo>
                  <a:cubicBezTo>
                    <a:pt x="773" y="243"/>
                    <a:pt x="790" y="246"/>
                    <a:pt x="804" y="246"/>
                  </a:cubicBezTo>
                  <a:cubicBezTo>
                    <a:pt x="851" y="246"/>
                    <a:pt x="895" y="257"/>
                    <a:pt x="935" y="270"/>
                  </a:cubicBezTo>
                  <a:cubicBezTo>
                    <a:pt x="972" y="287"/>
                    <a:pt x="1006" y="307"/>
                    <a:pt x="1036" y="338"/>
                  </a:cubicBezTo>
                  <a:cubicBezTo>
                    <a:pt x="1050" y="348"/>
                    <a:pt x="1060" y="361"/>
                    <a:pt x="1070" y="378"/>
                  </a:cubicBezTo>
                  <a:lnTo>
                    <a:pt x="1192" y="152"/>
                  </a:lnTo>
                  <a:cubicBezTo>
                    <a:pt x="1145" y="105"/>
                    <a:pt x="1084" y="67"/>
                    <a:pt x="1023" y="44"/>
                  </a:cubicBezTo>
                  <a:cubicBezTo>
                    <a:pt x="955" y="20"/>
                    <a:pt x="885" y="3"/>
                    <a:pt x="821" y="0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660;p33"/>
            <p:cNvSpPr/>
            <p:nvPr/>
          </p:nvSpPr>
          <p:spPr>
            <a:xfrm>
              <a:off x="2020700" y="2004350"/>
              <a:ext cx="140400" cy="140375"/>
            </a:xfrm>
            <a:custGeom>
              <a:avLst/>
              <a:gdLst/>
              <a:ahLst/>
              <a:cxnLst/>
              <a:rect l="l" t="t" r="r" b="b"/>
              <a:pathLst>
                <a:path w="5616" h="5615" extrusionOk="0">
                  <a:moveTo>
                    <a:pt x="2809" y="307"/>
                  </a:moveTo>
                  <a:cubicBezTo>
                    <a:pt x="4189" y="307"/>
                    <a:pt x="5309" y="1427"/>
                    <a:pt x="5309" y="2807"/>
                  </a:cubicBezTo>
                  <a:cubicBezTo>
                    <a:pt x="5309" y="4184"/>
                    <a:pt x="4189" y="5305"/>
                    <a:pt x="2809" y="5305"/>
                  </a:cubicBezTo>
                  <a:cubicBezTo>
                    <a:pt x="1432" y="5305"/>
                    <a:pt x="311" y="4184"/>
                    <a:pt x="311" y="2807"/>
                  </a:cubicBezTo>
                  <a:cubicBezTo>
                    <a:pt x="311" y="1427"/>
                    <a:pt x="1432" y="307"/>
                    <a:pt x="2809" y="307"/>
                  </a:cubicBezTo>
                  <a:close/>
                  <a:moveTo>
                    <a:pt x="2809" y="0"/>
                  </a:moveTo>
                  <a:cubicBezTo>
                    <a:pt x="1263" y="0"/>
                    <a:pt x="1" y="1259"/>
                    <a:pt x="1" y="2807"/>
                  </a:cubicBezTo>
                  <a:cubicBezTo>
                    <a:pt x="1" y="4356"/>
                    <a:pt x="1263" y="5615"/>
                    <a:pt x="2809" y="5615"/>
                  </a:cubicBezTo>
                  <a:cubicBezTo>
                    <a:pt x="4357" y="5615"/>
                    <a:pt x="5615" y="4356"/>
                    <a:pt x="5615" y="2807"/>
                  </a:cubicBezTo>
                  <a:cubicBezTo>
                    <a:pt x="5615" y="1259"/>
                    <a:pt x="4357" y="0"/>
                    <a:pt x="2809" y="0"/>
                  </a:cubicBezTo>
                  <a:close/>
                </a:path>
              </a:pathLst>
            </a:custGeom>
            <a:solidFill>
              <a:srgbClr val="4D2A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661;p33"/>
            <p:cNvSpPr/>
            <p:nvPr/>
          </p:nvSpPr>
          <p:spPr>
            <a:xfrm>
              <a:off x="2180400" y="2030825"/>
              <a:ext cx="132725" cy="132725"/>
            </a:xfrm>
            <a:custGeom>
              <a:avLst/>
              <a:gdLst/>
              <a:ahLst/>
              <a:cxnLst/>
              <a:rect l="l" t="t" r="r" b="b"/>
              <a:pathLst>
                <a:path w="5309" h="5309" extrusionOk="0">
                  <a:moveTo>
                    <a:pt x="2656" y="1"/>
                  </a:moveTo>
                  <a:cubicBezTo>
                    <a:pt x="1188" y="1"/>
                    <a:pt x="0" y="1189"/>
                    <a:pt x="0" y="2653"/>
                  </a:cubicBezTo>
                  <a:cubicBezTo>
                    <a:pt x="0" y="2791"/>
                    <a:pt x="11" y="2926"/>
                    <a:pt x="31" y="3058"/>
                  </a:cubicBezTo>
                  <a:cubicBezTo>
                    <a:pt x="58" y="3055"/>
                    <a:pt x="85" y="3047"/>
                    <a:pt x="109" y="3041"/>
                  </a:cubicBezTo>
                  <a:cubicBezTo>
                    <a:pt x="274" y="3000"/>
                    <a:pt x="436" y="2936"/>
                    <a:pt x="601" y="2902"/>
                  </a:cubicBezTo>
                  <a:cubicBezTo>
                    <a:pt x="679" y="2885"/>
                    <a:pt x="756" y="2876"/>
                    <a:pt x="834" y="2876"/>
                  </a:cubicBezTo>
                  <a:cubicBezTo>
                    <a:pt x="928" y="2876"/>
                    <a:pt x="1020" y="2889"/>
                    <a:pt x="1104" y="2926"/>
                  </a:cubicBezTo>
                  <a:cubicBezTo>
                    <a:pt x="1306" y="3017"/>
                    <a:pt x="1445" y="3234"/>
                    <a:pt x="1438" y="3452"/>
                  </a:cubicBezTo>
                  <a:lnTo>
                    <a:pt x="1438" y="3466"/>
                  </a:lnTo>
                  <a:lnTo>
                    <a:pt x="1957" y="2514"/>
                  </a:lnTo>
                  <a:cubicBezTo>
                    <a:pt x="1974" y="2460"/>
                    <a:pt x="1991" y="2403"/>
                    <a:pt x="2015" y="2349"/>
                  </a:cubicBezTo>
                  <a:cubicBezTo>
                    <a:pt x="2052" y="2258"/>
                    <a:pt x="2110" y="2164"/>
                    <a:pt x="2191" y="2089"/>
                  </a:cubicBezTo>
                  <a:lnTo>
                    <a:pt x="3294" y="78"/>
                  </a:lnTo>
                  <a:cubicBezTo>
                    <a:pt x="3736" y="287"/>
                    <a:pt x="4549" y="797"/>
                    <a:pt x="4549" y="797"/>
                  </a:cubicBezTo>
                  <a:lnTo>
                    <a:pt x="2133" y="5254"/>
                  </a:lnTo>
                  <a:cubicBezTo>
                    <a:pt x="1353" y="5065"/>
                    <a:pt x="830" y="4579"/>
                    <a:pt x="830" y="4579"/>
                  </a:cubicBezTo>
                  <a:lnTo>
                    <a:pt x="1158" y="3975"/>
                  </a:lnTo>
                  <a:lnTo>
                    <a:pt x="1158" y="3975"/>
                  </a:lnTo>
                  <a:cubicBezTo>
                    <a:pt x="1121" y="4013"/>
                    <a:pt x="1084" y="4047"/>
                    <a:pt x="1050" y="4077"/>
                  </a:cubicBezTo>
                  <a:cubicBezTo>
                    <a:pt x="928" y="4175"/>
                    <a:pt x="756" y="4252"/>
                    <a:pt x="577" y="4303"/>
                  </a:cubicBezTo>
                  <a:cubicBezTo>
                    <a:pt x="1063" y="4917"/>
                    <a:pt x="1813" y="5308"/>
                    <a:pt x="2656" y="5308"/>
                  </a:cubicBezTo>
                  <a:cubicBezTo>
                    <a:pt x="4121" y="5308"/>
                    <a:pt x="5309" y="4120"/>
                    <a:pt x="5309" y="2653"/>
                  </a:cubicBezTo>
                  <a:cubicBezTo>
                    <a:pt x="5309" y="1189"/>
                    <a:pt x="4121" y="1"/>
                    <a:pt x="2656" y="1"/>
                  </a:cubicBezTo>
                  <a:close/>
                </a:path>
              </a:pathLst>
            </a:custGeom>
            <a:solidFill>
              <a:srgbClr val="E5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662;p33"/>
            <p:cNvSpPr/>
            <p:nvPr/>
          </p:nvSpPr>
          <p:spPr>
            <a:xfrm>
              <a:off x="2229325" y="2083050"/>
              <a:ext cx="5850" cy="10650"/>
            </a:xfrm>
            <a:custGeom>
              <a:avLst/>
              <a:gdLst/>
              <a:ahLst/>
              <a:cxnLst/>
              <a:rect l="l" t="t" r="r" b="b"/>
              <a:pathLst>
                <a:path w="234" h="426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53" y="75"/>
                    <a:pt x="95" y="169"/>
                    <a:pt x="58" y="260"/>
                  </a:cubicBezTo>
                  <a:cubicBezTo>
                    <a:pt x="34" y="314"/>
                    <a:pt x="17" y="371"/>
                    <a:pt x="0" y="425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663;p33"/>
            <p:cNvSpPr/>
            <p:nvPr/>
          </p:nvSpPr>
          <p:spPr>
            <a:xfrm>
              <a:off x="2181150" y="2102700"/>
              <a:ext cx="35375" cy="35700"/>
            </a:xfrm>
            <a:custGeom>
              <a:avLst/>
              <a:gdLst/>
              <a:ahLst/>
              <a:cxnLst/>
              <a:rect l="l" t="t" r="r" b="b"/>
              <a:pathLst>
                <a:path w="1415" h="1428" extrusionOk="0">
                  <a:moveTo>
                    <a:pt x="804" y="1"/>
                  </a:moveTo>
                  <a:cubicBezTo>
                    <a:pt x="726" y="1"/>
                    <a:pt x="649" y="10"/>
                    <a:pt x="571" y="27"/>
                  </a:cubicBezTo>
                  <a:cubicBezTo>
                    <a:pt x="406" y="61"/>
                    <a:pt x="244" y="125"/>
                    <a:pt x="79" y="166"/>
                  </a:cubicBezTo>
                  <a:cubicBezTo>
                    <a:pt x="55" y="172"/>
                    <a:pt x="28" y="180"/>
                    <a:pt x="1" y="183"/>
                  </a:cubicBezTo>
                  <a:cubicBezTo>
                    <a:pt x="41" y="449"/>
                    <a:pt x="122" y="699"/>
                    <a:pt x="233" y="932"/>
                  </a:cubicBezTo>
                  <a:cubicBezTo>
                    <a:pt x="355" y="938"/>
                    <a:pt x="467" y="979"/>
                    <a:pt x="504" y="1070"/>
                  </a:cubicBezTo>
                  <a:cubicBezTo>
                    <a:pt x="524" y="1117"/>
                    <a:pt x="510" y="1172"/>
                    <a:pt x="484" y="1212"/>
                  </a:cubicBezTo>
                  <a:cubicBezTo>
                    <a:pt x="467" y="1236"/>
                    <a:pt x="450" y="1253"/>
                    <a:pt x="429" y="1270"/>
                  </a:cubicBezTo>
                  <a:cubicBezTo>
                    <a:pt x="467" y="1323"/>
                    <a:pt x="504" y="1377"/>
                    <a:pt x="547" y="1428"/>
                  </a:cubicBezTo>
                  <a:cubicBezTo>
                    <a:pt x="726" y="1377"/>
                    <a:pt x="898" y="1300"/>
                    <a:pt x="1020" y="1202"/>
                  </a:cubicBezTo>
                  <a:cubicBezTo>
                    <a:pt x="1054" y="1172"/>
                    <a:pt x="1091" y="1138"/>
                    <a:pt x="1128" y="1100"/>
                  </a:cubicBezTo>
                  <a:lnTo>
                    <a:pt x="1408" y="591"/>
                  </a:lnTo>
                  <a:lnTo>
                    <a:pt x="1408" y="577"/>
                  </a:lnTo>
                  <a:cubicBezTo>
                    <a:pt x="1415" y="359"/>
                    <a:pt x="1276" y="142"/>
                    <a:pt x="1074" y="51"/>
                  </a:cubicBezTo>
                  <a:cubicBezTo>
                    <a:pt x="990" y="14"/>
                    <a:pt x="898" y="1"/>
                    <a:pt x="804" y="1"/>
                  </a:cubicBezTo>
                  <a:close/>
                </a:path>
              </a:pathLst>
            </a:custGeom>
            <a:solidFill>
              <a:srgbClr val="6F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664;p33"/>
            <p:cNvSpPr/>
            <p:nvPr/>
          </p:nvSpPr>
          <p:spPr>
            <a:xfrm>
              <a:off x="2186975" y="2125975"/>
              <a:ext cx="7300" cy="8475"/>
            </a:xfrm>
            <a:custGeom>
              <a:avLst/>
              <a:gdLst/>
              <a:ahLst/>
              <a:cxnLst/>
              <a:rect l="l" t="t" r="r" b="b"/>
              <a:pathLst>
                <a:path w="292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58" y="119"/>
                    <a:pt x="122" y="230"/>
                    <a:pt x="196" y="339"/>
                  </a:cubicBezTo>
                  <a:cubicBezTo>
                    <a:pt x="217" y="322"/>
                    <a:pt x="234" y="305"/>
                    <a:pt x="251" y="281"/>
                  </a:cubicBezTo>
                  <a:cubicBezTo>
                    <a:pt x="277" y="241"/>
                    <a:pt x="291" y="186"/>
                    <a:pt x="271" y="139"/>
                  </a:cubicBezTo>
                  <a:cubicBezTo>
                    <a:pt x="234" y="48"/>
                    <a:pt x="122" y="7"/>
                    <a:pt x="0" y="1"/>
                  </a:cubicBezTo>
                  <a:close/>
                </a:path>
              </a:pathLst>
            </a:custGeom>
            <a:solidFill>
              <a:srgbClr val="E9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665;p33"/>
            <p:cNvSpPr/>
            <p:nvPr/>
          </p:nvSpPr>
          <p:spPr>
            <a:xfrm>
              <a:off x="2201150" y="2032775"/>
              <a:ext cx="92975" cy="129425"/>
            </a:xfrm>
            <a:custGeom>
              <a:avLst/>
              <a:gdLst/>
              <a:ahLst/>
              <a:cxnLst/>
              <a:rect l="l" t="t" r="r" b="b"/>
              <a:pathLst>
                <a:path w="3719" h="5177" extrusionOk="0">
                  <a:moveTo>
                    <a:pt x="2464" y="0"/>
                  </a:moveTo>
                  <a:lnTo>
                    <a:pt x="1361" y="2011"/>
                  </a:lnTo>
                  <a:cubicBezTo>
                    <a:pt x="1387" y="1991"/>
                    <a:pt x="1414" y="1971"/>
                    <a:pt x="1442" y="1954"/>
                  </a:cubicBezTo>
                  <a:cubicBezTo>
                    <a:pt x="1506" y="1913"/>
                    <a:pt x="1579" y="1890"/>
                    <a:pt x="1651" y="1880"/>
                  </a:cubicBezTo>
                  <a:cubicBezTo>
                    <a:pt x="1677" y="1876"/>
                    <a:pt x="1705" y="1876"/>
                    <a:pt x="1732" y="1876"/>
                  </a:cubicBezTo>
                  <a:cubicBezTo>
                    <a:pt x="1775" y="1876"/>
                    <a:pt x="1816" y="1880"/>
                    <a:pt x="1860" y="1886"/>
                  </a:cubicBezTo>
                  <a:cubicBezTo>
                    <a:pt x="1988" y="1910"/>
                    <a:pt x="2120" y="1967"/>
                    <a:pt x="2224" y="2065"/>
                  </a:cubicBezTo>
                  <a:cubicBezTo>
                    <a:pt x="2328" y="2159"/>
                    <a:pt x="2393" y="2291"/>
                    <a:pt x="2423" y="2416"/>
                  </a:cubicBezTo>
                  <a:cubicBezTo>
                    <a:pt x="2454" y="2544"/>
                    <a:pt x="2457" y="2670"/>
                    <a:pt x="2447" y="2794"/>
                  </a:cubicBezTo>
                  <a:cubicBezTo>
                    <a:pt x="2437" y="2916"/>
                    <a:pt x="2417" y="3030"/>
                    <a:pt x="2379" y="3151"/>
                  </a:cubicBezTo>
                  <a:cubicBezTo>
                    <a:pt x="2366" y="3196"/>
                    <a:pt x="2325" y="3223"/>
                    <a:pt x="2285" y="3223"/>
                  </a:cubicBezTo>
                  <a:cubicBezTo>
                    <a:pt x="2275" y="3223"/>
                    <a:pt x="2264" y="3219"/>
                    <a:pt x="2255" y="3216"/>
                  </a:cubicBezTo>
                  <a:cubicBezTo>
                    <a:pt x="2204" y="3202"/>
                    <a:pt x="2174" y="3151"/>
                    <a:pt x="2187" y="3101"/>
                  </a:cubicBezTo>
                  <a:lnTo>
                    <a:pt x="2187" y="3095"/>
                  </a:lnTo>
                  <a:cubicBezTo>
                    <a:pt x="2207" y="2997"/>
                    <a:pt x="2224" y="2885"/>
                    <a:pt x="2227" y="2781"/>
                  </a:cubicBezTo>
                  <a:cubicBezTo>
                    <a:pt x="2231" y="2676"/>
                    <a:pt x="2221" y="2572"/>
                    <a:pt x="2194" y="2477"/>
                  </a:cubicBezTo>
                  <a:cubicBezTo>
                    <a:pt x="2166" y="2382"/>
                    <a:pt x="2123" y="2298"/>
                    <a:pt x="2059" y="2240"/>
                  </a:cubicBezTo>
                  <a:cubicBezTo>
                    <a:pt x="1995" y="2184"/>
                    <a:pt x="1907" y="2146"/>
                    <a:pt x="1813" y="2129"/>
                  </a:cubicBezTo>
                  <a:cubicBezTo>
                    <a:pt x="1782" y="2123"/>
                    <a:pt x="1752" y="2119"/>
                    <a:pt x="1725" y="2119"/>
                  </a:cubicBezTo>
                  <a:cubicBezTo>
                    <a:pt x="1708" y="2119"/>
                    <a:pt x="1694" y="2119"/>
                    <a:pt x="1681" y="2123"/>
                  </a:cubicBezTo>
                  <a:cubicBezTo>
                    <a:pt x="1640" y="2126"/>
                    <a:pt x="1600" y="2139"/>
                    <a:pt x="1566" y="2159"/>
                  </a:cubicBezTo>
                  <a:cubicBezTo>
                    <a:pt x="1495" y="2200"/>
                    <a:pt x="1442" y="2274"/>
                    <a:pt x="1401" y="2366"/>
                  </a:cubicBezTo>
                  <a:cubicBezTo>
                    <a:pt x="1357" y="2453"/>
                    <a:pt x="1330" y="2558"/>
                    <a:pt x="1310" y="2662"/>
                  </a:cubicBezTo>
                  <a:cubicBezTo>
                    <a:pt x="1289" y="2767"/>
                    <a:pt x="1283" y="2882"/>
                    <a:pt x="1280" y="2983"/>
                  </a:cubicBezTo>
                  <a:lnTo>
                    <a:pt x="1280" y="2989"/>
                  </a:lnTo>
                  <a:cubicBezTo>
                    <a:pt x="1276" y="3044"/>
                    <a:pt x="1232" y="3087"/>
                    <a:pt x="1178" y="3087"/>
                  </a:cubicBezTo>
                  <a:lnTo>
                    <a:pt x="1174" y="3087"/>
                  </a:lnTo>
                  <a:cubicBezTo>
                    <a:pt x="1124" y="3084"/>
                    <a:pt x="1080" y="3044"/>
                    <a:pt x="1080" y="2994"/>
                  </a:cubicBezTo>
                  <a:cubicBezTo>
                    <a:pt x="1070" y="2804"/>
                    <a:pt x="1080" y="2622"/>
                    <a:pt x="1127" y="2436"/>
                  </a:cubicBezTo>
                  <a:lnTo>
                    <a:pt x="1127" y="2436"/>
                  </a:lnTo>
                  <a:lnTo>
                    <a:pt x="608" y="3388"/>
                  </a:lnTo>
                  <a:cubicBezTo>
                    <a:pt x="598" y="3573"/>
                    <a:pt x="470" y="3759"/>
                    <a:pt x="328" y="3897"/>
                  </a:cubicBezTo>
                  <a:lnTo>
                    <a:pt x="0" y="4501"/>
                  </a:lnTo>
                  <a:cubicBezTo>
                    <a:pt x="0" y="4501"/>
                    <a:pt x="523" y="4987"/>
                    <a:pt x="1303" y="5176"/>
                  </a:cubicBezTo>
                  <a:lnTo>
                    <a:pt x="3719" y="719"/>
                  </a:lnTo>
                  <a:cubicBezTo>
                    <a:pt x="3719" y="719"/>
                    <a:pt x="2906" y="209"/>
                    <a:pt x="2464" y="0"/>
                  </a:cubicBezTo>
                  <a:close/>
                </a:path>
              </a:pathLst>
            </a:custGeom>
            <a:solidFill>
              <a:srgbClr val="EA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666;p33"/>
            <p:cNvSpPr/>
            <p:nvPr/>
          </p:nvSpPr>
          <p:spPr>
            <a:xfrm>
              <a:off x="2227875" y="2079650"/>
              <a:ext cx="34725" cy="33700"/>
            </a:xfrm>
            <a:custGeom>
              <a:avLst/>
              <a:gdLst/>
              <a:ahLst/>
              <a:cxnLst/>
              <a:rect l="l" t="t" r="r" b="b"/>
              <a:pathLst>
                <a:path w="1389" h="1348" extrusionOk="0">
                  <a:moveTo>
                    <a:pt x="663" y="1"/>
                  </a:moveTo>
                  <a:cubicBezTo>
                    <a:pt x="636" y="1"/>
                    <a:pt x="608" y="1"/>
                    <a:pt x="582" y="5"/>
                  </a:cubicBezTo>
                  <a:cubicBezTo>
                    <a:pt x="510" y="15"/>
                    <a:pt x="437" y="38"/>
                    <a:pt x="373" y="79"/>
                  </a:cubicBezTo>
                  <a:cubicBezTo>
                    <a:pt x="345" y="96"/>
                    <a:pt x="318" y="116"/>
                    <a:pt x="292" y="136"/>
                  </a:cubicBezTo>
                  <a:lnTo>
                    <a:pt x="58" y="561"/>
                  </a:lnTo>
                  <a:cubicBezTo>
                    <a:pt x="11" y="747"/>
                    <a:pt x="1" y="929"/>
                    <a:pt x="11" y="1119"/>
                  </a:cubicBezTo>
                  <a:cubicBezTo>
                    <a:pt x="11" y="1169"/>
                    <a:pt x="55" y="1209"/>
                    <a:pt x="105" y="1212"/>
                  </a:cubicBezTo>
                  <a:lnTo>
                    <a:pt x="109" y="1212"/>
                  </a:lnTo>
                  <a:cubicBezTo>
                    <a:pt x="163" y="1212"/>
                    <a:pt x="207" y="1169"/>
                    <a:pt x="211" y="1114"/>
                  </a:cubicBezTo>
                  <a:lnTo>
                    <a:pt x="211" y="1108"/>
                  </a:lnTo>
                  <a:cubicBezTo>
                    <a:pt x="214" y="1007"/>
                    <a:pt x="220" y="892"/>
                    <a:pt x="241" y="787"/>
                  </a:cubicBezTo>
                  <a:cubicBezTo>
                    <a:pt x="261" y="683"/>
                    <a:pt x="288" y="578"/>
                    <a:pt x="332" y="491"/>
                  </a:cubicBezTo>
                  <a:cubicBezTo>
                    <a:pt x="373" y="399"/>
                    <a:pt x="426" y="325"/>
                    <a:pt x="497" y="284"/>
                  </a:cubicBezTo>
                  <a:cubicBezTo>
                    <a:pt x="531" y="264"/>
                    <a:pt x="571" y="251"/>
                    <a:pt x="612" y="248"/>
                  </a:cubicBezTo>
                  <a:cubicBezTo>
                    <a:pt x="625" y="244"/>
                    <a:pt x="639" y="244"/>
                    <a:pt x="656" y="244"/>
                  </a:cubicBezTo>
                  <a:cubicBezTo>
                    <a:pt x="683" y="244"/>
                    <a:pt x="713" y="248"/>
                    <a:pt x="744" y="254"/>
                  </a:cubicBezTo>
                  <a:cubicBezTo>
                    <a:pt x="838" y="271"/>
                    <a:pt x="926" y="309"/>
                    <a:pt x="990" y="365"/>
                  </a:cubicBezTo>
                  <a:cubicBezTo>
                    <a:pt x="1054" y="423"/>
                    <a:pt x="1097" y="507"/>
                    <a:pt x="1125" y="602"/>
                  </a:cubicBezTo>
                  <a:cubicBezTo>
                    <a:pt x="1152" y="697"/>
                    <a:pt x="1162" y="801"/>
                    <a:pt x="1158" y="906"/>
                  </a:cubicBezTo>
                  <a:cubicBezTo>
                    <a:pt x="1155" y="1010"/>
                    <a:pt x="1138" y="1122"/>
                    <a:pt x="1118" y="1220"/>
                  </a:cubicBezTo>
                  <a:lnTo>
                    <a:pt x="1118" y="1226"/>
                  </a:lnTo>
                  <a:cubicBezTo>
                    <a:pt x="1105" y="1276"/>
                    <a:pt x="1135" y="1327"/>
                    <a:pt x="1186" y="1341"/>
                  </a:cubicBezTo>
                  <a:cubicBezTo>
                    <a:pt x="1195" y="1344"/>
                    <a:pt x="1206" y="1348"/>
                    <a:pt x="1216" y="1348"/>
                  </a:cubicBezTo>
                  <a:cubicBezTo>
                    <a:pt x="1256" y="1348"/>
                    <a:pt x="1297" y="1321"/>
                    <a:pt x="1310" y="1276"/>
                  </a:cubicBezTo>
                  <a:cubicBezTo>
                    <a:pt x="1348" y="1155"/>
                    <a:pt x="1368" y="1041"/>
                    <a:pt x="1378" y="919"/>
                  </a:cubicBezTo>
                  <a:cubicBezTo>
                    <a:pt x="1388" y="795"/>
                    <a:pt x="1385" y="669"/>
                    <a:pt x="1354" y="541"/>
                  </a:cubicBezTo>
                  <a:cubicBezTo>
                    <a:pt x="1324" y="416"/>
                    <a:pt x="1259" y="284"/>
                    <a:pt x="1155" y="190"/>
                  </a:cubicBezTo>
                  <a:cubicBezTo>
                    <a:pt x="1051" y="92"/>
                    <a:pt x="919" y="35"/>
                    <a:pt x="791" y="11"/>
                  </a:cubicBezTo>
                  <a:cubicBezTo>
                    <a:pt x="747" y="5"/>
                    <a:pt x="706" y="1"/>
                    <a:pt x="663" y="1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667;p33"/>
            <p:cNvSpPr/>
            <p:nvPr/>
          </p:nvSpPr>
          <p:spPr>
            <a:xfrm>
              <a:off x="2209350" y="2117450"/>
              <a:ext cx="7000" cy="12775"/>
            </a:xfrm>
            <a:custGeom>
              <a:avLst/>
              <a:gdLst/>
              <a:ahLst/>
              <a:cxnLst/>
              <a:rect l="l" t="t" r="r" b="b"/>
              <a:pathLst>
                <a:path w="280" h="511" extrusionOk="0">
                  <a:moveTo>
                    <a:pt x="280" y="1"/>
                  </a:moveTo>
                  <a:lnTo>
                    <a:pt x="0" y="510"/>
                  </a:lnTo>
                  <a:cubicBezTo>
                    <a:pt x="142" y="372"/>
                    <a:pt x="270" y="186"/>
                    <a:pt x="280" y="1"/>
                  </a:cubicBezTo>
                  <a:close/>
                </a:path>
              </a:pathLst>
            </a:custGeom>
            <a:solidFill>
              <a:srgbClr val="8C7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668;p33"/>
            <p:cNvSpPr/>
            <p:nvPr/>
          </p:nvSpPr>
          <p:spPr>
            <a:xfrm>
              <a:off x="2176600" y="2026950"/>
              <a:ext cx="140400" cy="140400"/>
            </a:xfrm>
            <a:custGeom>
              <a:avLst/>
              <a:gdLst/>
              <a:ahLst/>
              <a:cxnLst/>
              <a:rect l="l" t="t" r="r" b="b"/>
              <a:pathLst>
                <a:path w="5616" h="5616" extrusionOk="0">
                  <a:moveTo>
                    <a:pt x="2808" y="311"/>
                  </a:moveTo>
                  <a:cubicBezTo>
                    <a:pt x="4185" y="311"/>
                    <a:pt x="5305" y="1431"/>
                    <a:pt x="5305" y="2808"/>
                  </a:cubicBezTo>
                  <a:cubicBezTo>
                    <a:pt x="5305" y="4188"/>
                    <a:pt x="4185" y="5308"/>
                    <a:pt x="2808" y="5308"/>
                  </a:cubicBezTo>
                  <a:cubicBezTo>
                    <a:pt x="1428" y="5308"/>
                    <a:pt x="308" y="4188"/>
                    <a:pt x="308" y="2808"/>
                  </a:cubicBezTo>
                  <a:cubicBezTo>
                    <a:pt x="308" y="1431"/>
                    <a:pt x="1428" y="311"/>
                    <a:pt x="2808" y="311"/>
                  </a:cubicBezTo>
                  <a:close/>
                  <a:moveTo>
                    <a:pt x="2808" y="0"/>
                  </a:moveTo>
                  <a:cubicBezTo>
                    <a:pt x="1259" y="0"/>
                    <a:pt x="1" y="1259"/>
                    <a:pt x="1" y="2808"/>
                  </a:cubicBezTo>
                  <a:cubicBezTo>
                    <a:pt x="1" y="4356"/>
                    <a:pt x="1259" y="5616"/>
                    <a:pt x="2808" y="5616"/>
                  </a:cubicBezTo>
                  <a:cubicBezTo>
                    <a:pt x="4354" y="5616"/>
                    <a:pt x="5615" y="4356"/>
                    <a:pt x="5615" y="2808"/>
                  </a:cubicBezTo>
                  <a:cubicBezTo>
                    <a:pt x="5615" y="1259"/>
                    <a:pt x="4354" y="0"/>
                    <a:pt x="2808" y="0"/>
                  </a:cubicBezTo>
                  <a:close/>
                </a:path>
              </a:pathLst>
            </a:custGeom>
            <a:solidFill>
              <a:srgbClr val="4D2A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669;p33"/>
            <p:cNvSpPr/>
            <p:nvPr/>
          </p:nvSpPr>
          <p:spPr>
            <a:xfrm>
              <a:off x="2152550" y="2078375"/>
              <a:ext cx="32850" cy="13800"/>
            </a:xfrm>
            <a:custGeom>
              <a:avLst/>
              <a:gdLst/>
              <a:ahLst/>
              <a:cxnLst/>
              <a:rect l="l" t="t" r="r" b="b"/>
              <a:pathLst>
                <a:path w="1314" h="552" extrusionOk="0">
                  <a:moveTo>
                    <a:pt x="347" y="0"/>
                  </a:moveTo>
                  <a:cubicBezTo>
                    <a:pt x="226" y="0"/>
                    <a:pt x="147" y="14"/>
                    <a:pt x="139" y="16"/>
                  </a:cubicBezTo>
                  <a:cubicBezTo>
                    <a:pt x="58" y="32"/>
                    <a:pt x="1" y="113"/>
                    <a:pt x="18" y="194"/>
                  </a:cubicBezTo>
                  <a:cubicBezTo>
                    <a:pt x="30" y="269"/>
                    <a:pt x="95" y="322"/>
                    <a:pt x="168" y="322"/>
                  </a:cubicBezTo>
                  <a:cubicBezTo>
                    <a:pt x="177" y="322"/>
                    <a:pt x="187" y="321"/>
                    <a:pt x="197" y="319"/>
                  </a:cubicBezTo>
                  <a:cubicBezTo>
                    <a:pt x="198" y="319"/>
                    <a:pt x="256" y="309"/>
                    <a:pt x="348" y="309"/>
                  </a:cubicBezTo>
                  <a:cubicBezTo>
                    <a:pt x="515" y="309"/>
                    <a:pt x="795" y="342"/>
                    <a:pt x="1050" y="525"/>
                  </a:cubicBezTo>
                  <a:cubicBezTo>
                    <a:pt x="1078" y="545"/>
                    <a:pt x="1108" y="552"/>
                    <a:pt x="1138" y="552"/>
                  </a:cubicBezTo>
                  <a:cubicBezTo>
                    <a:pt x="1189" y="552"/>
                    <a:pt x="1236" y="531"/>
                    <a:pt x="1263" y="488"/>
                  </a:cubicBezTo>
                  <a:cubicBezTo>
                    <a:pt x="1313" y="420"/>
                    <a:pt x="1296" y="322"/>
                    <a:pt x="1229" y="271"/>
                  </a:cubicBezTo>
                  <a:cubicBezTo>
                    <a:pt x="908" y="43"/>
                    <a:pt x="561" y="0"/>
                    <a:pt x="347" y="0"/>
                  </a:cubicBezTo>
                  <a:close/>
                </a:path>
              </a:pathLst>
            </a:custGeom>
            <a:solidFill>
              <a:srgbClr val="4D2A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670;p33"/>
            <p:cNvSpPr/>
            <p:nvPr/>
          </p:nvSpPr>
          <p:spPr>
            <a:xfrm>
              <a:off x="2239275" y="2187625"/>
              <a:ext cx="28800" cy="27300"/>
            </a:xfrm>
            <a:custGeom>
              <a:avLst/>
              <a:gdLst/>
              <a:ahLst/>
              <a:cxnLst/>
              <a:rect l="l" t="t" r="r" b="b"/>
              <a:pathLst>
                <a:path w="1152" h="1092" extrusionOk="0">
                  <a:moveTo>
                    <a:pt x="852" y="1"/>
                  </a:moveTo>
                  <a:cubicBezTo>
                    <a:pt x="590" y="1"/>
                    <a:pt x="374" y="140"/>
                    <a:pt x="186" y="349"/>
                  </a:cubicBezTo>
                  <a:cubicBezTo>
                    <a:pt x="95" y="460"/>
                    <a:pt x="38" y="595"/>
                    <a:pt x="18" y="737"/>
                  </a:cubicBezTo>
                  <a:cubicBezTo>
                    <a:pt x="1" y="838"/>
                    <a:pt x="11" y="956"/>
                    <a:pt x="88" y="1024"/>
                  </a:cubicBezTo>
                  <a:cubicBezTo>
                    <a:pt x="122" y="1054"/>
                    <a:pt x="166" y="1075"/>
                    <a:pt x="210" y="1084"/>
                  </a:cubicBezTo>
                  <a:cubicBezTo>
                    <a:pt x="233" y="1089"/>
                    <a:pt x="257" y="1091"/>
                    <a:pt x="281" y="1091"/>
                  </a:cubicBezTo>
                  <a:cubicBezTo>
                    <a:pt x="380" y="1091"/>
                    <a:pt x="480" y="1054"/>
                    <a:pt x="565" y="1000"/>
                  </a:cubicBezTo>
                  <a:cubicBezTo>
                    <a:pt x="666" y="930"/>
                    <a:pt x="747" y="835"/>
                    <a:pt x="824" y="737"/>
                  </a:cubicBezTo>
                  <a:cubicBezTo>
                    <a:pt x="929" y="609"/>
                    <a:pt x="1026" y="474"/>
                    <a:pt x="1094" y="318"/>
                  </a:cubicBezTo>
                  <a:cubicBezTo>
                    <a:pt x="1135" y="224"/>
                    <a:pt x="1152" y="96"/>
                    <a:pt x="1067" y="39"/>
                  </a:cubicBezTo>
                  <a:cubicBezTo>
                    <a:pt x="1037" y="19"/>
                    <a:pt x="996" y="15"/>
                    <a:pt x="959" y="8"/>
                  </a:cubicBezTo>
                  <a:cubicBezTo>
                    <a:pt x="922" y="3"/>
                    <a:pt x="887" y="1"/>
                    <a:pt x="852" y="1"/>
                  </a:cubicBezTo>
                  <a:close/>
                </a:path>
              </a:pathLst>
            </a:custGeom>
            <a:solidFill>
              <a:srgbClr val="B7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671;p33"/>
            <p:cNvSpPr/>
            <p:nvPr/>
          </p:nvSpPr>
          <p:spPr>
            <a:xfrm>
              <a:off x="2144200" y="1974050"/>
              <a:ext cx="27800" cy="25625"/>
            </a:xfrm>
            <a:custGeom>
              <a:avLst/>
              <a:gdLst/>
              <a:ahLst/>
              <a:cxnLst/>
              <a:rect l="l" t="t" r="r" b="b"/>
              <a:pathLst>
                <a:path w="1112" h="1025" extrusionOk="0">
                  <a:moveTo>
                    <a:pt x="411" y="0"/>
                  </a:moveTo>
                  <a:cubicBezTo>
                    <a:pt x="303" y="0"/>
                    <a:pt x="200" y="38"/>
                    <a:pt x="119" y="132"/>
                  </a:cubicBezTo>
                  <a:cubicBezTo>
                    <a:pt x="51" y="210"/>
                    <a:pt x="21" y="311"/>
                    <a:pt x="11" y="412"/>
                  </a:cubicBezTo>
                  <a:cubicBezTo>
                    <a:pt x="1" y="554"/>
                    <a:pt x="31" y="702"/>
                    <a:pt x="126" y="803"/>
                  </a:cubicBezTo>
                  <a:cubicBezTo>
                    <a:pt x="169" y="848"/>
                    <a:pt x="224" y="881"/>
                    <a:pt x="278" y="912"/>
                  </a:cubicBezTo>
                  <a:cubicBezTo>
                    <a:pt x="392" y="973"/>
                    <a:pt x="514" y="1024"/>
                    <a:pt x="641" y="1024"/>
                  </a:cubicBezTo>
                  <a:cubicBezTo>
                    <a:pt x="652" y="1024"/>
                    <a:pt x="664" y="1024"/>
                    <a:pt x="675" y="1023"/>
                  </a:cubicBezTo>
                  <a:cubicBezTo>
                    <a:pt x="831" y="1010"/>
                    <a:pt x="979" y="909"/>
                    <a:pt x="1043" y="763"/>
                  </a:cubicBezTo>
                  <a:cubicBezTo>
                    <a:pt x="1111" y="618"/>
                    <a:pt x="1091" y="439"/>
                    <a:pt x="993" y="314"/>
                  </a:cubicBezTo>
                  <a:cubicBezTo>
                    <a:pt x="956" y="261"/>
                    <a:pt x="901" y="216"/>
                    <a:pt x="851" y="176"/>
                  </a:cubicBezTo>
                  <a:cubicBezTo>
                    <a:pt x="733" y="80"/>
                    <a:pt x="567" y="0"/>
                    <a:pt x="411" y="0"/>
                  </a:cubicBezTo>
                  <a:close/>
                </a:path>
              </a:pathLst>
            </a:custGeom>
            <a:solidFill>
              <a:srgbClr val="D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672;p33"/>
            <p:cNvSpPr/>
            <p:nvPr/>
          </p:nvSpPr>
          <p:spPr>
            <a:xfrm>
              <a:off x="2182100" y="1983050"/>
              <a:ext cx="66150" cy="19125"/>
            </a:xfrm>
            <a:custGeom>
              <a:avLst/>
              <a:gdLst/>
              <a:ahLst/>
              <a:cxnLst/>
              <a:rect l="l" t="t" r="r" b="b"/>
              <a:pathLst>
                <a:path w="2646" h="765" extrusionOk="0">
                  <a:moveTo>
                    <a:pt x="238" y="0"/>
                  </a:moveTo>
                  <a:cubicBezTo>
                    <a:pt x="206" y="0"/>
                    <a:pt x="176" y="6"/>
                    <a:pt x="148" y="18"/>
                  </a:cubicBezTo>
                  <a:cubicBezTo>
                    <a:pt x="0" y="86"/>
                    <a:pt x="84" y="281"/>
                    <a:pt x="179" y="362"/>
                  </a:cubicBezTo>
                  <a:cubicBezTo>
                    <a:pt x="348" y="498"/>
                    <a:pt x="645" y="555"/>
                    <a:pt x="850" y="609"/>
                  </a:cubicBezTo>
                  <a:cubicBezTo>
                    <a:pt x="1100" y="677"/>
                    <a:pt x="1357" y="724"/>
                    <a:pt x="1617" y="747"/>
                  </a:cubicBezTo>
                  <a:cubicBezTo>
                    <a:pt x="1751" y="758"/>
                    <a:pt x="1885" y="764"/>
                    <a:pt x="2020" y="764"/>
                  </a:cubicBezTo>
                  <a:cubicBezTo>
                    <a:pt x="2179" y="764"/>
                    <a:pt x="2338" y="756"/>
                    <a:pt x="2497" y="737"/>
                  </a:cubicBezTo>
                  <a:cubicBezTo>
                    <a:pt x="2544" y="731"/>
                    <a:pt x="2601" y="720"/>
                    <a:pt x="2622" y="677"/>
                  </a:cubicBezTo>
                  <a:cubicBezTo>
                    <a:pt x="2645" y="630"/>
                    <a:pt x="2605" y="569"/>
                    <a:pt x="2554" y="552"/>
                  </a:cubicBezTo>
                  <a:cubicBezTo>
                    <a:pt x="2533" y="543"/>
                    <a:pt x="2510" y="540"/>
                    <a:pt x="2488" y="540"/>
                  </a:cubicBezTo>
                  <a:cubicBezTo>
                    <a:pt x="2458" y="540"/>
                    <a:pt x="2427" y="546"/>
                    <a:pt x="2396" y="552"/>
                  </a:cubicBezTo>
                  <a:cubicBezTo>
                    <a:pt x="2270" y="571"/>
                    <a:pt x="2144" y="581"/>
                    <a:pt x="2017" y="581"/>
                  </a:cubicBezTo>
                  <a:cubicBezTo>
                    <a:pt x="1594" y="581"/>
                    <a:pt x="1172" y="474"/>
                    <a:pt x="803" y="272"/>
                  </a:cubicBezTo>
                  <a:cubicBezTo>
                    <a:pt x="670" y="197"/>
                    <a:pt x="426" y="0"/>
                    <a:pt x="238" y="0"/>
                  </a:cubicBezTo>
                  <a:close/>
                </a:path>
              </a:pathLst>
            </a:custGeom>
            <a:solidFill>
              <a:srgbClr val="B7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673;p33"/>
            <p:cNvSpPr/>
            <p:nvPr/>
          </p:nvSpPr>
          <p:spPr>
            <a:xfrm>
              <a:off x="2229900" y="1882225"/>
              <a:ext cx="147400" cy="74150"/>
            </a:xfrm>
            <a:custGeom>
              <a:avLst/>
              <a:gdLst/>
              <a:ahLst/>
              <a:cxnLst/>
              <a:rect l="l" t="t" r="r" b="b"/>
              <a:pathLst>
                <a:path w="5896" h="2966" extrusionOk="0">
                  <a:moveTo>
                    <a:pt x="3608" y="0"/>
                  </a:moveTo>
                  <a:cubicBezTo>
                    <a:pt x="1073" y="0"/>
                    <a:pt x="1" y="2533"/>
                    <a:pt x="1" y="2533"/>
                  </a:cubicBezTo>
                  <a:cubicBezTo>
                    <a:pt x="774" y="2840"/>
                    <a:pt x="1464" y="2965"/>
                    <a:pt x="2075" y="2965"/>
                  </a:cubicBezTo>
                  <a:cubicBezTo>
                    <a:pt x="4730" y="2965"/>
                    <a:pt x="5896" y="606"/>
                    <a:pt x="5896" y="606"/>
                  </a:cubicBezTo>
                  <a:cubicBezTo>
                    <a:pt x="5029" y="172"/>
                    <a:pt x="4269" y="0"/>
                    <a:pt x="3608" y="0"/>
                  </a:cubicBezTo>
                  <a:close/>
                </a:path>
              </a:pathLst>
            </a:custGeom>
            <a:solidFill>
              <a:srgbClr val="9E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674;p33"/>
            <p:cNvSpPr/>
            <p:nvPr/>
          </p:nvSpPr>
          <p:spPr>
            <a:xfrm>
              <a:off x="2229900" y="1896100"/>
              <a:ext cx="113750" cy="60275"/>
            </a:xfrm>
            <a:custGeom>
              <a:avLst/>
              <a:gdLst/>
              <a:ahLst/>
              <a:cxnLst/>
              <a:rect l="l" t="t" r="r" b="b"/>
              <a:pathLst>
                <a:path w="4550" h="2411" extrusionOk="0">
                  <a:moveTo>
                    <a:pt x="1698" y="1"/>
                  </a:moveTo>
                  <a:cubicBezTo>
                    <a:pt x="521" y="743"/>
                    <a:pt x="1" y="1978"/>
                    <a:pt x="1" y="1978"/>
                  </a:cubicBezTo>
                  <a:cubicBezTo>
                    <a:pt x="773" y="2285"/>
                    <a:pt x="1463" y="2410"/>
                    <a:pt x="2074" y="2410"/>
                  </a:cubicBezTo>
                  <a:cubicBezTo>
                    <a:pt x="3127" y="2410"/>
                    <a:pt x="3946" y="2039"/>
                    <a:pt x="4550" y="1593"/>
                  </a:cubicBezTo>
                  <a:lnTo>
                    <a:pt x="4550" y="1593"/>
                  </a:lnTo>
                  <a:cubicBezTo>
                    <a:pt x="4220" y="1712"/>
                    <a:pt x="3855" y="1769"/>
                    <a:pt x="3492" y="1769"/>
                  </a:cubicBezTo>
                  <a:cubicBezTo>
                    <a:pt x="3134" y="1769"/>
                    <a:pt x="2779" y="1714"/>
                    <a:pt x="2461" y="1610"/>
                  </a:cubicBezTo>
                  <a:cubicBezTo>
                    <a:pt x="2309" y="1560"/>
                    <a:pt x="2158" y="1496"/>
                    <a:pt x="2043" y="1384"/>
                  </a:cubicBezTo>
                  <a:cubicBezTo>
                    <a:pt x="1928" y="1273"/>
                    <a:pt x="1857" y="1107"/>
                    <a:pt x="1887" y="952"/>
                  </a:cubicBezTo>
                  <a:cubicBezTo>
                    <a:pt x="1776" y="844"/>
                    <a:pt x="1800" y="625"/>
                    <a:pt x="1938" y="548"/>
                  </a:cubicBezTo>
                  <a:cubicBezTo>
                    <a:pt x="1779" y="412"/>
                    <a:pt x="1698" y="203"/>
                    <a:pt x="1698" y="1"/>
                  </a:cubicBezTo>
                  <a:close/>
                </a:path>
              </a:pathLst>
            </a:custGeom>
            <a:solidFill>
              <a:srgbClr val="93B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675;p33"/>
            <p:cNvSpPr/>
            <p:nvPr/>
          </p:nvSpPr>
          <p:spPr>
            <a:xfrm>
              <a:off x="2229750" y="1896775"/>
              <a:ext cx="148175" cy="48850"/>
            </a:xfrm>
            <a:custGeom>
              <a:avLst/>
              <a:gdLst/>
              <a:ahLst/>
              <a:cxnLst/>
              <a:rect l="l" t="t" r="r" b="b"/>
              <a:pathLst>
                <a:path w="5927" h="1954" extrusionOk="0">
                  <a:moveTo>
                    <a:pt x="5902" y="1"/>
                  </a:moveTo>
                  <a:cubicBezTo>
                    <a:pt x="5386" y="35"/>
                    <a:pt x="4869" y="78"/>
                    <a:pt x="4360" y="176"/>
                  </a:cubicBezTo>
                  <a:cubicBezTo>
                    <a:pt x="4104" y="217"/>
                    <a:pt x="3854" y="284"/>
                    <a:pt x="3601" y="338"/>
                  </a:cubicBezTo>
                  <a:cubicBezTo>
                    <a:pt x="3476" y="372"/>
                    <a:pt x="3351" y="409"/>
                    <a:pt x="3226" y="443"/>
                  </a:cubicBezTo>
                  <a:lnTo>
                    <a:pt x="3037" y="493"/>
                  </a:lnTo>
                  <a:lnTo>
                    <a:pt x="2852" y="554"/>
                  </a:lnTo>
                  <a:cubicBezTo>
                    <a:pt x="2359" y="709"/>
                    <a:pt x="1873" y="895"/>
                    <a:pt x="1404" y="1111"/>
                  </a:cubicBezTo>
                  <a:cubicBezTo>
                    <a:pt x="932" y="1327"/>
                    <a:pt x="473" y="1566"/>
                    <a:pt x="34" y="1854"/>
                  </a:cubicBezTo>
                  <a:cubicBezTo>
                    <a:pt x="7" y="1870"/>
                    <a:pt x="0" y="1904"/>
                    <a:pt x="17" y="1930"/>
                  </a:cubicBezTo>
                  <a:cubicBezTo>
                    <a:pt x="28" y="1946"/>
                    <a:pt x="45" y="1954"/>
                    <a:pt x="63" y="1954"/>
                  </a:cubicBezTo>
                  <a:cubicBezTo>
                    <a:pt x="74" y="1954"/>
                    <a:pt x="85" y="1951"/>
                    <a:pt x="95" y="1944"/>
                  </a:cubicBezTo>
                  <a:cubicBezTo>
                    <a:pt x="520" y="1661"/>
                    <a:pt x="976" y="1415"/>
                    <a:pt x="1441" y="1195"/>
                  </a:cubicBezTo>
                  <a:cubicBezTo>
                    <a:pt x="1907" y="976"/>
                    <a:pt x="2386" y="784"/>
                    <a:pt x="2875" y="625"/>
                  </a:cubicBezTo>
                  <a:lnTo>
                    <a:pt x="3061" y="564"/>
                  </a:lnTo>
                  <a:lnTo>
                    <a:pt x="3246" y="510"/>
                  </a:lnTo>
                  <a:cubicBezTo>
                    <a:pt x="3368" y="477"/>
                    <a:pt x="3493" y="440"/>
                    <a:pt x="3618" y="406"/>
                  </a:cubicBezTo>
                  <a:cubicBezTo>
                    <a:pt x="3867" y="348"/>
                    <a:pt x="4117" y="281"/>
                    <a:pt x="4370" y="237"/>
                  </a:cubicBezTo>
                  <a:cubicBezTo>
                    <a:pt x="4877" y="133"/>
                    <a:pt x="5389" y="82"/>
                    <a:pt x="5906" y="44"/>
                  </a:cubicBezTo>
                  <a:cubicBezTo>
                    <a:pt x="5919" y="44"/>
                    <a:pt x="5926" y="35"/>
                    <a:pt x="5926" y="24"/>
                  </a:cubicBezTo>
                  <a:cubicBezTo>
                    <a:pt x="5926" y="11"/>
                    <a:pt x="5916" y="1"/>
                    <a:pt x="5902" y="1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676;p33"/>
            <p:cNvSpPr/>
            <p:nvPr/>
          </p:nvSpPr>
          <p:spPr>
            <a:xfrm>
              <a:off x="2263150" y="1890250"/>
              <a:ext cx="41450" cy="36850"/>
            </a:xfrm>
            <a:custGeom>
              <a:avLst/>
              <a:gdLst/>
              <a:ahLst/>
              <a:cxnLst/>
              <a:rect l="l" t="t" r="r" b="b"/>
              <a:pathLst>
                <a:path w="1658" h="1474" extrusionOk="0">
                  <a:moveTo>
                    <a:pt x="1649" y="0"/>
                  </a:moveTo>
                  <a:cubicBezTo>
                    <a:pt x="1647" y="0"/>
                    <a:pt x="1646" y="1"/>
                    <a:pt x="1644" y="2"/>
                  </a:cubicBezTo>
                  <a:cubicBezTo>
                    <a:pt x="1472" y="62"/>
                    <a:pt x="1313" y="154"/>
                    <a:pt x="1164" y="255"/>
                  </a:cubicBezTo>
                  <a:cubicBezTo>
                    <a:pt x="1013" y="356"/>
                    <a:pt x="875" y="478"/>
                    <a:pt x="743" y="599"/>
                  </a:cubicBezTo>
                  <a:cubicBezTo>
                    <a:pt x="608" y="721"/>
                    <a:pt x="483" y="852"/>
                    <a:pt x="362" y="987"/>
                  </a:cubicBezTo>
                  <a:cubicBezTo>
                    <a:pt x="240" y="1126"/>
                    <a:pt x="122" y="1264"/>
                    <a:pt x="14" y="1409"/>
                  </a:cubicBezTo>
                  <a:cubicBezTo>
                    <a:pt x="1" y="1429"/>
                    <a:pt x="4" y="1453"/>
                    <a:pt x="24" y="1467"/>
                  </a:cubicBezTo>
                  <a:cubicBezTo>
                    <a:pt x="30" y="1471"/>
                    <a:pt x="37" y="1474"/>
                    <a:pt x="45" y="1474"/>
                  </a:cubicBezTo>
                  <a:cubicBezTo>
                    <a:pt x="57" y="1474"/>
                    <a:pt x="70" y="1467"/>
                    <a:pt x="78" y="1456"/>
                  </a:cubicBezTo>
                  <a:cubicBezTo>
                    <a:pt x="183" y="1311"/>
                    <a:pt x="294" y="1169"/>
                    <a:pt x="409" y="1031"/>
                  </a:cubicBezTo>
                  <a:cubicBezTo>
                    <a:pt x="527" y="892"/>
                    <a:pt x="649" y="761"/>
                    <a:pt x="777" y="637"/>
                  </a:cubicBezTo>
                  <a:cubicBezTo>
                    <a:pt x="905" y="511"/>
                    <a:pt x="1037" y="386"/>
                    <a:pt x="1185" y="282"/>
                  </a:cubicBezTo>
                  <a:cubicBezTo>
                    <a:pt x="1330" y="177"/>
                    <a:pt x="1482" y="83"/>
                    <a:pt x="1650" y="19"/>
                  </a:cubicBezTo>
                  <a:cubicBezTo>
                    <a:pt x="1658" y="19"/>
                    <a:pt x="1658" y="12"/>
                    <a:pt x="1658" y="5"/>
                  </a:cubicBezTo>
                  <a:cubicBezTo>
                    <a:pt x="1655" y="3"/>
                    <a:pt x="1653" y="0"/>
                    <a:pt x="1649" y="0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677;p33"/>
            <p:cNvSpPr/>
            <p:nvPr/>
          </p:nvSpPr>
          <p:spPr>
            <a:xfrm>
              <a:off x="2252950" y="1930125"/>
              <a:ext cx="42625" cy="15750"/>
            </a:xfrm>
            <a:custGeom>
              <a:avLst/>
              <a:gdLst/>
              <a:ahLst/>
              <a:cxnLst/>
              <a:rect l="l" t="t" r="r" b="b"/>
              <a:pathLst>
                <a:path w="1705" h="630" extrusionOk="0">
                  <a:moveTo>
                    <a:pt x="44" y="0"/>
                  </a:moveTo>
                  <a:cubicBezTo>
                    <a:pt x="34" y="0"/>
                    <a:pt x="25" y="3"/>
                    <a:pt x="18" y="9"/>
                  </a:cubicBezTo>
                  <a:cubicBezTo>
                    <a:pt x="4" y="23"/>
                    <a:pt x="1" y="47"/>
                    <a:pt x="14" y="60"/>
                  </a:cubicBezTo>
                  <a:cubicBezTo>
                    <a:pt x="122" y="182"/>
                    <a:pt x="244" y="273"/>
                    <a:pt x="375" y="354"/>
                  </a:cubicBezTo>
                  <a:cubicBezTo>
                    <a:pt x="507" y="431"/>
                    <a:pt x="648" y="495"/>
                    <a:pt x="793" y="540"/>
                  </a:cubicBezTo>
                  <a:cubicBezTo>
                    <a:pt x="942" y="584"/>
                    <a:pt x="1091" y="617"/>
                    <a:pt x="1242" y="624"/>
                  </a:cubicBezTo>
                  <a:cubicBezTo>
                    <a:pt x="1275" y="628"/>
                    <a:pt x="1308" y="629"/>
                    <a:pt x="1341" y="629"/>
                  </a:cubicBezTo>
                  <a:cubicBezTo>
                    <a:pt x="1384" y="629"/>
                    <a:pt x="1427" y="627"/>
                    <a:pt x="1471" y="627"/>
                  </a:cubicBezTo>
                  <a:cubicBezTo>
                    <a:pt x="1546" y="627"/>
                    <a:pt x="1623" y="617"/>
                    <a:pt x="1698" y="610"/>
                  </a:cubicBezTo>
                  <a:cubicBezTo>
                    <a:pt x="1701" y="610"/>
                    <a:pt x="1704" y="607"/>
                    <a:pt x="1704" y="604"/>
                  </a:cubicBezTo>
                  <a:cubicBezTo>
                    <a:pt x="1704" y="601"/>
                    <a:pt x="1701" y="596"/>
                    <a:pt x="1698" y="596"/>
                  </a:cubicBezTo>
                  <a:cubicBezTo>
                    <a:pt x="1620" y="601"/>
                    <a:pt x="1546" y="607"/>
                    <a:pt x="1471" y="607"/>
                  </a:cubicBezTo>
                  <a:cubicBezTo>
                    <a:pt x="1398" y="601"/>
                    <a:pt x="1320" y="604"/>
                    <a:pt x="1245" y="593"/>
                  </a:cubicBezTo>
                  <a:cubicBezTo>
                    <a:pt x="1097" y="584"/>
                    <a:pt x="949" y="543"/>
                    <a:pt x="807" y="499"/>
                  </a:cubicBezTo>
                  <a:cubicBezTo>
                    <a:pt x="665" y="452"/>
                    <a:pt x="530" y="384"/>
                    <a:pt x="405" y="303"/>
                  </a:cubicBezTo>
                  <a:cubicBezTo>
                    <a:pt x="284" y="222"/>
                    <a:pt x="166" y="124"/>
                    <a:pt x="71" y="17"/>
                  </a:cubicBezTo>
                  <a:lnTo>
                    <a:pt x="71" y="13"/>
                  </a:lnTo>
                  <a:cubicBezTo>
                    <a:pt x="64" y="4"/>
                    <a:pt x="54" y="0"/>
                    <a:pt x="44" y="0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678;p33"/>
            <p:cNvSpPr/>
            <p:nvPr/>
          </p:nvSpPr>
          <p:spPr>
            <a:xfrm>
              <a:off x="2300600" y="1891125"/>
              <a:ext cx="31000" cy="21100"/>
            </a:xfrm>
            <a:custGeom>
              <a:avLst/>
              <a:gdLst/>
              <a:ahLst/>
              <a:cxnLst/>
              <a:rect l="l" t="t" r="r" b="b"/>
              <a:pathLst>
                <a:path w="1240" h="844" extrusionOk="0">
                  <a:moveTo>
                    <a:pt x="1222" y="1"/>
                  </a:moveTo>
                  <a:cubicBezTo>
                    <a:pt x="1104" y="35"/>
                    <a:pt x="987" y="71"/>
                    <a:pt x="878" y="125"/>
                  </a:cubicBezTo>
                  <a:cubicBezTo>
                    <a:pt x="767" y="176"/>
                    <a:pt x="659" y="237"/>
                    <a:pt x="557" y="308"/>
                  </a:cubicBezTo>
                  <a:cubicBezTo>
                    <a:pt x="355" y="443"/>
                    <a:pt x="169" y="605"/>
                    <a:pt x="11" y="794"/>
                  </a:cubicBezTo>
                  <a:cubicBezTo>
                    <a:pt x="1" y="807"/>
                    <a:pt x="1" y="828"/>
                    <a:pt x="15" y="837"/>
                  </a:cubicBezTo>
                  <a:cubicBezTo>
                    <a:pt x="20" y="841"/>
                    <a:pt x="26" y="843"/>
                    <a:pt x="33" y="843"/>
                  </a:cubicBezTo>
                  <a:cubicBezTo>
                    <a:pt x="42" y="843"/>
                    <a:pt x="52" y="839"/>
                    <a:pt x="58" y="831"/>
                  </a:cubicBezTo>
                  <a:cubicBezTo>
                    <a:pt x="207" y="645"/>
                    <a:pt x="389" y="480"/>
                    <a:pt x="585" y="342"/>
                  </a:cubicBezTo>
                  <a:cubicBezTo>
                    <a:pt x="683" y="274"/>
                    <a:pt x="784" y="210"/>
                    <a:pt x="892" y="159"/>
                  </a:cubicBezTo>
                  <a:cubicBezTo>
                    <a:pt x="999" y="102"/>
                    <a:pt x="1114" y="61"/>
                    <a:pt x="1229" y="24"/>
                  </a:cubicBezTo>
                  <a:cubicBezTo>
                    <a:pt x="1236" y="24"/>
                    <a:pt x="1239" y="18"/>
                    <a:pt x="1236" y="10"/>
                  </a:cubicBezTo>
                  <a:cubicBezTo>
                    <a:pt x="1236" y="4"/>
                    <a:pt x="1229" y="1"/>
                    <a:pt x="1222" y="1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679;p33"/>
            <p:cNvSpPr/>
            <p:nvPr/>
          </p:nvSpPr>
          <p:spPr>
            <a:xfrm>
              <a:off x="2293175" y="1913075"/>
              <a:ext cx="34025" cy="15700"/>
            </a:xfrm>
            <a:custGeom>
              <a:avLst/>
              <a:gdLst/>
              <a:ahLst/>
              <a:cxnLst/>
              <a:rect l="l" t="t" r="r" b="b"/>
              <a:pathLst>
                <a:path w="1361" h="628" extrusionOk="0">
                  <a:moveTo>
                    <a:pt x="38" y="1"/>
                  </a:moveTo>
                  <a:cubicBezTo>
                    <a:pt x="33" y="1"/>
                    <a:pt x="26" y="3"/>
                    <a:pt x="21" y="7"/>
                  </a:cubicBezTo>
                  <a:cubicBezTo>
                    <a:pt x="8" y="13"/>
                    <a:pt x="1" y="34"/>
                    <a:pt x="11" y="48"/>
                  </a:cubicBezTo>
                  <a:cubicBezTo>
                    <a:pt x="82" y="162"/>
                    <a:pt x="180" y="243"/>
                    <a:pt x="281" y="317"/>
                  </a:cubicBezTo>
                  <a:cubicBezTo>
                    <a:pt x="385" y="388"/>
                    <a:pt x="500" y="442"/>
                    <a:pt x="619" y="486"/>
                  </a:cubicBezTo>
                  <a:cubicBezTo>
                    <a:pt x="733" y="533"/>
                    <a:pt x="858" y="560"/>
                    <a:pt x="980" y="584"/>
                  </a:cubicBezTo>
                  <a:cubicBezTo>
                    <a:pt x="1041" y="594"/>
                    <a:pt x="1101" y="604"/>
                    <a:pt x="1162" y="610"/>
                  </a:cubicBezTo>
                  <a:lnTo>
                    <a:pt x="1347" y="627"/>
                  </a:lnTo>
                  <a:cubicBezTo>
                    <a:pt x="1354" y="627"/>
                    <a:pt x="1360" y="624"/>
                    <a:pt x="1360" y="618"/>
                  </a:cubicBezTo>
                  <a:cubicBezTo>
                    <a:pt x="1360" y="610"/>
                    <a:pt x="1357" y="607"/>
                    <a:pt x="1351" y="607"/>
                  </a:cubicBezTo>
                  <a:lnTo>
                    <a:pt x="1165" y="587"/>
                  </a:lnTo>
                  <a:cubicBezTo>
                    <a:pt x="1105" y="577"/>
                    <a:pt x="1044" y="567"/>
                    <a:pt x="983" y="554"/>
                  </a:cubicBezTo>
                  <a:cubicBezTo>
                    <a:pt x="865" y="526"/>
                    <a:pt x="747" y="496"/>
                    <a:pt x="632" y="448"/>
                  </a:cubicBezTo>
                  <a:cubicBezTo>
                    <a:pt x="521" y="401"/>
                    <a:pt x="409" y="344"/>
                    <a:pt x="312" y="273"/>
                  </a:cubicBezTo>
                  <a:cubicBezTo>
                    <a:pt x="214" y="202"/>
                    <a:pt x="122" y="118"/>
                    <a:pt x="65" y="20"/>
                  </a:cubicBezTo>
                  <a:lnTo>
                    <a:pt x="61" y="17"/>
                  </a:lnTo>
                  <a:lnTo>
                    <a:pt x="61" y="13"/>
                  </a:lnTo>
                  <a:cubicBezTo>
                    <a:pt x="56" y="5"/>
                    <a:pt x="47" y="1"/>
                    <a:pt x="38" y="1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680;p33"/>
            <p:cNvSpPr/>
            <p:nvPr/>
          </p:nvSpPr>
          <p:spPr>
            <a:xfrm>
              <a:off x="2330550" y="1902775"/>
              <a:ext cx="22575" cy="8975"/>
            </a:xfrm>
            <a:custGeom>
              <a:avLst/>
              <a:gdLst/>
              <a:ahLst/>
              <a:cxnLst/>
              <a:rect l="l" t="t" r="r" b="b"/>
              <a:pathLst>
                <a:path w="903" h="359" extrusionOk="0">
                  <a:moveTo>
                    <a:pt x="26" y="0"/>
                  </a:moveTo>
                  <a:cubicBezTo>
                    <a:pt x="22" y="0"/>
                    <a:pt x="18" y="1"/>
                    <a:pt x="14" y="4"/>
                  </a:cubicBezTo>
                  <a:cubicBezTo>
                    <a:pt x="4" y="10"/>
                    <a:pt x="1" y="24"/>
                    <a:pt x="7" y="38"/>
                  </a:cubicBezTo>
                  <a:cubicBezTo>
                    <a:pt x="55" y="111"/>
                    <a:pt x="119" y="159"/>
                    <a:pt x="189" y="200"/>
                  </a:cubicBezTo>
                  <a:cubicBezTo>
                    <a:pt x="261" y="243"/>
                    <a:pt x="335" y="273"/>
                    <a:pt x="412" y="293"/>
                  </a:cubicBezTo>
                  <a:cubicBezTo>
                    <a:pt x="490" y="318"/>
                    <a:pt x="568" y="331"/>
                    <a:pt x="649" y="345"/>
                  </a:cubicBezTo>
                  <a:cubicBezTo>
                    <a:pt x="726" y="351"/>
                    <a:pt x="807" y="358"/>
                    <a:pt x="885" y="358"/>
                  </a:cubicBezTo>
                  <a:cubicBezTo>
                    <a:pt x="895" y="358"/>
                    <a:pt x="898" y="354"/>
                    <a:pt x="898" y="345"/>
                  </a:cubicBezTo>
                  <a:cubicBezTo>
                    <a:pt x="902" y="338"/>
                    <a:pt x="895" y="331"/>
                    <a:pt x="888" y="331"/>
                  </a:cubicBezTo>
                  <a:cubicBezTo>
                    <a:pt x="807" y="328"/>
                    <a:pt x="730" y="324"/>
                    <a:pt x="652" y="310"/>
                  </a:cubicBezTo>
                  <a:cubicBezTo>
                    <a:pt x="574" y="301"/>
                    <a:pt x="497" y="284"/>
                    <a:pt x="423" y="260"/>
                  </a:cubicBezTo>
                  <a:cubicBezTo>
                    <a:pt x="348" y="237"/>
                    <a:pt x="278" y="206"/>
                    <a:pt x="210" y="166"/>
                  </a:cubicBezTo>
                  <a:cubicBezTo>
                    <a:pt x="146" y="125"/>
                    <a:pt x="85" y="75"/>
                    <a:pt x="48" y="14"/>
                  </a:cubicBezTo>
                  <a:lnTo>
                    <a:pt x="44" y="10"/>
                  </a:lnTo>
                  <a:cubicBezTo>
                    <a:pt x="40" y="4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681;p33"/>
            <p:cNvSpPr/>
            <p:nvPr/>
          </p:nvSpPr>
          <p:spPr>
            <a:xfrm>
              <a:off x="2208225" y="1859875"/>
              <a:ext cx="80100" cy="140625"/>
            </a:xfrm>
            <a:custGeom>
              <a:avLst/>
              <a:gdLst/>
              <a:ahLst/>
              <a:cxnLst/>
              <a:rect l="l" t="t" r="r" b="b"/>
              <a:pathLst>
                <a:path w="3204" h="5625" extrusionOk="0">
                  <a:moveTo>
                    <a:pt x="2697" y="1"/>
                  </a:moveTo>
                  <a:cubicBezTo>
                    <a:pt x="2335" y="1"/>
                    <a:pt x="1751" y="941"/>
                    <a:pt x="1017" y="2277"/>
                  </a:cubicBezTo>
                  <a:cubicBezTo>
                    <a:pt x="142" y="3862"/>
                    <a:pt x="1" y="5573"/>
                    <a:pt x="1" y="5573"/>
                  </a:cubicBezTo>
                  <a:cubicBezTo>
                    <a:pt x="98" y="5612"/>
                    <a:pt x="178" y="5624"/>
                    <a:pt x="241" y="5624"/>
                  </a:cubicBezTo>
                  <a:cubicBezTo>
                    <a:pt x="359" y="5624"/>
                    <a:pt x="416" y="5580"/>
                    <a:pt x="416" y="5580"/>
                  </a:cubicBezTo>
                  <a:cubicBezTo>
                    <a:pt x="220" y="4641"/>
                    <a:pt x="1580" y="2151"/>
                    <a:pt x="2106" y="1335"/>
                  </a:cubicBezTo>
                  <a:cubicBezTo>
                    <a:pt x="2629" y="515"/>
                    <a:pt x="3204" y="552"/>
                    <a:pt x="2880" y="106"/>
                  </a:cubicBezTo>
                  <a:cubicBezTo>
                    <a:pt x="2827" y="35"/>
                    <a:pt x="2766" y="1"/>
                    <a:pt x="2697" y="1"/>
                  </a:cubicBezTo>
                  <a:close/>
                </a:path>
              </a:pathLst>
            </a:custGeom>
            <a:solidFill>
              <a:srgbClr val="5B3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682;p33"/>
            <p:cNvSpPr/>
            <p:nvPr/>
          </p:nvSpPr>
          <p:spPr>
            <a:xfrm>
              <a:off x="2208225" y="1859875"/>
              <a:ext cx="80100" cy="140625"/>
            </a:xfrm>
            <a:custGeom>
              <a:avLst/>
              <a:gdLst/>
              <a:ahLst/>
              <a:cxnLst/>
              <a:rect l="l" t="t" r="r" b="b"/>
              <a:pathLst>
                <a:path w="3204" h="5625" extrusionOk="0">
                  <a:moveTo>
                    <a:pt x="2699" y="1"/>
                  </a:moveTo>
                  <a:cubicBezTo>
                    <a:pt x="2670" y="1"/>
                    <a:pt x="2640" y="7"/>
                    <a:pt x="2609" y="19"/>
                  </a:cubicBezTo>
                  <a:cubicBezTo>
                    <a:pt x="2727" y="127"/>
                    <a:pt x="2896" y="360"/>
                    <a:pt x="2606" y="603"/>
                  </a:cubicBezTo>
                  <a:cubicBezTo>
                    <a:pt x="2198" y="940"/>
                    <a:pt x="939" y="2540"/>
                    <a:pt x="622" y="4004"/>
                  </a:cubicBezTo>
                  <a:cubicBezTo>
                    <a:pt x="402" y="5023"/>
                    <a:pt x="234" y="5306"/>
                    <a:pt x="28" y="5354"/>
                  </a:cubicBezTo>
                  <a:cubicBezTo>
                    <a:pt x="8" y="5492"/>
                    <a:pt x="1" y="5573"/>
                    <a:pt x="1" y="5573"/>
                  </a:cubicBezTo>
                  <a:cubicBezTo>
                    <a:pt x="98" y="5612"/>
                    <a:pt x="178" y="5624"/>
                    <a:pt x="241" y="5624"/>
                  </a:cubicBezTo>
                  <a:cubicBezTo>
                    <a:pt x="359" y="5624"/>
                    <a:pt x="416" y="5580"/>
                    <a:pt x="416" y="5580"/>
                  </a:cubicBezTo>
                  <a:cubicBezTo>
                    <a:pt x="220" y="4641"/>
                    <a:pt x="1580" y="2151"/>
                    <a:pt x="2106" y="1335"/>
                  </a:cubicBezTo>
                  <a:cubicBezTo>
                    <a:pt x="2629" y="515"/>
                    <a:pt x="3204" y="552"/>
                    <a:pt x="2880" y="106"/>
                  </a:cubicBezTo>
                  <a:cubicBezTo>
                    <a:pt x="2827" y="35"/>
                    <a:pt x="2766" y="1"/>
                    <a:pt x="2699" y="1"/>
                  </a:cubicBezTo>
                  <a:close/>
                </a:path>
              </a:pathLst>
            </a:custGeom>
            <a:solidFill>
              <a:srgbClr val="4C2A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1" name="Google Shape;333;p32"/>
          <p:cNvSpPr txBox="1">
            <a:spLocks/>
          </p:cNvSpPr>
          <p:nvPr/>
        </p:nvSpPr>
        <p:spPr>
          <a:xfrm>
            <a:off x="768486" y="2320947"/>
            <a:ext cx="5075873" cy="301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Poppins"/>
              <a:buAutoNum type="arabi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46050" indent="0" fontAlgn="base">
              <a:lnSpc>
                <a:spcPct val="100000"/>
              </a:lnSpc>
              <a:buClr>
                <a:srgbClr val="EA3554"/>
              </a:buClr>
              <a:buFont typeface="Poppins"/>
              <a:buNone/>
            </a:pPr>
            <a:r>
              <a:rPr lang="uk-UA" sz="2400" b="1" dirty="0" smtClean="0">
                <a:solidFill>
                  <a:srgbClr val="210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err="1" smtClean="0">
                <a:solidFill>
                  <a:srgbClr val="210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астосування</a:t>
            </a:r>
            <a:r>
              <a:rPr lang="ru-RU" sz="2400" b="1" dirty="0" smtClean="0">
                <a:solidFill>
                  <a:srgbClr val="210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210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інтерактивних</a:t>
            </a:r>
            <a:r>
              <a:rPr lang="ru-RU" sz="2400" b="1" dirty="0" smtClean="0">
                <a:solidFill>
                  <a:srgbClr val="210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210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uk-UA" sz="2400" b="1" dirty="0" smtClean="0">
                <a:solidFill>
                  <a:srgbClr val="210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10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один </a:t>
            </a:r>
            <a:r>
              <a:rPr lang="ru-RU" sz="2400" b="1" dirty="0" err="1" smtClean="0">
                <a:solidFill>
                  <a:srgbClr val="210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 smtClean="0">
                <a:solidFill>
                  <a:srgbClr val="210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210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b="1" dirty="0" smtClean="0">
                <a:solidFill>
                  <a:srgbClr val="210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210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b="1" dirty="0" smtClean="0">
                <a:solidFill>
                  <a:srgbClr val="210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210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400" b="1" dirty="0" smtClean="0">
                <a:solidFill>
                  <a:srgbClr val="210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210A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 уроку іноземної мови</a:t>
            </a:r>
          </a:p>
        </p:txBody>
      </p:sp>
      <p:sp>
        <p:nvSpPr>
          <p:cNvPr id="22" name="Google Shape;334;p32"/>
          <p:cNvSpPr txBox="1">
            <a:spLocks noGrp="1"/>
          </p:cNvSpPr>
          <p:nvPr>
            <p:ph type="title"/>
          </p:nvPr>
        </p:nvSpPr>
        <p:spPr>
          <a:xfrm>
            <a:off x="282801" y="-405477"/>
            <a:ext cx="8494053" cy="1945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dirty="0" smtClean="0">
                <a:ln/>
                <a:solidFill>
                  <a:schemeClr val="accent3"/>
                </a:solidFill>
              </a:rPr>
              <a:t>Тема навчально-методичної </a:t>
            </a:r>
            <a:br>
              <a:rPr lang="uk-UA" sz="4000" b="1" dirty="0" smtClean="0">
                <a:ln/>
                <a:solidFill>
                  <a:schemeClr val="accent3"/>
                </a:solidFill>
              </a:rPr>
            </a:br>
            <a:r>
              <a:rPr lang="uk-UA" sz="4000" b="1" dirty="0" smtClean="0">
                <a:ln/>
                <a:solidFill>
                  <a:schemeClr val="accent3"/>
                </a:solidFill>
              </a:rPr>
              <a:t>проблеми</a:t>
            </a:r>
            <a:endParaRPr sz="4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85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458;p31"/>
          <p:cNvGrpSpPr/>
          <p:nvPr/>
        </p:nvGrpSpPr>
        <p:grpSpPr>
          <a:xfrm rot="407175">
            <a:off x="7343072" y="1115837"/>
            <a:ext cx="1229032" cy="3722769"/>
            <a:chOff x="4034094" y="608483"/>
            <a:chExt cx="1229022" cy="3722737"/>
          </a:xfrm>
        </p:grpSpPr>
        <p:grpSp>
          <p:nvGrpSpPr>
            <p:cNvPr id="14" name="Google Shape;1459;p31"/>
            <p:cNvGrpSpPr/>
            <p:nvPr/>
          </p:nvGrpSpPr>
          <p:grpSpPr>
            <a:xfrm rot="-656623">
              <a:off x="4379494" y="626104"/>
              <a:ext cx="537898" cy="3687612"/>
              <a:chOff x="4482610" y="651746"/>
              <a:chExt cx="486967" cy="3339283"/>
            </a:xfrm>
          </p:grpSpPr>
          <p:sp>
            <p:nvSpPr>
              <p:cNvPr id="26" name="Google Shape;1460;p31"/>
              <p:cNvSpPr/>
              <p:nvPr/>
            </p:nvSpPr>
            <p:spPr>
              <a:xfrm rot="287303">
                <a:off x="4792421" y="758998"/>
                <a:ext cx="22494" cy="634532"/>
              </a:xfrm>
              <a:custGeom>
                <a:avLst/>
                <a:gdLst/>
                <a:ahLst/>
                <a:cxnLst/>
                <a:rect l="l" t="t" r="r" b="b"/>
                <a:pathLst>
                  <a:path w="325" h="9168" extrusionOk="0">
                    <a:moveTo>
                      <a:pt x="162" y="0"/>
                    </a:moveTo>
                    <a:cubicBezTo>
                      <a:pt x="73" y="0"/>
                      <a:pt x="0" y="66"/>
                      <a:pt x="0" y="147"/>
                    </a:cubicBezTo>
                    <a:lnTo>
                      <a:pt x="0" y="9022"/>
                    </a:lnTo>
                    <a:cubicBezTo>
                      <a:pt x="0" y="9102"/>
                      <a:pt x="73" y="9168"/>
                      <a:pt x="162" y="9168"/>
                    </a:cubicBezTo>
                    <a:cubicBezTo>
                      <a:pt x="251" y="9168"/>
                      <a:pt x="325" y="9102"/>
                      <a:pt x="325" y="9022"/>
                    </a:cubicBezTo>
                    <a:lnTo>
                      <a:pt x="325" y="147"/>
                    </a:lnTo>
                    <a:cubicBezTo>
                      <a:pt x="325" y="66"/>
                      <a:pt x="251" y="0"/>
                      <a:pt x="1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461;p31"/>
              <p:cNvSpPr/>
              <p:nvPr/>
            </p:nvSpPr>
            <p:spPr>
              <a:xfrm rot="287303">
                <a:off x="4813242" y="698034"/>
                <a:ext cx="36336" cy="3107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49" extrusionOk="0">
                    <a:moveTo>
                      <a:pt x="300" y="1"/>
                    </a:moveTo>
                    <a:cubicBezTo>
                      <a:pt x="101" y="1"/>
                      <a:pt x="1" y="242"/>
                      <a:pt x="142" y="383"/>
                    </a:cubicBezTo>
                    <a:cubicBezTo>
                      <a:pt x="188" y="428"/>
                      <a:pt x="244" y="449"/>
                      <a:pt x="299" y="449"/>
                    </a:cubicBezTo>
                    <a:cubicBezTo>
                      <a:pt x="414" y="449"/>
                      <a:pt x="524" y="360"/>
                      <a:pt x="524" y="225"/>
                    </a:cubicBezTo>
                    <a:cubicBezTo>
                      <a:pt x="524" y="101"/>
                      <a:pt x="424" y="1"/>
                      <a:pt x="3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" name="Google Shape;1462;p31"/>
              <p:cNvGrpSpPr/>
              <p:nvPr/>
            </p:nvGrpSpPr>
            <p:grpSpPr>
              <a:xfrm>
                <a:off x="4482610" y="651746"/>
                <a:ext cx="486967" cy="3339283"/>
                <a:chOff x="4482459" y="651729"/>
                <a:chExt cx="475926" cy="3263569"/>
              </a:xfrm>
            </p:grpSpPr>
            <p:sp>
              <p:nvSpPr>
                <p:cNvPr id="29" name="Google Shape;1463;p31"/>
                <p:cNvSpPr/>
                <p:nvPr/>
              </p:nvSpPr>
              <p:spPr>
                <a:xfrm rot="287303">
                  <a:off x="4505403" y="2925975"/>
                  <a:ext cx="237811" cy="559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" h="8086" extrusionOk="0">
                      <a:moveTo>
                        <a:pt x="1" y="1"/>
                      </a:moveTo>
                      <a:lnTo>
                        <a:pt x="421" y="8086"/>
                      </a:lnTo>
                      <a:lnTo>
                        <a:pt x="3015" y="8086"/>
                      </a:lnTo>
                      <a:lnTo>
                        <a:pt x="343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464;p31"/>
                <p:cNvSpPr/>
                <p:nvPr/>
              </p:nvSpPr>
              <p:spPr>
                <a:xfrm rot="287303">
                  <a:off x="4583331" y="1614612"/>
                  <a:ext cx="238088" cy="1314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" h="18995" extrusionOk="0">
                      <a:moveTo>
                        <a:pt x="1" y="1"/>
                      </a:moveTo>
                      <a:lnTo>
                        <a:pt x="1" y="18995"/>
                      </a:lnTo>
                      <a:lnTo>
                        <a:pt x="3439" y="18995"/>
                      </a:lnTo>
                      <a:lnTo>
                        <a:pt x="343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465;p31"/>
                <p:cNvSpPr/>
                <p:nvPr/>
              </p:nvSpPr>
              <p:spPr>
                <a:xfrm rot="287303">
                  <a:off x="4515931" y="2902681"/>
                  <a:ext cx="264527" cy="35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2" h="519" extrusionOk="0">
                      <a:moveTo>
                        <a:pt x="254" y="1"/>
                      </a:moveTo>
                      <a:cubicBezTo>
                        <a:pt x="112" y="4"/>
                        <a:pt x="2" y="120"/>
                        <a:pt x="3" y="260"/>
                      </a:cubicBezTo>
                      <a:cubicBezTo>
                        <a:pt x="0" y="400"/>
                        <a:pt x="112" y="516"/>
                        <a:pt x="254" y="519"/>
                      </a:cubicBezTo>
                      <a:lnTo>
                        <a:pt x="3569" y="519"/>
                      </a:lnTo>
                      <a:cubicBezTo>
                        <a:pt x="3711" y="516"/>
                        <a:pt x="3822" y="400"/>
                        <a:pt x="3820" y="260"/>
                      </a:cubicBezTo>
                      <a:cubicBezTo>
                        <a:pt x="3822" y="120"/>
                        <a:pt x="3710" y="4"/>
                        <a:pt x="35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466;p31"/>
                <p:cNvSpPr/>
                <p:nvPr/>
              </p:nvSpPr>
              <p:spPr>
                <a:xfrm rot="287303">
                  <a:off x="4662835" y="713068"/>
                  <a:ext cx="257813" cy="914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5" h="13219" extrusionOk="0">
                      <a:moveTo>
                        <a:pt x="1863" y="0"/>
                      </a:moveTo>
                      <a:cubicBezTo>
                        <a:pt x="840" y="0"/>
                        <a:pt x="10" y="823"/>
                        <a:pt x="1" y="1845"/>
                      </a:cubicBezTo>
                      <a:lnTo>
                        <a:pt x="1" y="13200"/>
                      </a:lnTo>
                      <a:cubicBezTo>
                        <a:pt x="1" y="13207"/>
                        <a:pt x="1" y="13212"/>
                        <a:pt x="1" y="13219"/>
                      </a:cubicBezTo>
                      <a:lnTo>
                        <a:pt x="3723" y="13219"/>
                      </a:lnTo>
                      <a:cubicBezTo>
                        <a:pt x="3723" y="13214"/>
                        <a:pt x="3725" y="13207"/>
                        <a:pt x="3725" y="13200"/>
                      </a:cubicBezTo>
                      <a:lnTo>
                        <a:pt x="3725" y="1845"/>
                      </a:lnTo>
                      <a:cubicBezTo>
                        <a:pt x="3714" y="823"/>
                        <a:pt x="2884" y="0"/>
                        <a:pt x="18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467;p31"/>
                <p:cNvSpPr/>
                <p:nvPr/>
              </p:nvSpPr>
              <p:spPr>
                <a:xfrm rot="287303">
                  <a:off x="4756519" y="654220"/>
                  <a:ext cx="94751" cy="83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2117" extrusionOk="0">
                      <a:moveTo>
                        <a:pt x="685" y="1"/>
                      </a:moveTo>
                      <a:cubicBezTo>
                        <a:pt x="308" y="1"/>
                        <a:pt x="1" y="306"/>
                        <a:pt x="1" y="684"/>
                      </a:cubicBezTo>
                      <a:lnTo>
                        <a:pt x="1" y="11433"/>
                      </a:lnTo>
                      <a:cubicBezTo>
                        <a:pt x="1" y="11811"/>
                        <a:pt x="308" y="12117"/>
                        <a:pt x="685" y="12117"/>
                      </a:cubicBezTo>
                      <a:cubicBezTo>
                        <a:pt x="1063" y="12117"/>
                        <a:pt x="1369" y="11811"/>
                        <a:pt x="1369" y="11433"/>
                      </a:cubicBezTo>
                      <a:lnTo>
                        <a:pt x="1369" y="684"/>
                      </a:lnTo>
                      <a:cubicBezTo>
                        <a:pt x="1369" y="306"/>
                        <a:pt x="1063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468;p31"/>
                <p:cNvSpPr/>
                <p:nvPr/>
              </p:nvSpPr>
              <p:spPr>
                <a:xfrm rot="287303">
                  <a:off x="4503526" y="3521959"/>
                  <a:ext cx="154065" cy="387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" h="5600" extrusionOk="0">
                      <a:moveTo>
                        <a:pt x="1" y="0"/>
                      </a:moveTo>
                      <a:lnTo>
                        <a:pt x="1" y="2910"/>
                      </a:lnTo>
                      <a:lnTo>
                        <a:pt x="1123" y="5600"/>
                      </a:lnTo>
                      <a:lnTo>
                        <a:pt x="2226" y="2910"/>
                      </a:lnTo>
                      <a:lnTo>
                        <a:pt x="222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469;p31"/>
                <p:cNvSpPr/>
                <p:nvPr/>
              </p:nvSpPr>
              <p:spPr>
                <a:xfrm rot="287303">
                  <a:off x="4549714" y="3695609"/>
                  <a:ext cx="44295" cy="216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3128" extrusionOk="0">
                      <a:moveTo>
                        <a:pt x="349" y="0"/>
                      </a:moveTo>
                      <a:cubicBezTo>
                        <a:pt x="297" y="0"/>
                        <a:pt x="244" y="14"/>
                        <a:pt x="194" y="46"/>
                      </a:cubicBezTo>
                      <a:cubicBezTo>
                        <a:pt x="1" y="168"/>
                        <a:pt x="20" y="455"/>
                        <a:pt x="226" y="553"/>
                      </a:cubicBezTo>
                      <a:lnTo>
                        <a:pt x="226" y="3128"/>
                      </a:lnTo>
                      <a:lnTo>
                        <a:pt x="472" y="3128"/>
                      </a:lnTo>
                      <a:lnTo>
                        <a:pt x="472" y="553"/>
                      </a:lnTo>
                      <a:cubicBezTo>
                        <a:pt x="574" y="506"/>
                        <a:pt x="639" y="405"/>
                        <a:pt x="639" y="293"/>
                      </a:cubicBezTo>
                      <a:cubicBezTo>
                        <a:pt x="640" y="121"/>
                        <a:pt x="500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470;p31"/>
                <p:cNvSpPr/>
                <p:nvPr/>
              </p:nvSpPr>
              <p:spPr>
                <a:xfrm rot="287303">
                  <a:off x="4506499" y="3501682"/>
                  <a:ext cx="181473" cy="28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" h="409" extrusionOk="0">
                      <a:moveTo>
                        <a:pt x="205" y="0"/>
                      </a:moveTo>
                      <a:cubicBezTo>
                        <a:pt x="93" y="0"/>
                        <a:pt x="2" y="91"/>
                        <a:pt x="2" y="205"/>
                      </a:cubicBezTo>
                      <a:cubicBezTo>
                        <a:pt x="1" y="317"/>
                        <a:pt x="93" y="409"/>
                        <a:pt x="205" y="409"/>
                      </a:cubicBezTo>
                      <a:lnTo>
                        <a:pt x="2418" y="409"/>
                      </a:lnTo>
                      <a:cubicBezTo>
                        <a:pt x="2530" y="409"/>
                        <a:pt x="2621" y="317"/>
                        <a:pt x="2621" y="205"/>
                      </a:cubicBezTo>
                      <a:cubicBezTo>
                        <a:pt x="2621" y="91"/>
                        <a:pt x="2530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471;p31"/>
                <p:cNvSpPr/>
                <p:nvPr/>
              </p:nvSpPr>
              <p:spPr>
                <a:xfrm rot="287303">
                  <a:off x="4496341" y="3484545"/>
                  <a:ext cx="207496" cy="20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8" h="303" extrusionOk="0">
                      <a:moveTo>
                        <a:pt x="2848" y="1"/>
                      </a:moveTo>
                      <a:cubicBezTo>
                        <a:pt x="2847" y="1"/>
                        <a:pt x="2846" y="1"/>
                        <a:pt x="2845" y="1"/>
                      </a:cubicBezTo>
                      <a:lnTo>
                        <a:pt x="153" y="1"/>
                      </a:lnTo>
                      <a:cubicBezTo>
                        <a:pt x="69" y="1"/>
                        <a:pt x="2" y="68"/>
                        <a:pt x="2" y="152"/>
                      </a:cubicBezTo>
                      <a:cubicBezTo>
                        <a:pt x="1" y="236"/>
                        <a:pt x="69" y="303"/>
                        <a:pt x="153" y="303"/>
                      </a:cubicBezTo>
                      <a:lnTo>
                        <a:pt x="2845" y="303"/>
                      </a:lnTo>
                      <a:cubicBezTo>
                        <a:pt x="2929" y="303"/>
                        <a:pt x="2997" y="236"/>
                        <a:pt x="2997" y="152"/>
                      </a:cubicBezTo>
                      <a:cubicBezTo>
                        <a:pt x="2997" y="68"/>
                        <a:pt x="2930" y="1"/>
                        <a:pt x="2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472;p31"/>
                <p:cNvSpPr/>
                <p:nvPr/>
              </p:nvSpPr>
              <p:spPr>
                <a:xfrm rot="287303">
                  <a:off x="4595295" y="1616786"/>
                  <a:ext cx="318996" cy="48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9" h="694" extrusionOk="0">
                      <a:moveTo>
                        <a:pt x="347" y="1"/>
                      </a:moveTo>
                      <a:cubicBezTo>
                        <a:pt x="155" y="1"/>
                        <a:pt x="0" y="156"/>
                        <a:pt x="0" y="348"/>
                      </a:cubicBezTo>
                      <a:cubicBezTo>
                        <a:pt x="0" y="539"/>
                        <a:pt x="155" y="694"/>
                        <a:pt x="347" y="694"/>
                      </a:cubicBezTo>
                      <a:lnTo>
                        <a:pt x="4261" y="694"/>
                      </a:lnTo>
                      <a:cubicBezTo>
                        <a:pt x="4453" y="694"/>
                        <a:pt x="4608" y="539"/>
                        <a:pt x="4608" y="348"/>
                      </a:cubicBezTo>
                      <a:cubicBezTo>
                        <a:pt x="4608" y="156"/>
                        <a:pt x="4453" y="1"/>
                        <a:pt x="42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" name="Google Shape;1473;p31"/>
            <p:cNvGrpSpPr/>
            <p:nvPr/>
          </p:nvGrpSpPr>
          <p:grpSpPr>
            <a:xfrm rot="-656704">
              <a:off x="4379745" y="625961"/>
              <a:ext cx="537920" cy="3687781"/>
              <a:chOff x="4482459" y="651729"/>
              <a:chExt cx="475926" cy="3263569"/>
            </a:xfrm>
          </p:grpSpPr>
          <p:sp>
            <p:nvSpPr>
              <p:cNvPr id="16" name="Google Shape;1474;p31"/>
              <p:cNvSpPr/>
              <p:nvPr/>
            </p:nvSpPr>
            <p:spPr>
              <a:xfrm rot="287303">
                <a:off x="4505403" y="2925975"/>
                <a:ext cx="237811" cy="55964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8086" extrusionOk="0">
                    <a:moveTo>
                      <a:pt x="1" y="1"/>
                    </a:moveTo>
                    <a:lnTo>
                      <a:pt x="421" y="8086"/>
                    </a:lnTo>
                    <a:lnTo>
                      <a:pt x="3015" y="8086"/>
                    </a:lnTo>
                    <a:lnTo>
                      <a:pt x="34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475;p31"/>
              <p:cNvSpPr/>
              <p:nvPr/>
            </p:nvSpPr>
            <p:spPr>
              <a:xfrm rot="287303">
                <a:off x="4583331" y="1614612"/>
                <a:ext cx="238088" cy="1314674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18995" extrusionOk="0">
                    <a:moveTo>
                      <a:pt x="1" y="1"/>
                    </a:moveTo>
                    <a:lnTo>
                      <a:pt x="1" y="18995"/>
                    </a:lnTo>
                    <a:lnTo>
                      <a:pt x="3439" y="18995"/>
                    </a:lnTo>
                    <a:lnTo>
                      <a:pt x="343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476;p31"/>
              <p:cNvSpPr/>
              <p:nvPr/>
            </p:nvSpPr>
            <p:spPr>
              <a:xfrm rot="287303">
                <a:off x="4515931" y="2902681"/>
                <a:ext cx="264527" cy="35921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519" extrusionOk="0">
                    <a:moveTo>
                      <a:pt x="254" y="1"/>
                    </a:moveTo>
                    <a:cubicBezTo>
                      <a:pt x="112" y="4"/>
                      <a:pt x="2" y="120"/>
                      <a:pt x="3" y="260"/>
                    </a:cubicBezTo>
                    <a:cubicBezTo>
                      <a:pt x="0" y="400"/>
                      <a:pt x="112" y="516"/>
                      <a:pt x="254" y="519"/>
                    </a:cubicBezTo>
                    <a:lnTo>
                      <a:pt x="3569" y="519"/>
                    </a:lnTo>
                    <a:cubicBezTo>
                      <a:pt x="3711" y="516"/>
                      <a:pt x="3822" y="400"/>
                      <a:pt x="3820" y="260"/>
                    </a:cubicBezTo>
                    <a:cubicBezTo>
                      <a:pt x="3822" y="120"/>
                      <a:pt x="3710" y="4"/>
                      <a:pt x="3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477;p31"/>
              <p:cNvSpPr/>
              <p:nvPr/>
            </p:nvSpPr>
            <p:spPr>
              <a:xfrm rot="287303">
                <a:off x="4662835" y="713068"/>
                <a:ext cx="257813" cy="914908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3219" extrusionOk="0">
                    <a:moveTo>
                      <a:pt x="1863" y="0"/>
                    </a:moveTo>
                    <a:cubicBezTo>
                      <a:pt x="840" y="0"/>
                      <a:pt x="10" y="823"/>
                      <a:pt x="1" y="1845"/>
                    </a:cubicBezTo>
                    <a:lnTo>
                      <a:pt x="1" y="13200"/>
                    </a:lnTo>
                    <a:cubicBezTo>
                      <a:pt x="1" y="13207"/>
                      <a:pt x="1" y="13212"/>
                      <a:pt x="1" y="13219"/>
                    </a:cubicBezTo>
                    <a:lnTo>
                      <a:pt x="3723" y="13219"/>
                    </a:lnTo>
                    <a:cubicBezTo>
                      <a:pt x="3723" y="13214"/>
                      <a:pt x="3725" y="13207"/>
                      <a:pt x="3725" y="13200"/>
                    </a:cubicBezTo>
                    <a:lnTo>
                      <a:pt x="3725" y="1845"/>
                    </a:lnTo>
                    <a:cubicBezTo>
                      <a:pt x="3714" y="823"/>
                      <a:pt x="2884" y="0"/>
                      <a:pt x="18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478;p31"/>
              <p:cNvSpPr/>
              <p:nvPr/>
            </p:nvSpPr>
            <p:spPr>
              <a:xfrm rot="287303">
                <a:off x="4756519" y="654220"/>
                <a:ext cx="94751" cy="838637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2117" extrusionOk="0">
                    <a:moveTo>
                      <a:pt x="685" y="1"/>
                    </a:moveTo>
                    <a:cubicBezTo>
                      <a:pt x="308" y="1"/>
                      <a:pt x="1" y="306"/>
                      <a:pt x="1" y="684"/>
                    </a:cubicBezTo>
                    <a:lnTo>
                      <a:pt x="1" y="11433"/>
                    </a:lnTo>
                    <a:cubicBezTo>
                      <a:pt x="1" y="11811"/>
                      <a:pt x="308" y="12117"/>
                      <a:pt x="685" y="12117"/>
                    </a:cubicBezTo>
                    <a:cubicBezTo>
                      <a:pt x="1063" y="12117"/>
                      <a:pt x="1369" y="11811"/>
                      <a:pt x="1369" y="11433"/>
                    </a:cubicBezTo>
                    <a:lnTo>
                      <a:pt x="1369" y="684"/>
                    </a:lnTo>
                    <a:cubicBezTo>
                      <a:pt x="1369" y="306"/>
                      <a:pt x="1063" y="1"/>
                      <a:pt x="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479;p31"/>
              <p:cNvSpPr/>
              <p:nvPr/>
            </p:nvSpPr>
            <p:spPr>
              <a:xfrm rot="287303">
                <a:off x="4595295" y="1616786"/>
                <a:ext cx="318996" cy="4803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694" extrusionOk="0">
                    <a:moveTo>
                      <a:pt x="347" y="1"/>
                    </a:moveTo>
                    <a:cubicBezTo>
                      <a:pt x="155" y="1"/>
                      <a:pt x="0" y="156"/>
                      <a:pt x="0" y="348"/>
                    </a:cubicBezTo>
                    <a:cubicBezTo>
                      <a:pt x="0" y="539"/>
                      <a:pt x="155" y="694"/>
                      <a:pt x="347" y="694"/>
                    </a:cubicBezTo>
                    <a:lnTo>
                      <a:pt x="4261" y="694"/>
                    </a:lnTo>
                    <a:cubicBezTo>
                      <a:pt x="4453" y="694"/>
                      <a:pt x="4608" y="539"/>
                      <a:pt x="4608" y="348"/>
                    </a:cubicBezTo>
                    <a:cubicBezTo>
                      <a:pt x="4608" y="156"/>
                      <a:pt x="4453" y="1"/>
                      <a:pt x="4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480;p31"/>
              <p:cNvSpPr/>
              <p:nvPr/>
            </p:nvSpPr>
            <p:spPr>
              <a:xfrm rot="287303">
                <a:off x="4503526" y="3521959"/>
                <a:ext cx="154065" cy="387585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5600" extrusionOk="0">
                    <a:moveTo>
                      <a:pt x="1" y="0"/>
                    </a:moveTo>
                    <a:lnTo>
                      <a:pt x="1" y="2910"/>
                    </a:lnTo>
                    <a:lnTo>
                      <a:pt x="1123" y="5600"/>
                    </a:lnTo>
                    <a:lnTo>
                      <a:pt x="2226" y="2910"/>
                    </a:lnTo>
                    <a:lnTo>
                      <a:pt x="22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481;p31"/>
              <p:cNvSpPr/>
              <p:nvPr/>
            </p:nvSpPr>
            <p:spPr>
              <a:xfrm rot="287303">
                <a:off x="4549714" y="3695609"/>
                <a:ext cx="44295" cy="21649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128" extrusionOk="0">
                    <a:moveTo>
                      <a:pt x="349" y="0"/>
                    </a:moveTo>
                    <a:cubicBezTo>
                      <a:pt x="297" y="0"/>
                      <a:pt x="244" y="14"/>
                      <a:pt x="194" y="46"/>
                    </a:cubicBezTo>
                    <a:cubicBezTo>
                      <a:pt x="1" y="168"/>
                      <a:pt x="20" y="455"/>
                      <a:pt x="226" y="553"/>
                    </a:cubicBezTo>
                    <a:lnTo>
                      <a:pt x="226" y="3128"/>
                    </a:lnTo>
                    <a:lnTo>
                      <a:pt x="472" y="3128"/>
                    </a:lnTo>
                    <a:lnTo>
                      <a:pt x="472" y="553"/>
                    </a:lnTo>
                    <a:cubicBezTo>
                      <a:pt x="574" y="506"/>
                      <a:pt x="639" y="405"/>
                      <a:pt x="639" y="293"/>
                    </a:cubicBezTo>
                    <a:cubicBezTo>
                      <a:pt x="640" y="121"/>
                      <a:pt x="500" y="0"/>
                      <a:pt x="3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482;p31"/>
              <p:cNvSpPr/>
              <p:nvPr/>
            </p:nvSpPr>
            <p:spPr>
              <a:xfrm rot="287303">
                <a:off x="4506499" y="3501682"/>
                <a:ext cx="181473" cy="28308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09" extrusionOk="0">
                    <a:moveTo>
                      <a:pt x="205" y="0"/>
                    </a:moveTo>
                    <a:cubicBezTo>
                      <a:pt x="93" y="0"/>
                      <a:pt x="2" y="91"/>
                      <a:pt x="2" y="205"/>
                    </a:cubicBezTo>
                    <a:cubicBezTo>
                      <a:pt x="1" y="317"/>
                      <a:pt x="93" y="409"/>
                      <a:pt x="205" y="409"/>
                    </a:cubicBezTo>
                    <a:lnTo>
                      <a:pt x="2418" y="409"/>
                    </a:lnTo>
                    <a:cubicBezTo>
                      <a:pt x="2530" y="409"/>
                      <a:pt x="2621" y="317"/>
                      <a:pt x="2621" y="205"/>
                    </a:cubicBezTo>
                    <a:cubicBezTo>
                      <a:pt x="2621" y="91"/>
                      <a:pt x="2530" y="0"/>
                      <a:pt x="2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483;p31"/>
              <p:cNvSpPr/>
              <p:nvPr/>
            </p:nvSpPr>
            <p:spPr>
              <a:xfrm rot="287303">
                <a:off x="4496341" y="3484545"/>
                <a:ext cx="207496" cy="20971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303" extrusionOk="0">
                    <a:moveTo>
                      <a:pt x="2848" y="1"/>
                    </a:moveTo>
                    <a:cubicBezTo>
                      <a:pt x="2847" y="1"/>
                      <a:pt x="2846" y="1"/>
                      <a:pt x="2845" y="1"/>
                    </a:cubicBezTo>
                    <a:lnTo>
                      <a:pt x="153" y="1"/>
                    </a:lnTo>
                    <a:cubicBezTo>
                      <a:pt x="69" y="1"/>
                      <a:pt x="2" y="68"/>
                      <a:pt x="2" y="152"/>
                    </a:cubicBezTo>
                    <a:cubicBezTo>
                      <a:pt x="1" y="236"/>
                      <a:pt x="69" y="303"/>
                      <a:pt x="153" y="303"/>
                    </a:cubicBezTo>
                    <a:lnTo>
                      <a:pt x="2845" y="303"/>
                    </a:lnTo>
                    <a:cubicBezTo>
                      <a:pt x="2929" y="303"/>
                      <a:pt x="2997" y="236"/>
                      <a:pt x="2997" y="152"/>
                    </a:cubicBezTo>
                    <a:cubicBezTo>
                      <a:pt x="2997" y="68"/>
                      <a:pt x="2930" y="1"/>
                      <a:pt x="2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" name="Google Shape;689;p34"/>
          <p:cNvSpPr txBox="1">
            <a:spLocks noGrp="1"/>
          </p:cNvSpPr>
          <p:nvPr>
            <p:ph type="title"/>
          </p:nvPr>
        </p:nvSpPr>
        <p:spPr>
          <a:xfrm>
            <a:off x="3104693" y="1774748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uk-U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Стимулювання </a:t>
            </a:r>
            <a:r>
              <a:rPr lang="uk-U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інтересу до англійської мови</a:t>
            </a:r>
          </a:p>
        </p:txBody>
      </p:sp>
      <p:sp>
        <p:nvSpPr>
          <p:cNvPr id="42" name="Google Shape;690;p34"/>
          <p:cNvSpPr txBox="1">
            <a:spLocks/>
          </p:cNvSpPr>
          <p:nvPr/>
        </p:nvSpPr>
        <p:spPr>
          <a:xfrm>
            <a:off x="5506837" y="1788166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Вміння працювати в команді </a:t>
            </a:r>
            <a:endParaRPr lang="uk-UA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Google Shape;691;p34"/>
          <p:cNvSpPr txBox="1">
            <a:spLocks/>
          </p:cNvSpPr>
          <p:nvPr/>
        </p:nvSpPr>
        <p:spPr>
          <a:xfrm>
            <a:off x="1997488" y="85256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01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4" name="Google Shape;693;p34"/>
          <p:cNvSpPr txBox="1">
            <a:spLocks/>
          </p:cNvSpPr>
          <p:nvPr/>
        </p:nvSpPr>
        <p:spPr>
          <a:xfrm>
            <a:off x="5530462" y="3898332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Використання англійської мови у подальшому житті.</a:t>
            </a:r>
            <a:endParaRPr lang="uk-UA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Google Shape;694;p34"/>
          <p:cNvSpPr txBox="1">
            <a:spLocks/>
          </p:cNvSpPr>
          <p:nvPr/>
        </p:nvSpPr>
        <p:spPr>
          <a:xfrm>
            <a:off x="5957652" y="2795450"/>
            <a:ext cx="15534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04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6" name="Google Shape;695;p34"/>
          <p:cNvSpPr txBox="1">
            <a:spLocks/>
          </p:cNvSpPr>
          <p:nvPr/>
        </p:nvSpPr>
        <p:spPr>
          <a:xfrm>
            <a:off x="3119033" y="3899846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Глибоке засвоєння програмного матеріалу</a:t>
            </a:r>
            <a:endParaRPr lang="uk-UA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Google Shape;697;p34"/>
          <p:cNvSpPr txBox="1">
            <a:spLocks/>
          </p:cNvSpPr>
          <p:nvPr/>
        </p:nvSpPr>
        <p:spPr>
          <a:xfrm>
            <a:off x="1939561" y="2748719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03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8" name="Google Shape;698;p34"/>
          <p:cNvSpPr txBox="1">
            <a:spLocks/>
          </p:cNvSpPr>
          <p:nvPr/>
        </p:nvSpPr>
        <p:spPr>
          <a:xfrm>
            <a:off x="5980338" y="895770"/>
            <a:ext cx="1977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02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9" name="Google Shape;699;p34"/>
          <p:cNvSpPr/>
          <p:nvPr/>
        </p:nvSpPr>
        <p:spPr>
          <a:xfrm>
            <a:off x="6573789" y="2269706"/>
            <a:ext cx="5109" cy="75246"/>
          </a:xfrm>
          <a:custGeom>
            <a:avLst/>
            <a:gdLst/>
            <a:ahLst/>
            <a:cxnLst/>
            <a:rect l="l" t="t" r="r" b="b"/>
            <a:pathLst>
              <a:path w="48" h="707" extrusionOk="0">
                <a:moveTo>
                  <a:pt x="1" y="1"/>
                </a:moveTo>
                <a:lnTo>
                  <a:pt x="1" y="1"/>
                </a:lnTo>
                <a:cubicBezTo>
                  <a:pt x="7" y="240"/>
                  <a:pt x="11" y="473"/>
                  <a:pt x="11" y="706"/>
                </a:cubicBezTo>
                <a:lnTo>
                  <a:pt x="48" y="702"/>
                </a:lnTo>
                <a:lnTo>
                  <a:pt x="1" y="1"/>
                </a:lnTo>
                <a:close/>
              </a:path>
            </a:pathLst>
          </a:custGeom>
          <a:solidFill>
            <a:srgbClr val="D1D6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700;p34"/>
          <p:cNvSpPr/>
          <p:nvPr/>
        </p:nvSpPr>
        <p:spPr>
          <a:xfrm>
            <a:off x="8764689" y="16943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701;p34"/>
          <p:cNvGrpSpPr/>
          <p:nvPr/>
        </p:nvGrpSpPr>
        <p:grpSpPr>
          <a:xfrm rot="-5400000">
            <a:off x="7091808" y="714025"/>
            <a:ext cx="1810038" cy="720980"/>
            <a:chOff x="5085720" y="658171"/>
            <a:chExt cx="2249891" cy="976673"/>
          </a:xfrm>
        </p:grpSpPr>
        <p:sp>
          <p:nvSpPr>
            <p:cNvPr id="52" name="Google Shape;702;p34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3;p34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04;p34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05;p34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6;p34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7;p34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08;p34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9;p34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10;p34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711;p34"/>
          <p:cNvGrpSpPr/>
          <p:nvPr/>
        </p:nvGrpSpPr>
        <p:grpSpPr>
          <a:xfrm rot="2959420" flipH="1">
            <a:off x="8132281" y="3226083"/>
            <a:ext cx="310528" cy="361687"/>
            <a:chOff x="8496700" y="273925"/>
            <a:chExt cx="426100" cy="496300"/>
          </a:xfrm>
        </p:grpSpPr>
        <p:sp>
          <p:nvSpPr>
            <p:cNvPr id="62" name="Google Shape;712;p34"/>
            <p:cNvSpPr/>
            <p:nvPr/>
          </p:nvSpPr>
          <p:spPr>
            <a:xfrm>
              <a:off x="8676975" y="721025"/>
              <a:ext cx="49200" cy="492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13;p34"/>
            <p:cNvSpPr/>
            <p:nvPr/>
          </p:nvSpPr>
          <p:spPr>
            <a:xfrm>
              <a:off x="8496700" y="540775"/>
              <a:ext cx="49200" cy="492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14;p34"/>
            <p:cNvSpPr/>
            <p:nvPr/>
          </p:nvSpPr>
          <p:spPr>
            <a:xfrm>
              <a:off x="8873600" y="273925"/>
              <a:ext cx="49200" cy="492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715;p34"/>
          <p:cNvSpPr/>
          <p:nvPr/>
        </p:nvSpPr>
        <p:spPr>
          <a:xfrm>
            <a:off x="7940849" y="3526313"/>
            <a:ext cx="934859" cy="1617204"/>
          </a:xfrm>
          <a:custGeom>
            <a:avLst/>
            <a:gdLst/>
            <a:ahLst/>
            <a:cxnLst/>
            <a:rect l="l" t="t" r="r" b="b"/>
            <a:pathLst>
              <a:path w="8784" h="15195" extrusionOk="0">
                <a:moveTo>
                  <a:pt x="5197" y="187"/>
                </a:moveTo>
                <a:cubicBezTo>
                  <a:pt x="5461" y="187"/>
                  <a:pt x="5800" y="517"/>
                  <a:pt x="5888" y="750"/>
                </a:cubicBezTo>
                <a:cubicBezTo>
                  <a:pt x="6024" y="1103"/>
                  <a:pt x="6010" y="1516"/>
                  <a:pt x="6007" y="1887"/>
                </a:cubicBezTo>
                <a:cubicBezTo>
                  <a:pt x="5999" y="2723"/>
                  <a:pt x="5966" y="3573"/>
                  <a:pt x="5871" y="4404"/>
                </a:cubicBezTo>
                <a:cubicBezTo>
                  <a:pt x="5837" y="4691"/>
                  <a:pt x="5794" y="4974"/>
                  <a:pt x="5747" y="5258"/>
                </a:cubicBezTo>
                <a:cubicBezTo>
                  <a:pt x="5666" y="4579"/>
                  <a:pt x="5504" y="3914"/>
                  <a:pt x="5331" y="3249"/>
                </a:cubicBezTo>
                <a:cubicBezTo>
                  <a:pt x="5122" y="2427"/>
                  <a:pt x="4691" y="1333"/>
                  <a:pt x="4900" y="483"/>
                </a:cubicBezTo>
                <a:cubicBezTo>
                  <a:pt x="4953" y="268"/>
                  <a:pt x="5066" y="187"/>
                  <a:pt x="5197" y="187"/>
                </a:cubicBezTo>
                <a:close/>
                <a:moveTo>
                  <a:pt x="8072" y="2671"/>
                </a:moveTo>
                <a:cubicBezTo>
                  <a:pt x="8320" y="2671"/>
                  <a:pt x="8442" y="2893"/>
                  <a:pt x="8355" y="3165"/>
                </a:cubicBezTo>
                <a:cubicBezTo>
                  <a:pt x="8102" y="3962"/>
                  <a:pt x="7332" y="4667"/>
                  <a:pt x="6779" y="5261"/>
                </a:cubicBezTo>
                <a:cubicBezTo>
                  <a:pt x="6462" y="5602"/>
                  <a:pt x="6094" y="5926"/>
                  <a:pt x="5773" y="6277"/>
                </a:cubicBezTo>
                <a:cubicBezTo>
                  <a:pt x="5949" y="5423"/>
                  <a:pt x="6388" y="4565"/>
                  <a:pt x="6820" y="3837"/>
                </a:cubicBezTo>
                <a:cubicBezTo>
                  <a:pt x="7066" y="3419"/>
                  <a:pt x="7396" y="2889"/>
                  <a:pt x="7876" y="2710"/>
                </a:cubicBezTo>
                <a:cubicBezTo>
                  <a:pt x="7948" y="2683"/>
                  <a:pt x="8013" y="2671"/>
                  <a:pt x="8072" y="2671"/>
                </a:cubicBezTo>
                <a:close/>
                <a:moveTo>
                  <a:pt x="3233" y="4189"/>
                </a:moveTo>
                <a:cubicBezTo>
                  <a:pt x="3844" y="4189"/>
                  <a:pt x="4321" y="5464"/>
                  <a:pt x="4488" y="5865"/>
                </a:cubicBezTo>
                <a:cubicBezTo>
                  <a:pt x="4657" y="6270"/>
                  <a:pt x="4798" y="6688"/>
                  <a:pt x="4930" y="7107"/>
                </a:cubicBezTo>
                <a:cubicBezTo>
                  <a:pt x="4559" y="6699"/>
                  <a:pt x="4060" y="6364"/>
                  <a:pt x="3668" y="6027"/>
                </a:cubicBezTo>
                <a:cubicBezTo>
                  <a:pt x="3263" y="5683"/>
                  <a:pt x="1978" y="4539"/>
                  <a:pt x="3104" y="4208"/>
                </a:cubicBezTo>
                <a:cubicBezTo>
                  <a:pt x="3148" y="4195"/>
                  <a:pt x="3191" y="4189"/>
                  <a:pt x="3233" y="4189"/>
                </a:cubicBezTo>
                <a:close/>
                <a:moveTo>
                  <a:pt x="7574" y="7652"/>
                </a:moveTo>
                <a:cubicBezTo>
                  <a:pt x="7714" y="7652"/>
                  <a:pt x="7813" y="7707"/>
                  <a:pt x="7852" y="7836"/>
                </a:cubicBezTo>
                <a:cubicBezTo>
                  <a:pt x="7963" y="8207"/>
                  <a:pt x="7643" y="8588"/>
                  <a:pt x="7349" y="8756"/>
                </a:cubicBezTo>
                <a:cubicBezTo>
                  <a:pt x="7012" y="8952"/>
                  <a:pt x="6580" y="8996"/>
                  <a:pt x="6202" y="9050"/>
                </a:cubicBezTo>
                <a:cubicBezTo>
                  <a:pt x="5824" y="9101"/>
                  <a:pt x="5403" y="9138"/>
                  <a:pt x="5035" y="9283"/>
                </a:cubicBezTo>
                <a:cubicBezTo>
                  <a:pt x="5626" y="8667"/>
                  <a:pt x="6974" y="7652"/>
                  <a:pt x="7574" y="7652"/>
                </a:cubicBezTo>
                <a:close/>
                <a:moveTo>
                  <a:pt x="1322" y="7397"/>
                </a:moveTo>
                <a:cubicBezTo>
                  <a:pt x="1665" y="7397"/>
                  <a:pt x="2011" y="7655"/>
                  <a:pt x="2268" y="7903"/>
                </a:cubicBezTo>
                <a:cubicBezTo>
                  <a:pt x="2643" y="8261"/>
                  <a:pt x="2933" y="8709"/>
                  <a:pt x="3182" y="9158"/>
                </a:cubicBezTo>
                <a:cubicBezTo>
                  <a:pt x="3473" y="9678"/>
                  <a:pt x="3529" y="10251"/>
                  <a:pt x="3641" y="10822"/>
                </a:cubicBezTo>
                <a:cubicBezTo>
                  <a:pt x="3378" y="10518"/>
                  <a:pt x="3003" y="10262"/>
                  <a:pt x="2740" y="10056"/>
                </a:cubicBezTo>
                <a:cubicBezTo>
                  <a:pt x="2085" y="9550"/>
                  <a:pt x="1306" y="9080"/>
                  <a:pt x="816" y="8396"/>
                </a:cubicBezTo>
                <a:cubicBezTo>
                  <a:pt x="628" y="8133"/>
                  <a:pt x="584" y="7849"/>
                  <a:pt x="833" y="7610"/>
                </a:cubicBezTo>
                <a:cubicBezTo>
                  <a:pt x="989" y="7458"/>
                  <a:pt x="1155" y="7397"/>
                  <a:pt x="1322" y="7397"/>
                </a:cubicBezTo>
                <a:close/>
                <a:moveTo>
                  <a:pt x="5935" y="10861"/>
                </a:moveTo>
                <a:cubicBezTo>
                  <a:pt x="6050" y="10861"/>
                  <a:pt x="6162" y="10885"/>
                  <a:pt x="6256" y="10950"/>
                </a:cubicBezTo>
                <a:cubicBezTo>
                  <a:pt x="6499" y="11116"/>
                  <a:pt x="6533" y="11281"/>
                  <a:pt x="6267" y="11433"/>
                </a:cubicBezTo>
                <a:cubicBezTo>
                  <a:pt x="5538" y="11851"/>
                  <a:pt x="4636" y="11720"/>
                  <a:pt x="3853" y="11952"/>
                </a:cubicBezTo>
                <a:cubicBezTo>
                  <a:pt x="4185" y="11477"/>
                  <a:pt x="4937" y="11145"/>
                  <a:pt x="5420" y="10974"/>
                </a:cubicBezTo>
                <a:cubicBezTo>
                  <a:pt x="5571" y="10918"/>
                  <a:pt x="5758" y="10861"/>
                  <a:pt x="5935" y="10861"/>
                </a:cubicBezTo>
                <a:close/>
                <a:moveTo>
                  <a:pt x="1402" y="11150"/>
                </a:moveTo>
                <a:cubicBezTo>
                  <a:pt x="2022" y="11150"/>
                  <a:pt x="2552" y="12965"/>
                  <a:pt x="2669" y="13684"/>
                </a:cubicBezTo>
                <a:cubicBezTo>
                  <a:pt x="2018" y="12968"/>
                  <a:pt x="692" y="11605"/>
                  <a:pt x="1171" y="11237"/>
                </a:cubicBezTo>
                <a:cubicBezTo>
                  <a:pt x="1249" y="11177"/>
                  <a:pt x="1326" y="11150"/>
                  <a:pt x="1402" y="11150"/>
                </a:cubicBezTo>
                <a:close/>
                <a:moveTo>
                  <a:pt x="4870" y="13028"/>
                </a:moveTo>
                <a:cubicBezTo>
                  <a:pt x="4932" y="13028"/>
                  <a:pt x="4991" y="13038"/>
                  <a:pt x="5045" y="13062"/>
                </a:cubicBezTo>
                <a:cubicBezTo>
                  <a:pt x="5339" y="13194"/>
                  <a:pt x="5032" y="13586"/>
                  <a:pt x="4876" y="13676"/>
                </a:cubicBezTo>
                <a:cubicBezTo>
                  <a:pt x="4630" y="13815"/>
                  <a:pt x="4303" y="13842"/>
                  <a:pt x="4029" y="13872"/>
                </a:cubicBezTo>
                <a:cubicBezTo>
                  <a:pt x="3776" y="13903"/>
                  <a:pt x="3506" y="13903"/>
                  <a:pt x="3246" y="13944"/>
                </a:cubicBezTo>
                <a:cubicBezTo>
                  <a:pt x="3439" y="13774"/>
                  <a:pt x="3665" y="13633"/>
                  <a:pt x="3864" y="13501"/>
                </a:cubicBezTo>
                <a:cubicBezTo>
                  <a:pt x="4095" y="13345"/>
                  <a:pt x="4531" y="13028"/>
                  <a:pt x="4870" y="13028"/>
                </a:cubicBezTo>
                <a:close/>
                <a:moveTo>
                  <a:pt x="5231" y="0"/>
                </a:moveTo>
                <a:cubicBezTo>
                  <a:pt x="5102" y="0"/>
                  <a:pt x="4974" y="46"/>
                  <a:pt x="4859" y="156"/>
                </a:cubicBezTo>
                <a:cubicBezTo>
                  <a:pt x="4380" y="617"/>
                  <a:pt x="4781" y="1796"/>
                  <a:pt x="4900" y="2312"/>
                </a:cubicBezTo>
                <a:cubicBezTo>
                  <a:pt x="5173" y="3523"/>
                  <a:pt x="5582" y="4704"/>
                  <a:pt x="5602" y="5956"/>
                </a:cubicBezTo>
                <a:lnTo>
                  <a:pt x="5602" y="5970"/>
                </a:lnTo>
                <a:cubicBezTo>
                  <a:pt x="5548" y="6213"/>
                  <a:pt x="5487" y="6456"/>
                  <a:pt x="5423" y="6699"/>
                </a:cubicBezTo>
                <a:cubicBezTo>
                  <a:pt x="5416" y="6708"/>
                  <a:pt x="5409" y="6716"/>
                  <a:pt x="5403" y="6725"/>
                </a:cubicBezTo>
                <a:cubicBezTo>
                  <a:pt x="5379" y="6756"/>
                  <a:pt x="5382" y="6786"/>
                  <a:pt x="5392" y="6810"/>
                </a:cubicBezTo>
                <a:cubicBezTo>
                  <a:pt x="5339" y="7006"/>
                  <a:pt x="5281" y="7202"/>
                  <a:pt x="5224" y="7397"/>
                </a:cubicBezTo>
                <a:cubicBezTo>
                  <a:pt x="5007" y="6702"/>
                  <a:pt x="4778" y="6014"/>
                  <a:pt x="4471" y="5352"/>
                </a:cubicBezTo>
                <a:cubicBezTo>
                  <a:pt x="4244" y="4866"/>
                  <a:pt x="3827" y="4010"/>
                  <a:pt x="3189" y="4010"/>
                </a:cubicBezTo>
                <a:cubicBezTo>
                  <a:pt x="3145" y="4010"/>
                  <a:pt x="3100" y="4014"/>
                  <a:pt x="3054" y="4023"/>
                </a:cubicBezTo>
                <a:cubicBezTo>
                  <a:pt x="2777" y="4073"/>
                  <a:pt x="2521" y="4350"/>
                  <a:pt x="2464" y="4617"/>
                </a:cubicBezTo>
                <a:cubicBezTo>
                  <a:pt x="2396" y="4934"/>
                  <a:pt x="2632" y="5244"/>
                  <a:pt x="2818" y="5473"/>
                </a:cubicBezTo>
                <a:cubicBezTo>
                  <a:pt x="3162" y="5892"/>
                  <a:pt x="3610" y="6233"/>
                  <a:pt x="4026" y="6580"/>
                </a:cubicBezTo>
                <a:cubicBezTo>
                  <a:pt x="4407" y="6901"/>
                  <a:pt x="4879" y="7238"/>
                  <a:pt x="5113" y="7691"/>
                </a:cubicBezTo>
                <a:cubicBezTo>
                  <a:pt x="5116" y="7694"/>
                  <a:pt x="5119" y="7697"/>
                  <a:pt x="5122" y="7700"/>
                </a:cubicBezTo>
                <a:lnTo>
                  <a:pt x="5126" y="7704"/>
                </a:lnTo>
                <a:lnTo>
                  <a:pt x="5126" y="7708"/>
                </a:lnTo>
                <a:cubicBezTo>
                  <a:pt x="4764" y="8841"/>
                  <a:pt x="4326" y="9955"/>
                  <a:pt x="3891" y="11069"/>
                </a:cubicBezTo>
                <a:cubicBezTo>
                  <a:pt x="3722" y="10383"/>
                  <a:pt x="3688" y="9695"/>
                  <a:pt x="3351" y="9060"/>
                </a:cubicBezTo>
                <a:cubicBezTo>
                  <a:pt x="3081" y="8561"/>
                  <a:pt x="2737" y="8085"/>
                  <a:pt x="2325" y="7694"/>
                </a:cubicBezTo>
                <a:cubicBezTo>
                  <a:pt x="2059" y="7437"/>
                  <a:pt x="1622" y="7228"/>
                  <a:pt x="1234" y="7228"/>
                </a:cubicBezTo>
                <a:cubicBezTo>
                  <a:pt x="888" y="7228"/>
                  <a:pt x="581" y="7395"/>
                  <a:pt x="469" y="7842"/>
                </a:cubicBezTo>
                <a:cubicBezTo>
                  <a:pt x="301" y="8531"/>
                  <a:pt x="1327" y="9209"/>
                  <a:pt x="1762" y="9550"/>
                </a:cubicBezTo>
                <a:cubicBezTo>
                  <a:pt x="2183" y="9881"/>
                  <a:pt x="2618" y="10191"/>
                  <a:pt x="3027" y="10535"/>
                </a:cubicBezTo>
                <a:cubicBezTo>
                  <a:pt x="3300" y="10765"/>
                  <a:pt x="3678" y="11061"/>
                  <a:pt x="3749" y="11433"/>
                </a:cubicBezTo>
                <a:cubicBezTo>
                  <a:pt x="3442" y="12223"/>
                  <a:pt x="3141" y="13015"/>
                  <a:pt x="2882" y="13818"/>
                </a:cubicBezTo>
                <a:cubicBezTo>
                  <a:pt x="2848" y="13211"/>
                  <a:pt x="2615" y="12583"/>
                  <a:pt x="2383" y="12033"/>
                </a:cubicBezTo>
                <a:cubicBezTo>
                  <a:pt x="2216" y="11646"/>
                  <a:pt x="1887" y="10972"/>
                  <a:pt x="1391" y="10972"/>
                </a:cubicBezTo>
                <a:cubicBezTo>
                  <a:pt x="1333" y="10972"/>
                  <a:pt x="1274" y="10981"/>
                  <a:pt x="1212" y="11001"/>
                </a:cubicBezTo>
                <a:cubicBezTo>
                  <a:pt x="0" y="11385"/>
                  <a:pt x="2426" y="13626"/>
                  <a:pt x="2784" y="14115"/>
                </a:cubicBezTo>
                <a:cubicBezTo>
                  <a:pt x="2686" y="14433"/>
                  <a:pt x="2592" y="14753"/>
                  <a:pt x="2504" y="15077"/>
                </a:cubicBezTo>
                <a:cubicBezTo>
                  <a:pt x="2486" y="15148"/>
                  <a:pt x="2546" y="15195"/>
                  <a:pt x="2603" y="15195"/>
                </a:cubicBezTo>
                <a:cubicBezTo>
                  <a:pt x="2641" y="15195"/>
                  <a:pt x="2677" y="15174"/>
                  <a:pt x="2690" y="15128"/>
                </a:cubicBezTo>
                <a:cubicBezTo>
                  <a:pt x="2771" y="14824"/>
                  <a:pt x="2858" y="14523"/>
                  <a:pt x="2950" y="14227"/>
                </a:cubicBezTo>
                <a:cubicBezTo>
                  <a:pt x="2973" y="14223"/>
                  <a:pt x="2997" y="14213"/>
                  <a:pt x="3014" y="14190"/>
                </a:cubicBezTo>
                <a:cubicBezTo>
                  <a:pt x="3594" y="13977"/>
                  <a:pt x="4286" y="14118"/>
                  <a:pt x="4876" y="13886"/>
                </a:cubicBezTo>
                <a:cubicBezTo>
                  <a:pt x="5194" y="13761"/>
                  <a:pt x="5554" y="13292"/>
                  <a:pt x="5234" y="12972"/>
                </a:cubicBezTo>
                <a:cubicBezTo>
                  <a:pt x="5138" y="12877"/>
                  <a:pt x="5021" y="12840"/>
                  <a:pt x="4896" y="12840"/>
                </a:cubicBezTo>
                <a:cubicBezTo>
                  <a:pt x="4610" y="12840"/>
                  <a:pt x="4284" y="13029"/>
                  <a:pt x="4073" y="13143"/>
                </a:cubicBezTo>
                <a:cubicBezTo>
                  <a:pt x="3749" y="13326"/>
                  <a:pt x="3364" y="13562"/>
                  <a:pt x="3074" y="13842"/>
                </a:cubicBezTo>
                <a:cubicBezTo>
                  <a:pt x="3253" y="13292"/>
                  <a:pt x="3448" y="12749"/>
                  <a:pt x="3651" y="12206"/>
                </a:cubicBezTo>
                <a:cubicBezTo>
                  <a:pt x="3688" y="12206"/>
                  <a:pt x="3725" y="12189"/>
                  <a:pt x="3746" y="12148"/>
                </a:cubicBezTo>
                <a:cubicBezTo>
                  <a:pt x="3759" y="12160"/>
                  <a:pt x="3776" y="12166"/>
                  <a:pt x="3796" y="12166"/>
                </a:cubicBezTo>
                <a:cubicBezTo>
                  <a:pt x="3806" y="12166"/>
                  <a:pt x="3816" y="12165"/>
                  <a:pt x="3827" y="12162"/>
                </a:cubicBezTo>
                <a:cubicBezTo>
                  <a:pt x="4353" y="11986"/>
                  <a:pt x="4971" y="11993"/>
                  <a:pt x="5518" y="11874"/>
                </a:cubicBezTo>
                <a:cubicBezTo>
                  <a:pt x="5845" y="11804"/>
                  <a:pt x="6675" y="11665"/>
                  <a:pt x="6668" y="11193"/>
                </a:cubicBezTo>
                <a:cubicBezTo>
                  <a:pt x="6662" y="10808"/>
                  <a:pt x="6311" y="10699"/>
                  <a:pt x="5957" y="10699"/>
                </a:cubicBezTo>
                <a:cubicBezTo>
                  <a:pt x="5731" y="10699"/>
                  <a:pt x="5505" y="10744"/>
                  <a:pt x="5365" y="10788"/>
                </a:cubicBezTo>
                <a:cubicBezTo>
                  <a:pt x="4900" y="10937"/>
                  <a:pt x="4262" y="11237"/>
                  <a:pt x="3864" y="11652"/>
                </a:cubicBezTo>
                <a:cubicBezTo>
                  <a:pt x="3884" y="11595"/>
                  <a:pt x="3904" y="11541"/>
                  <a:pt x="3925" y="11486"/>
                </a:cubicBezTo>
                <a:cubicBezTo>
                  <a:pt x="3931" y="11477"/>
                  <a:pt x="3938" y="11463"/>
                  <a:pt x="3938" y="11449"/>
                </a:cubicBezTo>
                <a:cubicBezTo>
                  <a:pt x="4147" y="10913"/>
                  <a:pt x="4356" y="10376"/>
                  <a:pt x="4562" y="9840"/>
                </a:cubicBezTo>
                <a:cubicBezTo>
                  <a:pt x="4579" y="9834"/>
                  <a:pt x="4593" y="9823"/>
                  <a:pt x="4606" y="9806"/>
                </a:cubicBezTo>
                <a:cubicBezTo>
                  <a:pt x="4636" y="9766"/>
                  <a:pt x="4670" y="9728"/>
                  <a:pt x="4704" y="9695"/>
                </a:cubicBezTo>
                <a:cubicBezTo>
                  <a:pt x="4724" y="9688"/>
                  <a:pt x="4738" y="9675"/>
                  <a:pt x="4751" y="9655"/>
                </a:cubicBezTo>
                <a:cubicBezTo>
                  <a:pt x="5379" y="9105"/>
                  <a:pt x="6560" y="9317"/>
                  <a:pt x="7292" y="8996"/>
                </a:cubicBezTo>
                <a:cubicBezTo>
                  <a:pt x="7714" y="8811"/>
                  <a:pt x="8439" y="8007"/>
                  <a:pt x="7896" y="7562"/>
                </a:cubicBezTo>
                <a:cubicBezTo>
                  <a:pt x="7801" y="7484"/>
                  <a:pt x="7684" y="7452"/>
                  <a:pt x="7555" y="7452"/>
                </a:cubicBezTo>
                <a:cubicBezTo>
                  <a:pt x="7077" y="7452"/>
                  <a:pt x="6436" y="7895"/>
                  <a:pt x="6152" y="8079"/>
                </a:cubicBezTo>
                <a:cubicBezTo>
                  <a:pt x="5716" y="8359"/>
                  <a:pt x="5156" y="8730"/>
                  <a:pt x="4809" y="9189"/>
                </a:cubicBezTo>
                <a:cubicBezTo>
                  <a:pt x="4836" y="9111"/>
                  <a:pt x="4866" y="9033"/>
                  <a:pt x="4893" y="8956"/>
                </a:cubicBezTo>
                <a:cubicBezTo>
                  <a:pt x="5149" y="8250"/>
                  <a:pt x="5372" y="7546"/>
                  <a:pt x="5558" y="6837"/>
                </a:cubicBezTo>
                <a:cubicBezTo>
                  <a:pt x="5561" y="6830"/>
                  <a:pt x="5565" y="6827"/>
                  <a:pt x="5568" y="6823"/>
                </a:cubicBezTo>
                <a:cubicBezTo>
                  <a:pt x="5761" y="6550"/>
                  <a:pt x="6033" y="6320"/>
                  <a:pt x="6263" y="6081"/>
                </a:cubicBezTo>
                <a:cubicBezTo>
                  <a:pt x="6655" y="5679"/>
                  <a:pt x="7042" y="5271"/>
                  <a:pt x="7413" y="4849"/>
                </a:cubicBezTo>
                <a:cubicBezTo>
                  <a:pt x="7805" y="4404"/>
                  <a:pt x="8784" y="3466"/>
                  <a:pt x="8567" y="2781"/>
                </a:cubicBezTo>
                <a:cubicBezTo>
                  <a:pt x="8505" y="2579"/>
                  <a:pt x="8261" y="2487"/>
                  <a:pt x="8055" y="2487"/>
                </a:cubicBezTo>
                <a:cubicBezTo>
                  <a:pt x="8016" y="2487"/>
                  <a:pt x="7978" y="2491"/>
                  <a:pt x="7943" y="2497"/>
                </a:cubicBezTo>
                <a:cubicBezTo>
                  <a:pt x="7502" y="2575"/>
                  <a:pt x="7187" y="2970"/>
                  <a:pt x="6935" y="3310"/>
                </a:cubicBezTo>
                <a:cubicBezTo>
                  <a:pt x="6557" y="3820"/>
                  <a:pt x="6192" y="4458"/>
                  <a:pt x="5926" y="5119"/>
                </a:cubicBezTo>
                <a:cubicBezTo>
                  <a:pt x="6057" y="4340"/>
                  <a:pt x="6138" y="3553"/>
                  <a:pt x="6165" y="2747"/>
                </a:cubicBezTo>
                <a:cubicBezTo>
                  <a:pt x="6189" y="2066"/>
                  <a:pt x="6334" y="1222"/>
                  <a:pt x="6030" y="584"/>
                </a:cubicBezTo>
                <a:cubicBezTo>
                  <a:pt x="5890" y="289"/>
                  <a:pt x="5557" y="0"/>
                  <a:pt x="5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716;p34"/>
          <p:cNvSpPr/>
          <p:nvPr/>
        </p:nvSpPr>
        <p:spPr>
          <a:xfrm>
            <a:off x="7788631" y="321522"/>
            <a:ext cx="997758" cy="814722"/>
          </a:xfrm>
          <a:custGeom>
            <a:avLst/>
            <a:gdLst/>
            <a:ahLst/>
            <a:cxnLst/>
            <a:rect l="l" t="t" r="r" b="b"/>
            <a:pathLst>
              <a:path w="9375" h="7655" extrusionOk="0">
                <a:moveTo>
                  <a:pt x="746" y="1374"/>
                </a:moveTo>
                <a:cubicBezTo>
                  <a:pt x="1132" y="1374"/>
                  <a:pt x="1571" y="1565"/>
                  <a:pt x="1860" y="1693"/>
                </a:cubicBezTo>
                <a:cubicBezTo>
                  <a:pt x="2372" y="1919"/>
                  <a:pt x="2872" y="2176"/>
                  <a:pt x="3347" y="2473"/>
                </a:cubicBezTo>
                <a:cubicBezTo>
                  <a:pt x="2905" y="2392"/>
                  <a:pt x="2460" y="2361"/>
                  <a:pt x="2011" y="2297"/>
                </a:cubicBezTo>
                <a:cubicBezTo>
                  <a:pt x="1640" y="2247"/>
                  <a:pt x="1252" y="2190"/>
                  <a:pt x="908" y="2020"/>
                </a:cubicBezTo>
                <a:cubicBezTo>
                  <a:pt x="880" y="2011"/>
                  <a:pt x="105" y="1623"/>
                  <a:pt x="307" y="1491"/>
                </a:cubicBezTo>
                <a:cubicBezTo>
                  <a:pt x="435" y="1407"/>
                  <a:pt x="586" y="1374"/>
                  <a:pt x="746" y="1374"/>
                </a:cubicBezTo>
                <a:close/>
                <a:moveTo>
                  <a:pt x="3987" y="179"/>
                </a:moveTo>
                <a:cubicBezTo>
                  <a:pt x="4018" y="179"/>
                  <a:pt x="4051" y="182"/>
                  <a:pt x="4087" y="189"/>
                </a:cubicBezTo>
                <a:cubicBezTo>
                  <a:pt x="4619" y="287"/>
                  <a:pt x="4585" y="1450"/>
                  <a:pt x="4599" y="1842"/>
                </a:cubicBezTo>
                <a:cubicBezTo>
                  <a:pt x="4609" y="2196"/>
                  <a:pt x="4573" y="2591"/>
                  <a:pt x="4609" y="2956"/>
                </a:cubicBezTo>
                <a:cubicBezTo>
                  <a:pt x="4333" y="2587"/>
                  <a:pt x="4120" y="2149"/>
                  <a:pt x="3945" y="1731"/>
                </a:cubicBezTo>
                <a:cubicBezTo>
                  <a:pt x="3841" y="1483"/>
                  <a:pt x="3358" y="179"/>
                  <a:pt x="3987" y="179"/>
                </a:cubicBezTo>
                <a:close/>
                <a:moveTo>
                  <a:pt x="7198" y="980"/>
                </a:moveTo>
                <a:cubicBezTo>
                  <a:pt x="8064" y="980"/>
                  <a:pt x="7251" y="2523"/>
                  <a:pt x="7076" y="2824"/>
                </a:cubicBezTo>
                <a:cubicBezTo>
                  <a:pt x="6856" y="3202"/>
                  <a:pt x="6560" y="3583"/>
                  <a:pt x="6327" y="3984"/>
                </a:cubicBezTo>
                <a:cubicBezTo>
                  <a:pt x="6344" y="3566"/>
                  <a:pt x="6387" y="3145"/>
                  <a:pt x="6445" y="2736"/>
                </a:cubicBezTo>
                <a:cubicBezTo>
                  <a:pt x="6496" y="2375"/>
                  <a:pt x="6610" y="1015"/>
                  <a:pt x="7147" y="981"/>
                </a:cubicBezTo>
                <a:cubicBezTo>
                  <a:pt x="7165" y="980"/>
                  <a:pt x="7182" y="980"/>
                  <a:pt x="7198" y="980"/>
                </a:cubicBezTo>
                <a:close/>
                <a:moveTo>
                  <a:pt x="2547" y="3240"/>
                </a:moveTo>
                <a:cubicBezTo>
                  <a:pt x="2759" y="3240"/>
                  <a:pt x="2969" y="3253"/>
                  <a:pt x="3168" y="3269"/>
                </a:cubicBezTo>
                <a:cubicBezTo>
                  <a:pt x="3576" y="3300"/>
                  <a:pt x="3995" y="3347"/>
                  <a:pt x="4394" y="3445"/>
                </a:cubicBezTo>
                <a:cubicBezTo>
                  <a:pt x="3702" y="3766"/>
                  <a:pt x="3003" y="4238"/>
                  <a:pt x="2247" y="4302"/>
                </a:cubicBezTo>
                <a:cubicBezTo>
                  <a:pt x="2158" y="4309"/>
                  <a:pt x="2067" y="4314"/>
                  <a:pt x="1975" y="4314"/>
                </a:cubicBezTo>
                <a:cubicBezTo>
                  <a:pt x="1771" y="4314"/>
                  <a:pt x="1565" y="4291"/>
                  <a:pt x="1377" y="4221"/>
                </a:cubicBezTo>
                <a:cubicBezTo>
                  <a:pt x="1228" y="4163"/>
                  <a:pt x="928" y="4045"/>
                  <a:pt x="1050" y="3806"/>
                </a:cubicBezTo>
                <a:cubicBezTo>
                  <a:pt x="1120" y="3664"/>
                  <a:pt x="1218" y="3536"/>
                  <a:pt x="1363" y="3465"/>
                </a:cubicBezTo>
                <a:cubicBezTo>
                  <a:pt x="1719" y="3290"/>
                  <a:pt x="2136" y="3240"/>
                  <a:pt x="2547" y="3240"/>
                </a:cubicBezTo>
                <a:close/>
                <a:moveTo>
                  <a:pt x="5519" y="4645"/>
                </a:moveTo>
                <a:cubicBezTo>
                  <a:pt x="5669" y="4645"/>
                  <a:pt x="5819" y="4657"/>
                  <a:pt x="5965" y="4683"/>
                </a:cubicBezTo>
                <a:cubicBezTo>
                  <a:pt x="5446" y="4963"/>
                  <a:pt x="4933" y="5385"/>
                  <a:pt x="4343" y="5456"/>
                </a:cubicBezTo>
                <a:cubicBezTo>
                  <a:pt x="4325" y="5458"/>
                  <a:pt x="4309" y="5459"/>
                  <a:pt x="4294" y="5459"/>
                </a:cubicBezTo>
                <a:cubicBezTo>
                  <a:pt x="4101" y="5459"/>
                  <a:pt x="4030" y="5309"/>
                  <a:pt x="4137" y="5112"/>
                </a:cubicBezTo>
                <a:cubicBezTo>
                  <a:pt x="4269" y="4859"/>
                  <a:pt x="4582" y="4758"/>
                  <a:pt x="4845" y="4710"/>
                </a:cubicBezTo>
                <a:cubicBezTo>
                  <a:pt x="5061" y="4671"/>
                  <a:pt x="5290" y="4645"/>
                  <a:pt x="5519" y="4645"/>
                </a:cubicBezTo>
                <a:close/>
                <a:moveTo>
                  <a:pt x="8066" y="3232"/>
                </a:moveTo>
                <a:cubicBezTo>
                  <a:pt x="8092" y="3232"/>
                  <a:pt x="8120" y="3235"/>
                  <a:pt x="8149" y="3243"/>
                </a:cubicBezTo>
                <a:cubicBezTo>
                  <a:pt x="8797" y="3404"/>
                  <a:pt x="8152" y="4855"/>
                  <a:pt x="7893" y="5635"/>
                </a:cubicBezTo>
                <a:cubicBezTo>
                  <a:pt x="7731" y="4861"/>
                  <a:pt x="7515" y="3232"/>
                  <a:pt x="8066" y="3232"/>
                </a:cubicBezTo>
                <a:close/>
                <a:moveTo>
                  <a:pt x="6959" y="5918"/>
                </a:moveTo>
                <a:cubicBezTo>
                  <a:pt x="7173" y="5918"/>
                  <a:pt x="7398" y="5937"/>
                  <a:pt x="7596" y="5999"/>
                </a:cubicBezTo>
                <a:cubicBezTo>
                  <a:pt x="7083" y="6144"/>
                  <a:pt x="6577" y="6350"/>
                  <a:pt x="6040" y="6377"/>
                </a:cubicBezTo>
                <a:cubicBezTo>
                  <a:pt x="6027" y="6378"/>
                  <a:pt x="6015" y="6379"/>
                  <a:pt x="6003" y="6379"/>
                </a:cubicBezTo>
                <a:cubicBezTo>
                  <a:pt x="5809" y="6379"/>
                  <a:pt x="5674" y="6282"/>
                  <a:pt x="5922" y="6124"/>
                </a:cubicBezTo>
                <a:cubicBezTo>
                  <a:pt x="6114" y="5999"/>
                  <a:pt x="6347" y="5952"/>
                  <a:pt x="6573" y="5935"/>
                </a:cubicBezTo>
                <a:cubicBezTo>
                  <a:pt x="6691" y="5926"/>
                  <a:pt x="6823" y="5918"/>
                  <a:pt x="6959" y="5918"/>
                </a:cubicBezTo>
                <a:close/>
                <a:moveTo>
                  <a:pt x="4071" y="1"/>
                </a:moveTo>
                <a:cubicBezTo>
                  <a:pt x="4014" y="1"/>
                  <a:pt x="3953" y="9"/>
                  <a:pt x="3887" y="27"/>
                </a:cubicBezTo>
                <a:cubicBezTo>
                  <a:pt x="2858" y="304"/>
                  <a:pt x="3853" y="2186"/>
                  <a:pt x="4394" y="2976"/>
                </a:cubicBezTo>
                <a:cubicBezTo>
                  <a:pt x="3674" y="2436"/>
                  <a:pt x="2922" y="1950"/>
                  <a:pt x="2089" y="1582"/>
                </a:cubicBezTo>
                <a:cubicBezTo>
                  <a:pt x="1687" y="1405"/>
                  <a:pt x="1223" y="1193"/>
                  <a:pt x="767" y="1193"/>
                </a:cubicBezTo>
                <a:cubicBezTo>
                  <a:pt x="675" y="1193"/>
                  <a:pt x="583" y="1202"/>
                  <a:pt x="493" y="1221"/>
                </a:cubicBezTo>
                <a:cubicBezTo>
                  <a:pt x="314" y="1258"/>
                  <a:pt x="0" y="1377"/>
                  <a:pt x="94" y="1623"/>
                </a:cubicBezTo>
                <a:cubicBezTo>
                  <a:pt x="260" y="2051"/>
                  <a:pt x="938" y="2277"/>
                  <a:pt x="1329" y="2369"/>
                </a:cubicBezTo>
                <a:cubicBezTo>
                  <a:pt x="2136" y="2561"/>
                  <a:pt x="2976" y="2527"/>
                  <a:pt x="3769" y="2774"/>
                </a:cubicBezTo>
                <a:lnTo>
                  <a:pt x="3799" y="2774"/>
                </a:lnTo>
                <a:cubicBezTo>
                  <a:pt x="4026" y="2932"/>
                  <a:pt x="4249" y="3098"/>
                  <a:pt x="4471" y="3266"/>
                </a:cubicBezTo>
                <a:cubicBezTo>
                  <a:pt x="3904" y="3116"/>
                  <a:pt x="3297" y="3056"/>
                  <a:pt x="2717" y="3056"/>
                </a:cubicBezTo>
                <a:cubicBezTo>
                  <a:pt x="2683" y="3056"/>
                  <a:pt x="2649" y="3057"/>
                  <a:pt x="2615" y="3057"/>
                </a:cubicBezTo>
                <a:cubicBezTo>
                  <a:pt x="2068" y="3060"/>
                  <a:pt x="1208" y="3073"/>
                  <a:pt x="914" y="3647"/>
                </a:cubicBezTo>
                <a:cubicBezTo>
                  <a:pt x="600" y="4261"/>
                  <a:pt x="1407" y="4487"/>
                  <a:pt x="1876" y="4504"/>
                </a:cubicBezTo>
                <a:cubicBezTo>
                  <a:pt x="1904" y="4505"/>
                  <a:pt x="1932" y="4506"/>
                  <a:pt x="1961" y="4506"/>
                </a:cubicBezTo>
                <a:cubicBezTo>
                  <a:pt x="2964" y="4506"/>
                  <a:pt x="3818" y="3873"/>
                  <a:pt x="4717" y="3515"/>
                </a:cubicBezTo>
                <a:cubicBezTo>
                  <a:pt x="4734" y="3509"/>
                  <a:pt x="4747" y="3498"/>
                  <a:pt x="4755" y="3489"/>
                </a:cubicBezTo>
                <a:cubicBezTo>
                  <a:pt x="5166" y="3813"/>
                  <a:pt x="5565" y="4150"/>
                  <a:pt x="5962" y="4487"/>
                </a:cubicBezTo>
                <a:cubicBezTo>
                  <a:pt x="5801" y="4460"/>
                  <a:pt x="5631" y="4447"/>
                  <a:pt x="5461" y="4447"/>
                </a:cubicBezTo>
                <a:cubicBezTo>
                  <a:pt x="5138" y="4447"/>
                  <a:pt x="4812" y="4496"/>
                  <a:pt x="4535" y="4596"/>
                </a:cubicBezTo>
                <a:cubicBezTo>
                  <a:pt x="4215" y="4710"/>
                  <a:pt x="3688" y="5098"/>
                  <a:pt x="3948" y="5510"/>
                </a:cubicBezTo>
                <a:cubicBezTo>
                  <a:pt x="4026" y="5632"/>
                  <a:pt x="4149" y="5682"/>
                  <a:pt x="4300" y="5682"/>
                </a:cubicBezTo>
                <a:cubicBezTo>
                  <a:pt x="4888" y="5682"/>
                  <a:pt x="5889" y="4925"/>
                  <a:pt x="6205" y="4774"/>
                </a:cubicBezTo>
                <a:cubicBezTo>
                  <a:pt x="6229" y="4764"/>
                  <a:pt x="6242" y="4747"/>
                  <a:pt x="6253" y="4730"/>
                </a:cubicBezTo>
                <a:cubicBezTo>
                  <a:pt x="6334" y="4801"/>
                  <a:pt x="6418" y="4872"/>
                  <a:pt x="6502" y="4943"/>
                </a:cubicBezTo>
                <a:cubicBezTo>
                  <a:pt x="6823" y="5213"/>
                  <a:pt x="7144" y="5487"/>
                  <a:pt x="7454" y="5766"/>
                </a:cubicBezTo>
                <a:cubicBezTo>
                  <a:pt x="7282" y="5731"/>
                  <a:pt x="7100" y="5715"/>
                  <a:pt x="6922" y="5715"/>
                </a:cubicBezTo>
                <a:cubicBezTo>
                  <a:pt x="6726" y="5715"/>
                  <a:pt x="6534" y="5734"/>
                  <a:pt x="6364" y="5766"/>
                </a:cubicBezTo>
                <a:cubicBezTo>
                  <a:pt x="6141" y="5811"/>
                  <a:pt x="5416" y="6026"/>
                  <a:pt x="5595" y="6411"/>
                </a:cubicBezTo>
                <a:cubicBezTo>
                  <a:pt x="5659" y="6545"/>
                  <a:pt x="5807" y="6586"/>
                  <a:pt x="5973" y="6586"/>
                </a:cubicBezTo>
                <a:cubicBezTo>
                  <a:pt x="6182" y="6586"/>
                  <a:pt x="6420" y="6520"/>
                  <a:pt x="6549" y="6492"/>
                </a:cubicBezTo>
                <a:cubicBezTo>
                  <a:pt x="6988" y="6390"/>
                  <a:pt x="7413" y="6232"/>
                  <a:pt x="7848" y="6130"/>
                </a:cubicBezTo>
                <a:cubicBezTo>
                  <a:pt x="8328" y="6590"/>
                  <a:pt x="8776" y="7076"/>
                  <a:pt x="9168" y="7616"/>
                </a:cubicBezTo>
                <a:cubicBezTo>
                  <a:pt x="9188" y="7643"/>
                  <a:pt x="9214" y="7654"/>
                  <a:pt x="9239" y="7654"/>
                </a:cubicBezTo>
                <a:cubicBezTo>
                  <a:pt x="9308" y="7654"/>
                  <a:pt x="9374" y="7571"/>
                  <a:pt x="9320" y="7497"/>
                </a:cubicBezTo>
                <a:cubicBezTo>
                  <a:pt x="8925" y="6954"/>
                  <a:pt x="8473" y="6462"/>
                  <a:pt x="7990" y="5999"/>
                </a:cubicBezTo>
                <a:cubicBezTo>
                  <a:pt x="8078" y="5519"/>
                  <a:pt x="9173" y="3033"/>
                  <a:pt x="8164" y="3033"/>
                </a:cubicBezTo>
                <a:cubicBezTo>
                  <a:pt x="8122" y="3033"/>
                  <a:pt x="8077" y="3038"/>
                  <a:pt x="8027" y="3047"/>
                </a:cubicBezTo>
                <a:cubicBezTo>
                  <a:pt x="7515" y="3134"/>
                  <a:pt x="7504" y="3836"/>
                  <a:pt x="7518" y="4238"/>
                </a:cubicBezTo>
                <a:cubicBezTo>
                  <a:pt x="7532" y="4730"/>
                  <a:pt x="7585" y="5250"/>
                  <a:pt x="7707" y="5736"/>
                </a:cubicBezTo>
                <a:cubicBezTo>
                  <a:pt x="7258" y="5325"/>
                  <a:pt x="6792" y="4933"/>
                  <a:pt x="6323" y="4545"/>
                </a:cubicBezTo>
                <a:cubicBezTo>
                  <a:pt x="6323" y="4501"/>
                  <a:pt x="6320" y="4457"/>
                  <a:pt x="6320" y="4410"/>
                </a:cubicBezTo>
                <a:cubicBezTo>
                  <a:pt x="6654" y="3634"/>
                  <a:pt x="7302" y="2972"/>
                  <a:pt x="7613" y="2182"/>
                </a:cubicBezTo>
                <a:cubicBezTo>
                  <a:pt x="7777" y="1768"/>
                  <a:pt x="7935" y="788"/>
                  <a:pt x="7219" y="788"/>
                </a:cubicBezTo>
                <a:cubicBezTo>
                  <a:pt x="7201" y="788"/>
                  <a:pt x="7183" y="788"/>
                  <a:pt x="7164" y="790"/>
                </a:cubicBezTo>
                <a:cubicBezTo>
                  <a:pt x="6540" y="826"/>
                  <a:pt x="6387" y="1883"/>
                  <a:pt x="6310" y="2341"/>
                </a:cubicBezTo>
                <a:cubicBezTo>
                  <a:pt x="6199" y="3006"/>
                  <a:pt x="6127" y="3694"/>
                  <a:pt x="6131" y="4376"/>
                </a:cubicBezTo>
                <a:cubicBezTo>
                  <a:pt x="6127" y="4376"/>
                  <a:pt x="6127" y="4380"/>
                  <a:pt x="6127" y="4383"/>
                </a:cubicBezTo>
                <a:cubicBezTo>
                  <a:pt x="6091" y="4349"/>
                  <a:pt x="6050" y="4319"/>
                  <a:pt x="6013" y="4288"/>
                </a:cubicBezTo>
                <a:cubicBezTo>
                  <a:pt x="5618" y="3958"/>
                  <a:pt x="5227" y="3627"/>
                  <a:pt x="4822" y="3310"/>
                </a:cubicBezTo>
                <a:cubicBezTo>
                  <a:pt x="4845" y="3293"/>
                  <a:pt x="4859" y="3266"/>
                  <a:pt x="4849" y="3229"/>
                </a:cubicBezTo>
                <a:cubicBezTo>
                  <a:pt x="4708" y="2664"/>
                  <a:pt x="5085" y="1"/>
                  <a:pt x="40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2;p34"/>
          <p:cNvSpPr/>
          <p:nvPr/>
        </p:nvSpPr>
        <p:spPr>
          <a:xfrm>
            <a:off x="1225026" y="1136245"/>
            <a:ext cx="1017128" cy="738731"/>
          </a:xfrm>
          <a:custGeom>
            <a:avLst/>
            <a:gdLst/>
            <a:ahLst/>
            <a:cxnLst/>
            <a:rect l="l" t="t" r="r" b="b"/>
            <a:pathLst>
              <a:path w="9557" h="6941" extrusionOk="0">
                <a:moveTo>
                  <a:pt x="5582" y="1"/>
                </a:moveTo>
                <a:cubicBezTo>
                  <a:pt x="4630" y="1"/>
                  <a:pt x="4748" y="2604"/>
                  <a:pt x="4556" y="3144"/>
                </a:cubicBezTo>
                <a:cubicBezTo>
                  <a:pt x="4546" y="3178"/>
                  <a:pt x="4556" y="3208"/>
                  <a:pt x="4576" y="3225"/>
                </a:cubicBezTo>
                <a:cubicBezTo>
                  <a:pt x="4145" y="3506"/>
                  <a:pt x="3723" y="3796"/>
                  <a:pt x="3298" y="4089"/>
                </a:cubicBezTo>
                <a:cubicBezTo>
                  <a:pt x="3257" y="4116"/>
                  <a:pt x="3217" y="4143"/>
                  <a:pt x="3176" y="4174"/>
                </a:cubicBezTo>
                <a:lnTo>
                  <a:pt x="3176" y="4166"/>
                </a:lnTo>
                <a:cubicBezTo>
                  <a:pt x="3240" y="3489"/>
                  <a:pt x="3237" y="2797"/>
                  <a:pt x="3187" y="2125"/>
                </a:cubicBezTo>
                <a:cubicBezTo>
                  <a:pt x="3149" y="1659"/>
                  <a:pt x="3098" y="597"/>
                  <a:pt x="2481" y="499"/>
                </a:cubicBezTo>
                <a:cubicBezTo>
                  <a:pt x="2439" y="492"/>
                  <a:pt x="2398" y="489"/>
                  <a:pt x="2361" y="489"/>
                </a:cubicBezTo>
                <a:cubicBezTo>
                  <a:pt x="1716" y="489"/>
                  <a:pt x="1780" y="1428"/>
                  <a:pt x="1901" y="1845"/>
                </a:cubicBezTo>
                <a:cubicBezTo>
                  <a:pt x="2137" y="2662"/>
                  <a:pt x="2724" y="3380"/>
                  <a:pt x="2981" y="4183"/>
                </a:cubicBezTo>
                <a:cubicBezTo>
                  <a:pt x="2977" y="4227"/>
                  <a:pt x="2970" y="4271"/>
                  <a:pt x="2967" y="4315"/>
                </a:cubicBezTo>
                <a:cubicBezTo>
                  <a:pt x="2464" y="4663"/>
                  <a:pt x="1961" y="5007"/>
                  <a:pt x="1475" y="5375"/>
                </a:cubicBezTo>
                <a:cubicBezTo>
                  <a:pt x="1645" y="4899"/>
                  <a:pt x="1746" y="4389"/>
                  <a:pt x="1807" y="3900"/>
                </a:cubicBezTo>
                <a:cubicBezTo>
                  <a:pt x="1857" y="3502"/>
                  <a:pt x="1911" y="2803"/>
                  <a:pt x="1411" y="2665"/>
                </a:cubicBezTo>
                <a:cubicBezTo>
                  <a:pt x="1343" y="2646"/>
                  <a:pt x="1281" y="2637"/>
                  <a:pt x="1225" y="2637"/>
                </a:cubicBezTo>
                <a:cubicBezTo>
                  <a:pt x="299" y="2637"/>
                  <a:pt x="1130" y="5130"/>
                  <a:pt x="1172" y="5611"/>
                </a:cubicBezTo>
                <a:cubicBezTo>
                  <a:pt x="760" y="5935"/>
                  <a:pt x="365" y="6283"/>
                  <a:pt x="1" y="6660"/>
                </a:cubicBezTo>
                <a:lnTo>
                  <a:pt x="1" y="6940"/>
                </a:lnTo>
                <a:cubicBezTo>
                  <a:pt x="402" y="6509"/>
                  <a:pt x="841" y="6117"/>
                  <a:pt x="1300" y="5753"/>
                </a:cubicBezTo>
                <a:cubicBezTo>
                  <a:pt x="1726" y="5895"/>
                  <a:pt x="2134" y="6093"/>
                  <a:pt x="2559" y="6232"/>
                </a:cubicBezTo>
                <a:cubicBezTo>
                  <a:pt x="2703" y="6279"/>
                  <a:pt x="2980" y="6384"/>
                  <a:pt x="3206" y="6384"/>
                </a:cubicBezTo>
                <a:cubicBezTo>
                  <a:pt x="3339" y="6384"/>
                  <a:pt x="3455" y="6348"/>
                  <a:pt x="3517" y="6242"/>
                </a:cubicBezTo>
                <a:cubicBezTo>
                  <a:pt x="3733" y="5878"/>
                  <a:pt x="3031" y="5594"/>
                  <a:pt x="2812" y="5530"/>
                </a:cubicBezTo>
                <a:cubicBezTo>
                  <a:pt x="2571" y="5461"/>
                  <a:pt x="2280" y="5415"/>
                  <a:pt x="1993" y="5415"/>
                </a:cubicBezTo>
                <a:cubicBezTo>
                  <a:pt x="1903" y="5415"/>
                  <a:pt x="1813" y="5419"/>
                  <a:pt x="1726" y="5429"/>
                </a:cubicBezTo>
                <a:cubicBezTo>
                  <a:pt x="2063" y="5175"/>
                  <a:pt x="2407" y="4936"/>
                  <a:pt x="2751" y="4696"/>
                </a:cubicBezTo>
                <a:cubicBezTo>
                  <a:pt x="2842" y="4635"/>
                  <a:pt x="2933" y="4571"/>
                  <a:pt x="3021" y="4511"/>
                </a:cubicBezTo>
                <a:cubicBezTo>
                  <a:pt x="3028" y="4528"/>
                  <a:pt x="3042" y="4545"/>
                  <a:pt x="3062" y="4554"/>
                </a:cubicBezTo>
                <a:cubicBezTo>
                  <a:pt x="3375" y="4741"/>
                  <a:pt x="4353" y="5641"/>
                  <a:pt x="4933" y="5641"/>
                </a:cubicBezTo>
                <a:cubicBezTo>
                  <a:pt x="5058" y="5641"/>
                  <a:pt x="5164" y="5599"/>
                  <a:pt x="5241" y="5499"/>
                </a:cubicBezTo>
                <a:cubicBezTo>
                  <a:pt x="5542" y="5115"/>
                  <a:pt x="5052" y="4676"/>
                  <a:pt x="4746" y="4531"/>
                </a:cubicBezTo>
                <a:cubicBezTo>
                  <a:pt x="4401" y="4371"/>
                  <a:pt x="3968" y="4287"/>
                  <a:pt x="3556" y="4287"/>
                </a:cubicBezTo>
                <a:cubicBezTo>
                  <a:pt x="3480" y="4287"/>
                  <a:pt x="3405" y="4289"/>
                  <a:pt x="3332" y="4295"/>
                </a:cubicBezTo>
                <a:cubicBezTo>
                  <a:pt x="3760" y="3995"/>
                  <a:pt x="4188" y="3694"/>
                  <a:pt x="4627" y="3411"/>
                </a:cubicBezTo>
                <a:cubicBezTo>
                  <a:pt x="4634" y="3421"/>
                  <a:pt x="4644" y="3434"/>
                  <a:pt x="4661" y="3441"/>
                </a:cubicBezTo>
                <a:cubicBezTo>
                  <a:pt x="5548" y="3894"/>
                  <a:pt x="6362" y="4632"/>
                  <a:pt x="7398" y="4690"/>
                </a:cubicBezTo>
                <a:cubicBezTo>
                  <a:pt x="7431" y="4692"/>
                  <a:pt x="7467" y="4693"/>
                  <a:pt x="7504" y="4693"/>
                </a:cubicBezTo>
                <a:cubicBezTo>
                  <a:pt x="7979" y="4693"/>
                  <a:pt x="8672" y="4522"/>
                  <a:pt x="8434" y="3927"/>
                </a:cubicBezTo>
                <a:cubicBezTo>
                  <a:pt x="8197" y="3327"/>
                  <a:pt x="7340" y="3235"/>
                  <a:pt x="6797" y="3178"/>
                </a:cubicBezTo>
                <a:cubicBezTo>
                  <a:pt x="6526" y="3150"/>
                  <a:pt x="6246" y="3135"/>
                  <a:pt x="5966" y="3135"/>
                </a:cubicBezTo>
                <a:cubicBezTo>
                  <a:pt x="5618" y="3135"/>
                  <a:pt x="5269" y="3159"/>
                  <a:pt x="4931" y="3215"/>
                </a:cubicBezTo>
                <a:cubicBezTo>
                  <a:pt x="5167" y="3067"/>
                  <a:pt x="5403" y="2925"/>
                  <a:pt x="5646" y="2790"/>
                </a:cubicBezTo>
                <a:lnTo>
                  <a:pt x="5677" y="2790"/>
                </a:lnTo>
                <a:cubicBezTo>
                  <a:pt x="6487" y="2621"/>
                  <a:pt x="7323" y="2729"/>
                  <a:pt x="8140" y="2615"/>
                </a:cubicBezTo>
                <a:cubicBezTo>
                  <a:pt x="8541" y="2561"/>
                  <a:pt x="9237" y="2399"/>
                  <a:pt x="9439" y="1990"/>
                </a:cubicBezTo>
                <a:cubicBezTo>
                  <a:pt x="9557" y="1751"/>
                  <a:pt x="9257" y="1606"/>
                  <a:pt x="9081" y="1551"/>
                </a:cubicBezTo>
                <a:cubicBezTo>
                  <a:pt x="8945" y="1509"/>
                  <a:pt x="8804" y="1491"/>
                  <a:pt x="8661" y="1491"/>
                </a:cubicBezTo>
                <a:cubicBezTo>
                  <a:pt x="8252" y="1491"/>
                  <a:pt x="7829" y="1638"/>
                  <a:pt x="7459" y="1760"/>
                </a:cubicBezTo>
                <a:cubicBezTo>
                  <a:pt x="6594" y="2051"/>
                  <a:pt x="5802" y="2466"/>
                  <a:pt x="5035" y="2935"/>
                </a:cubicBezTo>
                <a:cubicBezTo>
                  <a:pt x="5643" y="2199"/>
                  <a:pt x="6811" y="414"/>
                  <a:pt x="5815" y="47"/>
                </a:cubicBezTo>
                <a:cubicBezTo>
                  <a:pt x="5731" y="15"/>
                  <a:pt x="5654" y="1"/>
                  <a:pt x="5582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23;p34"/>
          <p:cNvGrpSpPr/>
          <p:nvPr/>
        </p:nvGrpSpPr>
        <p:grpSpPr>
          <a:xfrm rot="19096676">
            <a:off x="-194257" y="2603856"/>
            <a:ext cx="1228519" cy="1389512"/>
            <a:chOff x="6724579" y="2203277"/>
            <a:chExt cx="1228519" cy="1389512"/>
          </a:xfrm>
        </p:grpSpPr>
        <p:grpSp>
          <p:nvGrpSpPr>
            <p:cNvPr id="74" name="Google Shape;724;p34"/>
            <p:cNvGrpSpPr/>
            <p:nvPr/>
          </p:nvGrpSpPr>
          <p:grpSpPr>
            <a:xfrm>
              <a:off x="6743537" y="2209636"/>
              <a:ext cx="1209561" cy="1383152"/>
              <a:chOff x="6755443" y="2223924"/>
              <a:chExt cx="1209561" cy="1383152"/>
            </a:xfrm>
          </p:grpSpPr>
          <p:sp>
            <p:nvSpPr>
              <p:cNvPr id="86" name="Google Shape;725;p34"/>
              <p:cNvSpPr/>
              <p:nvPr/>
            </p:nvSpPr>
            <p:spPr>
              <a:xfrm>
                <a:off x="7309512" y="2224562"/>
                <a:ext cx="651549" cy="950739"/>
              </a:xfrm>
              <a:custGeom>
                <a:avLst/>
                <a:gdLst/>
                <a:ahLst/>
                <a:cxnLst/>
                <a:rect l="l" t="t" r="r" b="b"/>
                <a:pathLst>
                  <a:path w="6122" h="8933" extrusionOk="0">
                    <a:moveTo>
                      <a:pt x="4269" y="1"/>
                    </a:moveTo>
                    <a:cubicBezTo>
                      <a:pt x="4269" y="1"/>
                      <a:pt x="4064" y="221"/>
                      <a:pt x="3747" y="565"/>
                    </a:cubicBezTo>
                    <a:lnTo>
                      <a:pt x="3747" y="565"/>
                    </a:lnTo>
                    <a:lnTo>
                      <a:pt x="3746" y="564"/>
                    </a:lnTo>
                    <a:lnTo>
                      <a:pt x="3676" y="642"/>
                    </a:lnTo>
                    <a:cubicBezTo>
                      <a:pt x="3700" y="616"/>
                      <a:pt x="3724" y="590"/>
                      <a:pt x="3747" y="565"/>
                    </a:cubicBezTo>
                    <a:lnTo>
                      <a:pt x="3747" y="565"/>
                    </a:lnTo>
                    <a:lnTo>
                      <a:pt x="5652" y="2194"/>
                    </a:lnTo>
                    <a:lnTo>
                      <a:pt x="5652" y="2194"/>
                    </a:lnTo>
                    <a:cubicBezTo>
                      <a:pt x="5939" y="1823"/>
                      <a:pt x="6122" y="1587"/>
                      <a:pt x="6122" y="1587"/>
                    </a:cubicBezTo>
                    <a:lnTo>
                      <a:pt x="4269" y="1"/>
                    </a:lnTo>
                    <a:close/>
                    <a:moveTo>
                      <a:pt x="3473" y="858"/>
                    </a:moveTo>
                    <a:cubicBezTo>
                      <a:pt x="2913" y="1466"/>
                      <a:pt x="2144" y="2302"/>
                      <a:pt x="1462" y="3055"/>
                    </a:cubicBezTo>
                    <a:lnTo>
                      <a:pt x="1776" y="5423"/>
                    </a:lnTo>
                    <a:lnTo>
                      <a:pt x="679" y="5568"/>
                    </a:lnTo>
                    <a:lnTo>
                      <a:pt x="315" y="6389"/>
                    </a:lnTo>
                    <a:lnTo>
                      <a:pt x="1" y="8933"/>
                    </a:lnTo>
                    <a:cubicBezTo>
                      <a:pt x="885" y="7981"/>
                      <a:pt x="1874" y="6905"/>
                      <a:pt x="2353" y="6345"/>
                    </a:cubicBezTo>
                    <a:cubicBezTo>
                      <a:pt x="3022" y="5561"/>
                      <a:pt x="4512" y="3658"/>
                      <a:pt x="5405" y="2510"/>
                    </a:cubicBezTo>
                    <a:lnTo>
                      <a:pt x="5405" y="2510"/>
                    </a:lnTo>
                    <a:lnTo>
                      <a:pt x="5406" y="2511"/>
                    </a:lnTo>
                    <a:lnTo>
                      <a:pt x="5653" y="2195"/>
                    </a:lnTo>
                    <a:lnTo>
                      <a:pt x="5652" y="2194"/>
                    </a:lnTo>
                    <a:lnTo>
                      <a:pt x="5652" y="2194"/>
                    </a:lnTo>
                    <a:cubicBezTo>
                      <a:pt x="5576" y="2291"/>
                      <a:pt x="5494" y="2397"/>
                      <a:pt x="5405" y="2510"/>
                    </a:cubicBezTo>
                    <a:lnTo>
                      <a:pt x="5405" y="2510"/>
                    </a:lnTo>
                    <a:lnTo>
                      <a:pt x="3473" y="858"/>
                    </a:ln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26;p34"/>
              <p:cNvSpPr/>
              <p:nvPr/>
            </p:nvSpPr>
            <p:spPr>
              <a:xfrm>
                <a:off x="7679139" y="2284588"/>
                <a:ext cx="232012" cy="20732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948" extrusionOk="0">
                    <a:moveTo>
                      <a:pt x="273" y="0"/>
                    </a:moveTo>
                    <a:lnTo>
                      <a:pt x="203" y="78"/>
                    </a:lnTo>
                    <a:lnTo>
                      <a:pt x="68" y="223"/>
                    </a:lnTo>
                    <a:lnTo>
                      <a:pt x="57" y="237"/>
                    </a:lnTo>
                    <a:lnTo>
                      <a:pt x="0" y="294"/>
                    </a:lnTo>
                    <a:lnTo>
                      <a:pt x="1933" y="1947"/>
                    </a:lnTo>
                    <a:lnTo>
                      <a:pt x="2180" y="163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27;p34"/>
              <p:cNvSpPr/>
              <p:nvPr/>
            </p:nvSpPr>
            <p:spPr>
              <a:xfrm>
                <a:off x="6810786" y="3401455"/>
                <a:ext cx="229883" cy="126226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186" extrusionOk="0">
                    <a:moveTo>
                      <a:pt x="216" y="0"/>
                    </a:moveTo>
                    <a:lnTo>
                      <a:pt x="0" y="413"/>
                    </a:lnTo>
                    <a:lnTo>
                      <a:pt x="118" y="514"/>
                    </a:lnTo>
                    <a:lnTo>
                      <a:pt x="786" y="1084"/>
                    </a:lnTo>
                    <a:lnTo>
                      <a:pt x="904" y="1185"/>
                    </a:lnTo>
                    <a:lnTo>
                      <a:pt x="2159" y="24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28;p34"/>
              <p:cNvSpPr/>
              <p:nvPr/>
            </p:nvSpPr>
            <p:spPr>
              <a:xfrm>
                <a:off x="6833669" y="3268631"/>
                <a:ext cx="232863" cy="158474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1489" extrusionOk="0">
                    <a:moveTo>
                      <a:pt x="656" y="0"/>
                    </a:moveTo>
                    <a:lnTo>
                      <a:pt x="1" y="1248"/>
                    </a:lnTo>
                    <a:lnTo>
                      <a:pt x="1944" y="1488"/>
                    </a:lnTo>
                    <a:lnTo>
                      <a:pt x="2187" y="1309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29;p34"/>
              <p:cNvSpPr/>
              <p:nvPr/>
            </p:nvSpPr>
            <p:spPr>
              <a:xfrm>
                <a:off x="6768747" y="3456053"/>
                <a:ext cx="125691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1213" extrusionOk="0">
                    <a:moveTo>
                      <a:pt x="513" y="1"/>
                    </a:moveTo>
                    <a:lnTo>
                      <a:pt x="0" y="858"/>
                    </a:lnTo>
                    <a:lnTo>
                      <a:pt x="58" y="909"/>
                    </a:lnTo>
                    <a:lnTo>
                      <a:pt x="179" y="1013"/>
                    </a:lnTo>
                    <a:lnTo>
                      <a:pt x="411" y="1212"/>
                    </a:lnTo>
                    <a:lnTo>
                      <a:pt x="1181" y="571"/>
                    </a:lnTo>
                    <a:lnTo>
                      <a:pt x="513" y="1"/>
                    </a:ln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30;p34"/>
              <p:cNvSpPr/>
              <p:nvPr/>
            </p:nvSpPr>
            <p:spPr>
              <a:xfrm>
                <a:off x="6755443" y="3552690"/>
                <a:ext cx="51404" cy="54386"/>
              </a:xfrm>
              <a:custGeom>
                <a:avLst/>
                <a:gdLst/>
                <a:ahLst/>
                <a:cxnLst/>
                <a:rect l="l" t="t" r="r" b="b"/>
                <a:pathLst>
                  <a:path w="483" h="511" extrusionOk="0">
                    <a:moveTo>
                      <a:pt x="183" y="1"/>
                    </a:moveTo>
                    <a:lnTo>
                      <a:pt x="10" y="439"/>
                    </a:lnTo>
                    <a:cubicBezTo>
                      <a:pt x="10" y="439"/>
                      <a:pt x="0" y="479"/>
                      <a:pt x="21" y="493"/>
                    </a:cubicBezTo>
                    <a:cubicBezTo>
                      <a:pt x="34" y="507"/>
                      <a:pt x="47" y="510"/>
                      <a:pt x="58" y="510"/>
                    </a:cubicBezTo>
                    <a:cubicBezTo>
                      <a:pt x="68" y="510"/>
                      <a:pt x="75" y="507"/>
                      <a:pt x="75" y="507"/>
                    </a:cubicBezTo>
                    <a:lnTo>
                      <a:pt x="483" y="257"/>
                    </a:lnTo>
                    <a:lnTo>
                      <a:pt x="304" y="105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31;p34"/>
              <p:cNvSpPr/>
              <p:nvPr/>
            </p:nvSpPr>
            <p:spPr>
              <a:xfrm>
                <a:off x="7781737" y="2223924"/>
                <a:ext cx="183268" cy="154536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452" extrusionOk="0">
                    <a:moveTo>
                      <a:pt x="301" y="0"/>
                    </a:moveTo>
                    <a:cubicBezTo>
                      <a:pt x="160" y="0"/>
                      <a:pt x="1" y="156"/>
                      <a:pt x="1" y="156"/>
                    </a:cubicBezTo>
                    <a:lnTo>
                      <a:pt x="1519" y="1452"/>
                    </a:lnTo>
                    <a:cubicBezTo>
                      <a:pt x="1519" y="1452"/>
                      <a:pt x="1722" y="1164"/>
                      <a:pt x="1577" y="1039"/>
                    </a:cubicBezTo>
                    <a:cubicBezTo>
                      <a:pt x="1429" y="915"/>
                      <a:pt x="544" y="159"/>
                      <a:pt x="399" y="34"/>
                    </a:cubicBezTo>
                    <a:cubicBezTo>
                      <a:pt x="369" y="10"/>
                      <a:pt x="335" y="0"/>
                      <a:pt x="301" y="0"/>
                    </a:cubicBez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32;p34"/>
              <p:cNvSpPr/>
              <p:nvPr/>
            </p:nvSpPr>
            <p:spPr>
              <a:xfrm>
                <a:off x="6880895" y="3209077"/>
                <a:ext cx="221688" cy="201578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94" extrusionOk="0">
                    <a:moveTo>
                      <a:pt x="349" y="0"/>
                    </a:moveTo>
                    <a:lnTo>
                      <a:pt x="0" y="462"/>
                    </a:lnTo>
                    <a:lnTo>
                      <a:pt x="1678" y="1893"/>
                    </a:lnTo>
                    <a:lnTo>
                      <a:pt x="2082" y="1481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33;p34"/>
              <p:cNvSpPr/>
              <p:nvPr/>
            </p:nvSpPr>
            <p:spPr>
              <a:xfrm>
                <a:off x="6929216" y="2895281"/>
                <a:ext cx="417728" cy="470527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4421" extrusionOk="0">
                    <a:moveTo>
                      <a:pt x="3925" y="1"/>
                    </a:moveTo>
                    <a:lnTo>
                      <a:pt x="3770" y="348"/>
                    </a:lnTo>
                    <a:lnTo>
                      <a:pt x="2659" y="267"/>
                    </a:lnTo>
                    <a:lnTo>
                      <a:pt x="2086" y="1242"/>
                    </a:lnTo>
                    <a:lnTo>
                      <a:pt x="1100" y="1438"/>
                    </a:lnTo>
                    <a:cubicBezTo>
                      <a:pt x="473" y="2231"/>
                      <a:pt x="0" y="2839"/>
                      <a:pt x="0" y="2839"/>
                    </a:cubicBezTo>
                    <a:lnTo>
                      <a:pt x="64" y="2893"/>
                    </a:lnTo>
                    <a:lnTo>
                      <a:pt x="1799" y="4374"/>
                    </a:lnTo>
                    <a:lnTo>
                      <a:pt x="1853" y="4421"/>
                    </a:lnTo>
                    <a:cubicBezTo>
                      <a:pt x="1853" y="4421"/>
                      <a:pt x="2676" y="3550"/>
                      <a:pt x="3611" y="2545"/>
                    </a:cubicBezTo>
                    <a:lnTo>
                      <a:pt x="3925" y="1"/>
                    </a:ln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34;p34"/>
              <p:cNvSpPr/>
              <p:nvPr/>
            </p:nvSpPr>
            <p:spPr>
              <a:xfrm>
                <a:off x="6870618" y="3203338"/>
                <a:ext cx="236473" cy="207323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97" extrusionOk="0">
                    <a:moveTo>
                      <a:pt x="347" y="1"/>
                    </a:moveTo>
                    <a:lnTo>
                      <a:pt x="0" y="462"/>
                    </a:lnTo>
                    <a:lnTo>
                      <a:pt x="78" y="530"/>
                    </a:lnTo>
                    <a:lnTo>
                      <a:pt x="1609" y="1839"/>
                    </a:lnTo>
                    <a:lnTo>
                      <a:pt x="1677" y="1897"/>
                    </a:lnTo>
                    <a:lnTo>
                      <a:pt x="2082" y="148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35;p34"/>
            <p:cNvSpPr/>
            <p:nvPr/>
          </p:nvSpPr>
          <p:spPr>
            <a:xfrm>
              <a:off x="7342931" y="2549597"/>
              <a:ext cx="155597" cy="354944"/>
            </a:xfrm>
            <a:custGeom>
              <a:avLst/>
              <a:gdLst/>
              <a:ahLst/>
              <a:cxnLst/>
              <a:rect l="l" t="t" r="r" b="b"/>
              <a:pathLst>
                <a:path w="1462" h="3335" extrusionOk="0">
                  <a:moveTo>
                    <a:pt x="1148" y="1"/>
                  </a:moveTo>
                  <a:cubicBezTo>
                    <a:pt x="1074" y="82"/>
                    <a:pt x="1000" y="163"/>
                    <a:pt x="928" y="240"/>
                  </a:cubicBezTo>
                  <a:lnTo>
                    <a:pt x="1171" y="2080"/>
                  </a:lnTo>
                  <a:lnTo>
                    <a:pt x="139" y="2214"/>
                  </a:lnTo>
                  <a:lnTo>
                    <a:pt x="1" y="3335"/>
                  </a:lnTo>
                  <a:lnTo>
                    <a:pt x="365" y="2514"/>
                  </a:lnTo>
                  <a:lnTo>
                    <a:pt x="1462" y="2369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858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36;p34"/>
            <p:cNvSpPr/>
            <p:nvPr/>
          </p:nvSpPr>
          <p:spPr>
            <a:xfrm>
              <a:off x="7042376" y="2785124"/>
              <a:ext cx="315345" cy="272461"/>
            </a:xfrm>
            <a:custGeom>
              <a:avLst/>
              <a:gdLst/>
              <a:ahLst/>
              <a:cxnLst/>
              <a:rect l="l" t="t" r="r" b="b"/>
              <a:pathLst>
                <a:path w="2963" h="2560" extrusionOk="0">
                  <a:moveTo>
                    <a:pt x="2963" y="1"/>
                  </a:moveTo>
                  <a:lnTo>
                    <a:pt x="2899" y="12"/>
                  </a:lnTo>
                  <a:lnTo>
                    <a:pt x="2380" y="1183"/>
                  </a:lnTo>
                  <a:lnTo>
                    <a:pt x="1273" y="1102"/>
                  </a:lnTo>
                  <a:lnTo>
                    <a:pt x="695" y="2077"/>
                  </a:lnTo>
                  <a:lnTo>
                    <a:pt x="327" y="2151"/>
                  </a:lnTo>
                  <a:cubicBezTo>
                    <a:pt x="213" y="2289"/>
                    <a:pt x="105" y="2427"/>
                    <a:pt x="0" y="2559"/>
                  </a:cubicBezTo>
                  <a:lnTo>
                    <a:pt x="986" y="2363"/>
                  </a:lnTo>
                  <a:lnTo>
                    <a:pt x="1559" y="1388"/>
                  </a:lnTo>
                  <a:lnTo>
                    <a:pt x="2670" y="1469"/>
                  </a:lnTo>
                  <a:lnTo>
                    <a:pt x="2825" y="1122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764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37;p34"/>
            <p:cNvSpPr/>
            <p:nvPr/>
          </p:nvSpPr>
          <p:spPr>
            <a:xfrm>
              <a:off x="7077178" y="2575140"/>
              <a:ext cx="390482" cy="439024"/>
            </a:xfrm>
            <a:custGeom>
              <a:avLst/>
              <a:gdLst/>
              <a:ahLst/>
              <a:cxnLst/>
              <a:rect l="l" t="t" r="r" b="b"/>
              <a:pathLst>
                <a:path w="3669" h="4125" extrusionOk="0">
                  <a:moveTo>
                    <a:pt x="3425" y="0"/>
                  </a:moveTo>
                  <a:cubicBezTo>
                    <a:pt x="2994" y="480"/>
                    <a:pt x="2612" y="905"/>
                    <a:pt x="2366" y="1195"/>
                  </a:cubicBezTo>
                  <a:cubicBezTo>
                    <a:pt x="1853" y="1796"/>
                    <a:pt x="848" y="3054"/>
                    <a:pt x="0" y="4124"/>
                  </a:cubicBezTo>
                  <a:lnTo>
                    <a:pt x="368" y="4050"/>
                  </a:lnTo>
                  <a:lnTo>
                    <a:pt x="946" y="3075"/>
                  </a:lnTo>
                  <a:lnTo>
                    <a:pt x="2053" y="3156"/>
                  </a:lnTo>
                  <a:lnTo>
                    <a:pt x="2572" y="1985"/>
                  </a:lnTo>
                  <a:lnTo>
                    <a:pt x="2636" y="1974"/>
                  </a:lnTo>
                  <a:lnTo>
                    <a:pt x="3668" y="1840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rgbClr val="8C6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38;p34"/>
            <p:cNvSpPr/>
            <p:nvPr/>
          </p:nvSpPr>
          <p:spPr>
            <a:xfrm>
              <a:off x="7685206" y="2308322"/>
              <a:ext cx="1171" cy="1490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1" y="0"/>
                  </a:moveTo>
                  <a:lnTo>
                    <a:pt x="0" y="14"/>
                  </a:lnTo>
                  <a:cubicBezTo>
                    <a:pt x="4" y="11"/>
                    <a:pt x="7" y="7"/>
                    <a:pt x="11" y="0"/>
                  </a:cubicBezTo>
                  <a:close/>
                </a:path>
              </a:pathLst>
            </a:custGeom>
            <a:solidFill>
              <a:srgbClr val="A3A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39;p34"/>
            <p:cNvSpPr/>
            <p:nvPr/>
          </p:nvSpPr>
          <p:spPr>
            <a:xfrm>
              <a:off x="6894333" y="2204128"/>
              <a:ext cx="1036178" cy="1150402"/>
            </a:xfrm>
            <a:custGeom>
              <a:avLst/>
              <a:gdLst/>
              <a:ahLst/>
              <a:cxnLst/>
              <a:rect l="l" t="t" r="r" b="b"/>
              <a:pathLst>
                <a:path w="9736" h="10809" extrusionOk="0">
                  <a:moveTo>
                    <a:pt x="7881" y="1"/>
                  </a:moveTo>
                  <a:cubicBezTo>
                    <a:pt x="7881" y="1"/>
                    <a:pt x="4783" y="3334"/>
                    <a:pt x="3794" y="4488"/>
                  </a:cubicBezTo>
                  <a:cubicBezTo>
                    <a:pt x="2808" y="5642"/>
                    <a:pt x="1" y="9226"/>
                    <a:pt x="1" y="9226"/>
                  </a:cubicBezTo>
                  <a:lnTo>
                    <a:pt x="1857" y="10809"/>
                  </a:lnTo>
                  <a:cubicBezTo>
                    <a:pt x="1857" y="10809"/>
                    <a:pt x="4978" y="7498"/>
                    <a:pt x="5967" y="6344"/>
                  </a:cubicBezTo>
                  <a:cubicBezTo>
                    <a:pt x="6952" y="5187"/>
                    <a:pt x="9736" y="1586"/>
                    <a:pt x="9736" y="1586"/>
                  </a:cubicBezTo>
                  <a:lnTo>
                    <a:pt x="78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40;p34"/>
            <p:cNvSpPr/>
            <p:nvPr/>
          </p:nvSpPr>
          <p:spPr>
            <a:xfrm>
              <a:off x="6993950" y="2230416"/>
              <a:ext cx="697100" cy="747139"/>
            </a:xfrm>
            <a:custGeom>
              <a:avLst/>
              <a:gdLst/>
              <a:ahLst/>
              <a:cxnLst/>
              <a:rect l="l" t="t" r="r" b="b"/>
              <a:pathLst>
                <a:path w="6550" h="7020" extrusionOk="0">
                  <a:moveTo>
                    <a:pt x="5892" y="0"/>
                  </a:moveTo>
                  <a:cubicBezTo>
                    <a:pt x="570" y="5834"/>
                    <a:pt x="583" y="5807"/>
                    <a:pt x="77" y="6803"/>
                  </a:cubicBezTo>
                  <a:cubicBezTo>
                    <a:pt x="0" y="6938"/>
                    <a:pt x="47" y="7019"/>
                    <a:pt x="167" y="7019"/>
                  </a:cubicBezTo>
                  <a:cubicBezTo>
                    <a:pt x="450" y="7019"/>
                    <a:pt x="1135" y="6565"/>
                    <a:pt x="1532" y="5301"/>
                  </a:cubicBezTo>
                  <a:cubicBezTo>
                    <a:pt x="2588" y="3968"/>
                    <a:pt x="6046" y="398"/>
                    <a:pt x="6046" y="398"/>
                  </a:cubicBezTo>
                  <a:lnTo>
                    <a:pt x="6418" y="715"/>
                  </a:lnTo>
                  <a:lnTo>
                    <a:pt x="6549" y="564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C43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41;p34"/>
            <p:cNvSpPr/>
            <p:nvPr/>
          </p:nvSpPr>
          <p:spPr>
            <a:xfrm>
              <a:off x="7648488" y="2264154"/>
              <a:ext cx="231799" cy="207326"/>
            </a:xfrm>
            <a:custGeom>
              <a:avLst/>
              <a:gdLst/>
              <a:ahLst/>
              <a:cxnLst/>
              <a:rect l="l" t="t" r="r" b="b"/>
              <a:pathLst>
                <a:path w="2178" h="1948" extrusionOk="0">
                  <a:moveTo>
                    <a:pt x="271" y="0"/>
                  </a:moveTo>
                  <a:lnTo>
                    <a:pt x="1" y="294"/>
                  </a:lnTo>
                  <a:lnTo>
                    <a:pt x="1932" y="1947"/>
                  </a:lnTo>
                  <a:lnTo>
                    <a:pt x="2178" y="163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15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42;p34"/>
            <p:cNvSpPr/>
            <p:nvPr/>
          </p:nvSpPr>
          <p:spPr>
            <a:xfrm>
              <a:off x="6780135" y="3248091"/>
              <a:ext cx="255852" cy="259051"/>
            </a:xfrm>
            <a:custGeom>
              <a:avLst/>
              <a:gdLst/>
              <a:ahLst/>
              <a:cxnLst/>
              <a:rect l="l" t="t" r="r" b="b"/>
              <a:pathLst>
                <a:path w="2404" h="2434" extrusionOk="0">
                  <a:moveTo>
                    <a:pt x="871" y="1"/>
                  </a:moveTo>
                  <a:lnTo>
                    <a:pt x="1" y="1661"/>
                  </a:lnTo>
                  <a:lnTo>
                    <a:pt x="902" y="2433"/>
                  </a:lnTo>
                  <a:lnTo>
                    <a:pt x="2404" y="1307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43;p34"/>
            <p:cNvSpPr/>
            <p:nvPr/>
          </p:nvSpPr>
          <p:spPr>
            <a:xfrm>
              <a:off x="6737883" y="3435618"/>
              <a:ext cx="125691" cy="128993"/>
            </a:xfrm>
            <a:custGeom>
              <a:avLst/>
              <a:gdLst/>
              <a:ahLst/>
              <a:cxnLst/>
              <a:rect l="l" t="t" r="r" b="b"/>
              <a:pathLst>
                <a:path w="1181" h="1212" extrusionOk="0">
                  <a:moveTo>
                    <a:pt x="513" y="0"/>
                  </a:moveTo>
                  <a:lnTo>
                    <a:pt x="0" y="858"/>
                  </a:lnTo>
                  <a:lnTo>
                    <a:pt x="411" y="1212"/>
                  </a:lnTo>
                  <a:lnTo>
                    <a:pt x="1181" y="570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F15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44;p34"/>
            <p:cNvSpPr/>
            <p:nvPr/>
          </p:nvSpPr>
          <p:spPr>
            <a:xfrm>
              <a:off x="6724579" y="3532150"/>
              <a:ext cx="51404" cy="54386"/>
            </a:xfrm>
            <a:custGeom>
              <a:avLst/>
              <a:gdLst/>
              <a:ahLst/>
              <a:cxnLst/>
              <a:rect l="l" t="t" r="r" b="b"/>
              <a:pathLst>
                <a:path w="483" h="511" extrusionOk="0">
                  <a:moveTo>
                    <a:pt x="183" y="1"/>
                  </a:moveTo>
                  <a:lnTo>
                    <a:pt x="10" y="440"/>
                  </a:lnTo>
                  <a:cubicBezTo>
                    <a:pt x="10" y="440"/>
                    <a:pt x="0" y="480"/>
                    <a:pt x="21" y="493"/>
                  </a:cubicBezTo>
                  <a:cubicBezTo>
                    <a:pt x="36" y="507"/>
                    <a:pt x="49" y="511"/>
                    <a:pt x="59" y="511"/>
                  </a:cubicBezTo>
                  <a:cubicBezTo>
                    <a:pt x="68" y="511"/>
                    <a:pt x="74" y="507"/>
                    <a:pt x="74" y="507"/>
                  </a:cubicBezTo>
                  <a:lnTo>
                    <a:pt x="482" y="25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45;p34"/>
            <p:cNvSpPr/>
            <p:nvPr/>
          </p:nvSpPr>
          <p:spPr>
            <a:xfrm>
              <a:off x="7751298" y="2203277"/>
              <a:ext cx="183268" cy="154643"/>
            </a:xfrm>
            <a:custGeom>
              <a:avLst/>
              <a:gdLst/>
              <a:ahLst/>
              <a:cxnLst/>
              <a:rect l="l" t="t" r="r" b="b"/>
              <a:pathLst>
                <a:path w="1722" h="1453" extrusionOk="0">
                  <a:moveTo>
                    <a:pt x="297" y="0"/>
                  </a:moveTo>
                  <a:cubicBezTo>
                    <a:pt x="159" y="0"/>
                    <a:pt x="0" y="157"/>
                    <a:pt x="0" y="157"/>
                  </a:cubicBezTo>
                  <a:lnTo>
                    <a:pt x="1519" y="1453"/>
                  </a:lnTo>
                  <a:cubicBezTo>
                    <a:pt x="1519" y="1453"/>
                    <a:pt x="1721" y="1166"/>
                    <a:pt x="1573" y="1041"/>
                  </a:cubicBezTo>
                  <a:cubicBezTo>
                    <a:pt x="1428" y="917"/>
                    <a:pt x="544" y="160"/>
                    <a:pt x="395" y="36"/>
                  </a:cubicBezTo>
                  <a:cubicBezTo>
                    <a:pt x="366" y="10"/>
                    <a:pt x="332" y="0"/>
                    <a:pt x="297" y="0"/>
                  </a:cubicBezTo>
                  <a:close/>
                </a:path>
              </a:pathLst>
            </a:custGeom>
            <a:solidFill>
              <a:srgbClr val="F9B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746;p34"/>
          <p:cNvGrpSpPr/>
          <p:nvPr/>
        </p:nvGrpSpPr>
        <p:grpSpPr>
          <a:xfrm>
            <a:off x="463120" y="2742280"/>
            <a:ext cx="2241608" cy="2668317"/>
            <a:chOff x="243500" y="2225176"/>
            <a:chExt cx="2241608" cy="2668317"/>
          </a:xfrm>
        </p:grpSpPr>
        <p:sp>
          <p:nvSpPr>
            <p:cNvPr id="97" name="Google Shape;747;p34"/>
            <p:cNvSpPr/>
            <p:nvPr/>
          </p:nvSpPr>
          <p:spPr>
            <a:xfrm>
              <a:off x="243500" y="2225176"/>
              <a:ext cx="2241608" cy="2668317"/>
            </a:xfrm>
            <a:custGeom>
              <a:avLst/>
              <a:gdLst/>
              <a:ahLst/>
              <a:cxnLst/>
              <a:rect l="l" t="t" r="r" b="b"/>
              <a:pathLst>
                <a:path w="29934" h="35631" extrusionOk="0">
                  <a:moveTo>
                    <a:pt x="5238" y="1"/>
                  </a:moveTo>
                  <a:lnTo>
                    <a:pt x="0" y="4101"/>
                  </a:lnTo>
                  <a:lnTo>
                    <a:pt x="24697" y="35631"/>
                  </a:lnTo>
                  <a:lnTo>
                    <a:pt x="29934" y="31527"/>
                  </a:lnTo>
                  <a:lnTo>
                    <a:pt x="5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48;p34"/>
            <p:cNvSpPr/>
            <p:nvPr/>
          </p:nvSpPr>
          <p:spPr>
            <a:xfrm>
              <a:off x="284388" y="2507420"/>
              <a:ext cx="113301" cy="96680"/>
            </a:xfrm>
            <a:custGeom>
              <a:avLst/>
              <a:gdLst/>
              <a:ahLst/>
              <a:cxnLst/>
              <a:rect l="l" t="t" r="r" b="b"/>
              <a:pathLst>
                <a:path w="1513" h="1291" extrusionOk="0">
                  <a:moveTo>
                    <a:pt x="1306" y="1"/>
                  </a:moveTo>
                  <a:lnTo>
                    <a:pt x="1" y="1027"/>
                  </a:lnTo>
                  <a:lnTo>
                    <a:pt x="203" y="1290"/>
                  </a:lnTo>
                  <a:lnTo>
                    <a:pt x="1513" y="264"/>
                  </a:lnTo>
                  <a:lnTo>
                    <a:pt x="1306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49;p34"/>
            <p:cNvSpPr/>
            <p:nvPr/>
          </p:nvSpPr>
          <p:spPr>
            <a:xfrm>
              <a:off x="331641" y="2528463"/>
              <a:ext cx="164073" cy="135996"/>
            </a:xfrm>
            <a:custGeom>
              <a:avLst/>
              <a:gdLst/>
              <a:ahLst/>
              <a:cxnLst/>
              <a:rect l="l" t="t" r="r" b="b"/>
              <a:pathLst>
                <a:path w="2191" h="1816" extrusionOk="0">
                  <a:moveTo>
                    <a:pt x="1985" y="0"/>
                  </a:moveTo>
                  <a:lnTo>
                    <a:pt x="1" y="1552"/>
                  </a:lnTo>
                  <a:lnTo>
                    <a:pt x="207" y="1816"/>
                  </a:lnTo>
                  <a:lnTo>
                    <a:pt x="2191" y="26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50;p34"/>
            <p:cNvSpPr/>
            <p:nvPr/>
          </p:nvSpPr>
          <p:spPr>
            <a:xfrm>
              <a:off x="380166" y="2630008"/>
              <a:ext cx="113526" cy="96605"/>
            </a:xfrm>
            <a:custGeom>
              <a:avLst/>
              <a:gdLst/>
              <a:ahLst/>
              <a:cxnLst/>
              <a:rect l="l" t="t" r="r" b="b"/>
              <a:pathLst>
                <a:path w="1516" h="1290" extrusionOk="0">
                  <a:moveTo>
                    <a:pt x="1310" y="1"/>
                  </a:moveTo>
                  <a:lnTo>
                    <a:pt x="1" y="1027"/>
                  </a:lnTo>
                  <a:lnTo>
                    <a:pt x="206" y="1290"/>
                  </a:lnTo>
                  <a:lnTo>
                    <a:pt x="1516" y="264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51;p34"/>
            <p:cNvSpPr/>
            <p:nvPr/>
          </p:nvSpPr>
          <p:spPr>
            <a:xfrm>
              <a:off x="427644" y="2650976"/>
              <a:ext cx="164148" cy="136071"/>
            </a:xfrm>
            <a:custGeom>
              <a:avLst/>
              <a:gdLst/>
              <a:ahLst/>
              <a:cxnLst/>
              <a:rect l="l" t="t" r="r" b="b"/>
              <a:pathLst>
                <a:path w="2192" h="1817" extrusionOk="0">
                  <a:moveTo>
                    <a:pt x="1985" y="1"/>
                  </a:moveTo>
                  <a:lnTo>
                    <a:pt x="1" y="1553"/>
                  </a:lnTo>
                  <a:lnTo>
                    <a:pt x="207" y="1816"/>
                  </a:lnTo>
                  <a:lnTo>
                    <a:pt x="2191" y="261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52;p34"/>
            <p:cNvSpPr/>
            <p:nvPr/>
          </p:nvSpPr>
          <p:spPr>
            <a:xfrm>
              <a:off x="476170" y="2752596"/>
              <a:ext cx="113526" cy="96605"/>
            </a:xfrm>
            <a:custGeom>
              <a:avLst/>
              <a:gdLst/>
              <a:ahLst/>
              <a:cxnLst/>
              <a:rect l="l" t="t" r="r" b="b"/>
              <a:pathLst>
                <a:path w="1516" h="1290" extrusionOk="0">
                  <a:moveTo>
                    <a:pt x="1310" y="0"/>
                  </a:moveTo>
                  <a:lnTo>
                    <a:pt x="1" y="1026"/>
                  </a:lnTo>
                  <a:lnTo>
                    <a:pt x="207" y="1289"/>
                  </a:lnTo>
                  <a:lnTo>
                    <a:pt x="1516" y="263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53;p34"/>
            <p:cNvSpPr/>
            <p:nvPr/>
          </p:nvSpPr>
          <p:spPr>
            <a:xfrm>
              <a:off x="523722" y="2773339"/>
              <a:ext cx="164073" cy="136220"/>
            </a:xfrm>
            <a:custGeom>
              <a:avLst/>
              <a:gdLst/>
              <a:ahLst/>
              <a:cxnLst/>
              <a:rect l="l" t="t" r="r" b="b"/>
              <a:pathLst>
                <a:path w="2191" h="1819" extrusionOk="0">
                  <a:moveTo>
                    <a:pt x="1985" y="0"/>
                  </a:moveTo>
                  <a:lnTo>
                    <a:pt x="1" y="1555"/>
                  </a:lnTo>
                  <a:lnTo>
                    <a:pt x="203" y="1818"/>
                  </a:lnTo>
                  <a:lnTo>
                    <a:pt x="2190" y="263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54;p34"/>
            <p:cNvSpPr/>
            <p:nvPr/>
          </p:nvSpPr>
          <p:spPr>
            <a:xfrm>
              <a:off x="572248" y="2875109"/>
              <a:ext cx="113526" cy="96605"/>
            </a:xfrm>
            <a:custGeom>
              <a:avLst/>
              <a:gdLst/>
              <a:ahLst/>
              <a:cxnLst/>
              <a:rect l="l" t="t" r="r" b="b"/>
              <a:pathLst>
                <a:path w="1516" h="1290" extrusionOk="0">
                  <a:moveTo>
                    <a:pt x="1309" y="1"/>
                  </a:moveTo>
                  <a:lnTo>
                    <a:pt x="1" y="1026"/>
                  </a:lnTo>
                  <a:lnTo>
                    <a:pt x="206" y="1289"/>
                  </a:lnTo>
                  <a:lnTo>
                    <a:pt x="1516" y="264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55;p34"/>
            <p:cNvSpPr/>
            <p:nvPr/>
          </p:nvSpPr>
          <p:spPr>
            <a:xfrm>
              <a:off x="619726" y="2895852"/>
              <a:ext cx="164073" cy="136220"/>
            </a:xfrm>
            <a:custGeom>
              <a:avLst/>
              <a:gdLst/>
              <a:ahLst/>
              <a:cxnLst/>
              <a:rect l="l" t="t" r="r" b="b"/>
              <a:pathLst>
                <a:path w="2191" h="1819" extrusionOk="0">
                  <a:moveTo>
                    <a:pt x="1985" y="0"/>
                  </a:moveTo>
                  <a:lnTo>
                    <a:pt x="1" y="1556"/>
                  </a:lnTo>
                  <a:lnTo>
                    <a:pt x="203" y="1819"/>
                  </a:lnTo>
                  <a:lnTo>
                    <a:pt x="2190" y="263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56;p34"/>
            <p:cNvSpPr/>
            <p:nvPr/>
          </p:nvSpPr>
          <p:spPr>
            <a:xfrm>
              <a:off x="672820" y="3003463"/>
              <a:ext cx="113526" cy="96380"/>
            </a:xfrm>
            <a:custGeom>
              <a:avLst/>
              <a:gdLst/>
              <a:ahLst/>
              <a:cxnLst/>
              <a:rect l="l" t="t" r="r" b="b"/>
              <a:pathLst>
                <a:path w="1516" h="1287" extrusionOk="0">
                  <a:moveTo>
                    <a:pt x="1310" y="1"/>
                  </a:moveTo>
                  <a:lnTo>
                    <a:pt x="0" y="1027"/>
                  </a:lnTo>
                  <a:lnTo>
                    <a:pt x="206" y="1287"/>
                  </a:lnTo>
                  <a:lnTo>
                    <a:pt x="1515" y="260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57;p34"/>
            <p:cNvSpPr/>
            <p:nvPr/>
          </p:nvSpPr>
          <p:spPr>
            <a:xfrm>
              <a:off x="720073" y="3024206"/>
              <a:ext cx="163998" cy="136295"/>
            </a:xfrm>
            <a:custGeom>
              <a:avLst/>
              <a:gdLst/>
              <a:ahLst/>
              <a:cxnLst/>
              <a:rect l="l" t="t" r="r" b="b"/>
              <a:pathLst>
                <a:path w="2190" h="1820" extrusionOk="0">
                  <a:moveTo>
                    <a:pt x="1987" y="1"/>
                  </a:moveTo>
                  <a:lnTo>
                    <a:pt x="0" y="1556"/>
                  </a:lnTo>
                  <a:lnTo>
                    <a:pt x="206" y="1819"/>
                  </a:lnTo>
                  <a:lnTo>
                    <a:pt x="2190" y="26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58;p34"/>
            <p:cNvSpPr/>
            <p:nvPr/>
          </p:nvSpPr>
          <p:spPr>
            <a:xfrm>
              <a:off x="768823" y="3126051"/>
              <a:ext cx="113301" cy="96380"/>
            </a:xfrm>
            <a:custGeom>
              <a:avLst/>
              <a:gdLst/>
              <a:ahLst/>
              <a:cxnLst/>
              <a:rect l="l" t="t" r="r" b="b"/>
              <a:pathLst>
                <a:path w="1513" h="1287" extrusionOk="0">
                  <a:moveTo>
                    <a:pt x="1310" y="0"/>
                  </a:moveTo>
                  <a:lnTo>
                    <a:pt x="0" y="1026"/>
                  </a:lnTo>
                  <a:lnTo>
                    <a:pt x="207" y="1286"/>
                  </a:lnTo>
                  <a:lnTo>
                    <a:pt x="1512" y="260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59;p34"/>
            <p:cNvSpPr/>
            <p:nvPr/>
          </p:nvSpPr>
          <p:spPr>
            <a:xfrm>
              <a:off x="816076" y="3146794"/>
              <a:ext cx="164073" cy="136295"/>
            </a:xfrm>
            <a:custGeom>
              <a:avLst/>
              <a:gdLst/>
              <a:ahLst/>
              <a:cxnLst/>
              <a:rect l="l" t="t" r="r" b="b"/>
              <a:pathLst>
                <a:path w="2191" h="1820" extrusionOk="0">
                  <a:moveTo>
                    <a:pt x="1988" y="0"/>
                  </a:moveTo>
                  <a:lnTo>
                    <a:pt x="1" y="1556"/>
                  </a:lnTo>
                  <a:lnTo>
                    <a:pt x="207" y="1819"/>
                  </a:lnTo>
                  <a:lnTo>
                    <a:pt x="2191" y="263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60;p34"/>
            <p:cNvSpPr/>
            <p:nvPr/>
          </p:nvSpPr>
          <p:spPr>
            <a:xfrm>
              <a:off x="864901" y="3248564"/>
              <a:ext cx="113226" cy="96380"/>
            </a:xfrm>
            <a:custGeom>
              <a:avLst/>
              <a:gdLst/>
              <a:ahLst/>
              <a:cxnLst/>
              <a:rect l="l" t="t" r="r" b="b"/>
              <a:pathLst>
                <a:path w="1512" h="1287" extrusionOk="0">
                  <a:moveTo>
                    <a:pt x="1309" y="1"/>
                  </a:moveTo>
                  <a:lnTo>
                    <a:pt x="0" y="1027"/>
                  </a:lnTo>
                  <a:lnTo>
                    <a:pt x="202" y="1287"/>
                  </a:lnTo>
                  <a:lnTo>
                    <a:pt x="1511" y="261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61;p34"/>
            <p:cNvSpPr/>
            <p:nvPr/>
          </p:nvSpPr>
          <p:spPr>
            <a:xfrm>
              <a:off x="912079" y="3269307"/>
              <a:ext cx="164073" cy="135996"/>
            </a:xfrm>
            <a:custGeom>
              <a:avLst/>
              <a:gdLst/>
              <a:ahLst/>
              <a:cxnLst/>
              <a:rect l="l" t="t" r="r" b="b"/>
              <a:pathLst>
                <a:path w="2191" h="1816" extrusionOk="0">
                  <a:moveTo>
                    <a:pt x="1985" y="1"/>
                  </a:moveTo>
                  <a:lnTo>
                    <a:pt x="1" y="1557"/>
                  </a:lnTo>
                  <a:lnTo>
                    <a:pt x="207" y="1816"/>
                  </a:lnTo>
                  <a:lnTo>
                    <a:pt x="2191" y="264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62;p34"/>
            <p:cNvSpPr/>
            <p:nvPr/>
          </p:nvSpPr>
          <p:spPr>
            <a:xfrm>
              <a:off x="960605" y="3371152"/>
              <a:ext cx="113526" cy="96305"/>
            </a:xfrm>
            <a:custGeom>
              <a:avLst/>
              <a:gdLst/>
              <a:ahLst/>
              <a:cxnLst/>
              <a:rect l="l" t="t" r="r" b="b"/>
              <a:pathLst>
                <a:path w="1516" h="1286" extrusionOk="0">
                  <a:moveTo>
                    <a:pt x="1310" y="1"/>
                  </a:moveTo>
                  <a:lnTo>
                    <a:pt x="1" y="1027"/>
                  </a:lnTo>
                  <a:lnTo>
                    <a:pt x="206" y="1286"/>
                  </a:lnTo>
                  <a:lnTo>
                    <a:pt x="1516" y="261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63;p34"/>
            <p:cNvSpPr/>
            <p:nvPr/>
          </p:nvSpPr>
          <p:spPr>
            <a:xfrm>
              <a:off x="1008083" y="3391895"/>
              <a:ext cx="164073" cy="135996"/>
            </a:xfrm>
            <a:custGeom>
              <a:avLst/>
              <a:gdLst/>
              <a:ahLst/>
              <a:cxnLst/>
              <a:rect l="l" t="t" r="r" b="b"/>
              <a:pathLst>
                <a:path w="2191" h="1816" extrusionOk="0">
                  <a:moveTo>
                    <a:pt x="1985" y="1"/>
                  </a:moveTo>
                  <a:lnTo>
                    <a:pt x="1" y="1556"/>
                  </a:lnTo>
                  <a:lnTo>
                    <a:pt x="207" y="1815"/>
                  </a:lnTo>
                  <a:lnTo>
                    <a:pt x="2191" y="264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64;p34"/>
            <p:cNvSpPr/>
            <p:nvPr/>
          </p:nvSpPr>
          <p:spPr>
            <a:xfrm>
              <a:off x="1062001" y="3500030"/>
              <a:ext cx="113226" cy="96605"/>
            </a:xfrm>
            <a:custGeom>
              <a:avLst/>
              <a:gdLst/>
              <a:ahLst/>
              <a:cxnLst/>
              <a:rect l="l" t="t" r="r" b="b"/>
              <a:pathLst>
                <a:path w="1512" h="1290" extrusionOk="0">
                  <a:moveTo>
                    <a:pt x="1305" y="1"/>
                  </a:moveTo>
                  <a:lnTo>
                    <a:pt x="0" y="1027"/>
                  </a:lnTo>
                  <a:lnTo>
                    <a:pt x="202" y="1290"/>
                  </a:lnTo>
                  <a:lnTo>
                    <a:pt x="1511" y="264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65;p34"/>
            <p:cNvSpPr/>
            <p:nvPr/>
          </p:nvSpPr>
          <p:spPr>
            <a:xfrm>
              <a:off x="1109179" y="3520998"/>
              <a:ext cx="164073" cy="135996"/>
            </a:xfrm>
            <a:custGeom>
              <a:avLst/>
              <a:gdLst/>
              <a:ahLst/>
              <a:cxnLst/>
              <a:rect l="l" t="t" r="r" b="b"/>
              <a:pathLst>
                <a:path w="2191" h="1816" extrusionOk="0">
                  <a:moveTo>
                    <a:pt x="1985" y="1"/>
                  </a:moveTo>
                  <a:lnTo>
                    <a:pt x="1" y="1556"/>
                  </a:lnTo>
                  <a:lnTo>
                    <a:pt x="207" y="1816"/>
                  </a:lnTo>
                  <a:lnTo>
                    <a:pt x="2191" y="261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66;p34"/>
            <p:cNvSpPr/>
            <p:nvPr/>
          </p:nvSpPr>
          <p:spPr>
            <a:xfrm>
              <a:off x="1157704" y="3622618"/>
              <a:ext cx="113526" cy="96530"/>
            </a:xfrm>
            <a:custGeom>
              <a:avLst/>
              <a:gdLst/>
              <a:ahLst/>
              <a:cxnLst/>
              <a:rect l="l" t="t" r="r" b="b"/>
              <a:pathLst>
                <a:path w="1516" h="1289" extrusionOk="0">
                  <a:moveTo>
                    <a:pt x="1310" y="0"/>
                  </a:moveTo>
                  <a:lnTo>
                    <a:pt x="1" y="1026"/>
                  </a:lnTo>
                  <a:lnTo>
                    <a:pt x="206" y="1289"/>
                  </a:lnTo>
                  <a:lnTo>
                    <a:pt x="1516" y="263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67;p34"/>
            <p:cNvSpPr/>
            <p:nvPr/>
          </p:nvSpPr>
          <p:spPr>
            <a:xfrm>
              <a:off x="1205182" y="3643586"/>
              <a:ext cx="164073" cy="135996"/>
            </a:xfrm>
            <a:custGeom>
              <a:avLst/>
              <a:gdLst/>
              <a:ahLst/>
              <a:cxnLst/>
              <a:rect l="l" t="t" r="r" b="b"/>
              <a:pathLst>
                <a:path w="2191" h="1816" extrusionOk="0">
                  <a:moveTo>
                    <a:pt x="1985" y="0"/>
                  </a:moveTo>
                  <a:lnTo>
                    <a:pt x="1" y="1552"/>
                  </a:lnTo>
                  <a:lnTo>
                    <a:pt x="207" y="1815"/>
                  </a:lnTo>
                  <a:lnTo>
                    <a:pt x="2191" y="26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68;p34"/>
            <p:cNvSpPr/>
            <p:nvPr/>
          </p:nvSpPr>
          <p:spPr>
            <a:xfrm>
              <a:off x="1253708" y="3745131"/>
              <a:ext cx="113526" cy="96605"/>
            </a:xfrm>
            <a:custGeom>
              <a:avLst/>
              <a:gdLst/>
              <a:ahLst/>
              <a:cxnLst/>
              <a:rect l="l" t="t" r="r" b="b"/>
              <a:pathLst>
                <a:path w="1516" h="1290" extrusionOk="0">
                  <a:moveTo>
                    <a:pt x="1310" y="1"/>
                  </a:moveTo>
                  <a:lnTo>
                    <a:pt x="1" y="1026"/>
                  </a:lnTo>
                  <a:lnTo>
                    <a:pt x="206" y="1289"/>
                  </a:lnTo>
                  <a:lnTo>
                    <a:pt x="1516" y="264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69;p34"/>
            <p:cNvSpPr/>
            <p:nvPr/>
          </p:nvSpPr>
          <p:spPr>
            <a:xfrm>
              <a:off x="1301260" y="3766099"/>
              <a:ext cx="164073" cy="136071"/>
            </a:xfrm>
            <a:custGeom>
              <a:avLst/>
              <a:gdLst/>
              <a:ahLst/>
              <a:cxnLst/>
              <a:rect l="l" t="t" r="r" b="b"/>
              <a:pathLst>
                <a:path w="2191" h="1817" extrusionOk="0">
                  <a:moveTo>
                    <a:pt x="1985" y="0"/>
                  </a:moveTo>
                  <a:lnTo>
                    <a:pt x="1" y="1553"/>
                  </a:lnTo>
                  <a:lnTo>
                    <a:pt x="203" y="1816"/>
                  </a:lnTo>
                  <a:lnTo>
                    <a:pt x="2190" y="26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70;p34"/>
            <p:cNvSpPr/>
            <p:nvPr/>
          </p:nvSpPr>
          <p:spPr>
            <a:xfrm>
              <a:off x="1349786" y="3867644"/>
              <a:ext cx="113451" cy="96680"/>
            </a:xfrm>
            <a:custGeom>
              <a:avLst/>
              <a:gdLst/>
              <a:ahLst/>
              <a:cxnLst/>
              <a:rect l="l" t="t" r="r" b="b"/>
              <a:pathLst>
                <a:path w="1515" h="1291" extrusionOk="0">
                  <a:moveTo>
                    <a:pt x="1309" y="1"/>
                  </a:moveTo>
                  <a:lnTo>
                    <a:pt x="1" y="1027"/>
                  </a:lnTo>
                  <a:lnTo>
                    <a:pt x="206" y="1290"/>
                  </a:lnTo>
                  <a:lnTo>
                    <a:pt x="1515" y="264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71;p34"/>
            <p:cNvSpPr/>
            <p:nvPr/>
          </p:nvSpPr>
          <p:spPr>
            <a:xfrm>
              <a:off x="1397264" y="3888687"/>
              <a:ext cx="164073" cy="135996"/>
            </a:xfrm>
            <a:custGeom>
              <a:avLst/>
              <a:gdLst/>
              <a:ahLst/>
              <a:cxnLst/>
              <a:rect l="l" t="t" r="r" b="b"/>
              <a:pathLst>
                <a:path w="2191" h="1816" extrusionOk="0">
                  <a:moveTo>
                    <a:pt x="1985" y="0"/>
                  </a:moveTo>
                  <a:lnTo>
                    <a:pt x="1" y="1553"/>
                  </a:lnTo>
                  <a:lnTo>
                    <a:pt x="203" y="1816"/>
                  </a:lnTo>
                  <a:lnTo>
                    <a:pt x="2190" y="26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72;p34"/>
            <p:cNvSpPr/>
            <p:nvPr/>
          </p:nvSpPr>
          <p:spPr>
            <a:xfrm>
              <a:off x="1450358" y="3996073"/>
              <a:ext cx="113526" cy="96380"/>
            </a:xfrm>
            <a:custGeom>
              <a:avLst/>
              <a:gdLst/>
              <a:ahLst/>
              <a:cxnLst/>
              <a:rect l="l" t="t" r="r" b="b"/>
              <a:pathLst>
                <a:path w="1516" h="1287" extrusionOk="0">
                  <a:moveTo>
                    <a:pt x="1310" y="0"/>
                  </a:moveTo>
                  <a:lnTo>
                    <a:pt x="0" y="1026"/>
                  </a:lnTo>
                  <a:lnTo>
                    <a:pt x="206" y="1286"/>
                  </a:lnTo>
                  <a:lnTo>
                    <a:pt x="1515" y="263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73;p34"/>
            <p:cNvSpPr/>
            <p:nvPr/>
          </p:nvSpPr>
          <p:spPr>
            <a:xfrm>
              <a:off x="1497611" y="4016816"/>
              <a:ext cx="163998" cy="136295"/>
            </a:xfrm>
            <a:custGeom>
              <a:avLst/>
              <a:gdLst/>
              <a:ahLst/>
              <a:cxnLst/>
              <a:rect l="l" t="t" r="r" b="b"/>
              <a:pathLst>
                <a:path w="2190" h="1820" extrusionOk="0">
                  <a:moveTo>
                    <a:pt x="1987" y="0"/>
                  </a:moveTo>
                  <a:lnTo>
                    <a:pt x="0" y="1556"/>
                  </a:lnTo>
                  <a:lnTo>
                    <a:pt x="206" y="1819"/>
                  </a:lnTo>
                  <a:lnTo>
                    <a:pt x="2190" y="263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74;p34"/>
            <p:cNvSpPr/>
            <p:nvPr/>
          </p:nvSpPr>
          <p:spPr>
            <a:xfrm>
              <a:off x="1546361" y="4118586"/>
              <a:ext cx="113301" cy="96380"/>
            </a:xfrm>
            <a:custGeom>
              <a:avLst/>
              <a:gdLst/>
              <a:ahLst/>
              <a:cxnLst/>
              <a:rect l="l" t="t" r="r" b="b"/>
              <a:pathLst>
                <a:path w="1513" h="1287" extrusionOk="0">
                  <a:moveTo>
                    <a:pt x="1310" y="1"/>
                  </a:moveTo>
                  <a:lnTo>
                    <a:pt x="0" y="1027"/>
                  </a:lnTo>
                  <a:lnTo>
                    <a:pt x="206" y="1286"/>
                  </a:lnTo>
                  <a:lnTo>
                    <a:pt x="1512" y="264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75;p34"/>
            <p:cNvSpPr/>
            <p:nvPr/>
          </p:nvSpPr>
          <p:spPr>
            <a:xfrm>
              <a:off x="1593614" y="4139329"/>
              <a:ext cx="164073" cy="136295"/>
            </a:xfrm>
            <a:custGeom>
              <a:avLst/>
              <a:gdLst/>
              <a:ahLst/>
              <a:cxnLst/>
              <a:rect l="l" t="t" r="r" b="b"/>
              <a:pathLst>
                <a:path w="2191" h="1820" extrusionOk="0">
                  <a:moveTo>
                    <a:pt x="1988" y="1"/>
                  </a:moveTo>
                  <a:lnTo>
                    <a:pt x="0" y="1556"/>
                  </a:lnTo>
                  <a:lnTo>
                    <a:pt x="207" y="1819"/>
                  </a:lnTo>
                  <a:lnTo>
                    <a:pt x="2191" y="264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76;p34"/>
            <p:cNvSpPr/>
            <p:nvPr/>
          </p:nvSpPr>
          <p:spPr>
            <a:xfrm>
              <a:off x="1642439" y="4241174"/>
              <a:ext cx="113226" cy="96305"/>
            </a:xfrm>
            <a:custGeom>
              <a:avLst/>
              <a:gdLst/>
              <a:ahLst/>
              <a:cxnLst/>
              <a:rect l="l" t="t" r="r" b="b"/>
              <a:pathLst>
                <a:path w="1512" h="1286" extrusionOk="0">
                  <a:moveTo>
                    <a:pt x="1309" y="1"/>
                  </a:moveTo>
                  <a:lnTo>
                    <a:pt x="0" y="1026"/>
                  </a:lnTo>
                  <a:lnTo>
                    <a:pt x="202" y="1286"/>
                  </a:lnTo>
                  <a:lnTo>
                    <a:pt x="1511" y="261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77;p34"/>
            <p:cNvSpPr/>
            <p:nvPr/>
          </p:nvSpPr>
          <p:spPr>
            <a:xfrm>
              <a:off x="1689617" y="4261842"/>
              <a:ext cx="164073" cy="136295"/>
            </a:xfrm>
            <a:custGeom>
              <a:avLst/>
              <a:gdLst/>
              <a:ahLst/>
              <a:cxnLst/>
              <a:rect l="l" t="t" r="r" b="b"/>
              <a:pathLst>
                <a:path w="2191" h="1820" extrusionOk="0">
                  <a:moveTo>
                    <a:pt x="1985" y="1"/>
                  </a:moveTo>
                  <a:lnTo>
                    <a:pt x="1" y="1557"/>
                  </a:lnTo>
                  <a:lnTo>
                    <a:pt x="207" y="1820"/>
                  </a:lnTo>
                  <a:lnTo>
                    <a:pt x="2191" y="264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78;p34"/>
            <p:cNvSpPr/>
            <p:nvPr/>
          </p:nvSpPr>
          <p:spPr>
            <a:xfrm>
              <a:off x="1738443" y="4363761"/>
              <a:ext cx="113226" cy="96305"/>
            </a:xfrm>
            <a:custGeom>
              <a:avLst/>
              <a:gdLst/>
              <a:ahLst/>
              <a:cxnLst/>
              <a:rect l="l" t="t" r="r" b="b"/>
              <a:pathLst>
                <a:path w="1512" h="1286" extrusionOk="0">
                  <a:moveTo>
                    <a:pt x="1305" y="0"/>
                  </a:moveTo>
                  <a:lnTo>
                    <a:pt x="0" y="1026"/>
                  </a:lnTo>
                  <a:lnTo>
                    <a:pt x="202" y="1286"/>
                  </a:lnTo>
                  <a:lnTo>
                    <a:pt x="1512" y="26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79;p34"/>
            <p:cNvSpPr/>
            <p:nvPr/>
          </p:nvSpPr>
          <p:spPr>
            <a:xfrm>
              <a:off x="1785621" y="4384430"/>
              <a:ext cx="164073" cy="136295"/>
            </a:xfrm>
            <a:custGeom>
              <a:avLst/>
              <a:gdLst/>
              <a:ahLst/>
              <a:cxnLst/>
              <a:rect l="l" t="t" r="r" b="b"/>
              <a:pathLst>
                <a:path w="2191" h="1820" extrusionOk="0">
                  <a:moveTo>
                    <a:pt x="1985" y="1"/>
                  </a:moveTo>
                  <a:lnTo>
                    <a:pt x="1" y="1556"/>
                  </a:lnTo>
                  <a:lnTo>
                    <a:pt x="207" y="1819"/>
                  </a:lnTo>
                  <a:lnTo>
                    <a:pt x="2191" y="264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80;p34"/>
            <p:cNvSpPr/>
            <p:nvPr/>
          </p:nvSpPr>
          <p:spPr>
            <a:xfrm>
              <a:off x="1838266" y="4491367"/>
              <a:ext cx="113526" cy="96305"/>
            </a:xfrm>
            <a:custGeom>
              <a:avLst/>
              <a:gdLst/>
              <a:ahLst/>
              <a:cxnLst/>
              <a:rect l="l" t="t" r="r" b="b"/>
              <a:pathLst>
                <a:path w="1516" h="1286" extrusionOk="0">
                  <a:moveTo>
                    <a:pt x="1309" y="0"/>
                  </a:moveTo>
                  <a:lnTo>
                    <a:pt x="0" y="1026"/>
                  </a:lnTo>
                  <a:lnTo>
                    <a:pt x="206" y="1286"/>
                  </a:lnTo>
                  <a:lnTo>
                    <a:pt x="1515" y="263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81;p34"/>
            <p:cNvSpPr/>
            <p:nvPr/>
          </p:nvSpPr>
          <p:spPr>
            <a:xfrm>
              <a:off x="1885743" y="4512035"/>
              <a:ext cx="163998" cy="136295"/>
            </a:xfrm>
            <a:custGeom>
              <a:avLst/>
              <a:gdLst/>
              <a:ahLst/>
              <a:cxnLst/>
              <a:rect l="l" t="t" r="r" b="b"/>
              <a:pathLst>
                <a:path w="2190" h="1820" extrusionOk="0">
                  <a:moveTo>
                    <a:pt x="1984" y="0"/>
                  </a:moveTo>
                  <a:lnTo>
                    <a:pt x="0" y="1556"/>
                  </a:lnTo>
                  <a:lnTo>
                    <a:pt x="203" y="1819"/>
                  </a:lnTo>
                  <a:lnTo>
                    <a:pt x="2190" y="264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82;p34"/>
            <p:cNvSpPr/>
            <p:nvPr/>
          </p:nvSpPr>
          <p:spPr>
            <a:xfrm>
              <a:off x="1934194" y="4613880"/>
              <a:ext cx="113601" cy="96380"/>
            </a:xfrm>
            <a:custGeom>
              <a:avLst/>
              <a:gdLst/>
              <a:ahLst/>
              <a:cxnLst/>
              <a:rect l="l" t="t" r="r" b="b"/>
              <a:pathLst>
                <a:path w="1517" h="1287" extrusionOk="0">
                  <a:moveTo>
                    <a:pt x="1311" y="1"/>
                  </a:moveTo>
                  <a:lnTo>
                    <a:pt x="1" y="1026"/>
                  </a:lnTo>
                  <a:lnTo>
                    <a:pt x="207" y="1286"/>
                  </a:lnTo>
                  <a:lnTo>
                    <a:pt x="1516" y="260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83;p34"/>
            <p:cNvSpPr/>
            <p:nvPr/>
          </p:nvSpPr>
          <p:spPr>
            <a:xfrm>
              <a:off x="1981447" y="4634623"/>
              <a:ext cx="164373" cy="136295"/>
            </a:xfrm>
            <a:custGeom>
              <a:avLst/>
              <a:gdLst/>
              <a:ahLst/>
              <a:cxnLst/>
              <a:rect l="l" t="t" r="r" b="b"/>
              <a:pathLst>
                <a:path w="2195" h="1820" extrusionOk="0">
                  <a:moveTo>
                    <a:pt x="1988" y="0"/>
                  </a:moveTo>
                  <a:lnTo>
                    <a:pt x="1" y="1556"/>
                  </a:lnTo>
                  <a:lnTo>
                    <a:pt x="207" y="1819"/>
                  </a:lnTo>
                  <a:lnTo>
                    <a:pt x="2195" y="263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84;p34"/>
            <p:cNvSpPr/>
            <p:nvPr/>
          </p:nvSpPr>
          <p:spPr>
            <a:xfrm>
              <a:off x="2030198" y="4736393"/>
              <a:ext cx="113601" cy="96380"/>
            </a:xfrm>
            <a:custGeom>
              <a:avLst/>
              <a:gdLst/>
              <a:ahLst/>
              <a:cxnLst/>
              <a:rect l="l" t="t" r="r" b="b"/>
              <a:pathLst>
                <a:path w="1517" h="1287" extrusionOk="0">
                  <a:moveTo>
                    <a:pt x="1310" y="1"/>
                  </a:moveTo>
                  <a:lnTo>
                    <a:pt x="1" y="1027"/>
                  </a:lnTo>
                  <a:lnTo>
                    <a:pt x="207" y="1287"/>
                  </a:lnTo>
                  <a:lnTo>
                    <a:pt x="1516" y="261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85;p34"/>
            <p:cNvSpPr/>
            <p:nvPr/>
          </p:nvSpPr>
          <p:spPr>
            <a:xfrm>
              <a:off x="621748" y="2272653"/>
              <a:ext cx="1816411" cy="2314323"/>
            </a:xfrm>
            <a:custGeom>
              <a:avLst/>
              <a:gdLst/>
              <a:ahLst/>
              <a:cxnLst/>
              <a:rect l="l" t="t" r="r" b="b"/>
              <a:pathLst>
                <a:path w="24256" h="30904" extrusionOk="0">
                  <a:moveTo>
                    <a:pt x="132" y="1"/>
                  </a:moveTo>
                  <a:lnTo>
                    <a:pt x="0" y="106"/>
                  </a:lnTo>
                  <a:lnTo>
                    <a:pt x="24124" y="30904"/>
                  </a:lnTo>
                  <a:lnTo>
                    <a:pt x="24255" y="3079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786;p34"/>
          <p:cNvGrpSpPr/>
          <p:nvPr/>
        </p:nvGrpSpPr>
        <p:grpSpPr>
          <a:xfrm rot="-8807118" flipH="1">
            <a:off x="2180835" y="1105130"/>
            <a:ext cx="310526" cy="361685"/>
            <a:chOff x="8496700" y="273925"/>
            <a:chExt cx="426100" cy="496300"/>
          </a:xfrm>
        </p:grpSpPr>
        <p:sp>
          <p:nvSpPr>
            <p:cNvPr id="137" name="Google Shape;787;p34"/>
            <p:cNvSpPr/>
            <p:nvPr/>
          </p:nvSpPr>
          <p:spPr>
            <a:xfrm>
              <a:off x="8676975" y="721025"/>
              <a:ext cx="49200" cy="492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88;p34"/>
            <p:cNvSpPr/>
            <p:nvPr/>
          </p:nvSpPr>
          <p:spPr>
            <a:xfrm>
              <a:off x="8496700" y="540775"/>
              <a:ext cx="49200" cy="49200"/>
            </a:xfrm>
            <a:prstGeom prst="ellipse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89;p34"/>
            <p:cNvSpPr/>
            <p:nvPr/>
          </p:nvSpPr>
          <p:spPr>
            <a:xfrm>
              <a:off x="8873600" y="273925"/>
              <a:ext cx="49200" cy="492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790;p34"/>
          <p:cNvSpPr/>
          <p:nvPr/>
        </p:nvSpPr>
        <p:spPr>
          <a:xfrm>
            <a:off x="1365421" y="3526329"/>
            <a:ext cx="131599" cy="11704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Прямоугольник 140"/>
          <p:cNvSpPr/>
          <p:nvPr/>
        </p:nvSpPr>
        <p:spPr>
          <a:xfrm>
            <a:off x="456406" y="413232"/>
            <a:ext cx="3272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Мета </a:t>
            </a:r>
            <a:r>
              <a:rPr lang="uk-UA" sz="2400" b="1" dirty="0" smtClean="0"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впровадження </a:t>
            </a:r>
            <a:r>
              <a:rPr lang="uk-UA" sz="2400" b="1" dirty="0"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проблемної теми в практику:</a:t>
            </a:r>
            <a:br>
              <a:rPr lang="uk-UA" sz="2400" b="1" dirty="0"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sz="2400" dirty="0"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83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28"/>
          <p:cNvGrpSpPr/>
          <p:nvPr/>
        </p:nvGrpSpPr>
        <p:grpSpPr>
          <a:xfrm flipH="1">
            <a:off x="5772486" y="2980786"/>
            <a:ext cx="3715854" cy="2286606"/>
            <a:chOff x="5467825" y="2094550"/>
            <a:chExt cx="2061500" cy="1268575"/>
          </a:xfrm>
        </p:grpSpPr>
        <p:sp>
          <p:nvSpPr>
            <p:cNvPr id="394" name="Google Shape;394;p28"/>
            <p:cNvSpPr/>
            <p:nvPr/>
          </p:nvSpPr>
          <p:spPr>
            <a:xfrm>
              <a:off x="5467825" y="2094550"/>
              <a:ext cx="2061500" cy="1268575"/>
            </a:xfrm>
            <a:custGeom>
              <a:avLst/>
              <a:gdLst/>
              <a:ahLst/>
              <a:cxnLst/>
              <a:rect l="l" t="t" r="r" b="b"/>
              <a:pathLst>
                <a:path w="82460" h="50743" extrusionOk="0">
                  <a:moveTo>
                    <a:pt x="19385" y="1"/>
                  </a:moveTo>
                  <a:cubicBezTo>
                    <a:pt x="17341" y="1"/>
                    <a:pt x="15618" y="550"/>
                    <a:pt x="14182" y="2015"/>
                  </a:cubicBezTo>
                  <a:cubicBezTo>
                    <a:pt x="9797" y="6487"/>
                    <a:pt x="18316" y="15851"/>
                    <a:pt x="8645" y="24788"/>
                  </a:cubicBezTo>
                  <a:cubicBezTo>
                    <a:pt x="1" y="32773"/>
                    <a:pt x="7034" y="48410"/>
                    <a:pt x="14340" y="50742"/>
                  </a:cubicBezTo>
                  <a:lnTo>
                    <a:pt x="55177" y="50742"/>
                  </a:lnTo>
                  <a:lnTo>
                    <a:pt x="66004" y="50665"/>
                  </a:lnTo>
                  <a:cubicBezTo>
                    <a:pt x="82460" y="34600"/>
                    <a:pt x="79416" y="4079"/>
                    <a:pt x="58355" y="4079"/>
                  </a:cubicBezTo>
                  <a:cubicBezTo>
                    <a:pt x="57195" y="4079"/>
                    <a:pt x="55980" y="4171"/>
                    <a:pt x="54710" y="4364"/>
                  </a:cubicBezTo>
                  <a:cubicBezTo>
                    <a:pt x="52095" y="4762"/>
                    <a:pt x="49614" y="4929"/>
                    <a:pt x="47261" y="4929"/>
                  </a:cubicBezTo>
                  <a:cubicBezTo>
                    <a:pt x="34504" y="4929"/>
                    <a:pt x="25507" y="1"/>
                    <a:pt x="19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7030925" y="2165350"/>
              <a:ext cx="315075" cy="259175"/>
            </a:xfrm>
            <a:custGeom>
              <a:avLst/>
              <a:gdLst/>
              <a:ahLst/>
              <a:cxnLst/>
              <a:rect l="l" t="t" r="r" b="b"/>
              <a:pathLst>
                <a:path w="12603" h="10367" extrusionOk="0">
                  <a:moveTo>
                    <a:pt x="153" y="1"/>
                  </a:moveTo>
                  <a:cubicBezTo>
                    <a:pt x="43" y="1"/>
                    <a:pt x="1" y="172"/>
                    <a:pt x="119" y="191"/>
                  </a:cubicBezTo>
                  <a:cubicBezTo>
                    <a:pt x="5663" y="1104"/>
                    <a:pt x="10437" y="5028"/>
                    <a:pt x="12387" y="10300"/>
                  </a:cubicBezTo>
                  <a:cubicBezTo>
                    <a:pt x="12404" y="10346"/>
                    <a:pt x="12444" y="10366"/>
                    <a:pt x="12483" y="10366"/>
                  </a:cubicBezTo>
                  <a:cubicBezTo>
                    <a:pt x="12544" y="10366"/>
                    <a:pt x="12603" y="10319"/>
                    <a:pt x="12576" y="10248"/>
                  </a:cubicBezTo>
                  <a:cubicBezTo>
                    <a:pt x="10602" y="4914"/>
                    <a:pt x="5786" y="927"/>
                    <a:pt x="171" y="3"/>
                  </a:cubicBezTo>
                  <a:cubicBezTo>
                    <a:pt x="165" y="1"/>
                    <a:pt x="15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5691900" y="2431450"/>
              <a:ext cx="94600" cy="233775"/>
            </a:xfrm>
            <a:custGeom>
              <a:avLst/>
              <a:gdLst/>
              <a:ahLst/>
              <a:cxnLst/>
              <a:rect l="l" t="t" r="r" b="b"/>
              <a:pathLst>
                <a:path w="3784" h="9351" extrusionOk="0">
                  <a:moveTo>
                    <a:pt x="3649" y="0"/>
                  </a:moveTo>
                  <a:cubicBezTo>
                    <a:pt x="3600" y="0"/>
                    <a:pt x="3552" y="32"/>
                    <a:pt x="3553" y="95"/>
                  </a:cubicBezTo>
                  <a:cubicBezTo>
                    <a:pt x="3586" y="3470"/>
                    <a:pt x="2350" y="6695"/>
                    <a:pt x="66" y="9181"/>
                  </a:cubicBezTo>
                  <a:cubicBezTo>
                    <a:pt x="0" y="9252"/>
                    <a:pt x="66" y="9350"/>
                    <a:pt x="139" y="9350"/>
                  </a:cubicBezTo>
                  <a:cubicBezTo>
                    <a:pt x="161" y="9350"/>
                    <a:pt x="183" y="9341"/>
                    <a:pt x="203" y="9320"/>
                  </a:cubicBezTo>
                  <a:cubicBezTo>
                    <a:pt x="2523" y="6796"/>
                    <a:pt x="3783" y="3521"/>
                    <a:pt x="3748" y="95"/>
                  </a:cubicBezTo>
                  <a:cubicBezTo>
                    <a:pt x="3748" y="32"/>
                    <a:pt x="3698" y="0"/>
                    <a:pt x="3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190675" y="3091725"/>
              <a:ext cx="138250" cy="226575"/>
            </a:xfrm>
            <a:custGeom>
              <a:avLst/>
              <a:gdLst/>
              <a:ahLst/>
              <a:cxnLst/>
              <a:rect l="l" t="t" r="r" b="b"/>
              <a:pathLst>
                <a:path w="5530" h="9063" extrusionOk="0">
                  <a:moveTo>
                    <a:pt x="5411" y="1"/>
                  </a:moveTo>
                  <a:cubicBezTo>
                    <a:pt x="5371" y="1"/>
                    <a:pt x="5332" y="21"/>
                    <a:pt x="5316" y="68"/>
                  </a:cubicBezTo>
                  <a:cubicBezTo>
                    <a:pt x="4186" y="3351"/>
                    <a:pt x="2411" y="6332"/>
                    <a:pt x="66" y="8894"/>
                  </a:cubicBezTo>
                  <a:cubicBezTo>
                    <a:pt x="0" y="8965"/>
                    <a:pt x="65" y="9063"/>
                    <a:pt x="138" y="9063"/>
                  </a:cubicBezTo>
                  <a:cubicBezTo>
                    <a:pt x="160" y="9063"/>
                    <a:pt x="183" y="9053"/>
                    <a:pt x="203" y="9031"/>
                  </a:cubicBezTo>
                  <a:cubicBezTo>
                    <a:pt x="2570" y="6448"/>
                    <a:pt x="4364" y="3434"/>
                    <a:pt x="5504" y="121"/>
                  </a:cubicBezTo>
                  <a:cubicBezTo>
                    <a:pt x="5529" y="48"/>
                    <a:pt x="5470" y="1"/>
                    <a:pt x="5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28"/>
          <p:cNvGrpSpPr/>
          <p:nvPr/>
        </p:nvGrpSpPr>
        <p:grpSpPr>
          <a:xfrm>
            <a:off x="5109452" y="1987754"/>
            <a:ext cx="4132718" cy="2793733"/>
            <a:chOff x="622984" y="1291968"/>
            <a:chExt cx="3658354" cy="2254863"/>
          </a:xfrm>
        </p:grpSpPr>
        <p:grpSp>
          <p:nvGrpSpPr>
            <p:cNvPr id="401" name="Google Shape;401;p28"/>
            <p:cNvGrpSpPr/>
            <p:nvPr/>
          </p:nvGrpSpPr>
          <p:grpSpPr>
            <a:xfrm>
              <a:off x="622984" y="1767239"/>
              <a:ext cx="3504575" cy="1779593"/>
              <a:chOff x="279100" y="2899325"/>
              <a:chExt cx="3365900" cy="1709175"/>
            </a:xfrm>
          </p:grpSpPr>
          <p:sp>
            <p:nvSpPr>
              <p:cNvPr id="402" name="Google Shape;402;p28"/>
              <p:cNvSpPr/>
              <p:nvPr/>
            </p:nvSpPr>
            <p:spPr>
              <a:xfrm>
                <a:off x="719250" y="2928625"/>
                <a:ext cx="2456350" cy="1523100"/>
              </a:xfrm>
              <a:custGeom>
                <a:avLst/>
                <a:gdLst/>
                <a:ahLst/>
                <a:cxnLst/>
                <a:rect l="l" t="t" r="r" b="b"/>
                <a:pathLst>
                  <a:path w="98254" h="60924" extrusionOk="0">
                    <a:moveTo>
                      <a:pt x="3722" y="0"/>
                    </a:moveTo>
                    <a:cubicBezTo>
                      <a:pt x="1668" y="0"/>
                      <a:pt x="1" y="1667"/>
                      <a:pt x="1" y="3721"/>
                    </a:cubicBezTo>
                    <a:lnTo>
                      <a:pt x="1" y="57202"/>
                    </a:lnTo>
                    <a:cubicBezTo>
                      <a:pt x="1" y="59255"/>
                      <a:pt x="1668" y="60923"/>
                      <a:pt x="3722" y="60923"/>
                    </a:cubicBezTo>
                    <a:lnTo>
                      <a:pt x="94532" y="60923"/>
                    </a:lnTo>
                    <a:cubicBezTo>
                      <a:pt x="96586" y="60923"/>
                      <a:pt x="98253" y="59255"/>
                      <a:pt x="98253" y="57202"/>
                    </a:cubicBezTo>
                    <a:lnTo>
                      <a:pt x="98253" y="3721"/>
                    </a:lnTo>
                    <a:cubicBezTo>
                      <a:pt x="98253" y="1667"/>
                      <a:pt x="96586" y="0"/>
                      <a:pt x="94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8"/>
              <p:cNvSpPr/>
              <p:nvPr/>
            </p:nvSpPr>
            <p:spPr>
              <a:xfrm>
                <a:off x="2334175" y="2899325"/>
                <a:ext cx="435475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40" extrusionOk="0">
                    <a:moveTo>
                      <a:pt x="120" y="0"/>
                    </a:moveTo>
                    <a:cubicBezTo>
                      <a:pt x="52" y="0"/>
                      <a:pt x="1" y="54"/>
                      <a:pt x="1" y="119"/>
                    </a:cubicBezTo>
                    <a:cubicBezTo>
                      <a:pt x="1" y="186"/>
                      <a:pt x="52" y="240"/>
                      <a:pt x="120" y="240"/>
                    </a:cubicBezTo>
                    <a:lnTo>
                      <a:pt x="17299" y="240"/>
                    </a:lnTo>
                    <a:cubicBezTo>
                      <a:pt x="17365" y="240"/>
                      <a:pt x="17418" y="186"/>
                      <a:pt x="17418" y="119"/>
                    </a:cubicBezTo>
                    <a:cubicBezTo>
                      <a:pt x="17418" y="54"/>
                      <a:pt x="17365" y="0"/>
                      <a:pt x="17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8"/>
              <p:cNvSpPr/>
              <p:nvPr/>
            </p:nvSpPr>
            <p:spPr>
              <a:xfrm>
                <a:off x="828350" y="3031475"/>
                <a:ext cx="2238150" cy="1234025"/>
              </a:xfrm>
              <a:custGeom>
                <a:avLst/>
                <a:gdLst/>
                <a:ahLst/>
                <a:cxnLst/>
                <a:rect l="l" t="t" r="r" b="b"/>
                <a:pathLst>
                  <a:path w="89526" h="49361" extrusionOk="0">
                    <a:moveTo>
                      <a:pt x="2537" y="1"/>
                    </a:moveTo>
                    <a:cubicBezTo>
                      <a:pt x="2069" y="1"/>
                      <a:pt x="1629" y="118"/>
                      <a:pt x="1253" y="327"/>
                    </a:cubicBezTo>
                    <a:cubicBezTo>
                      <a:pt x="505" y="739"/>
                      <a:pt x="1" y="1503"/>
                      <a:pt x="1" y="2377"/>
                    </a:cubicBezTo>
                    <a:lnTo>
                      <a:pt x="1" y="46982"/>
                    </a:lnTo>
                    <a:cubicBezTo>
                      <a:pt x="1" y="48296"/>
                      <a:pt x="1136" y="49361"/>
                      <a:pt x="2537" y="49361"/>
                    </a:cubicBezTo>
                    <a:lnTo>
                      <a:pt x="86988" y="49361"/>
                    </a:lnTo>
                    <a:cubicBezTo>
                      <a:pt x="87736" y="49361"/>
                      <a:pt x="88411" y="49056"/>
                      <a:pt x="88875" y="48571"/>
                    </a:cubicBezTo>
                    <a:cubicBezTo>
                      <a:pt x="89280" y="48150"/>
                      <a:pt x="89525" y="47592"/>
                      <a:pt x="89525" y="46982"/>
                    </a:cubicBezTo>
                    <a:lnTo>
                      <a:pt x="89525" y="2377"/>
                    </a:lnTo>
                    <a:cubicBezTo>
                      <a:pt x="89525" y="1065"/>
                      <a:pt x="88388" y="1"/>
                      <a:pt x="869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8"/>
              <p:cNvSpPr/>
              <p:nvPr/>
            </p:nvSpPr>
            <p:spPr>
              <a:xfrm>
                <a:off x="534425" y="4398700"/>
                <a:ext cx="2828500" cy="201300"/>
              </a:xfrm>
              <a:custGeom>
                <a:avLst/>
                <a:gdLst/>
                <a:ahLst/>
                <a:cxnLst/>
                <a:rect l="l" t="t" r="r" b="b"/>
                <a:pathLst>
                  <a:path w="113140" h="8052" extrusionOk="0">
                    <a:moveTo>
                      <a:pt x="4722" y="1"/>
                    </a:moveTo>
                    <a:lnTo>
                      <a:pt x="1039" y="4762"/>
                    </a:lnTo>
                    <a:cubicBezTo>
                      <a:pt x="1" y="6105"/>
                      <a:pt x="956" y="8052"/>
                      <a:pt x="2652" y="8052"/>
                    </a:cubicBezTo>
                    <a:lnTo>
                      <a:pt x="110488" y="8052"/>
                    </a:lnTo>
                    <a:cubicBezTo>
                      <a:pt x="112184" y="8052"/>
                      <a:pt x="113139" y="6105"/>
                      <a:pt x="112101" y="4764"/>
                    </a:cubicBezTo>
                    <a:lnTo>
                      <a:pt x="1084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8"/>
              <p:cNvSpPr/>
              <p:nvPr/>
            </p:nvSpPr>
            <p:spPr>
              <a:xfrm>
                <a:off x="2745600" y="4471500"/>
                <a:ext cx="5575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230" extrusionOk="0">
                    <a:moveTo>
                      <a:pt x="1115" y="1"/>
                    </a:moveTo>
                    <a:cubicBezTo>
                      <a:pt x="499" y="1"/>
                      <a:pt x="0" y="499"/>
                      <a:pt x="0" y="1115"/>
                    </a:cubicBezTo>
                    <a:cubicBezTo>
                      <a:pt x="0" y="1731"/>
                      <a:pt x="499" y="2230"/>
                      <a:pt x="1115" y="2230"/>
                    </a:cubicBezTo>
                    <a:cubicBezTo>
                      <a:pt x="1731" y="2230"/>
                      <a:pt x="2229" y="1731"/>
                      <a:pt x="2229" y="1115"/>
                    </a:cubicBezTo>
                    <a:cubicBezTo>
                      <a:pt x="2229" y="499"/>
                      <a:pt x="1731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8"/>
              <p:cNvSpPr/>
              <p:nvPr/>
            </p:nvSpPr>
            <p:spPr>
              <a:xfrm>
                <a:off x="2844000" y="4471500"/>
                <a:ext cx="5575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230" extrusionOk="0">
                    <a:moveTo>
                      <a:pt x="1115" y="1"/>
                    </a:moveTo>
                    <a:cubicBezTo>
                      <a:pt x="501" y="1"/>
                      <a:pt x="1" y="499"/>
                      <a:pt x="1" y="1115"/>
                    </a:cubicBezTo>
                    <a:cubicBezTo>
                      <a:pt x="1" y="1731"/>
                      <a:pt x="501" y="2230"/>
                      <a:pt x="1115" y="2230"/>
                    </a:cubicBezTo>
                    <a:cubicBezTo>
                      <a:pt x="1731" y="2230"/>
                      <a:pt x="2230" y="1731"/>
                      <a:pt x="2230" y="1115"/>
                    </a:cubicBezTo>
                    <a:cubicBezTo>
                      <a:pt x="2230" y="499"/>
                      <a:pt x="1731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8"/>
              <p:cNvSpPr/>
              <p:nvPr/>
            </p:nvSpPr>
            <p:spPr>
              <a:xfrm>
                <a:off x="2647150" y="4471500"/>
                <a:ext cx="5575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230" extrusionOk="0">
                    <a:moveTo>
                      <a:pt x="1115" y="1"/>
                    </a:moveTo>
                    <a:cubicBezTo>
                      <a:pt x="501" y="1"/>
                      <a:pt x="0" y="499"/>
                      <a:pt x="0" y="1115"/>
                    </a:cubicBezTo>
                    <a:cubicBezTo>
                      <a:pt x="0" y="1731"/>
                      <a:pt x="501" y="2230"/>
                      <a:pt x="1115" y="2230"/>
                    </a:cubicBezTo>
                    <a:cubicBezTo>
                      <a:pt x="1730" y="2230"/>
                      <a:pt x="2229" y="1731"/>
                      <a:pt x="2229" y="1115"/>
                    </a:cubicBezTo>
                    <a:cubicBezTo>
                      <a:pt x="2229" y="499"/>
                      <a:pt x="1730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8"/>
              <p:cNvSpPr/>
              <p:nvPr/>
            </p:nvSpPr>
            <p:spPr>
              <a:xfrm>
                <a:off x="1633350" y="4398700"/>
                <a:ext cx="6408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5633" h="1185" extrusionOk="0">
                    <a:moveTo>
                      <a:pt x="0" y="1"/>
                    </a:moveTo>
                    <a:lnTo>
                      <a:pt x="0" y="79"/>
                    </a:lnTo>
                    <a:cubicBezTo>
                      <a:pt x="0" y="689"/>
                      <a:pt x="409" y="1184"/>
                      <a:pt x="913" y="1184"/>
                    </a:cubicBezTo>
                    <a:lnTo>
                      <a:pt x="24719" y="1184"/>
                    </a:lnTo>
                    <a:cubicBezTo>
                      <a:pt x="25223" y="1184"/>
                      <a:pt x="25632" y="689"/>
                      <a:pt x="25632" y="79"/>
                    </a:cubicBezTo>
                    <a:lnTo>
                      <a:pt x="2563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8"/>
              <p:cNvSpPr/>
              <p:nvPr/>
            </p:nvSpPr>
            <p:spPr>
              <a:xfrm>
                <a:off x="828350" y="3031475"/>
                <a:ext cx="2238150" cy="133675"/>
              </a:xfrm>
              <a:custGeom>
                <a:avLst/>
                <a:gdLst/>
                <a:ahLst/>
                <a:cxnLst/>
                <a:rect l="l" t="t" r="r" b="b"/>
                <a:pathLst>
                  <a:path w="89526" h="5347" extrusionOk="0">
                    <a:moveTo>
                      <a:pt x="2537" y="1"/>
                    </a:moveTo>
                    <a:cubicBezTo>
                      <a:pt x="1675" y="1"/>
                      <a:pt x="916" y="428"/>
                      <a:pt x="459" y="1086"/>
                    </a:cubicBezTo>
                    <a:cubicBezTo>
                      <a:pt x="169" y="1497"/>
                      <a:pt x="1" y="1998"/>
                      <a:pt x="1" y="2537"/>
                    </a:cubicBezTo>
                    <a:lnTo>
                      <a:pt x="1" y="5347"/>
                    </a:lnTo>
                    <a:lnTo>
                      <a:pt x="89525" y="5347"/>
                    </a:lnTo>
                    <a:lnTo>
                      <a:pt x="89525" y="2537"/>
                    </a:lnTo>
                    <a:cubicBezTo>
                      <a:pt x="89525" y="1998"/>
                      <a:pt x="89357" y="1497"/>
                      <a:pt x="89067" y="1086"/>
                    </a:cubicBezTo>
                    <a:cubicBezTo>
                      <a:pt x="88610" y="428"/>
                      <a:pt x="87849" y="1"/>
                      <a:pt x="869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8"/>
              <p:cNvSpPr/>
              <p:nvPr/>
            </p:nvSpPr>
            <p:spPr>
              <a:xfrm>
                <a:off x="2803100" y="3070900"/>
                <a:ext cx="4667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867" extrusionOk="0">
                    <a:moveTo>
                      <a:pt x="935" y="0"/>
                    </a:moveTo>
                    <a:cubicBezTo>
                      <a:pt x="419" y="0"/>
                      <a:pt x="0" y="419"/>
                      <a:pt x="0" y="933"/>
                    </a:cubicBezTo>
                    <a:cubicBezTo>
                      <a:pt x="0" y="1449"/>
                      <a:pt x="419" y="1867"/>
                      <a:pt x="935" y="1867"/>
                    </a:cubicBezTo>
                    <a:cubicBezTo>
                      <a:pt x="1451" y="1867"/>
                      <a:pt x="1867" y="1449"/>
                      <a:pt x="1867" y="933"/>
                    </a:cubicBezTo>
                    <a:cubicBezTo>
                      <a:pt x="1867" y="419"/>
                      <a:pt x="1451" y="0"/>
                      <a:pt x="9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8"/>
              <p:cNvSpPr/>
              <p:nvPr/>
            </p:nvSpPr>
            <p:spPr>
              <a:xfrm>
                <a:off x="2727425" y="3070900"/>
                <a:ext cx="4672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867" extrusionOk="0">
                    <a:moveTo>
                      <a:pt x="935" y="0"/>
                    </a:moveTo>
                    <a:cubicBezTo>
                      <a:pt x="419" y="0"/>
                      <a:pt x="0" y="419"/>
                      <a:pt x="0" y="933"/>
                    </a:cubicBezTo>
                    <a:cubicBezTo>
                      <a:pt x="0" y="1449"/>
                      <a:pt x="419" y="1867"/>
                      <a:pt x="935" y="1867"/>
                    </a:cubicBezTo>
                    <a:cubicBezTo>
                      <a:pt x="1451" y="1867"/>
                      <a:pt x="1869" y="1449"/>
                      <a:pt x="1869" y="933"/>
                    </a:cubicBezTo>
                    <a:cubicBezTo>
                      <a:pt x="1869" y="419"/>
                      <a:pt x="1451" y="0"/>
                      <a:pt x="9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8"/>
              <p:cNvSpPr/>
              <p:nvPr/>
            </p:nvSpPr>
            <p:spPr>
              <a:xfrm>
                <a:off x="2655450" y="3070900"/>
                <a:ext cx="4667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867" extrusionOk="0">
                    <a:moveTo>
                      <a:pt x="932" y="0"/>
                    </a:moveTo>
                    <a:cubicBezTo>
                      <a:pt x="418" y="0"/>
                      <a:pt x="0" y="419"/>
                      <a:pt x="0" y="933"/>
                    </a:cubicBezTo>
                    <a:cubicBezTo>
                      <a:pt x="0" y="1449"/>
                      <a:pt x="418" y="1867"/>
                      <a:pt x="932" y="1867"/>
                    </a:cubicBezTo>
                    <a:cubicBezTo>
                      <a:pt x="1448" y="1867"/>
                      <a:pt x="1866" y="1449"/>
                      <a:pt x="1866" y="933"/>
                    </a:cubicBezTo>
                    <a:cubicBezTo>
                      <a:pt x="1866" y="419"/>
                      <a:pt x="1448" y="0"/>
                      <a:pt x="9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8"/>
              <p:cNvSpPr/>
              <p:nvPr/>
            </p:nvSpPr>
            <p:spPr>
              <a:xfrm>
                <a:off x="828350" y="3195050"/>
                <a:ext cx="223815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89526" h="360" extrusionOk="0">
                    <a:moveTo>
                      <a:pt x="1" y="1"/>
                    </a:moveTo>
                    <a:lnTo>
                      <a:pt x="1" y="360"/>
                    </a:lnTo>
                    <a:lnTo>
                      <a:pt x="89525" y="360"/>
                    </a:lnTo>
                    <a:lnTo>
                      <a:pt x="895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8"/>
              <p:cNvSpPr/>
              <p:nvPr/>
            </p:nvSpPr>
            <p:spPr>
              <a:xfrm>
                <a:off x="724825" y="4395250"/>
                <a:ext cx="2445350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97814" h="279" extrusionOk="0">
                    <a:moveTo>
                      <a:pt x="140" y="1"/>
                    </a:moveTo>
                    <a:cubicBezTo>
                      <a:pt x="63" y="1"/>
                      <a:pt x="0" y="64"/>
                      <a:pt x="0" y="139"/>
                    </a:cubicBezTo>
                    <a:cubicBezTo>
                      <a:pt x="0" y="216"/>
                      <a:pt x="63" y="279"/>
                      <a:pt x="140" y="279"/>
                    </a:cubicBezTo>
                    <a:lnTo>
                      <a:pt x="97675" y="279"/>
                    </a:lnTo>
                    <a:cubicBezTo>
                      <a:pt x="97750" y="279"/>
                      <a:pt x="97814" y="216"/>
                      <a:pt x="97814" y="139"/>
                    </a:cubicBezTo>
                    <a:cubicBezTo>
                      <a:pt x="97814" y="64"/>
                      <a:pt x="97750" y="1"/>
                      <a:pt x="976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8"/>
              <p:cNvSpPr/>
              <p:nvPr/>
            </p:nvSpPr>
            <p:spPr>
              <a:xfrm>
                <a:off x="279100" y="4599750"/>
                <a:ext cx="3314575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32583" h="350" extrusionOk="0">
                    <a:moveTo>
                      <a:pt x="18" y="0"/>
                    </a:moveTo>
                    <a:cubicBezTo>
                      <a:pt x="9" y="0"/>
                      <a:pt x="1" y="8"/>
                      <a:pt x="1" y="17"/>
                    </a:cubicBezTo>
                    <a:lnTo>
                      <a:pt x="1" y="332"/>
                    </a:lnTo>
                    <a:cubicBezTo>
                      <a:pt x="1" y="342"/>
                      <a:pt x="9" y="349"/>
                      <a:pt x="18" y="349"/>
                    </a:cubicBezTo>
                    <a:lnTo>
                      <a:pt x="132565" y="349"/>
                    </a:lnTo>
                    <a:cubicBezTo>
                      <a:pt x="132575" y="349"/>
                      <a:pt x="132583" y="342"/>
                      <a:pt x="132583" y="332"/>
                    </a:cubicBezTo>
                    <a:lnTo>
                      <a:pt x="132583" y="17"/>
                    </a:lnTo>
                    <a:cubicBezTo>
                      <a:pt x="132583" y="8"/>
                      <a:pt x="132575" y="0"/>
                      <a:pt x="1325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8"/>
              <p:cNvSpPr/>
              <p:nvPr/>
            </p:nvSpPr>
            <p:spPr>
              <a:xfrm>
                <a:off x="3332975" y="4419175"/>
                <a:ext cx="115400" cy="105350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214" extrusionOk="0">
                    <a:moveTo>
                      <a:pt x="2302" y="0"/>
                    </a:moveTo>
                    <a:cubicBezTo>
                      <a:pt x="2081" y="0"/>
                      <a:pt x="1880" y="76"/>
                      <a:pt x="1719" y="212"/>
                    </a:cubicBezTo>
                    <a:cubicBezTo>
                      <a:pt x="0" y="1658"/>
                      <a:pt x="4615" y="4213"/>
                      <a:pt x="4615" y="4213"/>
                    </a:cubicBezTo>
                    <a:cubicBezTo>
                      <a:pt x="4284" y="1102"/>
                      <a:pt x="3146" y="0"/>
                      <a:pt x="23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8"/>
              <p:cNvSpPr/>
              <p:nvPr/>
            </p:nvSpPr>
            <p:spPr>
              <a:xfrm>
                <a:off x="3457600" y="4448425"/>
                <a:ext cx="1266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2425" extrusionOk="0">
                    <a:moveTo>
                      <a:pt x="3580" y="0"/>
                    </a:moveTo>
                    <a:cubicBezTo>
                      <a:pt x="2752" y="0"/>
                      <a:pt x="1504" y="606"/>
                      <a:pt x="1" y="2378"/>
                    </a:cubicBezTo>
                    <a:cubicBezTo>
                      <a:pt x="1" y="2378"/>
                      <a:pt x="504" y="2424"/>
                      <a:pt x="1182" y="2424"/>
                    </a:cubicBezTo>
                    <a:cubicBezTo>
                      <a:pt x="2693" y="2424"/>
                      <a:pt x="5067" y="2193"/>
                      <a:pt x="4649" y="699"/>
                    </a:cubicBezTo>
                    <a:cubicBezTo>
                      <a:pt x="4535" y="298"/>
                      <a:pt x="4161" y="0"/>
                      <a:pt x="35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8"/>
              <p:cNvSpPr/>
              <p:nvPr/>
            </p:nvSpPr>
            <p:spPr>
              <a:xfrm>
                <a:off x="3373975" y="4330775"/>
                <a:ext cx="11540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215" extrusionOk="0">
                    <a:moveTo>
                      <a:pt x="2303" y="1"/>
                    </a:moveTo>
                    <a:cubicBezTo>
                      <a:pt x="2081" y="1"/>
                      <a:pt x="1880" y="77"/>
                      <a:pt x="1719" y="213"/>
                    </a:cubicBezTo>
                    <a:cubicBezTo>
                      <a:pt x="0" y="1659"/>
                      <a:pt x="4615" y="4214"/>
                      <a:pt x="4615" y="4214"/>
                    </a:cubicBezTo>
                    <a:cubicBezTo>
                      <a:pt x="4286" y="1104"/>
                      <a:pt x="3147" y="1"/>
                      <a:pt x="23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8"/>
              <p:cNvSpPr/>
              <p:nvPr/>
            </p:nvSpPr>
            <p:spPr>
              <a:xfrm>
                <a:off x="3397950" y="4240325"/>
                <a:ext cx="11540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215" extrusionOk="0">
                    <a:moveTo>
                      <a:pt x="2303" y="1"/>
                    </a:moveTo>
                    <a:cubicBezTo>
                      <a:pt x="2081" y="1"/>
                      <a:pt x="1880" y="77"/>
                      <a:pt x="1719" y="213"/>
                    </a:cubicBezTo>
                    <a:cubicBezTo>
                      <a:pt x="0" y="1659"/>
                      <a:pt x="4616" y="4214"/>
                      <a:pt x="4616" y="4214"/>
                    </a:cubicBezTo>
                    <a:cubicBezTo>
                      <a:pt x="4284" y="1103"/>
                      <a:pt x="3146" y="1"/>
                      <a:pt x="23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8"/>
              <p:cNvSpPr/>
              <p:nvPr/>
            </p:nvSpPr>
            <p:spPr>
              <a:xfrm>
                <a:off x="3495350" y="4358550"/>
                <a:ext cx="1266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2425" extrusionOk="0">
                    <a:moveTo>
                      <a:pt x="3580" y="1"/>
                    </a:moveTo>
                    <a:cubicBezTo>
                      <a:pt x="2751" y="1"/>
                      <a:pt x="1504" y="606"/>
                      <a:pt x="0" y="2378"/>
                    </a:cubicBezTo>
                    <a:cubicBezTo>
                      <a:pt x="0" y="2378"/>
                      <a:pt x="504" y="2424"/>
                      <a:pt x="1182" y="2424"/>
                    </a:cubicBezTo>
                    <a:cubicBezTo>
                      <a:pt x="2692" y="2424"/>
                      <a:pt x="5067" y="2193"/>
                      <a:pt x="4648" y="699"/>
                    </a:cubicBezTo>
                    <a:cubicBezTo>
                      <a:pt x="4535" y="298"/>
                      <a:pt x="4160" y="1"/>
                      <a:pt x="35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8"/>
              <p:cNvSpPr/>
              <p:nvPr/>
            </p:nvSpPr>
            <p:spPr>
              <a:xfrm>
                <a:off x="3516300" y="4229275"/>
                <a:ext cx="128700" cy="8610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444" extrusionOk="0">
                    <a:moveTo>
                      <a:pt x="3102" y="0"/>
                    </a:moveTo>
                    <a:cubicBezTo>
                      <a:pt x="2274" y="0"/>
                      <a:pt x="1052" y="874"/>
                      <a:pt x="1" y="3444"/>
                    </a:cubicBezTo>
                    <a:cubicBezTo>
                      <a:pt x="1" y="3444"/>
                      <a:pt x="5147" y="2276"/>
                      <a:pt x="3900" y="407"/>
                    </a:cubicBezTo>
                    <a:cubicBezTo>
                      <a:pt x="3733" y="157"/>
                      <a:pt x="3453" y="0"/>
                      <a:pt x="31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8"/>
              <p:cNvSpPr/>
              <p:nvPr/>
            </p:nvSpPr>
            <p:spPr>
              <a:xfrm>
                <a:off x="3384200" y="4180875"/>
                <a:ext cx="142625" cy="427250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17090" extrusionOk="0">
                    <a:moveTo>
                      <a:pt x="5106" y="1"/>
                    </a:moveTo>
                    <a:cubicBezTo>
                      <a:pt x="5009" y="1"/>
                      <a:pt x="4902" y="83"/>
                      <a:pt x="4924" y="208"/>
                    </a:cubicBezTo>
                    <a:cubicBezTo>
                      <a:pt x="5705" y="4795"/>
                      <a:pt x="4774" y="9621"/>
                      <a:pt x="2428" y="13628"/>
                    </a:cubicBezTo>
                    <a:cubicBezTo>
                      <a:pt x="1765" y="14762"/>
                      <a:pt x="988" y="15825"/>
                      <a:pt x="109" y="16801"/>
                    </a:cubicBezTo>
                    <a:cubicBezTo>
                      <a:pt x="1" y="16923"/>
                      <a:pt x="112" y="17089"/>
                      <a:pt x="234" y="17089"/>
                    </a:cubicBezTo>
                    <a:cubicBezTo>
                      <a:pt x="272" y="17089"/>
                      <a:pt x="311" y="17073"/>
                      <a:pt x="345" y="17035"/>
                    </a:cubicBezTo>
                    <a:cubicBezTo>
                      <a:pt x="3518" y="13511"/>
                      <a:pt x="5352" y="8861"/>
                      <a:pt x="5517" y="4127"/>
                    </a:cubicBezTo>
                    <a:cubicBezTo>
                      <a:pt x="5563" y="2786"/>
                      <a:pt x="5469" y="1444"/>
                      <a:pt x="5244" y="120"/>
                    </a:cubicBezTo>
                    <a:cubicBezTo>
                      <a:pt x="5230" y="37"/>
                      <a:pt x="5170" y="1"/>
                      <a:pt x="5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8"/>
              <p:cNvSpPr/>
              <p:nvPr/>
            </p:nvSpPr>
            <p:spPr>
              <a:xfrm>
                <a:off x="2335375" y="3628200"/>
                <a:ext cx="124950" cy="53530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21412" extrusionOk="0">
                    <a:moveTo>
                      <a:pt x="1" y="0"/>
                    </a:moveTo>
                    <a:lnTo>
                      <a:pt x="1" y="21412"/>
                    </a:lnTo>
                    <a:lnTo>
                      <a:pt x="4998" y="21412"/>
                    </a:lnTo>
                    <a:lnTo>
                      <a:pt x="499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8"/>
              <p:cNvSpPr/>
              <p:nvPr/>
            </p:nvSpPr>
            <p:spPr>
              <a:xfrm>
                <a:off x="2335375" y="3957800"/>
                <a:ext cx="124950" cy="20570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8228" extrusionOk="0">
                    <a:moveTo>
                      <a:pt x="4998" y="0"/>
                    </a:moveTo>
                    <a:cubicBezTo>
                      <a:pt x="3430" y="1054"/>
                      <a:pt x="1771" y="2034"/>
                      <a:pt x="1" y="2580"/>
                    </a:cubicBezTo>
                    <a:lnTo>
                      <a:pt x="1" y="8228"/>
                    </a:lnTo>
                    <a:lnTo>
                      <a:pt x="4998" y="8228"/>
                    </a:lnTo>
                    <a:lnTo>
                      <a:pt x="49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8"/>
              <p:cNvSpPr/>
              <p:nvPr/>
            </p:nvSpPr>
            <p:spPr>
              <a:xfrm>
                <a:off x="2131175" y="3776950"/>
                <a:ext cx="124950" cy="38655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15462" extrusionOk="0">
                    <a:moveTo>
                      <a:pt x="1" y="1"/>
                    </a:moveTo>
                    <a:lnTo>
                      <a:pt x="1" y="15462"/>
                    </a:lnTo>
                    <a:lnTo>
                      <a:pt x="4998" y="15462"/>
                    </a:lnTo>
                    <a:lnTo>
                      <a:pt x="49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8"/>
              <p:cNvSpPr/>
              <p:nvPr/>
            </p:nvSpPr>
            <p:spPr>
              <a:xfrm>
                <a:off x="2131175" y="4027450"/>
                <a:ext cx="124950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5442" extrusionOk="0">
                    <a:moveTo>
                      <a:pt x="2106" y="1"/>
                    </a:moveTo>
                    <a:cubicBezTo>
                      <a:pt x="1225" y="1"/>
                      <a:pt x="538" y="114"/>
                      <a:pt x="1" y="291"/>
                    </a:cubicBezTo>
                    <a:lnTo>
                      <a:pt x="1" y="5442"/>
                    </a:lnTo>
                    <a:lnTo>
                      <a:pt x="4998" y="5442"/>
                    </a:lnTo>
                    <a:lnTo>
                      <a:pt x="4998" y="241"/>
                    </a:lnTo>
                    <a:cubicBezTo>
                      <a:pt x="4693" y="230"/>
                      <a:pt x="4384" y="203"/>
                      <a:pt x="4073" y="157"/>
                    </a:cubicBezTo>
                    <a:cubicBezTo>
                      <a:pt x="3328" y="48"/>
                      <a:pt x="2677" y="1"/>
                      <a:pt x="2106" y="1"/>
                    </a:cubicBezTo>
                    <a:close/>
                  </a:path>
                </a:pathLst>
              </a:custGeom>
              <a:solidFill>
                <a:srgbClr val="210A26">
                  <a:alpha val="25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8"/>
              <p:cNvSpPr/>
              <p:nvPr/>
            </p:nvSpPr>
            <p:spPr>
              <a:xfrm>
                <a:off x="2539575" y="3468275"/>
                <a:ext cx="124950" cy="695225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27809" extrusionOk="0">
                    <a:moveTo>
                      <a:pt x="1" y="0"/>
                    </a:moveTo>
                    <a:lnTo>
                      <a:pt x="1" y="27809"/>
                    </a:lnTo>
                    <a:lnTo>
                      <a:pt x="4998" y="27809"/>
                    </a:lnTo>
                    <a:lnTo>
                      <a:pt x="499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8"/>
              <p:cNvSpPr/>
              <p:nvPr/>
            </p:nvSpPr>
            <p:spPr>
              <a:xfrm>
                <a:off x="2539575" y="3849275"/>
                <a:ext cx="124950" cy="314225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12569" extrusionOk="0">
                    <a:moveTo>
                      <a:pt x="4983" y="0"/>
                    </a:moveTo>
                    <a:cubicBezTo>
                      <a:pt x="3420" y="0"/>
                      <a:pt x="1769" y="933"/>
                      <a:pt x="1" y="2135"/>
                    </a:cubicBezTo>
                    <a:lnTo>
                      <a:pt x="1" y="12569"/>
                    </a:lnTo>
                    <a:lnTo>
                      <a:pt x="4998" y="12569"/>
                    </a:lnTo>
                    <a:lnTo>
                      <a:pt x="4998" y="0"/>
                    </a:lnTo>
                    <a:cubicBezTo>
                      <a:pt x="4993" y="0"/>
                      <a:pt x="4988" y="0"/>
                      <a:pt x="4983" y="0"/>
                    </a:cubicBezTo>
                    <a:close/>
                  </a:path>
                </a:pathLst>
              </a:custGeom>
              <a:solidFill>
                <a:srgbClr val="210A26">
                  <a:alpha val="25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8"/>
              <p:cNvSpPr/>
              <p:nvPr/>
            </p:nvSpPr>
            <p:spPr>
              <a:xfrm>
                <a:off x="2374475" y="3332750"/>
                <a:ext cx="191875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952" extrusionOk="0">
                    <a:moveTo>
                      <a:pt x="7531" y="0"/>
                    </a:moveTo>
                    <a:lnTo>
                      <a:pt x="0" y="7635"/>
                    </a:lnTo>
                    <a:cubicBezTo>
                      <a:pt x="6" y="7740"/>
                      <a:pt x="12" y="7846"/>
                      <a:pt x="19" y="7951"/>
                    </a:cubicBezTo>
                    <a:cubicBezTo>
                      <a:pt x="38" y="7945"/>
                      <a:pt x="56" y="7934"/>
                      <a:pt x="71" y="7919"/>
                    </a:cubicBezTo>
                    <a:lnTo>
                      <a:pt x="7675" y="209"/>
                    </a:lnTo>
                    <a:cubicBezTo>
                      <a:pt x="7627" y="140"/>
                      <a:pt x="7577" y="69"/>
                      <a:pt x="7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8"/>
              <p:cNvSpPr/>
              <p:nvPr/>
            </p:nvSpPr>
            <p:spPr>
              <a:xfrm>
                <a:off x="2520050" y="3300125"/>
                <a:ext cx="74275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2909" extrusionOk="0">
                    <a:moveTo>
                      <a:pt x="2970" y="1"/>
                    </a:moveTo>
                    <a:lnTo>
                      <a:pt x="1" y="613"/>
                    </a:lnTo>
                    <a:lnTo>
                      <a:pt x="2483" y="2909"/>
                    </a:lnTo>
                    <a:lnTo>
                      <a:pt x="29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8"/>
              <p:cNvSpPr/>
              <p:nvPr/>
            </p:nvSpPr>
            <p:spPr>
              <a:xfrm>
                <a:off x="2147725" y="3472825"/>
                <a:ext cx="131100" cy="135825"/>
              </a:xfrm>
              <a:custGeom>
                <a:avLst/>
                <a:gdLst/>
                <a:ahLst/>
                <a:cxnLst/>
                <a:rect l="l" t="t" r="r" b="b"/>
                <a:pathLst>
                  <a:path w="5244" h="5433" extrusionOk="0">
                    <a:moveTo>
                      <a:pt x="5030" y="0"/>
                    </a:moveTo>
                    <a:lnTo>
                      <a:pt x="47" y="5222"/>
                    </a:lnTo>
                    <a:cubicBezTo>
                      <a:pt x="1" y="5272"/>
                      <a:pt x="1" y="5350"/>
                      <a:pt x="52" y="5398"/>
                    </a:cubicBezTo>
                    <a:cubicBezTo>
                      <a:pt x="75" y="5421"/>
                      <a:pt x="106" y="5433"/>
                      <a:pt x="139" y="5433"/>
                    </a:cubicBezTo>
                    <a:cubicBezTo>
                      <a:pt x="171" y="5433"/>
                      <a:pt x="204" y="5419"/>
                      <a:pt x="229" y="5394"/>
                    </a:cubicBezTo>
                    <a:lnTo>
                      <a:pt x="5243" y="138"/>
                    </a:lnTo>
                    <a:cubicBezTo>
                      <a:pt x="5180" y="85"/>
                      <a:pt x="5097" y="50"/>
                      <a:pt x="5030" y="2"/>
                    </a:cubicBezTo>
                    <a:lnTo>
                      <a:pt x="50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8"/>
              <p:cNvSpPr/>
              <p:nvPr/>
            </p:nvSpPr>
            <p:spPr>
              <a:xfrm>
                <a:off x="2126100" y="3580425"/>
                <a:ext cx="501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006" extrusionOk="0">
                    <a:moveTo>
                      <a:pt x="1004" y="1"/>
                    </a:moveTo>
                    <a:cubicBezTo>
                      <a:pt x="449" y="1"/>
                      <a:pt x="0" y="450"/>
                      <a:pt x="0" y="1004"/>
                    </a:cubicBezTo>
                    <a:cubicBezTo>
                      <a:pt x="0" y="1556"/>
                      <a:pt x="449" y="2005"/>
                      <a:pt x="1004" y="2005"/>
                    </a:cubicBezTo>
                    <a:cubicBezTo>
                      <a:pt x="1556" y="2005"/>
                      <a:pt x="2005" y="1556"/>
                      <a:pt x="2005" y="1004"/>
                    </a:cubicBezTo>
                    <a:cubicBezTo>
                      <a:pt x="2005" y="450"/>
                      <a:pt x="1556" y="1"/>
                      <a:pt x="1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8"/>
              <p:cNvSpPr/>
              <p:nvPr/>
            </p:nvSpPr>
            <p:spPr>
              <a:xfrm>
                <a:off x="2265950" y="3434850"/>
                <a:ext cx="5007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2005" extrusionOk="0">
                    <a:moveTo>
                      <a:pt x="1001" y="0"/>
                    </a:moveTo>
                    <a:cubicBezTo>
                      <a:pt x="449" y="0"/>
                      <a:pt x="0" y="449"/>
                      <a:pt x="0" y="1001"/>
                    </a:cubicBezTo>
                    <a:cubicBezTo>
                      <a:pt x="0" y="1556"/>
                      <a:pt x="449" y="2005"/>
                      <a:pt x="1001" y="2005"/>
                    </a:cubicBezTo>
                    <a:cubicBezTo>
                      <a:pt x="1556" y="2005"/>
                      <a:pt x="2003" y="1556"/>
                      <a:pt x="2003" y="1001"/>
                    </a:cubicBezTo>
                    <a:cubicBezTo>
                      <a:pt x="2003" y="449"/>
                      <a:pt x="1556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8"/>
              <p:cNvSpPr/>
              <p:nvPr/>
            </p:nvSpPr>
            <p:spPr>
              <a:xfrm>
                <a:off x="2289425" y="3457100"/>
                <a:ext cx="80750" cy="80525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221" extrusionOk="0">
                    <a:moveTo>
                      <a:pt x="166" y="0"/>
                    </a:moveTo>
                    <a:lnTo>
                      <a:pt x="1" y="165"/>
                    </a:lnTo>
                    <a:lnTo>
                      <a:pt x="3064" y="3221"/>
                    </a:lnTo>
                    <a:lnTo>
                      <a:pt x="3229" y="3054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8"/>
              <p:cNvSpPr/>
              <p:nvPr/>
            </p:nvSpPr>
            <p:spPr>
              <a:xfrm>
                <a:off x="2343725" y="3509975"/>
                <a:ext cx="50100" cy="5010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2004" extrusionOk="0">
                    <a:moveTo>
                      <a:pt x="1002" y="1"/>
                    </a:moveTo>
                    <a:cubicBezTo>
                      <a:pt x="447" y="1"/>
                      <a:pt x="0" y="448"/>
                      <a:pt x="0" y="1002"/>
                    </a:cubicBezTo>
                    <a:cubicBezTo>
                      <a:pt x="0" y="1555"/>
                      <a:pt x="447" y="2004"/>
                      <a:pt x="1002" y="2004"/>
                    </a:cubicBezTo>
                    <a:cubicBezTo>
                      <a:pt x="1554" y="2004"/>
                      <a:pt x="2003" y="1555"/>
                      <a:pt x="2003" y="1002"/>
                    </a:cubicBezTo>
                    <a:cubicBezTo>
                      <a:pt x="2003" y="448"/>
                      <a:pt x="1554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8"/>
              <p:cNvSpPr/>
              <p:nvPr/>
            </p:nvSpPr>
            <p:spPr>
              <a:xfrm>
                <a:off x="2049900" y="4163475"/>
                <a:ext cx="69192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27677" h="253" extrusionOk="0">
                    <a:moveTo>
                      <a:pt x="12" y="1"/>
                    </a:moveTo>
                    <a:cubicBezTo>
                      <a:pt x="6" y="1"/>
                      <a:pt x="0" y="7"/>
                      <a:pt x="0" y="14"/>
                    </a:cubicBezTo>
                    <a:lnTo>
                      <a:pt x="0" y="239"/>
                    </a:lnTo>
                    <a:cubicBezTo>
                      <a:pt x="0" y="246"/>
                      <a:pt x="6" y="252"/>
                      <a:pt x="12" y="252"/>
                    </a:cubicBezTo>
                    <a:lnTo>
                      <a:pt x="27663" y="252"/>
                    </a:lnTo>
                    <a:cubicBezTo>
                      <a:pt x="27671" y="252"/>
                      <a:pt x="27677" y="246"/>
                      <a:pt x="27677" y="239"/>
                    </a:cubicBezTo>
                    <a:lnTo>
                      <a:pt x="27677" y="14"/>
                    </a:lnTo>
                    <a:cubicBezTo>
                      <a:pt x="27677" y="7"/>
                      <a:pt x="27671" y="1"/>
                      <a:pt x="27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" name="Google Shape;438;p28"/>
            <p:cNvGrpSpPr/>
            <p:nvPr/>
          </p:nvGrpSpPr>
          <p:grpSpPr>
            <a:xfrm>
              <a:off x="3144654" y="1375180"/>
              <a:ext cx="913489" cy="2162209"/>
              <a:chOff x="-160225" y="1133725"/>
              <a:chExt cx="875325" cy="2071875"/>
            </a:xfrm>
          </p:grpSpPr>
          <p:sp>
            <p:nvSpPr>
              <p:cNvPr id="439" name="Google Shape;439;p28"/>
              <p:cNvSpPr/>
              <p:nvPr/>
            </p:nvSpPr>
            <p:spPr>
              <a:xfrm>
                <a:off x="271675" y="1168250"/>
                <a:ext cx="239700" cy="3417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13669" extrusionOk="0">
                    <a:moveTo>
                      <a:pt x="4643" y="0"/>
                    </a:moveTo>
                    <a:cubicBezTo>
                      <a:pt x="1139" y="0"/>
                      <a:pt x="859" y="2592"/>
                      <a:pt x="932" y="4428"/>
                    </a:cubicBezTo>
                    <a:cubicBezTo>
                      <a:pt x="1116" y="9105"/>
                      <a:pt x="0" y="11948"/>
                      <a:pt x="0" y="11948"/>
                    </a:cubicBezTo>
                    <a:lnTo>
                      <a:pt x="9587" y="13669"/>
                    </a:lnTo>
                    <a:cubicBezTo>
                      <a:pt x="9587" y="13669"/>
                      <a:pt x="7309" y="9884"/>
                      <a:pt x="8295" y="4885"/>
                    </a:cubicBezTo>
                    <a:cubicBezTo>
                      <a:pt x="8711" y="2773"/>
                      <a:pt x="8082" y="1553"/>
                      <a:pt x="7449" y="899"/>
                    </a:cubicBezTo>
                    <a:cubicBezTo>
                      <a:pt x="7004" y="439"/>
                      <a:pt x="6405" y="158"/>
                      <a:pt x="5768" y="78"/>
                    </a:cubicBezTo>
                    <a:cubicBezTo>
                      <a:pt x="5360" y="25"/>
                      <a:pt x="4986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8"/>
              <p:cNvSpPr/>
              <p:nvPr/>
            </p:nvSpPr>
            <p:spPr>
              <a:xfrm>
                <a:off x="-30900" y="1431125"/>
                <a:ext cx="329500" cy="251325"/>
              </a:xfrm>
              <a:custGeom>
                <a:avLst/>
                <a:gdLst/>
                <a:ahLst/>
                <a:cxnLst/>
                <a:rect l="l" t="t" r="r" b="b"/>
                <a:pathLst>
                  <a:path w="13180" h="10053" extrusionOk="0">
                    <a:moveTo>
                      <a:pt x="13179" y="0"/>
                    </a:moveTo>
                    <a:cubicBezTo>
                      <a:pt x="13179" y="0"/>
                      <a:pt x="9584" y="290"/>
                      <a:pt x="6893" y="326"/>
                    </a:cubicBezTo>
                    <a:cubicBezTo>
                      <a:pt x="5621" y="345"/>
                      <a:pt x="4503" y="478"/>
                      <a:pt x="3481" y="854"/>
                    </a:cubicBezTo>
                    <a:cubicBezTo>
                      <a:pt x="2773" y="1115"/>
                      <a:pt x="2109" y="1492"/>
                      <a:pt x="1474" y="2032"/>
                    </a:cubicBezTo>
                    <a:cubicBezTo>
                      <a:pt x="1367" y="2120"/>
                      <a:pt x="1273" y="2214"/>
                      <a:pt x="1186" y="2310"/>
                    </a:cubicBezTo>
                    <a:cubicBezTo>
                      <a:pt x="1" y="3629"/>
                      <a:pt x="567" y="5569"/>
                      <a:pt x="1175" y="7704"/>
                    </a:cubicBezTo>
                    <a:cubicBezTo>
                      <a:pt x="1707" y="9575"/>
                      <a:pt x="2719" y="10052"/>
                      <a:pt x="3803" y="10052"/>
                    </a:cubicBezTo>
                    <a:cubicBezTo>
                      <a:pt x="4301" y="10052"/>
                      <a:pt x="4814" y="9952"/>
                      <a:pt x="5303" y="9839"/>
                    </a:cubicBezTo>
                    <a:cubicBezTo>
                      <a:pt x="6859" y="9480"/>
                      <a:pt x="5688" y="4466"/>
                      <a:pt x="6523" y="4168"/>
                    </a:cubicBezTo>
                    <a:cubicBezTo>
                      <a:pt x="6767" y="4081"/>
                      <a:pt x="7256" y="4050"/>
                      <a:pt x="7826" y="4050"/>
                    </a:cubicBezTo>
                    <a:cubicBezTo>
                      <a:pt x="9207" y="4050"/>
                      <a:pt x="11065" y="4232"/>
                      <a:pt x="11065" y="4232"/>
                    </a:cubicBezTo>
                    <a:cubicBezTo>
                      <a:pt x="12473" y="3693"/>
                      <a:pt x="12807" y="1822"/>
                      <a:pt x="131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8"/>
              <p:cNvSpPr/>
              <p:nvPr/>
            </p:nvSpPr>
            <p:spPr>
              <a:xfrm>
                <a:off x="-1250" y="1452450"/>
                <a:ext cx="57500" cy="36475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1459" extrusionOk="0">
                    <a:moveTo>
                      <a:pt x="2295" y="1"/>
                    </a:moveTo>
                    <a:cubicBezTo>
                      <a:pt x="1587" y="262"/>
                      <a:pt x="923" y="639"/>
                      <a:pt x="288" y="1179"/>
                    </a:cubicBezTo>
                    <a:cubicBezTo>
                      <a:pt x="181" y="1267"/>
                      <a:pt x="87" y="1361"/>
                      <a:pt x="0" y="1457"/>
                    </a:cubicBezTo>
                    <a:cubicBezTo>
                      <a:pt x="38" y="1458"/>
                      <a:pt x="78" y="1458"/>
                      <a:pt x="121" y="1458"/>
                    </a:cubicBezTo>
                    <a:cubicBezTo>
                      <a:pt x="879" y="1458"/>
                      <a:pt x="2300" y="1285"/>
                      <a:pt x="2295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8"/>
              <p:cNvSpPr/>
              <p:nvPr/>
            </p:nvSpPr>
            <p:spPr>
              <a:xfrm>
                <a:off x="72225" y="1501300"/>
                <a:ext cx="5775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1587" extrusionOk="0">
                    <a:moveTo>
                      <a:pt x="121" y="1"/>
                    </a:moveTo>
                    <a:cubicBezTo>
                      <a:pt x="31" y="1"/>
                      <a:pt x="0" y="146"/>
                      <a:pt x="102" y="178"/>
                    </a:cubicBezTo>
                    <a:cubicBezTo>
                      <a:pt x="909" y="421"/>
                      <a:pt x="1604" y="897"/>
                      <a:pt x="2129" y="1555"/>
                    </a:cubicBezTo>
                    <a:cubicBezTo>
                      <a:pt x="2147" y="1578"/>
                      <a:pt x="2168" y="1587"/>
                      <a:pt x="2188" y="1587"/>
                    </a:cubicBezTo>
                    <a:cubicBezTo>
                      <a:pt x="2251" y="1587"/>
                      <a:pt x="2310" y="1497"/>
                      <a:pt x="2256" y="1429"/>
                    </a:cubicBezTo>
                    <a:cubicBezTo>
                      <a:pt x="1713" y="746"/>
                      <a:pt x="984" y="257"/>
                      <a:pt x="150" y="5"/>
                    </a:cubicBezTo>
                    <a:cubicBezTo>
                      <a:pt x="140" y="2"/>
                      <a:pt x="130" y="1"/>
                      <a:pt x="121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8"/>
              <p:cNvSpPr/>
              <p:nvPr/>
            </p:nvSpPr>
            <p:spPr>
              <a:xfrm>
                <a:off x="100350" y="1496700"/>
                <a:ext cx="20825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316" extrusionOk="0">
                    <a:moveTo>
                      <a:pt x="123" y="1"/>
                    </a:moveTo>
                    <a:cubicBezTo>
                      <a:pt x="63" y="1"/>
                      <a:pt x="0" y="65"/>
                      <a:pt x="38" y="136"/>
                    </a:cubicBezTo>
                    <a:cubicBezTo>
                      <a:pt x="239" y="513"/>
                      <a:pt x="438" y="891"/>
                      <a:pt x="640" y="1271"/>
                    </a:cubicBezTo>
                    <a:cubicBezTo>
                      <a:pt x="656" y="1303"/>
                      <a:pt x="683" y="1316"/>
                      <a:pt x="710" y="1316"/>
                    </a:cubicBezTo>
                    <a:cubicBezTo>
                      <a:pt x="770" y="1316"/>
                      <a:pt x="832" y="1251"/>
                      <a:pt x="795" y="1179"/>
                    </a:cubicBezTo>
                    <a:cubicBezTo>
                      <a:pt x="594" y="801"/>
                      <a:pt x="394" y="423"/>
                      <a:pt x="193" y="45"/>
                    </a:cubicBezTo>
                    <a:cubicBezTo>
                      <a:pt x="176" y="14"/>
                      <a:pt x="150" y="1"/>
                      <a:pt x="123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8"/>
              <p:cNvSpPr/>
              <p:nvPr/>
            </p:nvSpPr>
            <p:spPr>
              <a:xfrm>
                <a:off x="2200" y="1580550"/>
                <a:ext cx="1227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4911" h="2331" extrusionOk="0">
                    <a:moveTo>
                      <a:pt x="2351" y="1"/>
                    </a:moveTo>
                    <a:cubicBezTo>
                      <a:pt x="2197" y="1"/>
                      <a:pt x="2040" y="14"/>
                      <a:pt x="1882" y="43"/>
                    </a:cubicBezTo>
                    <a:cubicBezTo>
                      <a:pt x="835" y="231"/>
                      <a:pt x="0" y="1153"/>
                      <a:pt x="92" y="2245"/>
                    </a:cubicBezTo>
                    <a:cubicBezTo>
                      <a:pt x="97" y="2302"/>
                      <a:pt x="144" y="2331"/>
                      <a:pt x="189" y="2331"/>
                    </a:cubicBezTo>
                    <a:cubicBezTo>
                      <a:pt x="233" y="2331"/>
                      <a:pt x="276" y="2302"/>
                      <a:pt x="271" y="2245"/>
                    </a:cubicBezTo>
                    <a:cubicBezTo>
                      <a:pt x="181" y="1172"/>
                      <a:pt x="1031" y="321"/>
                      <a:pt x="2061" y="196"/>
                    </a:cubicBezTo>
                    <a:cubicBezTo>
                      <a:pt x="2160" y="184"/>
                      <a:pt x="2259" y="178"/>
                      <a:pt x="2356" y="178"/>
                    </a:cubicBezTo>
                    <a:cubicBezTo>
                      <a:pt x="3296" y="178"/>
                      <a:pt x="4136" y="714"/>
                      <a:pt x="4729" y="1433"/>
                    </a:cubicBezTo>
                    <a:cubicBezTo>
                      <a:pt x="4747" y="1454"/>
                      <a:pt x="4768" y="1463"/>
                      <a:pt x="4788" y="1463"/>
                    </a:cubicBezTo>
                    <a:cubicBezTo>
                      <a:pt x="4852" y="1463"/>
                      <a:pt x="4911" y="1374"/>
                      <a:pt x="4856" y="1307"/>
                    </a:cubicBezTo>
                    <a:cubicBezTo>
                      <a:pt x="4231" y="548"/>
                      <a:pt x="3332" y="1"/>
                      <a:pt x="2351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8"/>
              <p:cNvSpPr/>
              <p:nvPr/>
            </p:nvSpPr>
            <p:spPr>
              <a:xfrm>
                <a:off x="39950" y="1623700"/>
                <a:ext cx="83275" cy="148350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5934" extrusionOk="0">
                    <a:moveTo>
                      <a:pt x="1726" y="1"/>
                    </a:moveTo>
                    <a:cubicBezTo>
                      <a:pt x="1604" y="1"/>
                      <a:pt x="180" y="18"/>
                      <a:pt x="127" y="841"/>
                    </a:cubicBezTo>
                    <a:cubicBezTo>
                      <a:pt x="71" y="1700"/>
                      <a:pt x="0" y="3055"/>
                      <a:pt x="0" y="3055"/>
                    </a:cubicBezTo>
                    <a:cubicBezTo>
                      <a:pt x="0" y="3055"/>
                      <a:pt x="223" y="4998"/>
                      <a:pt x="340" y="5030"/>
                    </a:cubicBezTo>
                    <a:cubicBezTo>
                      <a:pt x="352" y="5034"/>
                      <a:pt x="365" y="5036"/>
                      <a:pt x="377" y="5036"/>
                    </a:cubicBezTo>
                    <a:cubicBezTo>
                      <a:pt x="729" y="5036"/>
                      <a:pt x="779" y="3536"/>
                      <a:pt x="779" y="3536"/>
                    </a:cubicBezTo>
                    <a:cubicBezTo>
                      <a:pt x="779" y="3536"/>
                      <a:pt x="879" y="5360"/>
                      <a:pt x="1157" y="5389"/>
                    </a:cubicBezTo>
                    <a:cubicBezTo>
                      <a:pt x="1162" y="5390"/>
                      <a:pt x="1166" y="5390"/>
                      <a:pt x="1171" y="5390"/>
                    </a:cubicBezTo>
                    <a:cubicBezTo>
                      <a:pt x="1466" y="5390"/>
                      <a:pt x="1617" y="4377"/>
                      <a:pt x="1671" y="3899"/>
                    </a:cubicBezTo>
                    <a:lnTo>
                      <a:pt x="1671" y="3899"/>
                    </a:lnTo>
                    <a:cubicBezTo>
                      <a:pt x="1616" y="4487"/>
                      <a:pt x="1508" y="5934"/>
                      <a:pt x="1775" y="5934"/>
                    </a:cubicBezTo>
                    <a:cubicBezTo>
                      <a:pt x="1784" y="5934"/>
                      <a:pt x="1794" y="5932"/>
                      <a:pt x="1805" y="5928"/>
                    </a:cubicBezTo>
                    <a:cubicBezTo>
                      <a:pt x="2183" y="5788"/>
                      <a:pt x="2513" y="3738"/>
                      <a:pt x="2513" y="3736"/>
                    </a:cubicBezTo>
                    <a:lnTo>
                      <a:pt x="2513" y="3736"/>
                    </a:lnTo>
                    <a:cubicBezTo>
                      <a:pt x="2513" y="3738"/>
                      <a:pt x="2209" y="5691"/>
                      <a:pt x="2509" y="5691"/>
                    </a:cubicBezTo>
                    <a:cubicBezTo>
                      <a:pt x="2530" y="5691"/>
                      <a:pt x="2554" y="5681"/>
                      <a:pt x="2582" y="5660"/>
                    </a:cubicBezTo>
                    <a:cubicBezTo>
                      <a:pt x="3000" y="5339"/>
                      <a:pt x="3209" y="3268"/>
                      <a:pt x="3269" y="2819"/>
                    </a:cubicBezTo>
                    <a:cubicBezTo>
                      <a:pt x="3330" y="2370"/>
                      <a:pt x="1734" y="1"/>
                      <a:pt x="1734" y="1"/>
                    </a:cubicBezTo>
                    <a:cubicBezTo>
                      <a:pt x="1734" y="1"/>
                      <a:pt x="1731" y="1"/>
                      <a:pt x="1726" y="1"/>
                    </a:cubicBezTo>
                    <a:close/>
                  </a:path>
                </a:pathLst>
              </a:custGeom>
              <a:solidFill>
                <a:srgbClr val="D1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8"/>
              <p:cNvSpPr/>
              <p:nvPr/>
            </p:nvSpPr>
            <p:spPr>
              <a:xfrm>
                <a:off x="98875" y="1652825"/>
                <a:ext cx="3072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2446" extrusionOk="0">
                    <a:moveTo>
                      <a:pt x="1" y="0"/>
                    </a:moveTo>
                    <a:lnTo>
                      <a:pt x="703" y="2446"/>
                    </a:lnTo>
                    <a:cubicBezTo>
                      <a:pt x="703" y="2446"/>
                      <a:pt x="760" y="2390"/>
                      <a:pt x="833" y="2296"/>
                    </a:cubicBezTo>
                    <a:cubicBezTo>
                      <a:pt x="891" y="2225"/>
                      <a:pt x="958" y="2133"/>
                      <a:pt x="1017" y="2028"/>
                    </a:cubicBezTo>
                    <a:cubicBezTo>
                      <a:pt x="1136" y="1819"/>
                      <a:pt x="1228" y="1560"/>
                      <a:pt x="1152" y="1326"/>
                    </a:cubicBezTo>
                    <a:cubicBezTo>
                      <a:pt x="987" y="8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8"/>
              <p:cNvSpPr/>
              <p:nvPr/>
            </p:nvSpPr>
            <p:spPr>
              <a:xfrm>
                <a:off x="119450" y="1686250"/>
                <a:ext cx="52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960" extrusionOk="0">
                    <a:moveTo>
                      <a:pt x="83" y="1"/>
                    </a:moveTo>
                    <a:cubicBezTo>
                      <a:pt x="44" y="1"/>
                      <a:pt x="0" y="34"/>
                      <a:pt x="8" y="85"/>
                    </a:cubicBezTo>
                    <a:cubicBezTo>
                      <a:pt x="56" y="368"/>
                      <a:pt x="102" y="681"/>
                      <a:pt x="10" y="959"/>
                    </a:cubicBezTo>
                    <a:cubicBezTo>
                      <a:pt x="68" y="888"/>
                      <a:pt x="135" y="796"/>
                      <a:pt x="194" y="691"/>
                    </a:cubicBezTo>
                    <a:cubicBezTo>
                      <a:pt x="208" y="476"/>
                      <a:pt x="173" y="255"/>
                      <a:pt x="139" y="50"/>
                    </a:cubicBezTo>
                    <a:cubicBezTo>
                      <a:pt x="133" y="15"/>
                      <a:pt x="109" y="1"/>
                      <a:pt x="83" y="1"/>
                    </a:cubicBezTo>
                    <a:close/>
                  </a:path>
                </a:pathLst>
              </a:custGeom>
              <a:solidFill>
                <a:srgbClr val="994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8"/>
              <p:cNvSpPr/>
              <p:nvPr/>
            </p:nvSpPr>
            <p:spPr>
              <a:xfrm>
                <a:off x="126075" y="1767100"/>
                <a:ext cx="366400" cy="236850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9474" extrusionOk="0">
                    <a:moveTo>
                      <a:pt x="3917" y="0"/>
                    </a:moveTo>
                    <a:cubicBezTo>
                      <a:pt x="3917" y="0"/>
                      <a:pt x="0" y="5398"/>
                      <a:pt x="873" y="6772"/>
                    </a:cubicBezTo>
                    <a:cubicBezTo>
                      <a:pt x="1815" y="8256"/>
                      <a:pt x="6922" y="9473"/>
                      <a:pt x="10587" y="9473"/>
                    </a:cubicBezTo>
                    <a:cubicBezTo>
                      <a:pt x="12695" y="9473"/>
                      <a:pt x="14326" y="9071"/>
                      <a:pt x="14414" y="8086"/>
                    </a:cubicBezTo>
                    <a:cubicBezTo>
                      <a:pt x="14656" y="5387"/>
                      <a:pt x="13041" y="1059"/>
                      <a:pt x="13041" y="1059"/>
                    </a:cubicBezTo>
                    <a:cubicBezTo>
                      <a:pt x="11907" y="1413"/>
                      <a:pt x="10814" y="1549"/>
                      <a:pt x="9803" y="1549"/>
                    </a:cubicBezTo>
                    <a:cubicBezTo>
                      <a:pt x="6396" y="1549"/>
                      <a:pt x="3917" y="0"/>
                      <a:pt x="39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8"/>
              <p:cNvSpPr/>
              <p:nvPr/>
            </p:nvSpPr>
            <p:spPr>
              <a:xfrm>
                <a:off x="77825" y="2795275"/>
                <a:ext cx="129275" cy="128600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144" extrusionOk="0">
                    <a:moveTo>
                      <a:pt x="4006" y="0"/>
                    </a:moveTo>
                    <a:lnTo>
                      <a:pt x="0" y="618"/>
                    </a:lnTo>
                    <a:lnTo>
                      <a:pt x="2492" y="5143"/>
                    </a:lnTo>
                    <a:lnTo>
                      <a:pt x="5170" y="4984"/>
                    </a:lnTo>
                    <a:lnTo>
                      <a:pt x="4006" y="0"/>
                    </a:lnTo>
                    <a:close/>
                  </a:path>
                </a:pathLst>
              </a:custGeom>
              <a:solidFill>
                <a:srgbClr val="D1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8"/>
              <p:cNvSpPr/>
              <p:nvPr/>
            </p:nvSpPr>
            <p:spPr>
              <a:xfrm>
                <a:off x="-6475" y="2907825"/>
                <a:ext cx="217275" cy="92675"/>
              </a:xfrm>
              <a:custGeom>
                <a:avLst/>
                <a:gdLst/>
                <a:ahLst/>
                <a:cxnLst/>
                <a:rect l="l" t="t" r="r" b="b"/>
                <a:pathLst>
                  <a:path w="8691" h="3707" extrusionOk="0">
                    <a:moveTo>
                      <a:pt x="8547" y="0"/>
                    </a:moveTo>
                    <a:cubicBezTo>
                      <a:pt x="8328" y="0"/>
                      <a:pt x="7915" y="327"/>
                      <a:pt x="7915" y="327"/>
                    </a:cubicBezTo>
                    <a:lnTo>
                      <a:pt x="6674" y="476"/>
                    </a:lnTo>
                    <a:cubicBezTo>
                      <a:pt x="6674" y="476"/>
                      <a:pt x="6405" y="145"/>
                      <a:pt x="6036" y="145"/>
                    </a:cubicBezTo>
                    <a:cubicBezTo>
                      <a:pt x="5973" y="145"/>
                      <a:pt x="5907" y="154"/>
                      <a:pt x="5839" y="177"/>
                    </a:cubicBezTo>
                    <a:cubicBezTo>
                      <a:pt x="5371" y="332"/>
                      <a:pt x="4759" y="1098"/>
                      <a:pt x="4759" y="1098"/>
                    </a:cubicBezTo>
                    <a:cubicBezTo>
                      <a:pt x="4759" y="1098"/>
                      <a:pt x="2225" y="1909"/>
                      <a:pt x="1541" y="1953"/>
                    </a:cubicBezTo>
                    <a:cubicBezTo>
                      <a:pt x="856" y="1996"/>
                      <a:pt x="257" y="2381"/>
                      <a:pt x="0" y="3707"/>
                    </a:cubicBezTo>
                    <a:lnTo>
                      <a:pt x="8300" y="3707"/>
                    </a:lnTo>
                    <a:cubicBezTo>
                      <a:pt x="8300" y="3707"/>
                      <a:pt x="8627" y="712"/>
                      <a:pt x="8676" y="200"/>
                    </a:cubicBezTo>
                    <a:cubicBezTo>
                      <a:pt x="8691" y="53"/>
                      <a:pt x="8634" y="0"/>
                      <a:pt x="85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8"/>
              <p:cNvSpPr/>
              <p:nvPr/>
            </p:nvSpPr>
            <p:spPr>
              <a:xfrm>
                <a:off x="31175" y="2955025"/>
                <a:ext cx="63200" cy="30300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1212" extrusionOk="0">
                    <a:moveTo>
                      <a:pt x="402" y="1"/>
                    </a:moveTo>
                    <a:cubicBezTo>
                      <a:pt x="306" y="1"/>
                      <a:pt x="210" y="6"/>
                      <a:pt x="113" y="17"/>
                    </a:cubicBezTo>
                    <a:lnTo>
                      <a:pt x="113" y="19"/>
                    </a:lnTo>
                    <a:cubicBezTo>
                      <a:pt x="4" y="30"/>
                      <a:pt x="0" y="198"/>
                      <a:pt x="101" y="198"/>
                    </a:cubicBezTo>
                    <a:cubicBezTo>
                      <a:pt x="105" y="198"/>
                      <a:pt x="109" y="198"/>
                      <a:pt x="113" y="198"/>
                    </a:cubicBezTo>
                    <a:cubicBezTo>
                      <a:pt x="207" y="187"/>
                      <a:pt x="300" y="182"/>
                      <a:pt x="392" y="182"/>
                    </a:cubicBezTo>
                    <a:cubicBezTo>
                      <a:pt x="1153" y="182"/>
                      <a:pt x="1879" y="541"/>
                      <a:pt x="2327" y="1172"/>
                    </a:cubicBezTo>
                    <a:cubicBezTo>
                      <a:pt x="2346" y="1200"/>
                      <a:pt x="2374" y="1212"/>
                      <a:pt x="2401" y="1212"/>
                    </a:cubicBezTo>
                    <a:cubicBezTo>
                      <a:pt x="2465" y="1212"/>
                      <a:pt x="2527" y="1148"/>
                      <a:pt x="2480" y="1082"/>
                    </a:cubicBezTo>
                    <a:cubicBezTo>
                      <a:pt x="1999" y="405"/>
                      <a:pt x="1223" y="1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8"/>
              <p:cNvSpPr/>
              <p:nvPr/>
            </p:nvSpPr>
            <p:spPr>
              <a:xfrm>
                <a:off x="178050" y="2938200"/>
                <a:ext cx="29775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971" extrusionOk="0">
                    <a:moveTo>
                      <a:pt x="1096" y="1"/>
                    </a:moveTo>
                    <a:cubicBezTo>
                      <a:pt x="1086" y="1"/>
                      <a:pt x="1076" y="3"/>
                      <a:pt x="1065" y="9"/>
                    </a:cubicBezTo>
                    <a:cubicBezTo>
                      <a:pt x="371" y="401"/>
                      <a:pt x="1" y="1181"/>
                      <a:pt x="344" y="1937"/>
                    </a:cubicBezTo>
                    <a:cubicBezTo>
                      <a:pt x="354" y="1961"/>
                      <a:pt x="372" y="1970"/>
                      <a:pt x="391" y="1970"/>
                    </a:cubicBezTo>
                    <a:cubicBezTo>
                      <a:pt x="432" y="1970"/>
                      <a:pt x="477" y="1923"/>
                      <a:pt x="453" y="1872"/>
                    </a:cubicBezTo>
                    <a:cubicBezTo>
                      <a:pt x="141" y="1181"/>
                      <a:pt x="503" y="474"/>
                      <a:pt x="1129" y="121"/>
                    </a:cubicBezTo>
                    <a:cubicBezTo>
                      <a:pt x="1191" y="86"/>
                      <a:pt x="1153" y="1"/>
                      <a:pt x="10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8"/>
              <p:cNvSpPr/>
              <p:nvPr/>
            </p:nvSpPr>
            <p:spPr>
              <a:xfrm>
                <a:off x="-2350" y="2985325"/>
                <a:ext cx="20497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212" extrusionOk="0">
                    <a:moveTo>
                      <a:pt x="8118" y="0"/>
                    </a:moveTo>
                    <a:cubicBezTo>
                      <a:pt x="8118" y="0"/>
                      <a:pt x="8117" y="0"/>
                      <a:pt x="8116" y="0"/>
                    </a:cubicBezTo>
                    <a:cubicBezTo>
                      <a:pt x="7618" y="4"/>
                      <a:pt x="7119" y="10"/>
                      <a:pt x="6620" y="16"/>
                    </a:cubicBezTo>
                    <a:cubicBezTo>
                      <a:pt x="4441" y="39"/>
                      <a:pt x="2262" y="62"/>
                      <a:pt x="83" y="83"/>
                    </a:cubicBezTo>
                    <a:cubicBezTo>
                      <a:pt x="1" y="85"/>
                      <a:pt x="0" y="211"/>
                      <a:pt x="81" y="211"/>
                    </a:cubicBezTo>
                    <a:cubicBezTo>
                      <a:pt x="81" y="211"/>
                      <a:pt x="82" y="211"/>
                      <a:pt x="83" y="211"/>
                    </a:cubicBezTo>
                    <a:cubicBezTo>
                      <a:pt x="581" y="208"/>
                      <a:pt x="1080" y="202"/>
                      <a:pt x="1579" y="196"/>
                    </a:cubicBezTo>
                    <a:cubicBezTo>
                      <a:pt x="3758" y="173"/>
                      <a:pt x="5937" y="152"/>
                      <a:pt x="8116" y="129"/>
                    </a:cubicBezTo>
                    <a:cubicBezTo>
                      <a:pt x="8198" y="127"/>
                      <a:pt x="8199" y="0"/>
                      <a:pt x="8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8"/>
              <p:cNvSpPr/>
              <p:nvPr/>
            </p:nvSpPr>
            <p:spPr>
              <a:xfrm>
                <a:off x="-160225" y="1864675"/>
                <a:ext cx="476075" cy="964950"/>
              </a:xfrm>
              <a:custGeom>
                <a:avLst/>
                <a:gdLst/>
                <a:ahLst/>
                <a:cxnLst/>
                <a:rect l="l" t="t" r="r" b="b"/>
                <a:pathLst>
                  <a:path w="19043" h="38598" extrusionOk="0">
                    <a:moveTo>
                      <a:pt x="12966" y="1"/>
                    </a:moveTo>
                    <a:lnTo>
                      <a:pt x="12964" y="3"/>
                    </a:lnTo>
                    <a:cubicBezTo>
                      <a:pt x="12964" y="3"/>
                      <a:pt x="12964" y="3"/>
                      <a:pt x="12964" y="3"/>
                    </a:cubicBezTo>
                    <a:lnTo>
                      <a:pt x="12964" y="3"/>
                    </a:lnTo>
                    <a:cubicBezTo>
                      <a:pt x="12965" y="2"/>
                      <a:pt x="12966" y="1"/>
                      <a:pt x="12966" y="1"/>
                    </a:cubicBezTo>
                    <a:close/>
                    <a:moveTo>
                      <a:pt x="12964" y="3"/>
                    </a:moveTo>
                    <a:cubicBezTo>
                      <a:pt x="12827" y="200"/>
                      <a:pt x="3217" y="13997"/>
                      <a:pt x="1614" y="18894"/>
                    </a:cubicBezTo>
                    <a:cubicBezTo>
                      <a:pt x="0" y="23827"/>
                      <a:pt x="8329" y="38598"/>
                      <a:pt x="8329" y="38598"/>
                    </a:cubicBezTo>
                    <a:lnTo>
                      <a:pt x="15580" y="38170"/>
                    </a:lnTo>
                    <a:cubicBezTo>
                      <a:pt x="15580" y="38170"/>
                      <a:pt x="8161" y="22203"/>
                      <a:pt x="8788" y="20056"/>
                    </a:cubicBezTo>
                    <a:cubicBezTo>
                      <a:pt x="9415" y="17908"/>
                      <a:pt x="19043" y="6492"/>
                      <a:pt x="19043" y="6492"/>
                    </a:cubicBezTo>
                    <a:cubicBezTo>
                      <a:pt x="18316" y="3655"/>
                      <a:pt x="16200" y="1668"/>
                      <a:pt x="12964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8"/>
              <p:cNvSpPr/>
              <p:nvPr/>
            </p:nvSpPr>
            <p:spPr>
              <a:xfrm>
                <a:off x="17075" y="2794350"/>
                <a:ext cx="226850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812" extrusionOk="0">
                    <a:moveTo>
                      <a:pt x="0" y="1"/>
                    </a:moveTo>
                    <a:lnTo>
                      <a:pt x="840" y="1812"/>
                    </a:lnTo>
                    <a:lnTo>
                      <a:pt x="9073" y="1693"/>
                    </a:lnTo>
                    <a:lnTo>
                      <a:pt x="8469" y="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8"/>
              <p:cNvSpPr/>
              <p:nvPr/>
            </p:nvSpPr>
            <p:spPr>
              <a:xfrm>
                <a:off x="-8700" y="1905100"/>
                <a:ext cx="155175" cy="222350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8894" extrusionOk="0">
                    <a:moveTo>
                      <a:pt x="5794" y="1"/>
                    </a:moveTo>
                    <a:lnTo>
                      <a:pt x="5794" y="1"/>
                    </a:lnTo>
                    <a:cubicBezTo>
                      <a:pt x="5761" y="49"/>
                      <a:pt x="5727" y="97"/>
                      <a:pt x="5694" y="147"/>
                    </a:cubicBezTo>
                    <a:cubicBezTo>
                      <a:pt x="5850" y="724"/>
                      <a:pt x="5896" y="1330"/>
                      <a:pt x="5840" y="1933"/>
                    </a:cubicBezTo>
                    <a:cubicBezTo>
                      <a:pt x="5654" y="3924"/>
                      <a:pt x="4396" y="5712"/>
                      <a:pt x="2917" y="6987"/>
                    </a:cubicBezTo>
                    <a:cubicBezTo>
                      <a:pt x="2082" y="7705"/>
                      <a:pt x="1135" y="8282"/>
                      <a:pt x="122" y="8698"/>
                    </a:cubicBezTo>
                    <a:cubicBezTo>
                      <a:pt x="82" y="8764"/>
                      <a:pt x="41" y="8829"/>
                      <a:pt x="1" y="8894"/>
                    </a:cubicBezTo>
                    <a:cubicBezTo>
                      <a:pt x="348" y="8758"/>
                      <a:pt x="688" y="8604"/>
                      <a:pt x="1020" y="8432"/>
                    </a:cubicBezTo>
                    <a:cubicBezTo>
                      <a:pt x="2771" y="7521"/>
                      <a:pt x="4311" y="6091"/>
                      <a:pt x="5232" y="4334"/>
                    </a:cubicBezTo>
                    <a:cubicBezTo>
                      <a:pt x="5928" y="3007"/>
                      <a:pt x="6207" y="1420"/>
                      <a:pt x="57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8"/>
              <p:cNvSpPr/>
              <p:nvPr/>
            </p:nvSpPr>
            <p:spPr>
              <a:xfrm>
                <a:off x="136725" y="2049975"/>
                <a:ext cx="142100" cy="180925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7237" extrusionOk="0">
                    <a:moveTo>
                      <a:pt x="3455" y="0"/>
                    </a:moveTo>
                    <a:cubicBezTo>
                      <a:pt x="3223" y="0"/>
                      <a:pt x="2989" y="25"/>
                      <a:pt x="2759" y="78"/>
                    </a:cubicBezTo>
                    <a:cubicBezTo>
                      <a:pt x="1757" y="306"/>
                      <a:pt x="909" y="998"/>
                      <a:pt x="478" y="1927"/>
                    </a:cubicBezTo>
                    <a:cubicBezTo>
                      <a:pt x="0" y="2957"/>
                      <a:pt x="21" y="4123"/>
                      <a:pt x="186" y="5222"/>
                    </a:cubicBezTo>
                    <a:cubicBezTo>
                      <a:pt x="284" y="5867"/>
                      <a:pt x="397" y="6556"/>
                      <a:pt x="564" y="7237"/>
                    </a:cubicBezTo>
                    <a:cubicBezTo>
                      <a:pt x="602" y="7187"/>
                      <a:pt x="641" y="7137"/>
                      <a:pt x="677" y="7089"/>
                    </a:cubicBezTo>
                    <a:cubicBezTo>
                      <a:pt x="531" y="6477"/>
                      <a:pt x="418" y="5855"/>
                      <a:pt x="324" y="5242"/>
                    </a:cubicBezTo>
                    <a:cubicBezTo>
                      <a:pt x="152" y="4131"/>
                      <a:pt x="127" y="2938"/>
                      <a:pt x="637" y="1906"/>
                    </a:cubicBezTo>
                    <a:cubicBezTo>
                      <a:pt x="1080" y="1010"/>
                      <a:pt x="1943" y="354"/>
                      <a:pt x="2929" y="181"/>
                    </a:cubicBezTo>
                    <a:cubicBezTo>
                      <a:pt x="3105" y="150"/>
                      <a:pt x="3281" y="136"/>
                      <a:pt x="3456" y="136"/>
                    </a:cubicBezTo>
                    <a:cubicBezTo>
                      <a:pt x="4230" y="136"/>
                      <a:pt x="4984" y="427"/>
                      <a:pt x="5571" y="937"/>
                    </a:cubicBezTo>
                    <a:cubicBezTo>
                      <a:pt x="5536" y="929"/>
                      <a:pt x="5504" y="920"/>
                      <a:pt x="5471" y="912"/>
                    </a:cubicBezTo>
                    <a:cubicBezTo>
                      <a:pt x="5464" y="910"/>
                      <a:pt x="5458" y="909"/>
                      <a:pt x="5452" y="909"/>
                    </a:cubicBezTo>
                    <a:cubicBezTo>
                      <a:pt x="5382" y="909"/>
                      <a:pt x="5359" y="1021"/>
                      <a:pt x="5435" y="1041"/>
                    </a:cubicBezTo>
                    <a:cubicBezTo>
                      <a:pt x="5461" y="1048"/>
                      <a:pt x="5488" y="1056"/>
                      <a:pt x="5515" y="1062"/>
                    </a:cubicBezTo>
                    <a:cubicBezTo>
                      <a:pt x="5544" y="1029"/>
                      <a:pt x="5573" y="995"/>
                      <a:pt x="5599" y="962"/>
                    </a:cubicBezTo>
                    <a:cubicBezTo>
                      <a:pt x="5603" y="958"/>
                      <a:pt x="5607" y="952"/>
                      <a:pt x="5611" y="949"/>
                    </a:cubicBezTo>
                    <a:cubicBezTo>
                      <a:pt x="5636" y="918"/>
                      <a:pt x="5659" y="887"/>
                      <a:pt x="5684" y="858"/>
                    </a:cubicBezTo>
                    <a:cubicBezTo>
                      <a:pt x="5070" y="312"/>
                      <a:pt x="4270" y="0"/>
                      <a:pt x="34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8"/>
              <p:cNvSpPr/>
              <p:nvPr/>
            </p:nvSpPr>
            <p:spPr>
              <a:xfrm>
                <a:off x="-34050" y="2166000"/>
                <a:ext cx="148725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5949" h="4639" extrusionOk="0">
                    <a:moveTo>
                      <a:pt x="77" y="0"/>
                    </a:moveTo>
                    <a:cubicBezTo>
                      <a:pt x="50" y="44"/>
                      <a:pt x="25" y="88"/>
                      <a:pt x="0" y="131"/>
                    </a:cubicBezTo>
                    <a:cubicBezTo>
                      <a:pt x="957" y="280"/>
                      <a:pt x="1888" y="585"/>
                      <a:pt x="2747" y="1067"/>
                    </a:cubicBezTo>
                    <a:cubicBezTo>
                      <a:pt x="4144" y="1848"/>
                      <a:pt x="5348" y="3115"/>
                      <a:pt x="5855" y="4639"/>
                    </a:cubicBezTo>
                    <a:cubicBezTo>
                      <a:pt x="5885" y="4596"/>
                      <a:pt x="5916" y="4554"/>
                      <a:pt x="5949" y="4510"/>
                    </a:cubicBezTo>
                    <a:cubicBezTo>
                      <a:pt x="5717" y="3852"/>
                      <a:pt x="5360" y="3238"/>
                      <a:pt x="4915" y="2692"/>
                    </a:cubicBezTo>
                    <a:cubicBezTo>
                      <a:pt x="3722" y="1224"/>
                      <a:pt x="1932" y="303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8"/>
              <p:cNvSpPr/>
              <p:nvPr/>
            </p:nvSpPr>
            <p:spPr>
              <a:xfrm>
                <a:off x="-124175" y="2221900"/>
                <a:ext cx="62750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7114" extrusionOk="0">
                    <a:moveTo>
                      <a:pt x="2383" y="1"/>
                    </a:moveTo>
                    <a:cubicBezTo>
                      <a:pt x="2351" y="60"/>
                      <a:pt x="2318" y="118"/>
                      <a:pt x="2285" y="175"/>
                    </a:cubicBezTo>
                    <a:cubicBezTo>
                      <a:pt x="2399" y="699"/>
                      <a:pt x="2362" y="1271"/>
                      <a:pt x="2262" y="1796"/>
                    </a:cubicBezTo>
                    <a:cubicBezTo>
                      <a:pt x="1933" y="3532"/>
                      <a:pt x="1205" y="5497"/>
                      <a:pt x="1" y="6924"/>
                    </a:cubicBezTo>
                    <a:lnTo>
                      <a:pt x="3" y="6924"/>
                    </a:lnTo>
                    <a:cubicBezTo>
                      <a:pt x="7" y="6987"/>
                      <a:pt x="14" y="7050"/>
                      <a:pt x="20" y="7114"/>
                    </a:cubicBezTo>
                    <a:cubicBezTo>
                      <a:pt x="845" y="6203"/>
                      <a:pt x="1426" y="5077"/>
                      <a:pt x="1829" y="3908"/>
                    </a:cubicBezTo>
                    <a:cubicBezTo>
                      <a:pt x="2145" y="3001"/>
                      <a:pt x="2443" y="2017"/>
                      <a:pt x="2493" y="1050"/>
                    </a:cubicBezTo>
                    <a:cubicBezTo>
                      <a:pt x="2510" y="699"/>
                      <a:pt x="2479" y="339"/>
                      <a:pt x="23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8"/>
              <p:cNvSpPr/>
              <p:nvPr/>
            </p:nvSpPr>
            <p:spPr>
              <a:xfrm>
                <a:off x="-55025" y="2316800"/>
                <a:ext cx="135025" cy="308450"/>
              </a:xfrm>
              <a:custGeom>
                <a:avLst/>
                <a:gdLst/>
                <a:ahLst/>
                <a:cxnLst/>
                <a:rect l="l" t="t" r="r" b="b"/>
                <a:pathLst>
                  <a:path w="5401" h="12338" extrusionOk="0">
                    <a:moveTo>
                      <a:pt x="3956" y="1"/>
                    </a:moveTo>
                    <a:cubicBezTo>
                      <a:pt x="3676" y="1"/>
                      <a:pt x="3388" y="54"/>
                      <a:pt x="3095" y="172"/>
                    </a:cubicBezTo>
                    <a:cubicBezTo>
                      <a:pt x="1862" y="669"/>
                      <a:pt x="1121" y="2002"/>
                      <a:pt x="761" y="3212"/>
                    </a:cubicBezTo>
                    <a:cubicBezTo>
                      <a:pt x="306" y="4737"/>
                      <a:pt x="363" y="6341"/>
                      <a:pt x="394" y="7914"/>
                    </a:cubicBezTo>
                    <a:cubicBezTo>
                      <a:pt x="421" y="9324"/>
                      <a:pt x="423" y="10791"/>
                      <a:pt x="1" y="12147"/>
                    </a:cubicBezTo>
                    <a:cubicBezTo>
                      <a:pt x="28" y="12211"/>
                      <a:pt x="57" y="12274"/>
                      <a:pt x="83" y="12337"/>
                    </a:cubicBezTo>
                    <a:cubicBezTo>
                      <a:pt x="973" y="9725"/>
                      <a:pt x="197" y="6817"/>
                      <a:pt x="682" y="4125"/>
                    </a:cubicBezTo>
                    <a:cubicBezTo>
                      <a:pt x="933" y="2737"/>
                      <a:pt x="1560" y="1169"/>
                      <a:pt x="2851" y="438"/>
                    </a:cubicBezTo>
                    <a:cubicBezTo>
                      <a:pt x="3219" y="231"/>
                      <a:pt x="3584" y="141"/>
                      <a:pt x="3939" y="141"/>
                    </a:cubicBezTo>
                    <a:cubicBezTo>
                      <a:pt x="4427" y="141"/>
                      <a:pt x="4895" y="310"/>
                      <a:pt x="5324" y="577"/>
                    </a:cubicBezTo>
                    <a:cubicBezTo>
                      <a:pt x="5349" y="536"/>
                      <a:pt x="5374" y="498"/>
                      <a:pt x="5401" y="458"/>
                    </a:cubicBezTo>
                    <a:cubicBezTo>
                      <a:pt x="4957" y="179"/>
                      <a:pt x="4470" y="1"/>
                      <a:pt x="39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8"/>
              <p:cNvSpPr/>
              <p:nvPr/>
            </p:nvSpPr>
            <p:spPr>
              <a:xfrm>
                <a:off x="55775" y="2487050"/>
                <a:ext cx="99850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6644" extrusionOk="0">
                    <a:moveTo>
                      <a:pt x="1331" y="1"/>
                    </a:moveTo>
                    <a:cubicBezTo>
                      <a:pt x="1057" y="252"/>
                      <a:pt x="813" y="534"/>
                      <a:pt x="618" y="860"/>
                    </a:cubicBezTo>
                    <a:cubicBezTo>
                      <a:pt x="150" y="1631"/>
                      <a:pt x="0" y="2566"/>
                      <a:pt x="353" y="3413"/>
                    </a:cubicBezTo>
                    <a:cubicBezTo>
                      <a:pt x="716" y="4280"/>
                      <a:pt x="1462" y="4961"/>
                      <a:pt x="2191" y="5527"/>
                    </a:cubicBezTo>
                    <a:cubicBezTo>
                      <a:pt x="2753" y="5963"/>
                      <a:pt x="3357" y="6337"/>
                      <a:pt x="3994" y="6644"/>
                    </a:cubicBezTo>
                    <a:cubicBezTo>
                      <a:pt x="3967" y="6582"/>
                      <a:pt x="3942" y="6519"/>
                      <a:pt x="3915" y="6458"/>
                    </a:cubicBezTo>
                    <a:cubicBezTo>
                      <a:pt x="3309" y="6153"/>
                      <a:pt x="2732" y="5786"/>
                      <a:pt x="2200" y="5366"/>
                    </a:cubicBezTo>
                    <a:cubicBezTo>
                      <a:pt x="1485" y="4798"/>
                      <a:pt x="750" y="4116"/>
                      <a:pt x="430" y="3237"/>
                    </a:cubicBezTo>
                    <a:cubicBezTo>
                      <a:pt x="96" y="2324"/>
                      <a:pt x="391" y="1324"/>
                      <a:pt x="975" y="580"/>
                    </a:cubicBezTo>
                    <a:cubicBezTo>
                      <a:pt x="1099" y="421"/>
                      <a:pt x="1235" y="275"/>
                      <a:pt x="1381" y="137"/>
                    </a:cubicBezTo>
                    <a:cubicBezTo>
                      <a:pt x="1364" y="91"/>
                      <a:pt x="1349" y="47"/>
                      <a:pt x="1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8"/>
              <p:cNvSpPr/>
              <p:nvPr/>
            </p:nvSpPr>
            <p:spPr>
              <a:xfrm>
                <a:off x="-22600" y="2661175"/>
                <a:ext cx="1941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1352" extrusionOk="0">
                    <a:moveTo>
                      <a:pt x="4064" y="0"/>
                    </a:moveTo>
                    <a:cubicBezTo>
                      <a:pt x="3469" y="0"/>
                      <a:pt x="2872" y="77"/>
                      <a:pt x="2285" y="237"/>
                    </a:cubicBezTo>
                    <a:cubicBezTo>
                      <a:pt x="1472" y="459"/>
                      <a:pt x="716" y="809"/>
                      <a:pt x="1" y="1231"/>
                    </a:cubicBezTo>
                    <a:cubicBezTo>
                      <a:pt x="18" y="1271"/>
                      <a:pt x="39" y="1311"/>
                      <a:pt x="58" y="1351"/>
                    </a:cubicBezTo>
                    <a:cubicBezTo>
                      <a:pt x="1324" y="611"/>
                      <a:pt x="2715" y="136"/>
                      <a:pt x="4157" y="136"/>
                    </a:cubicBezTo>
                    <a:cubicBezTo>
                      <a:pt x="4589" y="136"/>
                      <a:pt x="5026" y="178"/>
                      <a:pt x="5466" y="270"/>
                    </a:cubicBezTo>
                    <a:cubicBezTo>
                      <a:pt x="6277" y="438"/>
                      <a:pt x="7050" y="741"/>
                      <a:pt x="7766" y="1152"/>
                    </a:cubicBezTo>
                    <a:cubicBezTo>
                      <a:pt x="7735" y="1085"/>
                      <a:pt x="7706" y="1016"/>
                      <a:pt x="7676" y="949"/>
                    </a:cubicBezTo>
                    <a:cubicBezTo>
                      <a:pt x="7668" y="943"/>
                      <a:pt x="7660" y="939"/>
                      <a:pt x="7653" y="935"/>
                    </a:cubicBezTo>
                    <a:cubicBezTo>
                      <a:pt x="6541" y="334"/>
                      <a:pt x="5307" y="0"/>
                      <a:pt x="40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8"/>
              <p:cNvSpPr/>
              <p:nvPr/>
            </p:nvSpPr>
            <p:spPr>
              <a:xfrm>
                <a:off x="8150" y="2736575"/>
                <a:ext cx="198175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1277" extrusionOk="0">
                    <a:moveTo>
                      <a:pt x="0" y="718"/>
                    </a:moveTo>
                    <a:lnTo>
                      <a:pt x="0" y="720"/>
                    </a:lnTo>
                    <a:cubicBezTo>
                      <a:pt x="1" y="720"/>
                      <a:pt x="1" y="720"/>
                      <a:pt x="1" y="719"/>
                    </a:cubicBezTo>
                    <a:lnTo>
                      <a:pt x="1" y="719"/>
                    </a:lnTo>
                    <a:cubicBezTo>
                      <a:pt x="1" y="719"/>
                      <a:pt x="1" y="718"/>
                      <a:pt x="0" y="718"/>
                    </a:cubicBezTo>
                    <a:close/>
                    <a:moveTo>
                      <a:pt x="3565" y="0"/>
                    </a:moveTo>
                    <a:cubicBezTo>
                      <a:pt x="2346" y="0"/>
                      <a:pt x="1132" y="243"/>
                      <a:pt x="1" y="719"/>
                    </a:cubicBezTo>
                    <a:lnTo>
                      <a:pt x="1" y="719"/>
                    </a:lnTo>
                    <a:cubicBezTo>
                      <a:pt x="22" y="759"/>
                      <a:pt x="41" y="797"/>
                      <a:pt x="62" y="837"/>
                    </a:cubicBezTo>
                    <a:cubicBezTo>
                      <a:pt x="1165" y="368"/>
                      <a:pt x="2357" y="118"/>
                      <a:pt x="3562" y="118"/>
                    </a:cubicBezTo>
                    <a:cubicBezTo>
                      <a:pt x="3679" y="118"/>
                      <a:pt x="3796" y="120"/>
                      <a:pt x="3914" y="125"/>
                    </a:cubicBezTo>
                    <a:cubicBezTo>
                      <a:pt x="5323" y="183"/>
                      <a:pt x="6703" y="587"/>
                      <a:pt x="7926" y="1276"/>
                    </a:cubicBezTo>
                    <a:cubicBezTo>
                      <a:pt x="7896" y="1207"/>
                      <a:pt x="7863" y="1140"/>
                      <a:pt x="7832" y="1069"/>
                    </a:cubicBezTo>
                    <a:lnTo>
                      <a:pt x="7832" y="1067"/>
                    </a:lnTo>
                    <a:cubicBezTo>
                      <a:pt x="7652" y="971"/>
                      <a:pt x="7468" y="879"/>
                      <a:pt x="7280" y="795"/>
                    </a:cubicBezTo>
                    <a:cubicBezTo>
                      <a:pt x="6097" y="262"/>
                      <a:pt x="4829" y="0"/>
                      <a:pt x="35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8"/>
              <p:cNvSpPr/>
              <p:nvPr/>
            </p:nvSpPr>
            <p:spPr>
              <a:xfrm>
                <a:off x="209825" y="1792300"/>
                <a:ext cx="2527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10109" h="2106" extrusionOk="0">
                    <a:moveTo>
                      <a:pt x="114" y="1"/>
                    </a:moveTo>
                    <a:cubicBezTo>
                      <a:pt x="50" y="1"/>
                      <a:pt x="0" y="86"/>
                      <a:pt x="65" y="128"/>
                    </a:cubicBezTo>
                    <a:cubicBezTo>
                      <a:pt x="705" y="558"/>
                      <a:pt x="1386" y="924"/>
                      <a:pt x="2100" y="1217"/>
                    </a:cubicBezTo>
                    <a:cubicBezTo>
                      <a:pt x="3533" y="1806"/>
                      <a:pt x="5075" y="2105"/>
                      <a:pt x="6616" y="2105"/>
                    </a:cubicBezTo>
                    <a:cubicBezTo>
                      <a:pt x="7768" y="2105"/>
                      <a:pt x="8920" y="1938"/>
                      <a:pt x="10026" y="1599"/>
                    </a:cubicBezTo>
                    <a:cubicBezTo>
                      <a:pt x="10108" y="1575"/>
                      <a:pt x="10071" y="1460"/>
                      <a:pt x="9996" y="1460"/>
                    </a:cubicBezTo>
                    <a:cubicBezTo>
                      <a:pt x="9988" y="1460"/>
                      <a:pt x="9981" y="1461"/>
                      <a:pt x="9972" y="1463"/>
                    </a:cubicBezTo>
                    <a:cubicBezTo>
                      <a:pt x="8886" y="1796"/>
                      <a:pt x="7756" y="1959"/>
                      <a:pt x="6626" y="1959"/>
                    </a:cubicBezTo>
                    <a:cubicBezTo>
                      <a:pt x="4344" y="1959"/>
                      <a:pt x="2065" y="1293"/>
                      <a:pt x="157" y="15"/>
                    </a:cubicBezTo>
                    <a:cubicBezTo>
                      <a:pt x="143" y="5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8"/>
              <p:cNvSpPr/>
              <p:nvPr/>
            </p:nvSpPr>
            <p:spPr>
              <a:xfrm>
                <a:off x="229450" y="1777825"/>
                <a:ext cx="15075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121" extrusionOk="0">
                    <a:moveTo>
                      <a:pt x="501" y="1"/>
                    </a:moveTo>
                    <a:cubicBezTo>
                      <a:pt x="483" y="1"/>
                      <a:pt x="464" y="9"/>
                      <a:pt x="450" y="30"/>
                    </a:cubicBezTo>
                    <a:cubicBezTo>
                      <a:pt x="237" y="337"/>
                      <a:pt x="89" y="672"/>
                      <a:pt x="13" y="1039"/>
                    </a:cubicBezTo>
                    <a:cubicBezTo>
                      <a:pt x="1" y="1090"/>
                      <a:pt x="41" y="1120"/>
                      <a:pt x="83" y="1120"/>
                    </a:cubicBezTo>
                    <a:cubicBezTo>
                      <a:pt x="115" y="1120"/>
                      <a:pt x="148" y="1102"/>
                      <a:pt x="156" y="1062"/>
                    </a:cubicBezTo>
                    <a:cubicBezTo>
                      <a:pt x="229" y="720"/>
                      <a:pt x="364" y="408"/>
                      <a:pt x="563" y="122"/>
                    </a:cubicBezTo>
                    <a:cubicBezTo>
                      <a:pt x="602" y="65"/>
                      <a:pt x="552" y="1"/>
                      <a:pt x="501" y="1"/>
                    </a:cubicBezTo>
                    <a:close/>
                  </a:path>
                </a:pathLst>
              </a:custGeom>
              <a:solidFill>
                <a:srgbClr val="B86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8"/>
              <p:cNvSpPr/>
              <p:nvPr/>
            </p:nvSpPr>
            <p:spPr>
              <a:xfrm>
                <a:off x="414500" y="1802800"/>
                <a:ext cx="83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449" extrusionOk="0">
                    <a:moveTo>
                      <a:pt x="95" y="1"/>
                    </a:moveTo>
                    <a:cubicBezTo>
                      <a:pt x="51" y="1"/>
                      <a:pt x="1" y="44"/>
                      <a:pt x="17" y="101"/>
                    </a:cubicBezTo>
                    <a:cubicBezTo>
                      <a:pt x="136" y="515"/>
                      <a:pt x="188" y="936"/>
                      <a:pt x="172" y="1365"/>
                    </a:cubicBezTo>
                    <a:cubicBezTo>
                      <a:pt x="171" y="1418"/>
                      <a:pt x="216" y="1448"/>
                      <a:pt x="256" y="1448"/>
                    </a:cubicBezTo>
                    <a:cubicBezTo>
                      <a:pt x="288" y="1448"/>
                      <a:pt x="316" y="1430"/>
                      <a:pt x="318" y="1388"/>
                    </a:cubicBezTo>
                    <a:cubicBezTo>
                      <a:pt x="333" y="932"/>
                      <a:pt x="280" y="487"/>
                      <a:pt x="153" y="47"/>
                    </a:cubicBezTo>
                    <a:cubicBezTo>
                      <a:pt x="144" y="15"/>
                      <a:pt x="120" y="1"/>
                      <a:pt x="95" y="1"/>
                    </a:cubicBezTo>
                    <a:close/>
                  </a:path>
                </a:pathLst>
              </a:custGeom>
              <a:solidFill>
                <a:srgbClr val="B86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8"/>
              <p:cNvSpPr/>
              <p:nvPr/>
            </p:nvSpPr>
            <p:spPr>
              <a:xfrm>
                <a:off x="346875" y="1806500"/>
                <a:ext cx="600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360" extrusionOk="0">
                    <a:moveTo>
                      <a:pt x="89" y="1"/>
                    </a:moveTo>
                    <a:cubicBezTo>
                      <a:pt x="48" y="1"/>
                      <a:pt x="10" y="29"/>
                      <a:pt x="19" y="80"/>
                    </a:cubicBezTo>
                    <a:cubicBezTo>
                      <a:pt x="92" y="481"/>
                      <a:pt x="90" y="878"/>
                      <a:pt x="11" y="1279"/>
                    </a:cubicBezTo>
                    <a:cubicBezTo>
                      <a:pt x="1" y="1330"/>
                      <a:pt x="41" y="1359"/>
                      <a:pt x="82" y="1359"/>
                    </a:cubicBezTo>
                    <a:cubicBezTo>
                      <a:pt x="115" y="1359"/>
                      <a:pt x="148" y="1341"/>
                      <a:pt x="155" y="1300"/>
                    </a:cubicBezTo>
                    <a:cubicBezTo>
                      <a:pt x="238" y="887"/>
                      <a:pt x="240" y="477"/>
                      <a:pt x="165" y="62"/>
                    </a:cubicBezTo>
                    <a:cubicBezTo>
                      <a:pt x="157" y="20"/>
                      <a:pt x="122" y="1"/>
                      <a:pt x="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8"/>
              <p:cNvSpPr/>
              <p:nvPr/>
            </p:nvSpPr>
            <p:spPr>
              <a:xfrm>
                <a:off x="294300" y="1805825"/>
                <a:ext cx="19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27" extrusionOk="0">
                    <a:moveTo>
                      <a:pt x="390" y="1"/>
                    </a:moveTo>
                    <a:cubicBezTo>
                      <a:pt x="214" y="1"/>
                      <a:pt x="59" y="129"/>
                      <a:pt x="31" y="308"/>
                    </a:cubicBezTo>
                    <a:cubicBezTo>
                      <a:pt x="0" y="506"/>
                      <a:pt x="137" y="692"/>
                      <a:pt x="334" y="722"/>
                    </a:cubicBezTo>
                    <a:cubicBezTo>
                      <a:pt x="353" y="725"/>
                      <a:pt x="372" y="727"/>
                      <a:pt x="390" y="727"/>
                    </a:cubicBezTo>
                    <a:cubicBezTo>
                      <a:pt x="565" y="727"/>
                      <a:pt x="719" y="598"/>
                      <a:pt x="747" y="419"/>
                    </a:cubicBezTo>
                    <a:cubicBezTo>
                      <a:pt x="777" y="222"/>
                      <a:pt x="643" y="36"/>
                      <a:pt x="446" y="5"/>
                    </a:cubicBezTo>
                    <a:cubicBezTo>
                      <a:pt x="427" y="2"/>
                      <a:pt x="408" y="1"/>
                      <a:pt x="3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8"/>
              <p:cNvSpPr/>
              <p:nvPr/>
            </p:nvSpPr>
            <p:spPr>
              <a:xfrm>
                <a:off x="423325" y="1837725"/>
                <a:ext cx="44900" cy="89675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3587" extrusionOk="0">
                    <a:moveTo>
                      <a:pt x="64" y="1"/>
                    </a:moveTo>
                    <a:cubicBezTo>
                      <a:pt x="31" y="1"/>
                      <a:pt x="1" y="21"/>
                      <a:pt x="1" y="64"/>
                    </a:cubicBezTo>
                    <a:cubicBezTo>
                      <a:pt x="17" y="1382"/>
                      <a:pt x="209" y="3076"/>
                      <a:pt x="1661" y="3582"/>
                    </a:cubicBezTo>
                    <a:cubicBezTo>
                      <a:pt x="1670" y="3585"/>
                      <a:pt x="1678" y="3587"/>
                      <a:pt x="1687" y="3587"/>
                    </a:cubicBezTo>
                    <a:cubicBezTo>
                      <a:pt x="1760" y="3587"/>
                      <a:pt x="1796" y="3474"/>
                      <a:pt x="1714" y="3446"/>
                    </a:cubicBezTo>
                    <a:cubicBezTo>
                      <a:pt x="331" y="2965"/>
                      <a:pt x="163" y="1330"/>
                      <a:pt x="147" y="80"/>
                    </a:cubicBezTo>
                    <a:cubicBezTo>
                      <a:pt x="146" y="29"/>
                      <a:pt x="103" y="1"/>
                      <a:pt x="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8"/>
              <p:cNvSpPr/>
              <p:nvPr/>
            </p:nvSpPr>
            <p:spPr>
              <a:xfrm>
                <a:off x="167175" y="1819975"/>
                <a:ext cx="7850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3240" extrusionOk="0">
                    <a:moveTo>
                      <a:pt x="3043" y="0"/>
                    </a:moveTo>
                    <a:cubicBezTo>
                      <a:pt x="3009" y="0"/>
                      <a:pt x="2974" y="18"/>
                      <a:pt x="2960" y="59"/>
                    </a:cubicBezTo>
                    <a:cubicBezTo>
                      <a:pt x="2502" y="1380"/>
                      <a:pt x="1744" y="3053"/>
                      <a:pt x="106" y="3076"/>
                    </a:cubicBezTo>
                    <a:cubicBezTo>
                      <a:pt x="1" y="3078"/>
                      <a:pt x="10" y="3239"/>
                      <a:pt x="113" y="3239"/>
                    </a:cubicBezTo>
                    <a:cubicBezTo>
                      <a:pt x="114" y="3239"/>
                      <a:pt x="115" y="3239"/>
                      <a:pt x="115" y="3239"/>
                    </a:cubicBezTo>
                    <a:cubicBezTo>
                      <a:pt x="1834" y="3216"/>
                      <a:pt x="2636" y="1486"/>
                      <a:pt x="3119" y="95"/>
                    </a:cubicBezTo>
                    <a:cubicBezTo>
                      <a:pt x="3140" y="37"/>
                      <a:pt x="3092" y="0"/>
                      <a:pt x="30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8"/>
              <p:cNvSpPr/>
              <p:nvPr/>
            </p:nvSpPr>
            <p:spPr>
              <a:xfrm>
                <a:off x="355450" y="2971325"/>
                <a:ext cx="71850" cy="160875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6435" extrusionOk="0">
                    <a:moveTo>
                      <a:pt x="77" y="0"/>
                    </a:moveTo>
                    <a:lnTo>
                      <a:pt x="0" y="6394"/>
                    </a:lnTo>
                    <a:lnTo>
                      <a:pt x="2011" y="6434"/>
                    </a:lnTo>
                    <a:lnTo>
                      <a:pt x="2874" y="28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D1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8"/>
              <p:cNvSpPr/>
              <p:nvPr/>
            </p:nvSpPr>
            <p:spPr>
              <a:xfrm>
                <a:off x="329500" y="3110350"/>
                <a:ext cx="14922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5969" h="3810" extrusionOk="0">
                    <a:moveTo>
                      <a:pt x="2510" y="0"/>
                    </a:moveTo>
                    <a:cubicBezTo>
                      <a:pt x="2490" y="0"/>
                      <a:pt x="2469" y="1"/>
                      <a:pt x="2448" y="2"/>
                    </a:cubicBezTo>
                    <a:cubicBezTo>
                      <a:pt x="1501" y="67"/>
                      <a:pt x="1084" y="773"/>
                      <a:pt x="1084" y="773"/>
                    </a:cubicBezTo>
                    <a:cubicBezTo>
                      <a:pt x="1084" y="773"/>
                      <a:pt x="915" y="360"/>
                      <a:pt x="721" y="360"/>
                    </a:cubicBezTo>
                    <a:cubicBezTo>
                      <a:pt x="637" y="360"/>
                      <a:pt x="550" y="436"/>
                      <a:pt x="469" y="652"/>
                    </a:cubicBezTo>
                    <a:cubicBezTo>
                      <a:pt x="277" y="1165"/>
                      <a:pt x="123" y="2536"/>
                      <a:pt x="48" y="3292"/>
                    </a:cubicBezTo>
                    <a:cubicBezTo>
                      <a:pt x="43" y="3351"/>
                      <a:pt x="37" y="3405"/>
                      <a:pt x="33" y="3455"/>
                    </a:cubicBezTo>
                    <a:cubicBezTo>
                      <a:pt x="12" y="3674"/>
                      <a:pt x="0" y="3810"/>
                      <a:pt x="0" y="3810"/>
                    </a:cubicBezTo>
                    <a:lnTo>
                      <a:pt x="5836" y="3810"/>
                    </a:lnTo>
                    <a:cubicBezTo>
                      <a:pt x="5882" y="3664"/>
                      <a:pt x="5913" y="3526"/>
                      <a:pt x="5930" y="3394"/>
                    </a:cubicBezTo>
                    <a:cubicBezTo>
                      <a:pt x="5936" y="3338"/>
                      <a:pt x="5939" y="3284"/>
                      <a:pt x="5941" y="3231"/>
                    </a:cubicBezTo>
                    <a:cubicBezTo>
                      <a:pt x="5968" y="2482"/>
                      <a:pt x="5512" y="1993"/>
                      <a:pt x="4963" y="1915"/>
                    </a:cubicBezTo>
                    <a:cubicBezTo>
                      <a:pt x="4669" y="1874"/>
                      <a:pt x="4326" y="1575"/>
                      <a:pt x="4075" y="1312"/>
                    </a:cubicBezTo>
                    <a:cubicBezTo>
                      <a:pt x="4073" y="1278"/>
                      <a:pt x="3442" y="261"/>
                      <a:pt x="3221" y="183"/>
                    </a:cubicBezTo>
                    <a:cubicBezTo>
                      <a:pt x="3213" y="180"/>
                      <a:pt x="3205" y="178"/>
                      <a:pt x="3199" y="178"/>
                    </a:cubicBezTo>
                    <a:cubicBezTo>
                      <a:pt x="3115" y="178"/>
                      <a:pt x="3176" y="404"/>
                      <a:pt x="3112" y="541"/>
                    </a:cubicBezTo>
                    <a:cubicBezTo>
                      <a:pt x="2958" y="191"/>
                      <a:pt x="2832" y="0"/>
                      <a:pt x="25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8"/>
              <p:cNvSpPr/>
              <p:nvPr/>
            </p:nvSpPr>
            <p:spPr>
              <a:xfrm>
                <a:off x="333775" y="3148425"/>
                <a:ext cx="2827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835" extrusionOk="0">
                    <a:moveTo>
                      <a:pt x="91" y="1"/>
                    </a:moveTo>
                    <a:cubicBezTo>
                      <a:pt x="37" y="1"/>
                      <a:pt x="1" y="90"/>
                      <a:pt x="60" y="131"/>
                    </a:cubicBezTo>
                    <a:cubicBezTo>
                      <a:pt x="595" y="514"/>
                      <a:pt x="934" y="1113"/>
                      <a:pt x="990" y="1769"/>
                    </a:cubicBezTo>
                    <a:cubicBezTo>
                      <a:pt x="994" y="1812"/>
                      <a:pt x="1030" y="1834"/>
                      <a:pt x="1064" y="1834"/>
                    </a:cubicBezTo>
                    <a:cubicBezTo>
                      <a:pt x="1098" y="1834"/>
                      <a:pt x="1130" y="1813"/>
                      <a:pt x="1126" y="1769"/>
                    </a:cubicBezTo>
                    <a:cubicBezTo>
                      <a:pt x="1065" y="1061"/>
                      <a:pt x="704" y="428"/>
                      <a:pt x="127" y="14"/>
                    </a:cubicBezTo>
                    <a:cubicBezTo>
                      <a:pt x="115" y="5"/>
                      <a:pt x="102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8"/>
              <p:cNvSpPr/>
              <p:nvPr/>
            </p:nvSpPr>
            <p:spPr>
              <a:xfrm>
                <a:off x="387350" y="3155775"/>
                <a:ext cx="63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1505" extrusionOk="0">
                    <a:moveTo>
                      <a:pt x="2048" y="0"/>
                    </a:moveTo>
                    <a:cubicBezTo>
                      <a:pt x="1150" y="0"/>
                      <a:pt x="340" y="548"/>
                      <a:pt x="19" y="1421"/>
                    </a:cubicBezTo>
                    <a:cubicBezTo>
                      <a:pt x="0" y="1471"/>
                      <a:pt x="42" y="1504"/>
                      <a:pt x="83" y="1504"/>
                    </a:cubicBezTo>
                    <a:cubicBezTo>
                      <a:pt x="111" y="1504"/>
                      <a:pt x="138" y="1490"/>
                      <a:pt x="149" y="1458"/>
                    </a:cubicBezTo>
                    <a:cubicBezTo>
                      <a:pt x="448" y="649"/>
                      <a:pt x="1208" y="134"/>
                      <a:pt x="2044" y="134"/>
                    </a:cubicBezTo>
                    <a:cubicBezTo>
                      <a:pt x="2165" y="134"/>
                      <a:pt x="2288" y="144"/>
                      <a:pt x="2411" y="167"/>
                    </a:cubicBezTo>
                    <a:cubicBezTo>
                      <a:pt x="2416" y="168"/>
                      <a:pt x="2421" y="168"/>
                      <a:pt x="2425" y="168"/>
                    </a:cubicBezTo>
                    <a:cubicBezTo>
                      <a:pt x="2501" y="168"/>
                      <a:pt x="2529" y="51"/>
                      <a:pt x="2448" y="36"/>
                    </a:cubicBezTo>
                    <a:cubicBezTo>
                      <a:pt x="2313" y="12"/>
                      <a:pt x="2180" y="0"/>
                      <a:pt x="2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8"/>
              <p:cNvSpPr/>
              <p:nvPr/>
            </p:nvSpPr>
            <p:spPr>
              <a:xfrm>
                <a:off x="330325" y="3191100"/>
                <a:ext cx="14772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226" extrusionOk="0">
                    <a:moveTo>
                      <a:pt x="5908" y="1"/>
                    </a:moveTo>
                    <a:cubicBezTo>
                      <a:pt x="5707" y="3"/>
                      <a:pt x="5507" y="4"/>
                      <a:pt x="5306" y="6"/>
                    </a:cubicBezTo>
                    <a:cubicBezTo>
                      <a:pt x="3543" y="26"/>
                      <a:pt x="1778" y="43"/>
                      <a:pt x="15" y="62"/>
                    </a:cubicBezTo>
                    <a:cubicBezTo>
                      <a:pt x="10" y="120"/>
                      <a:pt x="4" y="175"/>
                      <a:pt x="0" y="225"/>
                    </a:cubicBezTo>
                    <a:lnTo>
                      <a:pt x="111" y="225"/>
                    </a:lnTo>
                    <a:cubicBezTo>
                      <a:pt x="2039" y="204"/>
                      <a:pt x="3967" y="185"/>
                      <a:pt x="5897" y="164"/>
                    </a:cubicBezTo>
                    <a:cubicBezTo>
                      <a:pt x="5903" y="108"/>
                      <a:pt x="5906" y="54"/>
                      <a:pt x="5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8"/>
              <p:cNvSpPr/>
              <p:nvPr/>
            </p:nvSpPr>
            <p:spPr>
              <a:xfrm>
                <a:off x="257700" y="1965575"/>
                <a:ext cx="240675" cy="1065525"/>
              </a:xfrm>
              <a:custGeom>
                <a:avLst/>
                <a:gdLst/>
                <a:ahLst/>
                <a:cxnLst/>
                <a:rect l="l" t="t" r="r" b="b"/>
                <a:pathLst>
                  <a:path w="9627" h="42621" extrusionOk="0">
                    <a:moveTo>
                      <a:pt x="9174" y="1"/>
                    </a:moveTo>
                    <a:lnTo>
                      <a:pt x="1" y="663"/>
                    </a:lnTo>
                    <a:lnTo>
                      <a:pt x="2646" y="25443"/>
                    </a:lnTo>
                    <a:lnTo>
                      <a:pt x="3486" y="42620"/>
                    </a:lnTo>
                    <a:lnTo>
                      <a:pt x="7062" y="42620"/>
                    </a:lnTo>
                    <a:cubicBezTo>
                      <a:pt x="8564" y="28725"/>
                      <a:pt x="9627" y="13778"/>
                      <a:pt x="9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8"/>
              <p:cNvSpPr/>
              <p:nvPr/>
            </p:nvSpPr>
            <p:spPr>
              <a:xfrm>
                <a:off x="293150" y="2006500"/>
                <a:ext cx="195100" cy="315675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12627" extrusionOk="0">
                    <a:moveTo>
                      <a:pt x="7802" y="0"/>
                    </a:moveTo>
                    <a:cubicBezTo>
                      <a:pt x="7203" y="0"/>
                      <a:pt x="6592" y="169"/>
                      <a:pt x="6056" y="445"/>
                    </a:cubicBezTo>
                    <a:cubicBezTo>
                      <a:pt x="3914" y="1546"/>
                      <a:pt x="2625" y="3829"/>
                      <a:pt x="1825" y="6012"/>
                    </a:cubicBezTo>
                    <a:cubicBezTo>
                      <a:pt x="1071" y="8063"/>
                      <a:pt x="676" y="10228"/>
                      <a:pt x="0" y="12302"/>
                    </a:cubicBezTo>
                    <a:lnTo>
                      <a:pt x="35" y="12626"/>
                    </a:lnTo>
                    <a:cubicBezTo>
                      <a:pt x="346" y="11715"/>
                      <a:pt x="599" y="10785"/>
                      <a:pt x="843" y="9852"/>
                    </a:cubicBezTo>
                    <a:cubicBezTo>
                      <a:pt x="1464" y="7483"/>
                      <a:pt x="2070" y="5043"/>
                      <a:pt x="3486" y="3002"/>
                    </a:cubicBezTo>
                    <a:cubicBezTo>
                      <a:pt x="4161" y="2026"/>
                      <a:pt x="5034" y="1134"/>
                      <a:pt x="6091" y="579"/>
                    </a:cubicBezTo>
                    <a:cubicBezTo>
                      <a:pt x="6615" y="305"/>
                      <a:pt x="7215" y="134"/>
                      <a:pt x="7804" y="134"/>
                    </a:cubicBezTo>
                    <a:cubicBezTo>
                      <a:pt x="7804" y="90"/>
                      <a:pt x="7802" y="44"/>
                      <a:pt x="78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8"/>
              <p:cNvSpPr/>
              <p:nvPr/>
            </p:nvSpPr>
            <p:spPr>
              <a:xfrm>
                <a:off x="394475" y="2079250"/>
                <a:ext cx="94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0727" extrusionOk="0">
                    <a:moveTo>
                      <a:pt x="3797" y="0"/>
                    </a:moveTo>
                    <a:cubicBezTo>
                      <a:pt x="2901" y="328"/>
                      <a:pt x="2109" y="917"/>
                      <a:pt x="1512" y="1667"/>
                    </a:cubicBezTo>
                    <a:cubicBezTo>
                      <a:pt x="1" y="3564"/>
                      <a:pt x="8" y="6198"/>
                      <a:pt x="1190" y="8262"/>
                    </a:cubicBezTo>
                    <a:cubicBezTo>
                      <a:pt x="1785" y="9300"/>
                      <a:pt x="2646" y="10127"/>
                      <a:pt x="3651" y="10727"/>
                    </a:cubicBezTo>
                    <a:cubicBezTo>
                      <a:pt x="3653" y="10677"/>
                      <a:pt x="3655" y="10627"/>
                      <a:pt x="3657" y="10577"/>
                    </a:cubicBezTo>
                    <a:cubicBezTo>
                      <a:pt x="3595" y="10539"/>
                      <a:pt x="3534" y="10501"/>
                      <a:pt x="3473" y="10462"/>
                    </a:cubicBezTo>
                    <a:cubicBezTo>
                      <a:pt x="1482" y="9162"/>
                      <a:pt x="216" y="6818"/>
                      <a:pt x="498" y="4418"/>
                    </a:cubicBezTo>
                    <a:cubicBezTo>
                      <a:pt x="720" y="2523"/>
                      <a:pt x="2028" y="815"/>
                      <a:pt x="3799" y="144"/>
                    </a:cubicBezTo>
                    <a:cubicBezTo>
                      <a:pt x="3799" y="96"/>
                      <a:pt x="3799" y="48"/>
                      <a:pt x="3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8"/>
              <p:cNvSpPr/>
              <p:nvPr/>
            </p:nvSpPr>
            <p:spPr>
              <a:xfrm>
                <a:off x="297700" y="2313300"/>
                <a:ext cx="124275" cy="2691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10765" extrusionOk="0">
                    <a:moveTo>
                      <a:pt x="2711" y="1"/>
                    </a:moveTo>
                    <a:cubicBezTo>
                      <a:pt x="2143" y="1"/>
                      <a:pt x="1561" y="197"/>
                      <a:pt x="1107" y="509"/>
                    </a:cubicBezTo>
                    <a:cubicBezTo>
                      <a:pt x="641" y="832"/>
                      <a:pt x="286" y="1265"/>
                      <a:pt x="1" y="1749"/>
                    </a:cubicBezTo>
                    <a:lnTo>
                      <a:pt x="1" y="1751"/>
                    </a:lnTo>
                    <a:lnTo>
                      <a:pt x="26" y="1983"/>
                    </a:lnTo>
                    <a:cubicBezTo>
                      <a:pt x="388" y="1319"/>
                      <a:pt x="864" y="738"/>
                      <a:pt x="1558" y="406"/>
                    </a:cubicBezTo>
                    <a:cubicBezTo>
                      <a:pt x="1910" y="238"/>
                      <a:pt x="2297" y="148"/>
                      <a:pt x="2674" y="148"/>
                    </a:cubicBezTo>
                    <a:cubicBezTo>
                      <a:pt x="3423" y="148"/>
                      <a:pt x="4129" y="503"/>
                      <a:pt x="4426" y="1298"/>
                    </a:cubicBezTo>
                    <a:cubicBezTo>
                      <a:pt x="4844" y="2408"/>
                      <a:pt x="4484" y="3755"/>
                      <a:pt x="4173" y="4848"/>
                    </a:cubicBezTo>
                    <a:cubicBezTo>
                      <a:pt x="3565" y="6982"/>
                      <a:pt x="2448" y="8957"/>
                      <a:pt x="944" y="10584"/>
                    </a:cubicBezTo>
                    <a:lnTo>
                      <a:pt x="964" y="10764"/>
                    </a:lnTo>
                    <a:cubicBezTo>
                      <a:pt x="1838" y="9834"/>
                      <a:pt x="2588" y="8789"/>
                      <a:pt x="3185" y="7661"/>
                    </a:cubicBezTo>
                    <a:cubicBezTo>
                      <a:pt x="3814" y="6473"/>
                      <a:pt x="4278" y="5200"/>
                      <a:pt x="4549" y="3884"/>
                    </a:cubicBezTo>
                    <a:cubicBezTo>
                      <a:pt x="4775" y="2794"/>
                      <a:pt x="4971" y="1365"/>
                      <a:pt x="4071" y="509"/>
                    </a:cubicBezTo>
                    <a:cubicBezTo>
                      <a:pt x="3695" y="152"/>
                      <a:pt x="3209" y="1"/>
                      <a:pt x="27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403975" y="2462700"/>
                <a:ext cx="76850" cy="245950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9838" extrusionOk="0">
                    <a:moveTo>
                      <a:pt x="3074" y="0"/>
                    </a:moveTo>
                    <a:lnTo>
                      <a:pt x="3074" y="0"/>
                    </a:lnTo>
                    <a:cubicBezTo>
                      <a:pt x="2696" y="221"/>
                      <a:pt x="2347" y="490"/>
                      <a:pt x="2032" y="796"/>
                    </a:cubicBezTo>
                    <a:cubicBezTo>
                      <a:pt x="392" y="2400"/>
                      <a:pt x="1" y="4846"/>
                      <a:pt x="691" y="6987"/>
                    </a:cubicBezTo>
                    <a:cubicBezTo>
                      <a:pt x="1040" y="8069"/>
                      <a:pt x="1652" y="9028"/>
                      <a:pt x="2429" y="9837"/>
                    </a:cubicBezTo>
                    <a:cubicBezTo>
                      <a:pt x="2433" y="9778"/>
                      <a:pt x="2439" y="9718"/>
                      <a:pt x="2442" y="9659"/>
                    </a:cubicBezTo>
                    <a:cubicBezTo>
                      <a:pt x="2416" y="9630"/>
                      <a:pt x="2391" y="9601"/>
                      <a:pt x="2364" y="9572"/>
                    </a:cubicBezTo>
                    <a:cubicBezTo>
                      <a:pt x="848" y="7900"/>
                      <a:pt x="96" y="5525"/>
                      <a:pt x="705" y="3309"/>
                    </a:cubicBezTo>
                    <a:cubicBezTo>
                      <a:pt x="1061" y="2011"/>
                      <a:pt x="1926" y="862"/>
                      <a:pt x="3064" y="163"/>
                    </a:cubicBezTo>
                    <a:cubicBezTo>
                      <a:pt x="3068" y="110"/>
                      <a:pt x="3070" y="56"/>
                      <a:pt x="30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8"/>
              <p:cNvSpPr/>
              <p:nvPr/>
            </p:nvSpPr>
            <p:spPr>
              <a:xfrm>
                <a:off x="324275" y="2607375"/>
                <a:ext cx="131650" cy="209600"/>
              </a:xfrm>
              <a:custGeom>
                <a:avLst/>
                <a:gdLst/>
                <a:ahLst/>
                <a:cxnLst/>
                <a:rect l="l" t="t" r="r" b="b"/>
                <a:pathLst>
                  <a:path w="5266" h="8384" extrusionOk="0">
                    <a:moveTo>
                      <a:pt x="710" y="0"/>
                    </a:moveTo>
                    <a:cubicBezTo>
                      <a:pt x="620" y="0"/>
                      <a:pt x="529" y="6"/>
                      <a:pt x="438" y="18"/>
                    </a:cubicBezTo>
                    <a:cubicBezTo>
                      <a:pt x="290" y="37"/>
                      <a:pt x="142" y="72"/>
                      <a:pt x="0" y="120"/>
                    </a:cubicBezTo>
                    <a:lnTo>
                      <a:pt x="8" y="267"/>
                    </a:lnTo>
                    <a:cubicBezTo>
                      <a:pt x="241" y="190"/>
                      <a:pt x="488" y="151"/>
                      <a:pt x="733" y="151"/>
                    </a:cubicBezTo>
                    <a:cubicBezTo>
                      <a:pt x="977" y="151"/>
                      <a:pt x="1218" y="190"/>
                      <a:pt x="1441" y="271"/>
                    </a:cubicBezTo>
                    <a:cubicBezTo>
                      <a:pt x="2600" y="693"/>
                      <a:pt x="3281" y="1861"/>
                      <a:pt x="3612" y="2986"/>
                    </a:cubicBezTo>
                    <a:cubicBezTo>
                      <a:pt x="3983" y="4242"/>
                      <a:pt x="4034" y="5569"/>
                      <a:pt x="4439" y="6816"/>
                    </a:cubicBezTo>
                    <a:cubicBezTo>
                      <a:pt x="4625" y="7384"/>
                      <a:pt x="4888" y="7925"/>
                      <a:pt x="5249" y="8383"/>
                    </a:cubicBezTo>
                    <a:cubicBezTo>
                      <a:pt x="5254" y="8322"/>
                      <a:pt x="5260" y="8261"/>
                      <a:pt x="5266" y="8199"/>
                    </a:cubicBezTo>
                    <a:cubicBezTo>
                      <a:pt x="4627" y="7330"/>
                      <a:pt x="4378" y="6208"/>
                      <a:pt x="4194" y="5161"/>
                    </a:cubicBezTo>
                    <a:cubicBezTo>
                      <a:pt x="3969" y="3876"/>
                      <a:pt x="3802" y="2514"/>
                      <a:pt x="3037" y="1413"/>
                    </a:cubicBezTo>
                    <a:cubicBezTo>
                      <a:pt x="2507" y="648"/>
                      <a:pt x="1665" y="0"/>
                      <a:pt x="7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8"/>
              <p:cNvSpPr/>
              <p:nvPr/>
            </p:nvSpPr>
            <p:spPr>
              <a:xfrm>
                <a:off x="331125" y="2750625"/>
                <a:ext cx="118475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5464" extrusionOk="0">
                    <a:moveTo>
                      <a:pt x="1" y="1"/>
                    </a:moveTo>
                    <a:lnTo>
                      <a:pt x="8" y="164"/>
                    </a:lnTo>
                    <a:cubicBezTo>
                      <a:pt x="996" y="653"/>
                      <a:pt x="1896" y="1512"/>
                      <a:pt x="2571" y="2256"/>
                    </a:cubicBezTo>
                    <a:cubicBezTo>
                      <a:pt x="3440" y="3214"/>
                      <a:pt x="4161" y="4297"/>
                      <a:pt x="4714" y="5464"/>
                    </a:cubicBezTo>
                    <a:cubicBezTo>
                      <a:pt x="4721" y="5375"/>
                      <a:pt x="4731" y="5287"/>
                      <a:pt x="4739" y="5201"/>
                    </a:cubicBezTo>
                    <a:cubicBezTo>
                      <a:pt x="4583" y="4884"/>
                      <a:pt x="4415" y="4576"/>
                      <a:pt x="4234" y="4274"/>
                    </a:cubicBezTo>
                    <a:cubicBezTo>
                      <a:pt x="3659" y="3311"/>
                      <a:pt x="2962" y="2421"/>
                      <a:pt x="2163" y="1635"/>
                    </a:cubicBezTo>
                    <a:cubicBezTo>
                      <a:pt x="1530" y="1011"/>
                      <a:pt x="816" y="39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8"/>
              <p:cNvSpPr/>
              <p:nvPr/>
            </p:nvSpPr>
            <p:spPr>
              <a:xfrm>
                <a:off x="336600" y="2862500"/>
                <a:ext cx="64750" cy="1605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6423" extrusionOk="0">
                    <a:moveTo>
                      <a:pt x="0" y="1"/>
                    </a:moveTo>
                    <a:lnTo>
                      <a:pt x="10" y="202"/>
                    </a:lnTo>
                    <a:cubicBezTo>
                      <a:pt x="10" y="202"/>
                      <a:pt x="10" y="204"/>
                      <a:pt x="10" y="204"/>
                    </a:cubicBezTo>
                    <a:cubicBezTo>
                      <a:pt x="1568" y="1846"/>
                      <a:pt x="2483" y="4085"/>
                      <a:pt x="2442" y="6356"/>
                    </a:cubicBezTo>
                    <a:cubicBezTo>
                      <a:pt x="2441" y="6400"/>
                      <a:pt x="2475" y="6422"/>
                      <a:pt x="2509" y="6422"/>
                    </a:cubicBezTo>
                    <a:cubicBezTo>
                      <a:pt x="2543" y="6422"/>
                      <a:pt x="2578" y="6400"/>
                      <a:pt x="2578" y="6356"/>
                    </a:cubicBezTo>
                    <a:cubicBezTo>
                      <a:pt x="2590" y="5642"/>
                      <a:pt x="2513" y="4931"/>
                      <a:pt x="2348" y="4236"/>
                    </a:cubicBezTo>
                    <a:cubicBezTo>
                      <a:pt x="1970" y="2644"/>
                      <a:pt x="1146" y="11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8"/>
              <p:cNvSpPr/>
              <p:nvPr/>
            </p:nvSpPr>
            <p:spPr>
              <a:xfrm>
                <a:off x="335300" y="2994000"/>
                <a:ext cx="112150" cy="45450"/>
              </a:xfrm>
              <a:custGeom>
                <a:avLst/>
                <a:gdLst/>
                <a:ahLst/>
                <a:cxnLst/>
                <a:rect l="l" t="t" r="r" b="b"/>
                <a:pathLst>
                  <a:path w="4486" h="1818" extrusionOk="0">
                    <a:moveTo>
                      <a:pt x="93" y="1"/>
                    </a:moveTo>
                    <a:lnTo>
                      <a:pt x="1" y="1685"/>
                    </a:lnTo>
                    <a:lnTo>
                      <a:pt x="4309" y="1817"/>
                    </a:lnTo>
                    <a:lnTo>
                      <a:pt x="4485" y="154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8"/>
              <p:cNvSpPr/>
              <p:nvPr/>
            </p:nvSpPr>
            <p:spPr>
              <a:xfrm>
                <a:off x="255650" y="1858525"/>
                <a:ext cx="25425" cy="22652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9061" extrusionOk="0">
                    <a:moveTo>
                      <a:pt x="907" y="0"/>
                    </a:moveTo>
                    <a:cubicBezTo>
                      <a:pt x="872" y="0"/>
                      <a:pt x="839" y="20"/>
                      <a:pt x="829" y="65"/>
                    </a:cubicBezTo>
                    <a:cubicBezTo>
                      <a:pt x="160" y="2984"/>
                      <a:pt x="0" y="6002"/>
                      <a:pt x="365" y="8975"/>
                    </a:cubicBezTo>
                    <a:cubicBezTo>
                      <a:pt x="372" y="9032"/>
                      <a:pt x="420" y="9061"/>
                      <a:pt x="465" y="9061"/>
                    </a:cubicBezTo>
                    <a:cubicBezTo>
                      <a:pt x="510" y="9061"/>
                      <a:pt x="551" y="9032"/>
                      <a:pt x="543" y="8975"/>
                    </a:cubicBezTo>
                    <a:cubicBezTo>
                      <a:pt x="183" y="6017"/>
                      <a:pt x="336" y="3017"/>
                      <a:pt x="1002" y="113"/>
                    </a:cubicBezTo>
                    <a:cubicBezTo>
                      <a:pt x="1017" y="45"/>
                      <a:pt x="960" y="0"/>
                      <a:pt x="9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8"/>
              <p:cNvSpPr/>
              <p:nvPr/>
            </p:nvSpPr>
            <p:spPr>
              <a:xfrm>
                <a:off x="264100" y="1870300"/>
                <a:ext cx="3802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3514" extrusionOk="0">
                    <a:moveTo>
                      <a:pt x="1411" y="1"/>
                    </a:moveTo>
                    <a:cubicBezTo>
                      <a:pt x="1376" y="1"/>
                      <a:pt x="1343" y="20"/>
                      <a:pt x="1335" y="66"/>
                    </a:cubicBezTo>
                    <a:cubicBezTo>
                      <a:pt x="1220" y="681"/>
                      <a:pt x="1105" y="1295"/>
                      <a:pt x="988" y="1911"/>
                    </a:cubicBezTo>
                    <a:cubicBezTo>
                      <a:pt x="900" y="2379"/>
                      <a:pt x="842" y="3335"/>
                      <a:pt x="204" y="3335"/>
                    </a:cubicBezTo>
                    <a:cubicBezTo>
                      <a:pt x="175" y="3335"/>
                      <a:pt x="145" y="3333"/>
                      <a:pt x="113" y="3329"/>
                    </a:cubicBezTo>
                    <a:cubicBezTo>
                      <a:pt x="109" y="3328"/>
                      <a:pt x="104" y="3328"/>
                      <a:pt x="100" y="3328"/>
                    </a:cubicBezTo>
                    <a:cubicBezTo>
                      <a:pt x="0" y="3328"/>
                      <a:pt x="6" y="3494"/>
                      <a:pt x="113" y="3507"/>
                    </a:cubicBezTo>
                    <a:cubicBezTo>
                      <a:pt x="149" y="3512"/>
                      <a:pt x="184" y="3514"/>
                      <a:pt x="217" y="3514"/>
                    </a:cubicBezTo>
                    <a:cubicBezTo>
                      <a:pt x="735" y="3514"/>
                      <a:pt x="967" y="2964"/>
                      <a:pt x="1057" y="2513"/>
                    </a:cubicBezTo>
                    <a:cubicBezTo>
                      <a:pt x="1218" y="1717"/>
                      <a:pt x="1358" y="913"/>
                      <a:pt x="1508" y="114"/>
                    </a:cubicBezTo>
                    <a:cubicBezTo>
                      <a:pt x="1520" y="45"/>
                      <a:pt x="1463" y="1"/>
                      <a:pt x="14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8"/>
              <p:cNvSpPr/>
              <p:nvPr/>
            </p:nvSpPr>
            <p:spPr>
              <a:xfrm>
                <a:off x="350150" y="1551875"/>
                <a:ext cx="16100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448" extrusionOk="0">
                    <a:moveTo>
                      <a:pt x="493" y="1"/>
                    </a:moveTo>
                    <a:cubicBezTo>
                      <a:pt x="455" y="1"/>
                      <a:pt x="417" y="26"/>
                      <a:pt x="421" y="75"/>
                    </a:cubicBezTo>
                    <a:cubicBezTo>
                      <a:pt x="496" y="858"/>
                      <a:pt x="362" y="1629"/>
                      <a:pt x="28" y="2340"/>
                    </a:cubicBezTo>
                    <a:cubicBezTo>
                      <a:pt x="1" y="2398"/>
                      <a:pt x="51" y="2448"/>
                      <a:pt x="99" y="2448"/>
                    </a:cubicBezTo>
                    <a:cubicBezTo>
                      <a:pt x="122" y="2448"/>
                      <a:pt x="144" y="2437"/>
                      <a:pt x="157" y="2410"/>
                    </a:cubicBezTo>
                    <a:cubicBezTo>
                      <a:pt x="504" y="1675"/>
                      <a:pt x="644" y="875"/>
                      <a:pt x="569" y="67"/>
                    </a:cubicBezTo>
                    <a:cubicBezTo>
                      <a:pt x="564" y="22"/>
                      <a:pt x="529" y="1"/>
                      <a:pt x="493" y="1"/>
                    </a:cubicBezTo>
                    <a:close/>
                  </a:path>
                </a:pathLst>
              </a:custGeom>
              <a:solidFill>
                <a:srgbClr val="201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8"/>
              <p:cNvSpPr/>
              <p:nvPr/>
            </p:nvSpPr>
            <p:spPr>
              <a:xfrm>
                <a:off x="178825" y="1407100"/>
                <a:ext cx="365250" cy="423950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16958" extrusionOk="0">
                    <a:moveTo>
                      <a:pt x="9582" y="0"/>
                    </a:moveTo>
                    <a:lnTo>
                      <a:pt x="6985" y="38"/>
                    </a:lnTo>
                    <a:cubicBezTo>
                      <a:pt x="6985" y="38"/>
                      <a:pt x="6074" y="386"/>
                      <a:pt x="5024" y="769"/>
                    </a:cubicBezTo>
                    <a:cubicBezTo>
                      <a:pt x="4443" y="984"/>
                      <a:pt x="3820" y="1207"/>
                      <a:pt x="3286" y="1389"/>
                    </a:cubicBezTo>
                    <a:cubicBezTo>
                      <a:pt x="3286" y="1389"/>
                      <a:pt x="2820" y="2881"/>
                      <a:pt x="2920" y="5162"/>
                    </a:cubicBezTo>
                    <a:cubicBezTo>
                      <a:pt x="3020" y="7441"/>
                      <a:pt x="1817" y="12701"/>
                      <a:pt x="0" y="14026"/>
                    </a:cubicBezTo>
                    <a:cubicBezTo>
                      <a:pt x="0" y="14026"/>
                      <a:pt x="2725" y="16958"/>
                      <a:pt x="8102" y="16958"/>
                    </a:cubicBezTo>
                    <a:cubicBezTo>
                      <a:pt x="9214" y="16958"/>
                      <a:pt x="10440" y="16832"/>
                      <a:pt x="11778" y="16530"/>
                    </a:cubicBezTo>
                    <a:cubicBezTo>
                      <a:pt x="11778" y="16530"/>
                      <a:pt x="10618" y="14055"/>
                      <a:pt x="11539" y="10811"/>
                    </a:cubicBezTo>
                    <a:cubicBezTo>
                      <a:pt x="12459" y="7568"/>
                      <a:pt x="14610" y="4218"/>
                      <a:pt x="14426" y="3223"/>
                    </a:cubicBezTo>
                    <a:cubicBezTo>
                      <a:pt x="14278" y="2417"/>
                      <a:pt x="12352" y="1329"/>
                      <a:pt x="10975" y="646"/>
                    </a:cubicBezTo>
                    <a:cubicBezTo>
                      <a:pt x="10190" y="257"/>
                      <a:pt x="9582" y="0"/>
                      <a:pt x="95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8"/>
              <p:cNvSpPr/>
              <p:nvPr/>
            </p:nvSpPr>
            <p:spPr>
              <a:xfrm>
                <a:off x="257650" y="1423875"/>
                <a:ext cx="2008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8035" h="2783" extrusionOk="0">
                    <a:moveTo>
                      <a:pt x="7870" y="0"/>
                    </a:moveTo>
                    <a:cubicBezTo>
                      <a:pt x="7549" y="1362"/>
                      <a:pt x="6270" y="2335"/>
                      <a:pt x="4873" y="2550"/>
                    </a:cubicBezTo>
                    <a:cubicBezTo>
                      <a:pt x="4630" y="2587"/>
                      <a:pt x="4388" y="2605"/>
                      <a:pt x="4148" y="2605"/>
                    </a:cubicBezTo>
                    <a:cubicBezTo>
                      <a:pt x="2661" y="2605"/>
                      <a:pt x="1250" y="1925"/>
                      <a:pt x="41" y="1077"/>
                    </a:cubicBezTo>
                    <a:cubicBezTo>
                      <a:pt x="28" y="1134"/>
                      <a:pt x="14" y="1197"/>
                      <a:pt x="1" y="1266"/>
                    </a:cubicBezTo>
                    <a:cubicBezTo>
                      <a:pt x="1228" y="2119"/>
                      <a:pt x="2658" y="2783"/>
                      <a:pt x="4155" y="2783"/>
                    </a:cubicBezTo>
                    <a:cubicBezTo>
                      <a:pt x="4474" y="2783"/>
                      <a:pt x="4795" y="2752"/>
                      <a:pt x="5119" y="2688"/>
                    </a:cubicBezTo>
                    <a:cubicBezTo>
                      <a:pt x="6485" y="2415"/>
                      <a:pt x="7697" y="1416"/>
                      <a:pt x="8035" y="83"/>
                    </a:cubicBezTo>
                    <a:cubicBezTo>
                      <a:pt x="7979" y="54"/>
                      <a:pt x="7923" y="27"/>
                      <a:pt x="78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8"/>
              <p:cNvSpPr/>
              <p:nvPr/>
            </p:nvSpPr>
            <p:spPr>
              <a:xfrm>
                <a:off x="232050" y="1498975"/>
                <a:ext cx="90700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6440" extrusionOk="0">
                    <a:moveTo>
                      <a:pt x="1629" y="1"/>
                    </a:moveTo>
                    <a:cubicBezTo>
                      <a:pt x="1553" y="1"/>
                      <a:pt x="1503" y="118"/>
                      <a:pt x="1583" y="171"/>
                    </a:cubicBezTo>
                    <a:cubicBezTo>
                      <a:pt x="2811" y="950"/>
                      <a:pt x="3430" y="2557"/>
                      <a:pt x="2999" y="3956"/>
                    </a:cubicBezTo>
                    <a:cubicBezTo>
                      <a:pt x="2600" y="5239"/>
                      <a:pt x="1370" y="6148"/>
                      <a:pt x="54" y="6256"/>
                    </a:cubicBezTo>
                    <a:cubicBezTo>
                      <a:pt x="37" y="6317"/>
                      <a:pt x="18" y="6380"/>
                      <a:pt x="1" y="6440"/>
                    </a:cubicBezTo>
                    <a:cubicBezTo>
                      <a:pt x="1416" y="6354"/>
                      <a:pt x="2746" y="5377"/>
                      <a:pt x="3171" y="4004"/>
                    </a:cubicBezTo>
                    <a:cubicBezTo>
                      <a:pt x="3628" y="2527"/>
                      <a:pt x="2968" y="837"/>
                      <a:pt x="1675" y="16"/>
                    </a:cubicBezTo>
                    <a:cubicBezTo>
                      <a:pt x="1659" y="5"/>
                      <a:pt x="1643" y="1"/>
                      <a:pt x="1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8"/>
              <p:cNvSpPr/>
              <p:nvPr/>
            </p:nvSpPr>
            <p:spPr>
              <a:xfrm>
                <a:off x="192100" y="1520950"/>
                <a:ext cx="300175" cy="24045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9618" extrusionOk="0">
                    <a:moveTo>
                      <a:pt x="10089" y="1"/>
                    </a:moveTo>
                    <a:cubicBezTo>
                      <a:pt x="9986" y="1"/>
                      <a:pt x="9883" y="9"/>
                      <a:pt x="9782" y="25"/>
                    </a:cubicBezTo>
                    <a:cubicBezTo>
                      <a:pt x="8706" y="194"/>
                      <a:pt x="7894" y="1059"/>
                      <a:pt x="7330" y="1934"/>
                    </a:cubicBezTo>
                    <a:cubicBezTo>
                      <a:pt x="6613" y="3046"/>
                      <a:pt x="6189" y="4310"/>
                      <a:pt x="5658" y="5517"/>
                    </a:cubicBezTo>
                    <a:cubicBezTo>
                      <a:pt x="5165" y="6635"/>
                      <a:pt x="4558" y="7765"/>
                      <a:pt x="3595" y="8548"/>
                    </a:cubicBezTo>
                    <a:cubicBezTo>
                      <a:pt x="2930" y="9088"/>
                      <a:pt x="2083" y="9438"/>
                      <a:pt x="1233" y="9438"/>
                    </a:cubicBezTo>
                    <a:cubicBezTo>
                      <a:pt x="865" y="9438"/>
                      <a:pt x="497" y="9372"/>
                      <a:pt x="143" y="9229"/>
                    </a:cubicBezTo>
                    <a:cubicBezTo>
                      <a:pt x="131" y="9224"/>
                      <a:pt x="119" y="9221"/>
                      <a:pt x="109" y="9221"/>
                    </a:cubicBezTo>
                    <a:cubicBezTo>
                      <a:pt x="27" y="9221"/>
                      <a:pt x="1" y="9362"/>
                      <a:pt x="95" y="9401"/>
                    </a:cubicBezTo>
                    <a:cubicBezTo>
                      <a:pt x="462" y="9550"/>
                      <a:pt x="846" y="9618"/>
                      <a:pt x="1230" y="9618"/>
                    </a:cubicBezTo>
                    <a:cubicBezTo>
                      <a:pt x="1999" y="9618"/>
                      <a:pt x="2769" y="9346"/>
                      <a:pt x="3409" y="8910"/>
                    </a:cubicBezTo>
                    <a:cubicBezTo>
                      <a:pt x="5391" y="7560"/>
                      <a:pt x="5940" y="5020"/>
                      <a:pt x="6941" y="2994"/>
                    </a:cubicBezTo>
                    <a:cubicBezTo>
                      <a:pt x="7459" y="1947"/>
                      <a:pt x="8176" y="790"/>
                      <a:pt x="9312" y="339"/>
                    </a:cubicBezTo>
                    <a:cubicBezTo>
                      <a:pt x="9551" y="244"/>
                      <a:pt x="9815" y="197"/>
                      <a:pt x="10080" y="197"/>
                    </a:cubicBezTo>
                    <a:cubicBezTo>
                      <a:pt x="10888" y="197"/>
                      <a:pt x="11702" y="640"/>
                      <a:pt x="11825" y="1517"/>
                    </a:cubicBezTo>
                    <a:lnTo>
                      <a:pt x="11823" y="1515"/>
                    </a:lnTo>
                    <a:lnTo>
                      <a:pt x="11823" y="1515"/>
                    </a:lnTo>
                    <a:cubicBezTo>
                      <a:pt x="11830" y="1561"/>
                      <a:pt x="11861" y="1581"/>
                      <a:pt x="11896" y="1581"/>
                    </a:cubicBezTo>
                    <a:cubicBezTo>
                      <a:pt x="11948" y="1581"/>
                      <a:pt x="12007" y="1536"/>
                      <a:pt x="11997" y="1467"/>
                    </a:cubicBezTo>
                    <a:cubicBezTo>
                      <a:pt x="11869" y="560"/>
                      <a:pt x="10961" y="1"/>
                      <a:pt x="100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8"/>
              <p:cNvSpPr/>
              <p:nvPr/>
            </p:nvSpPr>
            <p:spPr>
              <a:xfrm>
                <a:off x="321000" y="1657425"/>
                <a:ext cx="12577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6945" extrusionOk="0">
                    <a:moveTo>
                      <a:pt x="3828" y="1"/>
                    </a:moveTo>
                    <a:cubicBezTo>
                      <a:pt x="3343" y="1"/>
                      <a:pt x="2858" y="96"/>
                      <a:pt x="2405" y="282"/>
                    </a:cubicBezTo>
                    <a:cubicBezTo>
                      <a:pt x="947" y="883"/>
                      <a:pt x="47" y="2425"/>
                      <a:pt x="204" y="3992"/>
                    </a:cubicBezTo>
                    <a:cubicBezTo>
                      <a:pt x="337" y="5300"/>
                      <a:pt x="1223" y="6432"/>
                      <a:pt x="2410" y="6944"/>
                    </a:cubicBezTo>
                    <a:cubicBezTo>
                      <a:pt x="2577" y="6944"/>
                      <a:pt x="2746" y="6942"/>
                      <a:pt x="2919" y="6937"/>
                    </a:cubicBezTo>
                    <a:cubicBezTo>
                      <a:pt x="1114" y="6430"/>
                      <a:pt x="1" y="4550"/>
                      <a:pt x="490" y="2728"/>
                    </a:cubicBezTo>
                    <a:cubicBezTo>
                      <a:pt x="904" y="1182"/>
                      <a:pt x="2322" y="183"/>
                      <a:pt x="3841" y="183"/>
                    </a:cubicBezTo>
                    <a:cubicBezTo>
                      <a:pt x="4186" y="183"/>
                      <a:pt x="4537" y="235"/>
                      <a:pt x="4883" y="344"/>
                    </a:cubicBezTo>
                    <a:cubicBezTo>
                      <a:pt x="4893" y="347"/>
                      <a:pt x="4902" y="348"/>
                      <a:pt x="4911" y="348"/>
                    </a:cubicBezTo>
                    <a:cubicBezTo>
                      <a:pt x="5001" y="348"/>
                      <a:pt x="5030" y="202"/>
                      <a:pt x="4931" y="169"/>
                    </a:cubicBezTo>
                    <a:cubicBezTo>
                      <a:pt x="4572" y="57"/>
                      <a:pt x="4200" y="1"/>
                      <a:pt x="3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8"/>
              <p:cNvSpPr/>
              <p:nvPr/>
            </p:nvSpPr>
            <p:spPr>
              <a:xfrm>
                <a:off x="221725" y="1767650"/>
                <a:ext cx="1187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2442" extrusionOk="0">
                    <a:moveTo>
                      <a:pt x="1522" y="0"/>
                    </a:moveTo>
                    <a:cubicBezTo>
                      <a:pt x="967" y="0"/>
                      <a:pt x="436" y="208"/>
                      <a:pt x="49" y="726"/>
                    </a:cubicBezTo>
                    <a:cubicBezTo>
                      <a:pt x="0" y="791"/>
                      <a:pt x="63" y="855"/>
                      <a:pt x="129" y="855"/>
                    </a:cubicBezTo>
                    <a:cubicBezTo>
                      <a:pt x="156" y="855"/>
                      <a:pt x="184" y="844"/>
                      <a:pt x="204" y="817"/>
                    </a:cubicBezTo>
                    <a:cubicBezTo>
                      <a:pt x="549" y="354"/>
                      <a:pt x="1019" y="173"/>
                      <a:pt x="1513" y="173"/>
                    </a:cubicBezTo>
                    <a:cubicBezTo>
                      <a:pt x="2183" y="173"/>
                      <a:pt x="2897" y="507"/>
                      <a:pt x="3400" y="928"/>
                    </a:cubicBezTo>
                    <a:cubicBezTo>
                      <a:pt x="3815" y="1275"/>
                      <a:pt x="4160" y="1701"/>
                      <a:pt x="4419" y="2175"/>
                    </a:cubicBezTo>
                    <a:cubicBezTo>
                      <a:pt x="4457" y="2246"/>
                      <a:pt x="4501" y="2328"/>
                      <a:pt x="4545" y="2416"/>
                    </a:cubicBezTo>
                    <a:cubicBezTo>
                      <a:pt x="4613" y="2426"/>
                      <a:pt x="4680" y="2434"/>
                      <a:pt x="4749" y="2441"/>
                    </a:cubicBezTo>
                    <a:cubicBezTo>
                      <a:pt x="4739" y="2420"/>
                      <a:pt x="4730" y="2399"/>
                      <a:pt x="4720" y="2378"/>
                    </a:cubicBezTo>
                    <a:cubicBezTo>
                      <a:pt x="4434" y="1745"/>
                      <a:pt x="3997" y="1177"/>
                      <a:pt x="3454" y="742"/>
                    </a:cubicBezTo>
                    <a:cubicBezTo>
                      <a:pt x="2919" y="312"/>
                      <a:pt x="2202" y="0"/>
                      <a:pt x="15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8"/>
              <p:cNvSpPr/>
              <p:nvPr/>
            </p:nvSpPr>
            <p:spPr>
              <a:xfrm>
                <a:off x="435300" y="1568350"/>
                <a:ext cx="5022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6758" extrusionOk="0">
                    <a:moveTo>
                      <a:pt x="1913" y="1"/>
                    </a:moveTo>
                    <a:cubicBezTo>
                      <a:pt x="1894" y="1"/>
                      <a:pt x="1875" y="9"/>
                      <a:pt x="1861" y="30"/>
                    </a:cubicBezTo>
                    <a:cubicBezTo>
                      <a:pt x="1199" y="1025"/>
                      <a:pt x="802" y="2203"/>
                      <a:pt x="505" y="3352"/>
                    </a:cubicBezTo>
                    <a:cubicBezTo>
                      <a:pt x="228" y="4426"/>
                      <a:pt x="0" y="5574"/>
                      <a:pt x="62" y="6690"/>
                    </a:cubicBezTo>
                    <a:cubicBezTo>
                      <a:pt x="64" y="6735"/>
                      <a:pt x="102" y="6758"/>
                      <a:pt x="136" y="6758"/>
                    </a:cubicBezTo>
                    <a:cubicBezTo>
                      <a:pt x="169" y="6758"/>
                      <a:pt x="199" y="6737"/>
                      <a:pt x="196" y="6696"/>
                    </a:cubicBezTo>
                    <a:cubicBezTo>
                      <a:pt x="134" y="5591"/>
                      <a:pt x="359" y="4457"/>
                      <a:pt x="633" y="3393"/>
                    </a:cubicBezTo>
                    <a:cubicBezTo>
                      <a:pt x="927" y="2255"/>
                      <a:pt x="1318" y="1089"/>
                      <a:pt x="1974" y="103"/>
                    </a:cubicBezTo>
                    <a:cubicBezTo>
                      <a:pt x="2008" y="52"/>
                      <a:pt x="1961" y="1"/>
                      <a:pt x="1913" y="1"/>
                    </a:cubicBezTo>
                    <a:close/>
                  </a:path>
                </a:pathLst>
              </a:custGeom>
              <a:solidFill>
                <a:srgbClr val="B86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8"/>
              <p:cNvSpPr/>
              <p:nvPr/>
            </p:nvSpPr>
            <p:spPr>
              <a:xfrm>
                <a:off x="191575" y="1498025"/>
                <a:ext cx="66450" cy="14672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5869" extrusionOk="0">
                    <a:moveTo>
                      <a:pt x="2414" y="0"/>
                    </a:moveTo>
                    <a:lnTo>
                      <a:pt x="2414" y="0"/>
                    </a:lnTo>
                    <a:cubicBezTo>
                      <a:pt x="2414" y="0"/>
                      <a:pt x="2414" y="15"/>
                      <a:pt x="2416" y="44"/>
                    </a:cubicBezTo>
                    <a:lnTo>
                      <a:pt x="2416" y="44"/>
                    </a:lnTo>
                    <a:cubicBezTo>
                      <a:pt x="2415" y="15"/>
                      <a:pt x="2414" y="0"/>
                      <a:pt x="2414" y="0"/>
                    </a:cubicBezTo>
                    <a:close/>
                    <a:moveTo>
                      <a:pt x="2416" y="44"/>
                    </a:moveTo>
                    <a:cubicBezTo>
                      <a:pt x="2418" y="243"/>
                      <a:pt x="2365" y="1091"/>
                      <a:pt x="1374" y="2148"/>
                    </a:cubicBezTo>
                    <a:cubicBezTo>
                      <a:pt x="1" y="3612"/>
                      <a:pt x="1888" y="5346"/>
                      <a:pt x="2291" y="5841"/>
                    </a:cubicBezTo>
                    <a:cubicBezTo>
                      <a:pt x="2306" y="5860"/>
                      <a:pt x="2320" y="5869"/>
                      <a:pt x="2334" y="5869"/>
                    </a:cubicBezTo>
                    <a:cubicBezTo>
                      <a:pt x="2658" y="5869"/>
                      <a:pt x="2439" y="584"/>
                      <a:pt x="2416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8"/>
              <p:cNvSpPr/>
              <p:nvPr/>
            </p:nvSpPr>
            <p:spPr>
              <a:xfrm>
                <a:off x="353100" y="1414050"/>
                <a:ext cx="207525" cy="450700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8028" extrusionOk="0">
                    <a:moveTo>
                      <a:pt x="3236" y="0"/>
                    </a:moveTo>
                    <a:lnTo>
                      <a:pt x="3236" y="0"/>
                    </a:lnTo>
                    <a:cubicBezTo>
                      <a:pt x="4063" y="1036"/>
                      <a:pt x="3591" y="4128"/>
                      <a:pt x="2112" y="5575"/>
                    </a:cubicBezTo>
                    <a:cubicBezTo>
                      <a:pt x="633" y="7021"/>
                      <a:pt x="1953" y="9618"/>
                      <a:pt x="1182" y="11583"/>
                    </a:cubicBezTo>
                    <a:cubicBezTo>
                      <a:pt x="411" y="13545"/>
                      <a:pt x="0" y="17727"/>
                      <a:pt x="934" y="17811"/>
                    </a:cubicBezTo>
                    <a:cubicBezTo>
                      <a:pt x="1658" y="17875"/>
                      <a:pt x="2878" y="18027"/>
                      <a:pt x="4157" y="18027"/>
                    </a:cubicBezTo>
                    <a:cubicBezTo>
                      <a:pt x="4525" y="18027"/>
                      <a:pt x="4898" y="18015"/>
                      <a:pt x="5266" y="17984"/>
                    </a:cubicBezTo>
                    <a:cubicBezTo>
                      <a:pt x="6119" y="17911"/>
                      <a:pt x="6382" y="17508"/>
                      <a:pt x="6332" y="16821"/>
                    </a:cubicBezTo>
                    <a:cubicBezTo>
                      <a:pt x="6286" y="16182"/>
                      <a:pt x="5972" y="15298"/>
                      <a:pt x="5613" y="14203"/>
                    </a:cubicBezTo>
                    <a:cubicBezTo>
                      <a:pt x="4867" y="11930"/>
                      <a:pt x="5866" y="7811"/>
                      <a:pt x="7084" y="6622"/>
                    </a:cubicBezTo>
                    <a:cubicBezTo>
                      <a:pt x="8301" y="5435"/>
                      <a:pt x="8230" y="3016"/>
                      <a:pt x="7508" y="2030"/>
                    </a:cubicBezTo>
                    <a:cubicBezTo>
                      <a:pt x="7023" y="1362"/>
                      <a:pt x="5241" y="672"/>
                      <a:pt x="4138" y="292"/>
                    </a:cubicBezTo>
                    <a:cubicBezTo>
                      <a:pt x="3609" y="111"/>
                      <a:pt x="3236" y="0"/>
                      <a:pt x="32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8"/>
              <p:cNvSpPr/>
              <p:nvPr/>
            </p:nvSpPr>
            <p:spPr>
              <a:xfrm>
                <a:off x="390500" y="1641475"/>
                <a:ext cx="590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620" extrusionOk="0">
                    <a:moveTo>
                      <a:pt x="129" y="1"/>
                    </a:moveTo>
                    <a:cubicBezTo>
                      <a:pt x="51" y="1"/>
                      <a:pt x="1" y="119"/>
                      <a:pt x="83" y="170"/>
                    </a:cubicBezTo>
                    <a:cubicBezTo>
                      <a:pt x="574" y="468"/>
                      <a:pt x="1121" y="620"/>
                      <a:pt x="1682" y="620"/>
                    </a:cubicBezTo>
                    <a:cubicBezTo>
                      <a:pt x="1872" y="620"/>
                      <a:pt x="2063" y="602"/>
                      <a:pt x="2254" y="567"/>
                    </a:cubicBezTo>
                    <a:cubicBezTo>
                      <a:pt x="2362" y="547"/>
                      <a:pt x="2324" y="391"/>
                      <a:pt x="2224" y="391"/>
                    </a:cubicBezTo>
                    <a:cubicBezTo>
                      <a:pt x="2218" y="391"/>
                      <a:pt x="2212" y="392"/>
                      <a:pt x="2206" y="393"/>
                    </a:cubicBezTo>
                    <a:cubicBezTo>
                      <a:pt x="2030" y="425"/>
                      <a:pt x="1853" y="441"/>
                      <a:pt x="1678" y="441"/>
                    </a:cubicBezTo>
                    <a:cubicBezTo>
                      <a:pt x="1151" y="441"/>
                      <a:pt x="635" y="296"/>
                      <a:pt x="173" y="15"/>
                    </a:cubicBezTo>
                    <a:lnTo>
                      <a:pt x="175" y="15"/>
                    </a:lnTo>
                    <a:cubicBezTo>
                      <a:pt x="159" y="5"/>
                      <a:pt x="143" y="1"/>
                      <a:pt x="129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8"/>
              <p:cNvSpPr/>
              <p:nvPr/>
            </p:nvSpPr>
            <p:spPr>
              <a:xfrm>
                <a:off x="353100" y="1414050"/>
                <a:ext cx="159575" cy="450700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18028" extrusionOk="0">
                    <a:moveTo>
                      <a:pt x="3236" y="0"/>
                    </a:moveTo>
                    <a:lnTo>
                      <a:pt x="3236" y="0"/>
                    </a:lnTo>
                    <a:cubicBezTo>
                      <a:pt x="4063" y="1036"/>
                      <a:pt x="3591" y="4128"/>
                      <a:pt x="2112" y="5575"/>
                    </a:cubicBezTo>
                    <a:cubicBezTo>
                      <a:pt x="633" y="7021"/>
                      <a:pt x="1953" y="9618"/>
                      <a:pt x="1182" y="11583"/>
                    </a:cubicBezTo>
                    <a:cubicBezTo>
                      <a:pt x="411" y="13545"/>
                      <a:pt x="0" y="17727"/>
                      <a:pt x="934" y="17811"/>
                    </a:cubicBezTo>
                    <a:cubicBezTo>
                      <a:pt x="1658" y="17875"/>
                      <a:pt x="2878" y="18027"/>
                      <a:pt x="4157" y="18027"/>
                    </a:cubicBezTo>
                    <a:cubicBezTo>
                      <a:pt x="4525" y="18027"/>
                      <a:pt x="4898" y="18015"/>
                      <a:pt x="5266" y="17984"/>
                    </a:cubicBezTo>
                    <a:cubicBezTo>
                      <a:pt x="6119" y="17911"/>
                      <a:pt x="6382" y="17508"/>
                      <a:pt x="6332" y="16821"/>
                    </a:cubicBezTo>
                    <a:lnTo>
                      <a:pt x="6332" y="16821"/>
                    </a:lnTo>
                    <a:cubicBezTo>
                      <a:pt x="5731" y="17304"/>
                      <a:pt x="4536" y="17427"/>
                      <a:pt x="3476" y="17427"/>
                    </a:cubicBezTo>
                    <a:cubicBezTo>
                      <a:pt x="2377" y="17427"/>
                      <a:pt x="1422" y="17295"/>
                      <a:pt x="1422" y="17295"/>
                    </a:cubicBezTo>
                    <a:cubicBezTo>
                      <a:pt x="802" y="16672"/>
                      <a:pt x="1193" y="14017"/>
                      <a:pt x="1832" y="12593"/>
                    </a:cubicBezTo>
                    <a:cubicBezTo>
                      <a:pt x="2471" y="11172"/>
                      <a:pt x="2041" y="8454"/>
                      <a:pt x="2239" y="7050"/>
                    </a:cubicBezTo>
                    <a:cubicBezTo>
                      <a:pt x="2438" y="5648"/>
                      <a:pt x="3683" y="4926"/>
                      <a:pt x="4182" y="2858"/>
                    </a:cubicBezTo>
                    <a:cubicBezTo>
                      <a:pt x="4464" y="1688"/>
                      <a:pt x="4318" y="823"/>
                      <a:pt x="4138" y="292"/>
                    </a:cubicBezTo>
                    <a:cubicBezTo>
                      <a:pt x="3609" y="111"/>
                      <a:pt x="3236" y="0"/>
                      <a:pt x="3236" y="0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8"/>
              <p:cNvSpPr/>
              <p:nvPr/>
            </p:nvSpPr>
            <p:spPr>
              <a:xfrm>
                <a:off x="150275" y="1412075"/>
                <a:ext cx="188800" cy="411150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6446" extrusionOk="0">
                    <a:moveTo>
                      <a:pt x="7551" y="1"/>
                    </a:moveTo>
                    <a:cubicBezTo>
                      <a:pt x="7551" y="1"/>
                      <a:pt x="6924" y="194"/>
                      <a:pt x="6189" y="390"/>
                    </a:cubicBezTo>
                    <a:cubicBezTo>
                      <a:pt x="5635" y="540"/>
                      <a:pt x="5017" y="689"/>
                      <a:pt x="4559" y="762"/>
                    </a:cubicBezTo>
                    <a:cubicBezTo>
                      <a:pt x="3494" y="931"/>
                      <a:pt x="3640" y="1911"/>
                      <a:pt x="3511" y="3187"/>
                    </a:cubicBezTo>
                    <a:cubicBezTo>
                      <a:pt x="3381" y="4462"/>
                      <a:pt x="1449" y="5435"/>
                      <a:pt x="1785" y="6789"/>
                    </a:cubicBezTo>
                    <a:cubicBezTo>
                      <a:pt x="2123" y="8143"/>
                      <a:pt x="2992" y="8268"/>
                      <a:pt x="2781" y="9258"/>
                    </a:cubicBezTo>
                    <a:cubicBezTo>
                      <a:pt x="2625" y="9979"/>
                      <a:pt x="1183" y="11591"/>
                      <a:pt x="450" y="12791"/>
                    </a:cubicBezTo>
                    <a:cubicBezTo>
                      <a:pt x="176" y="13240"/>
                      <a:pt x="1" y="13633"/>
                      <a:pt x="28" y="13900"/>
                    </a:cubicBezTo>
                    <a:cubicBezTo>
                      <a:pt x="128" y="14886"/>
                      <a:pt x="3302" y="16250"/>
                      <a:pt x="4187" y="16446"/>
                    </a:cubicBezTo>
                    <a:cubicBezTo>
                      <a:pt x="4187" y="16446"/>
                      <a:pt x="4369" y="11428"/>
                      <a:pt x="4802" y="9847"/>
                    </a:cubicBezTo>
                    <a:cubicBezTo>
                      <a:pt x="5339" y="7881"/>
                      <a:pt x="5092" y="7037"/>
                      <a:pt x="5790" y="5560"/>
                    </a:cubicBezTo>
                    <a:cubicBezTo>
                      <a:pt x="6488" y="4084"/>
                      <a:pt x="5059" y="1957"/>
                      <a:pt x="75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8"/>
              <p:cNvSpPr/>
              <p:nvPr/>
            </p:nvSpPr>
            <p:spPr>
              <a:xfrm>
                <a:off x="206475" y="1464025"/>
                <a:ext cx="437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854" extrusionOk="0">
                    <a:moveTo>
                      <a:pt x="1662" y="1"/>
                    </a:moveTo>
                    <a:cubicBezTo>
                      <a:pt x="1617" y="1"/>
                      <a:pt x="1568" y="29"/>
                      <a:pt x="1563" y="86"/>
                    </a:cubicBezTo>
                    <a:cubicBezTo>
                      <a:pt x="1459" y="1122"/>
                      <a:pt x="916" y="2068"/>
                      <a:pt x="78" y="2682"/>
                    </a:cubicBezTo>
                    <a:cubicBezTo>
                      <a:pt x="0" y="2737"/>
                      <a:pt x="49" y="2854"/>
                      <a:pt x="121" y="2854"/>
                    </a:cubicBezTo>
                    <a:cubicBezTo>
                      <a:pt x="136" y="2854"/>
                      <a:pt x="152" y="2849"/>
                      <a:pt x="168" y="2837"/>
                    </a:cubicBezTo>
                    <a:cubicBezTo>
                      <a:pt x="1062" y="2181"/>
                      <a:pt x="1630" y="1189"/>
                      <a:pt x="1743" y="86"/>
                    </a:cubicBezTo>
                    <a:cubicBezTo>
                      <a:pt x="1749" y="29"/>
                      <a:pt x="1707" y="1"/>
                      <a:pt x="1662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8"/>
              <p:cNvSpPr/>
              <p:nvPr/>
            </p:nvSpPr>
            <p:spPr>
              <a:xfrm>
                <a:off x="213225" y="1616550"/>
                <a:ext cx="495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65" extrusionOk="0">
                    <a:moveTo>
                      <a:pt x="127" y="0"/>
                    </a:moveTo>
                    <a:cubicBezTo>
                      <a:pt x="50" y="0"/>
                      <a:pt x="0" y="118"/>
                      <a:pt x="82" y="170"/>
                    </a:cubicBezTo>
                    <a:cubicBezTo>
                      <a:pt x="509" y="433"/>
                      <a:pt x="979" y="564"/>
                      <a:pt x="1467" y="564"/>
                    </a:cubicBezTo>
                    <a:cubicBezTo>
                      <a:pt x="1601" y="564"/>
                      <a:pt x="1737" y="554"/>
                      <a:pt x="1874" y="534"/>
                    </a:cubicBezTo>
                    <a:cubicBezTo>
                      <a:pt x="1982" y="518"/>
                      <a:pt x="1943" y="360"/>
                      <a:pt x="1842" y="360"/>
                    </a:cubicBezTo>
                    <a:cubicBezTo>
                      <a:pt x="1836" y="360"/>
                      <a:pt x="1831" y="361"/>
                      <a:pt x="1826" y="362"/>
                    </a:cubicBezTo>
                    <a:cubicBezTo>
                      <a:pt x="1705" y="379"/>
                      <a:pt x="1586" y="388"/>
                      <a:pt x="1467" y="388"/>
                    </a:cubicBezTo>
                    <a:cubicBezTo>
                      <a:pt x="1010" y="388"/>
                      <a:pt x="570" y="260"/>
                      <a:pt x="172" y="14"/>
                    </a:cubicBezTo>
                    <a:cubicBezTo>
                      <a:pt x="157" y="5"/>
                      <a:pt x="141" y="0"/>
                      <a:pt x="127" y="0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8"/>
              <p:cNvSpPr/>
              <p:nvPr/>
            </p:nvSpPr>
            <p:spPr>
              <a:xfrm>
                <a:off x="150275" y="1412075"/>
                <a:ext cx="188800" cy="411150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6446" extrusionOk="0">
                    <a:moveTo>
                      <a:pt x="7551" y="1"/>
                    </a:moveTo>
                    <a:cubicBezTo>
                      <a:pt x="7551" y="1"/>
                      <a:pt x="6924" y="194"/>
                      <a:pt x="6189" y="390"/>
                    </a:cubicBezTo>
                    <a:cubicBezTo>
                      <a:pt x="5708" y="1042"/>
                      <a:pt x="5100" y="2114"/>
                      <a:pt x="5244" y="3227"/>
                    </a:cubicBezTo>
                    <a:cubicBezTo>
                      <a:pt x="5476" y="5019"/>
                      <a:pt x="4369" y="6256"/>
                      <a:pt x="4344" y="7591"/>
                    </a:cubicBezTo>
                    <a:cubicBezTo>
                      <a:pt x="4319" y="8926"/>
                      <a:pt x="3128" y="14169"/>
                      <a:pt x="3373" y="15220"/>
                    </a:cubicBezTo>
                    <a:cubicBezTo>
                      <a:pt x="3373" y="15220"/>
                      <a:pt x="1273" y="14236"/>
                      <a:pt x="450" y="12791"/>
                    </a:cubicBezTo>
                    <a:cubicBezTo>
                      <a:pt x="176" y="13240"/>
                      <a:pt x="1" y="13633"/>
                      <a:pt x="28" y="13900"/>
                    </a:cubicBezTo>
                    <a:cubicBezTo>
                      <a:pt x="128" y="14886"/>
                      <a:pt x="3302" y="16250"/>
                      <a:pt x="4187" y="16446"/>
                    </a:cubicBezTo>
                    <a:cubicBezTo>
                      <a:pt x="4187" y="16446"/>
                      <a:pt x="4369" y="11428"/>
                      <a:pt x="4802" y="9847"/>
                    </a:cubicBezTo>
                    <a:cubicBezTo>
                      <a:pt x="5339" y="7881"/>
                      <a:pt x="5092" y="7037"/>
                      <a:pt x="5790" y="5560"/>
                    </a:cubicBezTo>
                    <a:cubicBezTo>
                      <a:pt x="6488" y="4084"/>
                      <a:pt x="5059" y="1959"/>
                      <a:pt x="7551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8"/>
              <p:cNvSpPr/>
              <p:nvPr/>
            </p:nvSpPr>
            <p:spPr>
              <a:xfrm>
                <a:off x="458700" y="1456625"/>
                <a:ext cx="256400" cy="48500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9400" extrusionOk="0">
                    <a:moveTo>
                      <a:pt x="2952" y="1"/>
                    </a:moveTo>
                    <a:cubicBezTo>
                      <a:pt x="2952" y="1"/>
                      <a:pt x="1092" y="3643"/>
                      <a:pt x="885" y="6258"/>
                    </a:cubicBezTo>
                    <a:cubicBezTo>
                      <a:pt x="787" y="7486"/>
                      <a:pt x="4251" y="10282"/>
                      <a:pt x="4217" y="10697"/>
                    </a:cubicBezTo>
                    <a:cubicBezTo>
                      <a:pt x="4174" y="11226"/>
                      <a:pt x="2364" y="13029"/>
                      <a:pt x="1182" y="14332"/>
                    </a:cubicBezTo>
                    <a:cubicBezTo>
                      <a:pt x="0" y="15634"/>
                      <a:pt x="783" y="16018"/>
                      <a:pt x="1333" y="17773"/>
                    </a:cubicBezTo>
                    <a:cubicBezTo>
                      <a:pt x="1658" y="18807"/>
                      <a:pt x="2193" y="19400"/>
                      <a:pt x="2880" y="19400"/>
                    </a:cubicBezTo>
                    <a:cubicBezTo>
                      <a:pt x="3359" y="19400"/>
                      <a:pt x="3912" y="19112"/>
                      <a:pt x="4518" y="18485"/>
                    </a:cubicBezTo>
                    <a:cubicBezTo>
                      <a:pt x="5676" y="17284"/>
                      <a:pt x="6729" y="15899"/>
                      <a:pt x="8582" y="13662"/>
                    </a:cubicBezTo>
                    <a:cubicBezTo>
                      <a:pt x="8889" y="13290"/>
                      <a:pt x="9150" y="12970"/>
                      <a:pt x="9361" y="12674"/>
                    </a:cubicBezTo>
                    <a:cubicBezTo>
                      <a:pt x="10200" y="11497"/>
                      <a:pt x="10255" y="10727"/>
                      <a:pt x="9402" y="8823"/>
                    </a:cubicBezTo>
                    <a:cubicBezTo>
                      <a:pt x="9179" y="8324"/>
                      <a:pt x="8893" y="7746"/>
                      <a:pt x="8542" y="7064"/>
                    </a:cubicBezTo>
                    <a:cubicBezTo>
                      <a:pt x="6430" y="2949"/>
                      <a:pt x="2952" y="1"/>
                      <a:pt x="29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8"/>
              <p:cNvSpPr/>
              <p:nvPr/>
            </p:nvSpPr>
            <p:spPr>
              <a:xfrm>
                <a:off x="663275" y="1677175"/>
                <a:ext cx="51825" cy="963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3853" extrusionOk="0">
                    <a:moveTo>
                      <a:pt x="1219" y="1"/>
                    </a:moveTo>
                    <a:lnTo>
                      <a:pt x="1219" y="1"/>
                    </a:lnTo>
                    <a:cubicBezTo>
                      <a:pt x="492" y="432"/>
                      <a:pt x="0" y="2682"/>
                      <a:pt x="1178" y="3852"/>
                    </a:cubicBezTo>
                    <a:cubicBezTo>
                      <a:pt x="2017" y="2675"/>
                      <a:pt x="2072" y="1905"/>
                      <a:pt x="1219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8"/>
              <p:cNvSpPr/>
              <p:nvPr/>
            </p:nvSpPr>
            <p:spPr>
              <a:xfrm>
                <a:off x="473950" y="1459100"/>
                <a:ext cx="589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2694" extrusionOk="0">
                    <a:moveTo>
                      <a:pt x="2228" y="1"/>
                    </a:moveTo>
                    <a:cubicBezTo>
                      <a:pt x="2224" y="1"/>
                      <a:pt x="2220" y="1"/>
                      <a:pt x="2216" y="1"/>
                    </a:cubicBezTo>
                    <a:cubicBezTo>
                      <a:pt x="927" y="185"/>
                      <a:pt x="0" y="1315"/>
                      <a:pt x="62" y="2616"/>
                    </a:cubicBezTo>
                    <a:cubicBezTo>
                      <a:pt x="64" y="2668"/>
                      <a:pt x="105" y="2694"/>
                      <a:pt x="145" y="2694"/>
                    </a:cubicBezTo>
                    <a:cubicBezTo>
                      <a:pt x="185" y="2694"/>
                      <a:pt x="225" y="2668"/>
                      <a:pt x="223" y="2616"/>
                    </a:cubicBezTo>
                    <a:cubicBezTo>
                      <a:pt x="165" y="1381"/>
                      <a:pt x="1038" y="331"/>
                      <a:pt x="2260" y="157"/>
                    </a:cubicBezTo>
                    <a:cubicBezTo>
                      <a:pt x="2357" y="144"/>
                      <a:pt x="2321" y="1"/>
                      <a:pt x="2228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8"/>
              <p:cNvSpPr/>
              <p:nvPr/>
            </p:nvSpPr>
            <p:spPr>
              <a:xfrm>
                <a:off x="443700" y="1594675"/>
                <a:ext cx="5500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270" extrusionOk="0">
                    <a:moveTo>
                      <a:pt x="128" y="0"/>
                    </a:moveTo>
                    <a:cubicBezTo>
                      <a:pt x="61" y="0"/>
                      <a:pt x="1" y="90"/>
                      <a:pt x="61" y="155"/>
                    </a:cubicBezTo>
                    <a:cubicBezTo>
                      <a:pt x="711" y="851"/>
                      <a:pt x="1362" y="1547"/>
                      <a:pt x="2010" y="2242"/>
                    </a:cubicBezTo>
                    <a:lnTo>
                      <a:pt x="2012" y="2242"/>
                    </a:lnTo>
                    <a:cubicBezTo>
                      <a:pt x="2030" y="2261"/>
                      <a:pt x="2051" y="2270"/>
                      <a:pt x="2071" y="2270"/>
                    </a:cubicBezTo>
                    <a:cubicBezTo>
                      <a:pt x="2138" y="2270"/>
                      <a:pt x="2199" y="2180"/>
                      <a:pt x="2139" y="2115"/>
                    </a:cubicBezTo>
                    <a:cubicBezTo>
                      <a:pt x="1488" y="1419"/>
                      <a:pt x="838" y="724"/>
                      <a:pt x="188" y="28"/>
                    </a:cubicBezTo>
                    <a:cubicBezTo>
                      <a:pt x="170" y="8"/>
                      <a:pt x="149" y="0"/>
                      <a:pt x="128" y="0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8"/>
              <p:cNvSpPr/>
              <p:nvPr/>
            </p:nvSpPr>
            <p:spPr>
              <a:xfrm>
                <a:off x="562375" y="1697725"/>
                <a:ext cx="586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142" extrusionOk="0">
                    <a:moveTo>
                      <a:pt x="2225" y="1"/>
                    </a:moveTo>
                    <a:cubicBezTo>
                      <a:pt x="2216" y="1"/>
                      <a:pt x="2207" y="2"/>
                      <a:pt x="2197" y="5"/>
                    </a:cubicBezTo>
                    <a:cubicBezTo>
                      <a:pt x="1453" y="237"/>
                      <a:pt x="747" y="562"/>
                      <a:pt x="83" y="974"/>
                    </a:cubicBezTo>
                    <a:cubicBezTo>
                      <a:pt x="1" y="1024"/>
                      <a:pt x="51" y="1142"/>
                      <a:pt x="129" y="1142"/>
                    </a:cubicBezTo>
                    <a:cubicBezTo>
                      <a:pt x="143" y="1142"/>
                      <a:pt x="159" y="1137"/>
                      <a:pt x="175" y="1128"/>
                    </a:cubicBezTo>
                    <a:cubicBezTo>
                      <a:pt x="823" y="725"/>
                      <a:pt x="1514" y="406"/>
                      <a:pt x="2245" y="178"/>
                    </a:cubicBezTo>
                    <a:cubicBezTo>
                      <a:pt x="2346" y="147"/>
                      <a:pt x="2315" y="1"/>
                      <a:pt x="2225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8"/>
              <p:cNvSpPr/>
              <p:nvPr/>
            </p:nvSpPr>
            <p:spPr>
              <a:xfrm>
                <a:off x="580750" y="1695225"/>
                <a:ext cx="206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03" extrusionOk="0">
                    <a:moveTo>
                      <a:pt x="690" y="1"/>
                    </a:moveTo>
                    <a:cubicBezTo>
                      <a:pt x="669" y="1"/>
                      <a:pt x="648" y="8"/>
                      <a:pt x="629" y="25"/>
                    </a:cubicBezTo>
                    <a:cubicBezTo>
                      <a:pt x="420" y="215"/>
                      <a:pt x="228" y="422"/>
                      <a:pt x="54" y="644"/>
                    </a:cubicBezTo>
                    <a:cubicBezTo>
                      <a:pt x="0" y="713"/>
                      <a:pt x="60" y="803"/>
                      <a:pt x="122" y="803"/>
                    </a:cubicBezTo>
                    <a:cubicBezTo>
                      <a:pt x="143" y="803"/>
                      <a:pt x="163" y="793"/>
                      <a:pt x="180" y="771"/>
                    </a:cubicBezTo>
                    <a:cubicBezTo>
                      <a:pt x="355" y="548"/>
                      <a:pt x="547" y="341"/>
                      <a:pt x="758" y="151"/>
                    </a:cubicBezTo>
                    <a:lnTo>
                      <a:pt x="756" y="151"/>
                    </a:lnTo>
                    <a:cubicBezTo>
                      <a:pt x="823" y="90"/>
                      <a:pt x="761" y="1"/>
                      <a:pt x="690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8"/>
              <p:cNvSpPr/>
              <p:nvPr/>
            </p:nvSpPr>
            <p:spPr>
              <a:xfrm>
                <a:off x="490675" y="1809575"/>
                <a:ext cx="7857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4684" extrusionOk="0">
                    <a:moveTo>
                      <a:pt x="144" y="0"/>
                    </a:moveTo>
                    <a:cubicBezTo>
                      <a:pt x="58" y="0"/>
                      <a:pt x="1" y="122"/>
                      <a:pt x="93" y="162"/>
                    </a:cubicBezTo>
                    <a:cubicBezTo>
                      <a:pt x="920" y="525"/>
                      <a:pt x="1627" y="1115"/>
                      <a:pt x="2128" y="1867"/>
                    </a:cubicBezTo>
                    <a:cubicBezTo>
                      <a:pt x="2368" y="2228"/>
                      <a:pt x="2560" y="2621"/>
                      <a:pt x="2692" y="3036"/>
                    </a:cubicBezTo>
                    <a:cubicBezTo>
                      <a:pt x="2840" y="3498"/>
                      <a:pt x="2999" y="4094"/>
                      <a:pt x="2759" y="4547"/>
                    </a:cubicBezTo>
                    <a:cubicBezTo>
                      <a:pt x="2722" y="4619"/>
                      <a:pt x="2785" y="4684"/>
                      <a:pt x="2845" y="4684"/>
                    </a:cubicBezTo>
                    <a:cubicBezTo>
                      <a:pt x="2872" y="4684"/>
                      <a:pt x="2898" y="4671"/>
                      <a:pt x="2915" y="4639"/>
                    </a:cubicBezTo>
                    <a:cubicBezTo>
                      <a:pt x="3143" y="4206"/>
                      <a:pt x="3055" y="3697"/>
                      <a:pt x="2938" y="3243"/>
                    </a:cubicBezTo>
                    <a:cubicBezTo>
                      <a:pt x="2821" y="2778"/>
                      <a:pt x="2629" y="2332"/>
                      <a:pt x="2377" y="1925"/>
                    </a:cubicBezTo>
                    <a:cubicBezTo>
                      <a:pt x="1859" y="1081"/>
                      <a:pt x="1092" y="406"/>
                      <a:pt x="183" y="9"/>
                    </a:cubicBezTo>
                    <a:cubicBezTo>
                      <a:pt x="169" y="3"/>
                      <a:pt x="156" y="0"/>
                      <a:pt x="144" y="0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8"/>
              <p:cNvSpPr/>
              <p:nvPr/>
            </p:nvSpPr>
            <p:spPr>
              <a:xfrm>
                <a:off x="398950" y="1856475"/>
                <a:ext cx="12197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000" extrusionOk="0">
                    <a:moveTo>
                      <a:pt x="2980" y="1"/>
                    </a:moveTo>
                    <a:cubicBezTo>
                      <a:pt x="2917" y="1"/>
                      <a:pt x="2862" y="11"/>
                      <a:pt x="2820" y="35"/>
                    </a:cubicBezTo>
                    <a:cubicBezTo>
                      <a:pt x="2478" y="229"/>
                      <a:pt x="194" y="1489"/>
                      <a:pt x="35" y="1913"/>
                    </a:cubicBezTo>
                    <a:cubicBezTo>
                      <a:pt x="1" y="2004"/>
                      <a:pt x="64" y="2040"/>
                      <a:pt x="184" y="2040"/>
                    </a:cubicBezTo>
                    <a:cubicBezTo>
                      <a:pt x="621" y="2040"/>
                      <a:pt x="1809" y="1568"/>
                      <a:pt x="1809" y="1568"/>
                    </a:cubicBezTo>
                    <a:lnTo>
                      <a:pt x="1809" y="1568"/>
                    </a:lnTo>
                    <a:cubicBezTo>
                      <a:pt x="1809" y="1568"/>
                      <a:pt x="200" y="2731"/>
                      <a:pt x="464" y="2967"/>
                    </a:cubicBezTo>
                    <a:cubicBezTo>
                      <a:pt x="491" y="2990"/>
                      <a:pt x="535" y="3001"/>
                      <a:pt x="590" y="3001"/>
                    </a:cubicBezTo>
                    <a:cubicBezTo>
                      <a:pt x="1078" y="3001"/>
                      <a:pt x="2524" y="2174"/>
                      <a:pt x="2525" y="2174"/>
                    </a:cubicBezTo>
                    <a:lnTo>
                      <a:pt x="2525" y="2174"/>
                    </a:lnTo>
                    <a:cubicBezTo>
                      <a:pt x="2524" y="2174"/>
                      <a:pt x="1523" y="3108"/>
                      <a:pt x="1491" y="3390"/>
                    </a:cubicBezTo>
                    <a:cubicBezTo>
                      <a:pt x="1482" y="3465"/>
                      <a:pt x="1522" y="3496"/>
                      <a:pt x="1594" y="3496"/>
                    </a:cubicBezTo>
                    <a:cubicBezTo>
                      <a:pt x="1971" y="3496"/>
                      <a:pt x="3234" y="2650"/>
                      <a:pt x="3234" y="2650"/>
                    </a:cubicBezTo>
                    <a:lnTo>
                      <a:pt x="3234" y="2650"/>
                    </a:lnTo>
                    <a:cubicBezTo>
                      <a:pt x="3234" y="2650"/>
                      <a:pt x="2697" y="3761"/>
                      <a:pt x="2860" y="3945"/>
                    </a:cubicBezTo>
                    <a:cubicBezTo>
                      <a:pt x="2894" y="3983"/>
                      <a:pt x="2977" y="4000"/>
                      <a:pt x="3087" y="4000"/>
                    </a:cubicBezTo>
                    <a:cubicBezTo>
                      <a:pt x="3513" y="4000"/>
                      <a:pt x="4343" y="3752"/>
                      <a:pt x="4285" y="3550"/>
                    </a:cubicBezTo>
                    <a:cubicBezTo>
                      <a:pt x="4249" y="3424"/>
                      <a:pt x="4152" y="3390"/>
                      <a:pt x="4048" y="3390"/>
                    </a:cubicBezTo>
                    <a:cubicBezTo>
                      <a:pt x="3928" y="3390"/>
                      <a:pt x="3797" y="3435"/>
                      <a:pt x="3738" y="3435"/>
                    </a:cubicBezTo>
                    <a:cubicBezTo>
                      <a:pt x="3727" y="3435"/>
                      <a:pt x="3719" y="3434"/>
                      <a:pt x="3714" y="3431"/>
                    </a:cubicBezTo>
                    <a:cubicBezTo>
                      <a:pt x="3647" y="3387"/>
                      <a:pt x="4773" y="3059"/>
                      <a:pt x="4826" y="2629"/>
                    </a:cubicBezTo>
                    <a:cubicBezTo>
                      <a:pt x="4878" y="2199"/>
                      <a:pt x="4285" y="521"/>
                      <a:pt x="4285" y="521"/>
                    </a:cubicBezTo>
                    <a:lnTo>
                      <a:pt x="4284" y="521"/>
                    </a:lnTo>
                    <a:cubicBezTo>
                      <a:pt x="4284" y="521"/>
                      <a:pt x="3423" y="1"/>
                      <a:pt x="2980" y="1"/>
                    </a:cubicBezTo>
                    <a:close/>
                  </a:path>
                </a:pathLst>
              </a:custGeom>
              <a:solidFill>
                <a:srgbClr val="D1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8"/>
              <p:cNvSpPr/>
              <p:nvPr/>
            </p:nvSpPr>
            <p:spPr>
              <a:xfrm>
                <a:off x="395250" y="1133725"/>
                <a:ext cx="141800" cy="105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4208" extrusionOk="0">
                    <a:moveTo>
                      <a:pt x="2797" y="1"/>
                    </a:moveTo>
                    <a:cubicBezTo>
                      <a:pt x="1018" y="1"/>
                      <a:pt x="0" y="2471"/>
                      <a:pt x="1658" y="3682"/>
                    </a:cubicBezTo>
                    <a:cubicBezTo>
                      <a:pt x="1734" y="3740"/>
                      <a:pt x="1817" y="3795"/>
                      <a:pt x="1901" y="3853"/>
                    </a:cubicBezTo>
                    <a:cubicBezTo>
                      <a:pt x="2273" y="4100"/>
                      <a:pt x="2628" y="4207"/>
                      <a:pt x="2954" y="4207"/>
                    </a:cubicBezTo>
                    <a:cubicBezTo>
                      <a:pt x="4754" y="4207"/>
                      <a:pt x="5671" y="955"/>
                      <a:pt x="3609" y="166"/>
                    </a:cubicBezTo>
                    <a:cubicBezTo>
                      <a:pt x="3570" y="151"/>
                      <a:pt x="3532" y="137"/>
                      <a:pt x="3495" y="124"/>
                    </a:cubicBezTo>
                    <a:cubicBezTo>
                      <a:pt x="3253" y="39"/>
                      <a:pt x="3019" y="1"/>
                      <a:pt x="2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8"/>
              <p:cNvSpPr/>
              <p:nvPr/>
            </p:nvSpPr>
            <p:spPr>
              <a:xfrm>
                <a:off x="339525" y="1308725"/>
                <a:ext cx="89750" cy="131550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262" extrusionOk="0">
                    <a:moveTo>
                      <a:pt x="3263" y="1"/>
                    </a:moveTo>
                    <a:lnTo>
                      <a:pt x="724" y="1259"/>
                    </a:lnTo>
                    <a:lnTo>
                      <a:pt x="530" y="2057"/>
                    </a:lnTo>
                    <a:lnTo>
                      <a:pt x="254" y="3197"/>
                    </a:lnTo>
                    <a:lnTo>
                      <a:pt x="0" y="4240"/>
                    </a:lnTo>
                    <a:cubicBezTo>
                      <a:pt x="218" y="5007"/>
                      <a:pt x="758" y="5261"/>
                      <a:pt x="1358" y="5261"/>
                    </a:cubicBezTo>
                    <a:cubicBezTo>
                      <a:pt x="2289" y="5261"/>
                      <a:pt x="3362" y="4649"/>
                      <a:pt x="3589" y="4394"/>
                    </a:cubicBezTo>
                    <a:lnTo>
                      <a:pt x="3263" y="1"/>
                    </a:lnTo>
                    <a:close/>
                  </a:path>
                </a:pathLst>
              </a:custGeom>
              <a:solidFill>
                <a:srgbClr val="D1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8"/>
              <p:cNvSpPr/>
              <p:nvPr/>
            </p:nvSpPr>
            <p:spPr>
              <a:xfrm>
                <a:off x="342200" y="1340950"/>
                <a:ext cx="6347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2513" extrusionOk="0">
                    <a:moveTo>
                      <a:pt x="2539" y="1"/>
                    </a:moveTo>
                    <a:lnTo>
                      <a:pt x="423" y="768"/>
                    </a:lnTo>
                    <a:lnTo>
                      <a:pt x="1" y="2508"/>
                    </a:lnTo>
                    <a:cubicBezTo>
                      <a:pt x="16" y="2511"/>
                      <a:pt x="32" y="2512"/>
                      <a:pt x="49" y="2512"/>
                    </a:cubicBezTo>
                    <a:cubicBezTo>
                      <a:pt x="422" y="2512"/>
                      <a:pt x="1430" y="1842"/>
                      <a:pt x="2539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8"/>
              <p:cNvSpPr/>
              <p:nvPr/>
            </p:nvSpPr>
            <p:spPr>
              <a:xfrm>
                <a:off x="302275" y="1200750"/>
                <a:ext cx="175950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6576" extrusionOk="0">
                    <a:moveTo>
                      <a:pt x="2779" y="0"/>
                    </a:moveTo>
                    <a:cubicBezTo>
                      <a:pt x="2006" y="0"/>
                      <a:pt x="1250" y="266"/>
                      <a:pt x="667" y="777"/>
                    </a:cubicBezTo>
                    <a:cubicBezTo>
                      <a:pt x="641" y="800"/>
                      <a:pt x="616" y="823"/>
                      <a:pt x="591" y="848"/>
                    </a:cubicBezTo>
                    <a:lnTo>
                      <a:pt x="589" y="848"/>
                    </a:lnTo>
                    <a:cubicBezTo>
                      <a:pt x="196" y="1375"/>
                      <a:pt x="545" y="2190"/>
                      <a:pt x="332" y="3606"/>
                    </a:cubicBezTo>
                    <a:cubicBezTo>
                      <a:pt x="1" y="5827"/>
                      <a:pt x="702" y="6575"/>
                      <a:pt x="2310" y="6575"/>
                    </a:cubicBezTo>
                    <a:cubicBezTo>
                      <a:pt x="2351" y="6575"/>
                      <a:pt x="2392" y="6575"/>
                      <a:pt x="2434" y="6574"/>
                    </a:cubicBezTo>
                    <a:cubicBezTo>
                      <a:pt x="2902" y="6564"/>
                      <a:pt x="3831" y="6263"/>
                      <a:pt x="4400" y="5595"/>
                    </a:cubicBezTo>
                    <a:cubicBezTo>
                      <a:pt x="5039" y="4849"/>
                      <a:pt x="5283" y="4596"/>
                      <a:pt x="5563" y="3806"/>
                    </a:cubicBezTo>
                    <a:cubicBezTo>
                      <a:pt x="5964" y="2670"/>
                      <a:pt x="7038" y="199"/>
                      <a:pt x="2935" y="4"/>
                    </a:cubicBezTo>
                    <a:cubicBezTo>
                      <a:pt x="2883" y="1"/>
                      <a:pt x="2831" y="0"/>
                      <a:pt x="2779" y="0"/>
                    </a:cubicBezTo>
                    <a:close/>
                  </a:path>
                </a:pathLst>
              </a:custGeom>
              <a:solidFill>
                <a:srgbClr val="D1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8"/>
              <p:cNvSpPr/>
              <p:nvPr/>
            </p:nvSpPr>
            <p:spPr>
              <a:xfrm>
                <a:off x="334000" y="1276350"/>
                <a:ext cx="156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132" extrusionOk="0">
                    <a:moveTo>
                      <a:pt x="549" y="0"/>
                    </a:moveTo>
                    <a:cubicBezTo>
                      <a:pt x="514" y="0"/>
                      <a:pt x="484" y="26"/>
                      <a:pt x="478" y="62"/>
                    </a:cubicBezTo>
                    <a:lnTo>
                      <a:pt x="423" y="457"/>
                    </a:lnTo>
                    <a:lnTo>
                      <a:pt x="62" y="534"/>
                    </a:lnTo>
                    <a:cubicBezTo>
                      <a:pt x="35" y="540"/>
                      <a:pt x="14" y="561"/>
                      <a:pt x="7" y="586"/>
                    </a:cubicBezTo>
                    <a:cubicBezTo>
                      <a:pt x="1" y="613"/>
                      <a:pt x="8" y="642"/>
                      <a:pt x="30" y="659"/>
                    </a:cubicBezTo>
                    <a:cubicBezTo>
                      <a:pt x="158" y="774"/>
                      <a:pt x="381" y="995"/>
                      <a:pt x="423" y="1089"/>
                    </a:cubicBezTo>
                    <a:cubicBezTo>
                      <a:pt x="432" y="1112"/>
                      <a:pt x="455" y="1127"/>
                      <a:pt x="478" y="1131"/>
                    </a:cubicBezTo>
                    <a:cubicBezTo>
                      <a:pt x="482" y="1131"/>
                      <a:pt x="485" y="1131"/>
                      <a:pt x="488" y="1131"/>
                    </a:cubicBezTo>
                    <a:cubicBezTo>
                      <a:pt x="499" y="1131"/>
                      <a:pt x="509" y="1129"/>
                      <a:pt x="519" y="1125"/>
                    </a:cubicBezTo>
                    <a:cubicBezTo>
                      <a:pt x="553" y="1110"/>
                      <a:pt x="571" y="1067"/>
                      <a:pt x="553" y="1031"/>
                    </a:cubicBezTo>
                    <a:cubicBezTo>
                      <a:pt x="507" y="924"/>
                      <a:pt x="338" y="753"/>
                      <a:pt x="227" y="647"/>
                    </a:cubicBezTo>
                    <a:lnTo>
                      <a:pt x="501" y="588"/>
                    </a:lnTo>
                    <a:cubicBezTo>
                      <a:pt x="530" y="580"/>
                      <a:pt x="553" y="557"/>
                      <a:pt x="557" y="528"/>
                    </a:cubicBezTo>
                    <a:lnTo>
                      <a:pt x="620" y="81"/>
                    </a:lnTo>
                    <a:cubicBezTo>
                      <a:pt x="626" y="43"/>
                      <a:pt x="599" y="7"/>
                      <a:pt x="559" y="1"/>
                    </a:cubicBezTo>
                    <a:cubicBezTo>
                      <a:pt x="556" y="0"/>
                      <a:pt x="552" y="0"/>
                      <a:pt x="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8"/>
              <p:cNvSpPr/>
              <p:nvPr/>
            </p:nvSpPr>
            <p:spPr>
              <a:xfrm>
                <a:off x="362500" y="1273900"/>
                <a:ext cx="78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05" extrusionOk="0">
                    <a:moveTo>
                      <a:pt x="151" y="1"/>
                    </a:moveTo>
                    <a:cubicBezTo>
                      <a:pt x="150" y="1"/>
                      <a:pt x="148" y="1"/>
                      <a:pt x="146" y="1"/>
                    </a:cubicBezTo>
                    <a:cubicBezTo>
                      <a:pt x="64" y="5"/>
                      <a:pt x="0" y="99"/>
                      <a:pt x="6" y="210"/>
                    </a:cubicBezTo>
                    <a:cubicBezTo>
                      <a:pt x="12" y="319"/>
                      <a:pt x="82" y="404"/>
                      <a:pt x="162" y="404"/>
                    </a:cubicBezTo>
                    <a:cubicBezTo>
                      <a:pt x="164" y="404"/>
                      <a:pt x="165" y="404"/>
                      <a:pt x="167" y="404"/>
                    </a:cubicBezTo>
                    <a:cubicBezTo>
                      <a:pt x="252" y="400"/>
                      <a:pt x="315" y="306"/>
                      <a:pt x="309" y="195"/>
                    </a:cubicBezTo>
                    <a:cubicBezTo>
                      <a:pt x="302" y="86"/>
                      <a:pt x="233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8"/>
              <p:cNvSpPr/>
              <p:nvPr/>
            </p:nvSpPr>
            <p:spPr>
              <a:xfrm>
                <a:off x="328925" y="1273150"/>
                <a:ext cx="790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04" extrusionOk="0">
                    <a:moveTo>
                      <a:pt x="156" y="0"/>
                    </a:moveTo>
                    <a:cubicBezTo>
                      <a:pt x="153" y="0"/>
                      <a:pt x="151" y="0"/>
                      <a:pt x="148" y="0"/>
                    </a:cubicBezTo>
                    <a:cubicBezTo>
                      <a:pt x="64" y="4"/>
                      <a:pt x="0" y="98"/>
                      <a:pt x="8" y="209"/>
                    </a:cubicBezTo>
                    <a:cubicBezTo>
                      <a:pt x="14" y="318"/>
                      <a:pt x="82" y="403"/>
                      <a:pt x="164" y="403"/>
                    </a:cubicBezTo>
                    <a:cubicBezTo>
                      <a:pt x="166" y="403"/>
                      <a:pt x="167" y="403"/>
                      <a:pt x="169" y="403"/>
                    </a:cubicBezTo>
                    <a:cubicBezTo>
                      <a:pt x="252" y="397"/>
                      <a:pt x="315" y="303"/>
                      <a:pt x="309" y="194"/>
                    </a:cubicBezTo>
                    <a:cubicBezTo>
                      <a:pt x="304" y="86"/>
                      <a:pt x="235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8"/>
              <p:cNvSpPr/>
              <p:nvPr/>
            </p:nvSpPr>
            <p:spPr>
              <a:xfrm>
                <a:off x="335650" y="1333750"/>
                <a:ext cx="155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214" extrusionOk="0">
                    <a:moveTo>
                      <a:pt x="514" y="0"/>
                    </a:moveTo>
                    <a:cubicBezTo>
                      <a:pt x="499" y="0"/>
                      <a:pt x="484" y="5"/>
                      <a:pt x="470" y="16"/>
                    </a:cubicBezTo>
                    <a:cubicBezTo>
                      <a:pt x="423" y="54"/>
                      <a:pt x="370" y="69"/>
                      <a:pt x="317" y="69"/>
                    </a:cubicBezTo>
                    <a:cubicBezTo>
                      <a:pt x="253" y="69"/>
                      <a:pt x="188" y="48"/>
                      <a:pt x="127" y="22"/>
                    </a:cubicBezTo>
                    <a:cubicBezTo>
                      <a:pt x="116" y="18"/>
                      <a:pt x="106" y="15"/>
                      <a:pt x="97" y="15"/>
                    </a:cubicBezTo>
                    <a:cubicBezTo>
                      <a:pt x="30" y="15"/>
                      <a:pt x="1" y="126"/>
                      <a:pt x="77" y="158"/>
                    </a:cubicBezTo>
                    <a:cubicBezTo>
                      <a:pt x="155" y="193"/>
                      <a:pt x="237" y="214"/>
                      <a:pt x="318" y="214"/>
                    </a:cubicBezTo>
                    <a:cubicBezTo>
                      <a:pt x="404" y="214"/>
                      <a:pt x="488" y="189"/>
                      <a:pt x="564" y="130"/>
                    </a:cubicBezTo>
                    <a:cubicBezTo>
                      <a:pt x="623" y="82"/>
                      <a:pt x="573" y="0"/>
                      <a:pt x="514" y="0"/>
                    </a:cubicBezTo>
                    <a:close/>
                  </a:path>
                </a:pathLst>
              </a:custGeom>
              <a:solidFill>
                <a:srgbClr val="994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8"/>
              <p:cNvSpPr/>
              <p:nvPr/>
            </p:nvSpPr>
            <p:spPr>
              <a:xfrm>
                <a:off x="367000" y="1291825"/>
                <a:ext cx="217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48" extrusionOk="0">
                    <a:moveTo>
                      <a:pt x="386" y="1"/>
                    </a:moveTo>
                    <a:cubicBezTo>
                      <a:pt x="183" y="1"/>
                      <a:pt x="21" y="78"/>
                      <a:pt x="10" y="188"/>
                    </a:cubicBezTo>
                    <a:cubicBezTo>
                      <a:pt x="1" y="310"/>
                      <a:pt x="181" y="425"/>
                      <a:pt x="415" y="445"/>
                    </a:cubicBezTo>
                    <a:cubicBezTo>
                      <a:pt x="438" y="446"/>
                      <a:pt x="460" y="447"/>
                      <a:pt x="482" y="447"/>
                    </a:cubicBezTo>
                    <a:cubicBezTo>
                      <a:pt x="686" y="447"/>
                      <a:pt x="848" y="370"/>
                      <a:pt x="858" y="260"/>
                    </a:cubicBezTo>
                    <a:cubicBezTo>
                      <a:pt x="868" y="138"/>
                      <a:pt x="687" y="23"/>
                      <a:pt x="453" y="3"/>
                    </a:cubicBezTo>
                    <a:cubicBezTo>
                      <a:pt x="430" y="2"/>
                      <a:pt x="408" y="1"/>
                      <a:pt x="386" y="1"/>
                    </a:cubicBezTo>
                    <a:close/>
                  </a:path>
                </a:pathLst>
              </a:custGeom>
              <a:solidFill>
                <a:srgbClr val="994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8"/>
              <p:cNvSpPr/>
              <p:nvPr/>
            </p:nvSpPr>
            <p:spPr>
              <a:xfrm>
                <a:off x="309550" y="1289775"/>
                <a:ext cx="183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448" extrusionOk="0">
                    <a:moveTo>
                      <a:pt x="249" y="0"/>
                    </a:moveTo>
                    <a:cubicBezTo>
                      <a:pt x="173" y="0"/>
                      <a:pt x="102" y="10"/>
                      <a:pt x="43" y="30"/>
                    </a:cubicBezTo>
                    <a:cubicBezTo>
                      <a:pt x="43" y="36"/>
                      <a:pt x="43" y="39"/>
                      <a:pt x="41" y="43"/>
                    </a:cubicBezTo>
                    <a:cubicBezTo>
                      <a:pt x="25" y="153"/>
                      <a:pt x="12" y="260"/>
                      <a:pt x="0" y="364"/>
                    </a:cubicBezTo>
                    <a:cubicBezTo>
                      <a:pt x="71" y="406"/>
                      <a:pt x="169" y="436"/>
                      <a:pt x="281" y="444"/>
                    </a:cubicBezTo>
                    <a:cubicBezTo>
                      <a:pt x="305" y="446"/>
                      <a:pt x="329" y="447"/>
                      <a:pt x="353" y="447"/>
                    </a:cubicBezTo>
                    <a:cubicBezTo>
                      <a:pt x="554" y="447"/>
                      <a:pt x="713" y="370"/>
                      <a:pt x="722" y="260"/>
                    </a:cubicBezTo>
                    <a:cubicBezTo>
                      <a:pt x="733" y="139"/>
                      <a:pt x="551" y="24"/>
                      <a:pt x="317" y="3"/>
                    </a:cubicBezTo>
                    <a:cubicBezTo>
                      <a:pt x="294" y="1"/>
                      <a:pt x="272" y="0"/>
                      <a:pt x="249" y="0"/>
                    </a:cubicBezTo>
                    <a:close/>
                  </a:path>
                </a:pathLst>
              </a:custGeom>
              <a:solidFill>
                <a:srgbClr val="994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8"/>
              <p:cNvSpPr/>
              <p:nvPr/>
            </p:nvSpPr>
            <p:spPr>
              <a:xfrm>
                <a:off x="301400" y="1186300"/>
                <a:ext cx="161300" cy="121875"/>
              </a:xfrm>
              <a:custGeom>
                <a:avLst/>
                <a:gdLst/>
                <a:ahLst/>
                <a:cxnLst/>
                <a:rect l="l" t="t" r="r" b="b"/>
                <a:pathLst>
                  <a:path w="6452" h="4875" extrusionOk="0">
                    <a:moveTo>
                      <a:pt x="2848" y="0"/>
                    </a:moveTo>
                    <a:cubicBezTo>
                      <a:pt x="2057" y="0"/>
                      <a:pt x="1247" y="257"/>
                      <a:pt x="526" y="923"/>
                    </a:cubicBezTo>
                    <a:cubicBezTo>
                      <a:pt x="1" y="1521"/>
                      <a:pt x="278" y="2768"/>
                      <a:pt x="394" y="2768"/>
                    </a:cubicBezTo>
                    <a:cubicBezTo>
                      <a:pt x="413" y="2768"/>
                      <a:pt x="428" y="2736"/>
                      <a:pt x="434" y="2663"/>
                    </a:cubicBezTo>
                    <a:cubicBezTo>
                      <a:pt x="520" y="1673"/>
                      <a:pt x="997" y="1098"/>
                      <a:pt x="1310" y="1098"/>
                    </a:cubicBezTo>
                    <a:cubicBezTo>
                      <a:pt x="1387" y="1098"/>
                      <a:pt x="1453" y="1132"/>
                      <a:pt x="1502" y="1203"/>
                    </a:cubicBezTo>
                    <a:cubicBezTo>
                      <a:pt x="1502" y="1203"/>
                      <a:pt x="3400" y="3506"/>
                      <a:pt x="4760" y="3506"/>
                    </a:cubicBezTo>
                    <a:cubicBezTo>
                      <a:pt x="4773" y="3506"/>
                      <a:pt x="4787" y="3506"/>
                      <a:pt x="4800" y="3505"/>
                    </a:cubicBezTo>
                    <a:cubicBezTo>
                      <a:pt x="4800" y="3505"/>
                      <a:pt x="5013" y="4533"/>
                      <a:pt x="5765" y="4875"/>
                    </a:cubicBezTo>
                    <a:cubicBezTo>
                      <a:pt x="6344" y="3758"/>
                      <a:pt x="6451" y="2289"/>
                      <a:pt x="5861" y="1171"/>
                    </a:cubicBezTo>
                    <a:cubicBezTo>
                      <a:pt x="5127" y="552"/>
                      <a:pt x="4008" y="0"/>
                      <a:pt x="2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8"/>
              <p:cNvSpPr/>
              <p:nvPr/>
            </p:nvSpPr>
            <p:spPr>
              <a:xfrm>
                <a:off x="417675" y="1166375"/>
                <a:ext cx="66825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2817" extrusionOk="0">
                    <a:moveTo>
                      <a:pt x="129" y="0"/>
                    </a:moveTo>
                    <a:cubicBezTo>
                      <a:pt x="35" y="0"/>
                      <a:pt x="1" y="144"/>
                      <a:pt x="99" y="163"/>
                    </a:cubicBezTo>
                    <a:lnTo>
                      <a:pt x="101" y="163"/>
                    </a:lnTo>
                    <a:cubicBezTo>
                      <a:pt x="1340" y="379"/>
                      <a:pt x="2437" y="1444"/>
                      <a:pt x="2504" y="2737"/>
                    </a:cubicBezTo>
                    <a:cubicBezTo>
                      <a:pt x="2507" y="2790"/>
                      <a:pt x="2550" y="2817"/>
                      <a:pt x="2592" y="2817"/>
                    </a:cubicBezTo>
                    <a:cubicBezTo>
                      <a:pt x="2633" y="2817"/>
                      <a:pt x="2672" y="2790"/>
                      <a:pt x="2669" y="2737"/>
                    </a:cubicBezTo>
                    <a:cubicBezTo>
                      <a:pt x="2600" y="1375"/>
                      <a:pt x="1459" y="232"/>
                      <a:pt x="145" y="1"/>
                    </a:cubicBezTo>
                    <a:cubicBezTo>
                      <a:pt x="140" y="0"/>
                      <a:pt x="134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8"/>
              <p:cNvSpPr/>
              <p:nvPr/>
            </p:nvSpPr>
            <p:spPr>
              <a:xfrm>
                <a:off x="358975" y="1257525"/>
                <a:ext cx="2452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981" h="616" extrusionOk="0">
                    <a:moveTo>
                      <a:pt x="348" y="1"/>
                    </a:moveTo>
                    <a:cubicBezTo>
                      <a:pt x="287" y="1"/>
                      <a:pt x="226" y="9"/>
                      <a:pt x="164" y="27"/>
                    </a:cubicBezTo>
                    <a:cubicBezTo>
                      <a:pt x="0" y="74"/>
                      <a:pt x="29" y="321"/>
                      <a:pt x="176" y="321"/>
                    </a:cubicBezTo>
                    <a:cubicBezTo>
                      <a:pt x="189" y="321"/>
                      <a:pt x="203" y="319"/>
                      <a:pt x="218" y="315"/>
                    </a:cubicBezTo>
                    <a:cubicBezTo>
                      <a:pt x="259" y="303"/>
                      <a:pt x="302" y="297"/>
                      <a:pt x="346" y="297"/>
                    </a:cubicBezTo>
                    <a:cubicBezTo>
                      <a:pt x="484" y="297"/>
                      <a:pt x="621" y="359"/>
                      <a:pt x="663" y="505"/>
                    </a:cubicBezTo>
                    <a:cubicBezTo>
                      <a:pt x="685" y="581"/>
                      <a:pt x="751" y="616"/>
                      <a:pt x="815" y="616"/>
                    </a:cubicBezTo>
                    <a:cubicBezTo>
                      <a:pt x="899" y="616"/>
                      <a:pt x="980" y="555"/>
                      <a:pt x="951" y="451"/>
                    </a:cubicBezTo>
                    <a:cubicBezTo>
                      <a:pt x="869" y="174"/>
                      <a:pt x="621" y="1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8"/>
              <p:cNvSpPr/>
              <p:nvPr/>
            </p:nvSpPr>
            <p:spPr>
              <a:xfrm>
                <a:off x="314700" y="1253300"/>
                <a:ext cx="25850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598" extrusionOk="0">
                    <a:moveTo>
                      <a:pt x="694" y="1"/>
                    </a:moveTo>
                    <a:cubicBezTo>
                      <a:pt x="461" y="1"/>
                      <a:pt x="269" y="158"/>
                      <a:pt x="101" y="332"/>
                    </a:cubicBezTo>
                    <a:cubicBezTo>
                      <a:pt x="1" y="437"/>
                      <a:pt x="94" y="598"/>
                      <a:pt x="201" y="598"/>
                    </a:cubicBezTo>
                    <a:cubicBezTo>
                      <a:pt x="231" y="598"/>
                      <a:pt x="262" y="586"/>
                      <a:pt x="289" y="557"/>
                    </a:cubicBezTo>
                    <a:lnTo>
                      <a:pt x="291" y="557"/>
                    </a:lnTo>
                    <a:cubicBezTo>
                      <a:pt x="396" y="445"/>
                      <a:pt x="526" y="293"/>
                      <a:pt x="686" y="293"/>
                    </a:cubicBezTo>
                    <a:cubicBezTo>
                      <a:pt x="714" y="293"/>
                      <a:pt x="742" y="297"/>
                      <a:pt x="771" y="307"/>
                    </a:cubicBezTo>
                    <a:cubicBezTo>
                      <a:pt x="788" y="313"/>
                      <a:pt x="805" y="316"/>
                      <a:pt x="820" y="316"/>
                    </a:cubicBezTo>
                    <a:cubicBezTo>
                      <a:pt x="966" y="316"/>
                      <a:pt x="1034" y="86"/>
                      <a:pt x="873" y="31"/>
                    </a:cubicBezTo>
                    <a:cubicBezTo>
                      <a:pt x="810" y="10"/>
                      <a:pt x="751" y="1"/>
                      <a:pt x="6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8"/>
              <p:cNvSpPr/>
              <p:nvPr/>
            </p:nvSpPr>
            <p:spPr>
              <a:xfrm>
                <a:off x="325850" y="1308875"/>
                <a:ext cx="3892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847" extrusionOk="0">
                    <a:moveTo>
                      <a:pt x="1556" y="0"/>
                    </a:moveTo>
                    <a:lnTo>
                      <a:pt x="1556" y="0"/>
                    </a:lnTo>
                    <a:cubicBezTo>
                      <a:pt x="1175" y="66"/>
                      <a:pt x="860" y="87"/>
                      <a:pt x="616" y="87"/>
                    </a:cubicBezTo>
                    <a:cubicBezTo>
                      <a:pt x="213" y="87"/>
                      <a:pt x="1" y="31"/>
                      <a:pt x="1" y="31"/>
                    </a:cubicBezTo>
                    <a:lnTo>
                      <a:pt x="1" y="31"/>
                    </a:lnTo>
                    <a:cubicBezTo>
                      <a:pt x="1" y="31"/>
                      <a:pt x="22" y="785"/>
                      <a:pt x="653" y="843"/>
                    </a:cubicBezTo>
                    <a:cubicBezTo>
                      <a:pt x="680" y="845"/>
                      <a:pt x="706" y="846"/>
                      <a:pt x="732" y="846"/>
                    </a:cubicBezTo>
                    <a:cubicBezTo>
                      <a:pt x="1409" y="846"/>
                      <a:pt x="1556" y="1"/>
                      <a:pt x="15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8"/>
              <p:cNvSpPr/>
              <p:nvPr/>
            </p:nvSpPr>
            <p:spPr>
              <a:xfrm>
                <a:off x="398025" y="1268675"/>
                <a:ext cx="490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2204" extrusionOk="0">
                    <a:moveTo>
                      <a:pt x="1271" y="0"/>
                    </a:moveTo>
                    <a:cubicBezTo>
                      <a:pt x="908" y="0"/>
                      <a:pt x="506" y="435"/>
                      <a:pt x="277" y="730"/>
                    </a:cubicBezTo>
                    <a:cubicBezTo>
                      <a:pt x="83" y="975"/>
                      <a:pt x="1" y="1296"/>
                      <a:pt x="75" y="1599"/>
                    </a:cubicBezTo>
                    <a:cubicBezTo>
                      <a:pt x="137" y="1848"/>
                      <a:pt x="296" y="2092"/>
                      <a:pt x="651" y="2176"/>
                    </a:cubicBezTo>
                    <a:cubicBezTo>
                      <a:pt x="729" y="2195"/>
                      <a:pt x="804" y="2204"/>
                      <a:pt x="875" y="2204"/>
                    </a:cubicBezTo>
                    <a:cubicBezTo>
                      <a:pt x="1447" y="2204"/>
                      <a:pt x="1773" y="1634"/>
                      <a:pt x="1861" y="1175"/>
                    </a:cubicBezTo>
                    <a:cubicBezTo>
                      <a:pt x="1961" y="657"/>
                      <a:pt x="1936" y="139"/>
                      <a:pt x="1365" y="11"/>
                    </a:cubicBezTo>
                    <a:cubicBezTo>
                      <a:pt x="1334" y="4"/>
                      <a:pt x="1303" y="0"/>
                      <a:pt x="1271" y="0"/>
                    </a:cubicBezTo>
                    <a:close/>
                  </a:path>
                </a:pathLst>
              </a:custGeom>
              <a:solidFill>
                <a:srgbClr val="D1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8"/>
              <p:cNvSpPr/>
              <p:nvPr/>
            </p:nvSpPr>
            <p:spPr>
              <a:xfrm>
                <a:off x="419125" y="1313750"/>
                <a:ext cx="680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161" extrusionOk="0">
                    <a:moveTo>
                      <a:pt x="208" y="0"/>
                    </a:moveTo>
                    <a:cubicBezTo>
                      <a:pt x="181" y="0"/>
                      <a:pt x="157" y="22"/>
                      <a:pt x="152" y="49"/>
                    </a:cubicBezTo>
                    <a:lnTo>
                      <a:pt x="5" y="1096"/>
                    </a:lnTo>
                    <a:cubicBezTo>
                      <a:pt x="1" y="1127"/>
                      <a:pt x="22" y="1156"/>
                      <a:pt x="52" y="1160"/>
                    </a:cubicBezTo>
                    <a:cubicBezTo>
                      <a:pt x="56" y="1160"/>
                      <a:pt x="59" y="1161"/>
                      <a:pt x="62" y="1161"/>
                    </a:cubicBezTo>
                    <a:cubicBezTo>
                      <a:pt x="91" y="1161"/>
                      <a:pt x="114" y="1139"/>
                      <a:pt x="118" y="1112"/>
                    </a:cubicBezTo>
                    <a:lnTo>
                      <a:pt x="267" y="64"/>
                    </a:lnTo>
                    <a:cubicBezTo>
                      <a:pt x="271" y="34"/>
                      <a:pt x="250" y="5"/>
                      <a:pt x="217" y="1"/>
                    </a:cubicBezTo>
                    <a:cubicBezTo>
                      <a:pt x="214" y="1"/>
                      <a:pt x="211" y="0"/>
                      <a:pt x="2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8"/>
              <p:cNvSpPr/>
              <p:nvPr/>
            </p:nvSpPr>
            <p:spPr>
              <a:xfrm>
                <a:off x="410025" y="1337225"/>
                <a:ext cx="19825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43" extrusionOk="0">
                    <a:moveTo>
                      <a:pt x="396" y="0"/>
                    </a:moveTo>
                    <a:cubicBezTo>
                      <a:pt x="214" y="0"/>
                      <a:pt x="55" y="133"/>
                      <a:pt x="29" y="319"/>
                    </a:cubicBezTo>
                    <a:cubicBezTo>
                      <a:pt x="0" y="522"/>
                      <a:pt x="140" y="710"/>
                      <a:pt x="344" y="739"/>
                    </a:cubicBezTo>
                    <a:cubicBezTo>
                      <a:pt x="361" y="741"/>
                      <a:pt x="379" y="742"/>
                      <a:pt x="396" y="742"/>
                    </a:cubicBezTo>
                    <a:cubicBezTo>
                      <a:pt x="578" y="742"/>
                      <a:pt x="737" y="608"/>
                      <a:pt x="764" y="422"/>
                    </a:cubicBezTo>
                    <a:cubicBezTo>
                      <a:pt x="792" y="221"/>
                      <a:pt x="650" y="33"/>
                      <a:pt x="449" y="4"/>
                    </a:cubicBezTo>
                    <a:cubicBezTo>
                      <a:pt x="431" y="1"/>
                      <a:pt x="414" y="0"/>
                      <a:pt x="3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8"/>
              <p:cNvSpPr/>
              <p:nvPr/>
            </p:nvSpPr>
            <p:spPr>
              <a:xfrm>
                <a:off x="415350" y="1279575"/>
                <a:ext cx="2225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195" extrusionOk="0">
                    <a:moveTo>
                      <a:pt x="670" y="1"/>
                    </a:moveTo>
                    <a:cubicBezTo>
                      <a:pt x="501" y="1"/>
                      <a:pt x="343" y="103"/>
                      <a:pt x="230" y="238"/>
                    </a:cubicBezTo>
                    <a:cubicBezTo>
                      <a:pt x="21" y="490"/>
                      <a:pt x="0" y="821"/>
                      <a:pt x="21" y="1136"/>
                    </a:cubicBezTo>
                    <a:cubicBezTo>
                      <a:pt x="24" y="1175"/>
                      <a:pt x="55" y="1194"/>
                      <a:pt x="86" y="1194"/>
                    </a:cubicBezTo>
                    <a:cubicBezTo>
                      <a:pt x="120" y="1194"/>
                      <a:pt x="155" y="1172"/>
                      <a:pt x="152" y="1128"/>
                    </a:cubicBezTo>
                    <a:cubicBezTo>
                      <a:pt x="136" y="912"/>
                      <a:pt x="136" y="687"/>
                      <a:pt x="226" y="488"/>
                    </a:cubicBezTo>
                    <a:cubicBezTo>
                      <a:pt x="297" y="334"/>
                      <a:pt x="468" y="127"/>
                      <a:pt x="660" y="127"/>
                    </a:cubicBezTo>
                    <a:cubicBezTo>
                      <a:pt x="693" y="127"/>
                      <a:pt x="726" y="133"/>
                      <a:pt x="760" y="146"/>
                    </a:cubicBezTo>
                    <a:cubicBezTo>
                      <a:pt x="768" y="149"/>
                      <a:pt x="777" y="151"/>
                      <a:pt x="785" y="151"/>
                    </a:cubicBezTo>
                    <a:cubicBezTo>
                      <a:pt x="850" y="151"/>
                      <a:pt x="889" y="57"/>
                      <a:pt x="821" y="29"/>
                    </a:cubicBezTo>
                    <a:cubicBezTo>
                      <a:pt x="771" y="10"/>
                      <a:pt x="720" y="1"/>
                      <a:pt x="6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0" name="Google Shape;530;p28"/>
            <p:cNvGrpSpPr/>
            <p:nvPr/>
          </p:nvGrpSpPr>
          <p:grpSpPr>
            <a:xfrm>
              <a:off x="4013670" y="1313512"/>
              <a:ext cx="267669" cy="218487"/>
              <a:chOff x="5717825" y="3704150"/>
              <a:chExt cx="191575" cy="156375"/>
            </a:xfrm>
          </p:grpSpPr>
          <p:sp>
            <p:nvSpPr>
              <p:cNvPr id="531" name="Google Shape;531;p28"/>
              <p:cNvSpPr/>
              <p:nvPr/>
            </p:nvSpPr>
            <p:spPr>
              <a:xfrm>
                <a:off x="5747375" y="3704150"/>
                <a:ext cx="1620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6481" h="5496" extrusionOk="0">
                    <a:moveTo>
                      <a:pt x="194" y="0"/>
                    </a:moveTo>
                    <a:cubicBezTo>
                      <a:pt x="87" y="0"/>
                      <a:pt x="0" y="86"/>
                      <a:pt x="0" y="194"/>
                    </a:cubicBezTo>
                    <a:lnTo>
                      <a:pt x="0" y="5302"/>
                    </a:lnTo>
                    <a:cubicBezTo>
                      <a:pt x="0" y="5410"/>
                      <a:pt x="87" y="5496"/>
                      <a:pt x="194" y="5496"/>
                    </a:cubicBezTo>
                    <a:lnTo>
                      <a:pt x="6286" y="5496"/>
                    </a:lnTo>
                    <a:cubicBezTo>
                      <a:pt x="6394" y="5496"/>
                      <a:pt x="6480" y="5410"/>
                      <a:pt x="6480" y="5302"/>
                    </a:cubicBezTo>
                    <a:lnTo>
                      <a:pt x="6480" y="194"/>
                    </a:lnTo>
                    <a:cubicBezTo>
                      <a:pt x="6480" y="86"/>
                      <a:pt x="6394" y="0"/>
                      <a:pt x="6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8"/>
              <p:cNvSpPr/>
              <p:nvPr/>
            </p:nvSpPr>
            <p:spPr>
              <a:xfrm>
                <a:off x="5717825" y="3806375"/>
                <a:ext cx="64000" cy="5415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166" extrusionOk="0">
                    <a:moveTo>
                      <a:pt x="1190" y="1"/>
                    </a:moveTo>
                    <a:lnTo>
                      <a:pt x="79" y="1879"/>
                    </a:lnTo>
                    <a:cubicBezTo>
                      <a:pt x="0" y="2012"/>
                      <a:pt x="104" y="2166"/>
                      <a:pt x="241" y="2166"/>
                    </a:cubicBezTo>
                    <a:cubicBezTo>
                      <a:pt x="263" y="2166"/>
                      <a:pt x="286" y="2162"/>
                      <a:pt x="310" y="2153"/>
                    </a:cubicBezTo>
                    <a:lnTo>
                      <a:pt x="2560" y="1298"/>
                    </a:lnTo>
                    <a:lnTo>
                      <a:pt x="11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8"/>
              <p:cNvSpPr/>
              <p:nvPr/>
            </p:nvSpPr>
            <p:spPr>
              <a:xfrm>
                <a:off x="5786125" y="3739900"/>
                <a:ext cx="93450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2513" extrusionOk="0">
                    <a:moveTo>
                      <a:pt x="3593" y="1"/>
                    </a:moveTo>
                    <a:cubicBezTo>
                      <a:pt x="3566" y="1"/>
                      <a:pt x="3540" y="9"/>
                      <a:pt x="3516" y="26"/>
                    </a:cubicBezTo>
                    <a:lnTo>
                      <a:pt x="576" y="2176"/>
                    </a:lnTo>
                    <a:lnTo>
                      <a:pt x="265" y="1217"/>
                    </a:lnTo>
                    <a:cubicBezTo>
                      <a:pt x="248" y="1163"/>
                      <a:pt x="198" y="1128"/>
                      <a:pt x="144" y="1128"/>
                    </a:cubicBezTo>
                    <a:cubicBezTo>
                      <a:pt x="131" y="1128"/>
                      <a:pt x="117" y="1130"/>
                      <a:pt x="104" y="1135"/>
                    </a:cubicBezTo>
                    <a:cubicBezTo>
                      <a:pt x="37" y="1156"/>
                      <a:pt x="0" y="1229"/>
                      <a:pt x="21" y="1296"/>
                    </a:cubicBezTo>
                    <a:lnTo>
                      <a:pt x="386" y="2424"/>
                    </a:lnTo>
                    <a:cubicBezTo>
                      <a:pt x="399" y="2462"/>
                      <a:pt x="430" y="2493"/>
                      <a:pt x="468" y="2506"/>
                    </a:cubicBezTo>
                    <a:cubicBezTo>
                      <a:pt x="482" y="2510"/>
                      <a:pt x="495" y="2512"/>
                      <a:pt x="509" y="2512"/>
                    </a:cubicBezTo>
                    <a:cubicBezTo>
                      <a:pt x="535" y="2512"/>
                      <a:pt x="560" y="2504"/>
                      <a:pt x="583" y="2487"/>
                    </a:cubicBezTo>
                    <a:lnTo>
                      <a:pt x="3668" y="231"/>
                    </a:lnTo>
                    <a:cubicBezTo>
                      <a:pt x="3724" y="191"/>
                      <a:pt x="3737" y="110"/>
                      <a:pt x="3695" y="53"/>
                    </a:cubicBezTo>
                    <a:cubicBezTo>
                      <a:pt x="3670" y="19"/>
                      <a:pt x="3632" y="1"/>
                      <a:pt x="35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4" name="Google Shape;534;p28"/>
            <p:cNvGrpSpPr/>
            <p:nvPr/>
          </p:nvGrpSpPr>
          <p:grpSpPr>
            <a:xfrm>
              <a:off x="1998818" y="1314021"/>
              <a:ext cx="574253" cy="902668"/>
              <a:chOff x="5007550" y="3794525"/>
              <a:chExt cx="470275" cy="739225"/>
            </a:xfrm>
          </p:grpSpPr>
          <p:sp>
            <p:nvSpPr>
              <p:cNvPr id="535" name="Google Shape;535;p28"/>
              <p:cNvSpPr/>
              <p:nvPr/>
            </p:nvSpPr>
            <p:spPr>
              <a:xfrm>
                <a:off x="5007550" y="3794525"/>
                <a:ext cx="470275" cy="575900"/>
              </a:xfrm>
              <a:custGeom>
                <a:avLst/>
                <a:gdLst/>
                <a:ahLst/>
                <a:cxnLst/>
                <a:rect l="l" t="t" r="r" b="b"/>
                <a:pathLst>
                  <a:path w="18811" h="23036" extrusionOk="0">
                    <a:moveTo>
                      <a:pt x="9344" y="1"/>
                    </a:moveTo>
                    <a:cubicBezTo>
                      <a:pt x="9308" y="1"/>
                      <a:pt x="9273" y="1"/>
                      <a:pt x="9239" y="3"/>
                    </a:cubicBezTo>
                    <a:cubicBezTo>
                      <a:pt x="4117" y="95"/>
                      <a:pt x="1" y="4281"/>
                      <a:pt x="14" y="9421"/>
                    </a:cubicBezTo>
                    <a:cubicBezTo>
                      <a:pt x="18" y="11129"/>
                      <a:pt x="478" y="12730"/>
                      <a:pt x="1280" y="14110"/>
                    </a:cubicBezTo>
                    <a:cubicBezTo>
                      <a:pt x="2339" y="15934"/>
                      <a:pt x="3363" y="17779"/>
                      <a:pt x="4328" y="19655"/>
                    </a:cubicBezTo>
                    <a:cubicBezTo>
                      <a:pt x="4660" y="20300"/>
                      <a:pt x="4984" y="20946"/>
                      <a:pt x="5301" y="21598"/>
                    </a:cubicBezTo>
                    <a:lnTo>
                      <a:pt x="5999" y="23035"/>
                    </a:lnTo>
                    <a:lnTo>
                      <a:pt x="11702" y="23022"/>
                    </a:lnTo>
                    <a:lnTo>
                      <a:pt x="12891" y="23018"/>
                    </a:lnTo>
                    <a:lnTo>
                      <a:pt x="13900" y="20919"/>
                    </a:lnTo>
                    <a:cubicBezTo>
                      <a:pt x="14420" y="19838"/>
                      <a:pt x="14965" y="18769"/>
                      <a:pt x="15531" y="17710"/>
                    </a:cubicBezTo>
                    <a:cubicBezTo>
                      <a:pt x="16177" y="16498"/>
                      <a:pt x="16850" y="15299"/>
                      <a:pt x="17541" y="14110"/>
                    </a:cubicBezTo>
                    <a:cubicBezTo>
                      <a:pt x="18350" y="12717"/>
                      <a:pt x="18811" y="11098"/>
                      <a:pt x="18807" y="9374"/>
                    </a:cubicBezTo>
                    <a:cubicBezTo>
                      <a:pt x="18794" y="4271"/>
                      <a:pt x="14683" y="112"/>
                      <a:pt x="9617" y="3"/>
                    </a:cubicBezTo>
                    <a:cubicBezTo>
                      <a:pt x="9525" y="1"/>
                      <a:pt x="9434" y="1"/>
                      <a:pt x="93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8"/>
              <p:cNvSpPr/>
              <p:nvPr/>
            </p:nvSpPr>
            <p:spPr>
              <a:xfrm>
                <a:off x="5115750" y="3794525"/>
                <a:ext cx="362075" cy="575900"/>
              </a:xfrm>
              <a:custGeom>
                <a:avLst/>
                <a:gdLst/>
                <a:ahLst/>
                <a:cxnLst/>
                <a:rect l="l" t="t" r="r" b="b"/>
                <a:pathLst>
                  <a:path w="14483" h="23036" extrusionOk="0">
                    <a:moveTo>
                      <a:pt x="5016" y="1"/>
                    </a:moveTo>
                    <a:cubicBezTo>
                      <a:pt x="4980" y="1"/>
                      <a:pt x="4945" y="1"/>
                      <a:pt x="4911" y="3"/>
                    </a:cubicBezTo>
                    <a:cubicBezTo>
                      <a:pt x="6856" y="596"/>
                      <a:pt x="12074" y="3266"/>
                      <a:pt x="11339" y="9410"/>
                    </a:cubicBezTo>
                    <a:cubicBezTo>
                      <a:pt x="10681" y="14901"/>
                      <a:pt x="6388" y="19716"/>
                      <a:pt x="1046" y="19716"/>
                    </a:cubicBezTo>
                    <a:cubicBezTo>
                      <a:pt x="701" y="19716"/>
                      <a:pt x="352" y="19696"/>
                      <a:pt x="0" y="19655"/>
                    </a:cubicBezTo>
                    <a:lnTo>
                      <a:pt x="0" y="19655"/>
                    </a:lnTo>
                    <a:cubicBezTo>
                      <a:pt x="332" y="20300"/>
                      <a:pt x="656" y="20946"/>
                      <a:pt x="973" y="21598"/>
                    </a:cubicBezTo>
                    <a:lnTo>
                      <a:pt x="1671" y="23035"/>
                    </a:lnTo>
                    <a:lnTo>
                      <a:pt x="7374" y="23022"/>
                    </a:lnTo>
                    <a:lnTo>
                      <a:pt x="8563" y="23018"/>
                    </a:lnTo>
                    <a:lnTo>
                      <a:pt x="9572" y="20919"/>
                    </a:lnTo>
                    <a:cubicBezTo>
                      <a:pt x="10092" y="19838"/>
                      <a:pt x="10637" y="18769"/>
                      <a:pt x="11203" y="17710"/>
                    </a:cubicBezTo>
                    <a:cubicBezTo>
                      <a:pt x="11849" y="16498"/>
                      <a:pt x="12522" y="15299"/>
                      <a:pt x="13213" y="14110"/>
                    </a:cubicBezTo>
                    <a:cubicBezTo>
                      <a:pt x="14022" y="12717"/>
                      <a:pt x="14483" y="11098"/>
                      <a:pt x="14479" y="9374"/>
                    </a:cubicBezTo>
                    <a:cubicBezTo>
                      <a:pt x="14464" y="4271"/>
                      <a:pt x="10355" y="112"/>
                      <a:pt x="5287" y="3"/>
                    </a:cubicBezTo>
                    <a:cubicBezTo>
                      <a:pt x="5197" y="1"/>
                      <a:pt x="5106" y="1"/>
                      <a:pt x="50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8"/>
              <p:cNvSpPr/>
              <p:nvPr/>
            </p:nvSpPr>
            <p:spPr>
              <a:xfrm>
                <a:off x="5157550" y="4067575"/>
                <a:ext cx="38050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2104" extrusionOk="0">
                    <a:moveTo>
                      <a:pt x="128" y="1"/>
                    </a:moveTo>
                    <a:cubicBezTo>
                      <a:pt x="123" y="1"/>
                      <a:pt x="119" y="1"/>
                      <a:pt x="114" y="1"/>
                    </a:cubicBezTo>
                    <a:cubicBezTo>
                      <a:pt x="49" y="7"/>
                      <a:pt x="1" y="67"/>
                      <a:pt x="8" y="132"/>
                    </a:cubicBezTo>
                    <a:lnTo>
                      <a:pt x="1278" y="11998"/>
                    </a:lnTo>
                    <a:cubicBezTo>
                      <a:pt x="1286" y="12060"/>
                      <a:pt x="1338" y="12104"/>
                      <a:pt x="1397" y="12104"/>
                    </a:cubicBezTo>
                    <a:lnTo>
                      <a:pt x="1411" y="12104"/>
                    </a:lnTo>
                    <a:cubicBezTo>
                      <a:pt x="1476" y="12096"/>
                      <a:pt x="1522" y="12038"/>
                      <a:pt x="1516" y="11973"/>
                    </a:cubicBezTo>
                    <a:lnTo>
                      <a:pt x="244" y="107"/>
                    </a:lnTo>
                    <a:cubicBezTo>
                      <a:pt x="239" y="46"/>
                      <a:pt x="187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8"/>
              <p:cNvSpPr/>
              <p:nvPr/>
            </p:nvSpPr>
            <p:spPr>
              <a:xfrm>
                <a:off x="5293550" y="4067575"/>
                <a:ext cx="3812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2104" extrusionOk="0">
                    <a:moveTo>
                      <a:pt x="1397" y="1"/>
                    </a:moveTo>
                    <a:cubicBezTo>
                      <a:pt x="1338" y="1"/>
                      <a:pt x="1286" y="46"/>
                      <a:pt x="1280" y="107"/>
                    </a:cubicBezTo>
                    <a:lnTo>
                      <a:pt x="1137" y="1436"/>
                    </a:lnTo>
                    <a:lnTo>
                      <a:pt x="1137" y="1438"/>
                    </a:lnTo>
                    <a:lnTo>
                      <a:pt x="1056" y="2196"/>
                    </a:lnTo>
                    <a:lnTo>
                      <a:pt x="9" y="11973"/>
                    </a:lnTo>
                    <a:cubicBezTo>
                      <a:pt x="1" y="12038"/>
                      <a:pt x="49" y="12096"/>
                      <a:pt x="114" y="12104"/>
                    </a:cubicBezTo>
                    <a:lnTo>
                      <a:pt x="128" y="12104"/>
                    </a:lnTo>
                    <a:cubicBezTo>
                      <a:pt x="187" y="12104"/>
                      <a:pt x="239" y="12060"/>
                      <a:pt x="246" y="11998"/>
                    </a:cubicBezTo>
                    <a:lnTo>
                      <a:pt x="1372" y="1482"/>
                    </a:lnTo>
                    <a:lnTo>
                      <a:pt x="1445" y="782"/>
                    </a:lnTo>
                    <a:lnTo>
                      <a:pt x="1516" y="132"/>
                    </a:lnTo>
                    <a:cubicBezTo>
                      <a:pt x="1524" y="67"/>
                      <a:pt x="1476" y="7"/>
                      <a:pt x="1411" y="1"/>
                    </a:cubicBezTo>
                    <a:cubicBezTo>
                      <a:pt x="1406" y="1"/>
                      <a:pt x="1402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8"/>
              <p:cNvSpPr/>
              <p:nvPr/>
            </p:nvSpPr>
            <p:spPr>
              <a:xfrm>
                <a:off x="5164425" y="4086600"/>
                <a:ext cx="16532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1460" extrusionOk="0">
                    <a:moveTo>
                      <a:pt x="5469" y="0"/>
                    </a:moveTo>
                    <a:cubicBezTo>
                      <a:pt x="5319" y="0"/>
                      <a:pt x="5193" y="98"/>
                      <a:pt x="5156" y="244"/>
                    </a:cubicBezTo>
                    <a:lnTo>
                      <a:pt x="4922" y="1157"/>
                    </a:lnTo>
                    <a:cubicBezTo>
                      <a:pt x="4907" y="1216"/>
                      <a:pt x="4857" y="1220"/>
                      <a:pt x="4840" y="1220"/>
                    </a:cubicBezTo>
                    <a:cubicBezTo>
                      <a:pt x="4825" y="1220"/>
                      <a:pt x="4775" y="1216"/>
                      <a:pt x="4759" y="1157"/>
                    </a:cubicBezTo>
                    <a:lnTo>
                      <a:pt x="4525" y="244"/>
                    </a:lnTo>
                    <a:cubicBezTo>
                      <a:pt x="4506" y="171"/>
                      <a:pt x="4466" y="111"/>
                      <a:pt x="4410" y="67"/>
                    </a:cubicBezTo>
                    <a:cubicBezTo>
                      <a:pt x="4355" y="25"/>
                      <a:pt x="4287" y="2"/>
                      <a:pt x="4211" y="2"/>
                    </a:cubicBezTo>
                    <a:cubicBezTo>
                      <a:pt x="4063" y="2"/>
                      <a:pt x="3936" y="98"/>
                      <a:pt x="3900" y="244"/>
                    </a:cubicBezTo>
                    <a:lnTo>
                      <a:pt x="3664" y="1157"/>
                    </a:lnTo>
                    <a:cubicBezTo>
                      <a:pt x="3651" y="1216"/>
                      <a:pt x="3599" y="1220"/>
                      <a:pt x="3583" y="1220"/>
                    </a:cubicBezTo>
                    <a:cubicBezTo>
                      <a:pt x="3568" y="1220"/>
                      <a:pt x="3516" y="1216"/>
                      <a:pt x="3501" y="1157"/>
                    </a:cubicBezTo>
                    <a:lnTo>
                      <a:pt x="3267" y="244"/>
                    </a:lnTo>
                    <a:cubicBezTo>
                      <a:pt x="3230" y="98"/>
                      <a:pt x="3106" y="2"/>
                      <a:pt x="2954" y="2"/>
                    </a:cubicBezTo>
                    <a:cubicBezTo>
                      <a:pt x="2805" y="2"/>
                      <a:pt x="2680" y="100"/>
                      <a:pt x="2642" y="244"/>
                    </a:cubicBezTo>
                    <a:lnTo>
                      <a:pt x="2408" y="1157"/>
                    </a:lnTo>
                    <a:cubicBezTo>
                      <a:pt x="2394" y="1214"/>
                      <a:pt x="2342" y="1220"/>
                      <a:pt x="2327" y="1220"/>
                    </a:cubicBezTo>
                    <a:cubicBezTo>
                      <a:pt x="2312" y="1220"/>
                      <a:pt x="2260" y="1214"/>
                      <a:pt x="2244" y="1157"/>
                    </a:cubicBezTo>
                    <a:lnTo>
                      <a:pt x="2010" y="244"/>
                    </a:lnTo>
                    <a:cubicBezTo>
                      <a:pt x="1993" y="171"/>
                      <a:pt x="1953" y="111"/>
                      <a:pt x="1897" y="67"/>
                    </a:cubicBezTo>
                    <a:cubicBezTo>
                      <a:pt x="1842" y="27"/>
                      <a:pt x="1773" y="2"/>
                      <a:pt x="1698" y="2"/>
                    </a:cubicBezTo>
                    <a:cubicBezTo>
                      <a:pt x="1548" y="2"/>
                      <a:pt x="1423" y="100"/>
                      <a:pt x="1385" y="244"/>
                    </a:cubicBezTo>
                    <a:lnTo>
                      <a:pt x="1151" y="1157"/>
                    </a:lnTo>
                    <a:cubicBezTo>
                      <a:pt x="1138" y="1214"/>
                      <a:pt x="1086" y="1220"/>
                      <a:pt x="1070" y="1220"/>
                    </a:cubicBezTo>
                    <a:cubicBezTo>
                      <a:pt x="1055" y="1220"/>
                      <a:pt x="1003" y="1214"/>
                      <a:pt x="988" y="1157"/>
                    </a:cubicBezTo>
                    <a:lnTo>
                      <a:pt x="756" y="244"/>
                    </a:lnTo>
                    <a:cubicBezTo>
                      <a:pt x="737" y="173"/>
                      <a:pt x="696" y="111"/>
                      <a:pt x="641" y="69"/>
                    </a:cubicBezTo>
                    <a:cubicBezTo>
                      <a:pt x="585" y="27"/>
                      <a:pt x="518" y="2"/>
                      <a:pt x="441" y="2"/>
                    </a:cubicBezTo>
                    <a:cubicBezTo>
                      <a:pt x="292" y="2"/>
                      <a:pt x="167" y="100"/>
                      <a:pt x="129" y="246"/>
                    </a:cubicBezTo>
                    <a:lnTo>
                      <a:pt x="0" y="746"/>
                    </a:lnTo>
                    <a:lnTo>
                      <a:pt x="63" y="1341"/>
                    </a:lnTo>
                    <a:cubicBezTo>
                      <a:pt x="92" y="1304"/>
                      <a:pt x="113" y="1262"/>
                      <a:pt x="127" y="1216"/>
                    </a:cubicBezTo>
                    <a:lnTo>
                      <a:pt x="361" y="305"/>
                    </a:lnTo>
                    <a:cubicBezTo>
                      <a:pt x="376" y="246"/>
                      <a:pt x="426" y="240"/>
                      <a:pt x="441" y="240"/>
                    </a:cubicBezTo>
                    <a:cubicBezTo>
                      <a:pt x="459" y="240"/>
                      <a:pt x="508" y="246"/>
                      <a:pt x="524" y="305"/>
                    </a:cubicBezTo>
                    <a:lnTo>
                      <a:pt x="758" y="1214"/>
                    </a:lnTo>
                    <a:cubicBezTo>
                      <a:pt x="777" y="1287"/>
                      <a:pt x="817" y="1349"/>
                      <a:pt x="871" y="1391"/>
                    </a:cubicBezTo>
                    <a:cubicBezTo>
                      <a:pt x="927" y="1433"/>
                      <a:pt x="996" y="1458"/>
                      <a:pt x="1070" y="1458"/>
                    </a:cubicBezTo>
                    <a:cubicBezTo>
                      <a:pt x="1220" y="1458"/>
                      <a:pt x="1347" y="1360"/>
                      <a:pt x="1383" y="1214"/>
                    </a:cubicBezTo>
                    <a:lnTo>
                      <a:pt x="1617" y="303"/>
                    </a:lnTo>
                    <a:cubicBezTo>
                      <a:pt x="1633" y="244"/>
                      <a:pt x="1682" y="240"/>
                      <a:pt x="1698" y="240"/>
                    </a:cubicBezTo>
                    <a:cubicBezTo>
                      <a:pt x="1713" y="240"/>
                      <a:pt x="1765" y="244"/>
                      <a:pt x="1780" y="303"/>
                    </a:cubicBezTo>
                    <a:lnTo>
                      <a:pt x="2014" y="1214"/>
                    </a:lnTo>
                    <a:cubicBezTo>
                      <a:pt x="2051" y="1360"/>
                      <a:pt x="2177" y="1458"/>
                      <a:pt x="2327" y="1458"/>
                    </a:cubicBezTo>
                    <a:cubicBezTo>
                      <a:pt x="2477" y="1458"/>
                      <a:pt x="2601" y="1360"/>
                      <a:pt x="2640" y="1216"/>
                    </a:cubicBezTo>
                    <a:lnTo>
                      <a:pt x="2872" y="303"/>
                    </a:lnTo>
                    <a:cubicBezTo>
                      <a:pt x="2887" y="244"/>
                      <a:pt x="2939" y="240"/>
                      <a:pt x="2956" y="240"/>
                    </a:cubicBezTo>
                    <a:cubicBezTo>
                      <a:pt x="2970" y="240"/>
                      <a:pt x="3021" y="244"/>
                      <a:pt x="3037" y="303"/>
                    </a:cubicBezTo>
                    <a:lnTo>
                      <a:pt x="3271" y="1216"/>
                    </a:lnTo>
                    <a:cubicBezTo>
                      <a:pt x="3307" y="1362"/>
                      <a:pt x="3434" y="1460"/>
                      <a:pt x="3583" y="1460"/>
                    </a:cubicBezTo>
                    <a:cubicBezTo>
                      <a:pt x="3733" y="1460"/>
                      <a:pt x="3860" y="1362"/>
                      <a:pt x="3896" y="1216"/>
                    </a:cubicBezTo>
                    <a:lnTo>
                      <a:pt x="4130" y="303"/>
                    </a:lnTo>
                    <a:cubicBezTo>
                      <a:pt x="4145" y="244"/>
                      <a:pt x="4195" y="240"/>
                      <a:pt x="4213" y="240"/>
                    </a:cubicBezTo>
                    <a:cubicBezTo>
                      <a:pt x="4228" y="240"/>
                      <a:pt x="4278" y="244"/>
                      <a:pt x="4293" y="303"/>
                    </a:cubicBezTo>
                    <a:lnTo>
                      <a:pt x="4527" y="1216"/>
                    </a:lnTo>
                    <a:cubicBezTo>
                      <a:pt x="4566" y="1362"/>
                      <a:pt x="4692" y="1460"/>
                      <a:pt x="4840" y="1460"/>
                    </a:cubicBezTo>
                    <a:cubicBezTo>
                      <a:pt x="4989" y="1460"/>
                      <a:pt x="5116" y="1362"/>
                      <a:pt x="5153" y="1216"/>
                    </a:cubicBezTo>
                    <a:lnTo>
                      <a:pt x="5387" y="303"/>
                    </a:lnTo>
                    <a:cubicBezTo>
                      <a:pt x="5402" y="244"/>
                      <a:pt x="5454" y="240"/>
                      <a:pt x="5469" y="240"/>
                    </a:cubicBezTo>
                    <a:cubicBezTo>
                      <a:pt x="5484" y="240"/>
                      <a:pt x="5536" y="244"/>
                      <a:pt x="5552" y="303"/>
                    </a:cubicBezTo>
                    <a:lnTo>
                      <a:pt x="5786" y="1216"/>
                    </a:lnTo>
                    <a:cubicBezTo>
                      <a:pt x="5822" y="1360"/>
                      <a:pt x="5949" y="1458"/>
                      <a:pt x="6096" y="1458"/>
                    </a:cubicBezTo>
                    <a:cubicBezTo>
                      <a:pt x="6142" y="1458"/>
                      <a:pt x="6183" y="1450"/>
                      <a:pt x="6221" y="1435"/>
                    </a:cubicBezTo>
                    <a:cubicBezTo>
                      <a:pt x="6313" y="1398"/>
                      <a:pt x="6384" y="1320"/>
                      <a:pt x="6411" y="1216"/>
                    </a:cubicBezTo>
                    <a:lnTo>
                      <a:pt x="6537" y="721"/>
                    </a:lnTo>
                    <a:lnTo>
                      <a:pt x="6612" y="21"/>
                    </a:lnTo>
                    <a:lnTo>
                      <a:pt x="6610" y="21"/>
                    </a:lnTo>
                    <a:cubicBezTo>
                      <a:pt x="6514" y="56"/>
                      <a:pt x="6440" y="136"/>
                      <a:pt x="6413" y="242"/>
                    </a:cubicBezTo>
                    <a:lnTo>
                      <a:pt x="6302" y="673"/>
                    </a:lnTo>
                    <a:lnTo>
                      <a:pt x="6302" y="677"/>
                    </a:lnTo>
                    <a:lnTo>
                      <a:pt x="6179" y="1157"/>
                    </a:lnTo>
                    <a:cubicBezTo>
                      <a:pt x="6163" y="1214"/>
                      <a:pt x="6112" y="1220"/>
                      <a:pt x="6096" y="1220"/>
                    </a:cubicBezTo>
                    <a:cubicBezTo>
                      <a:pt x="6081" y="1220"/>
                      <a:pt x="6029" y="1214"/>
                      <a:pt x="6016" y="1157"/>
                    </a:cubicBezTo>
                    <a:lnTo>
                      <a:pt x="5782" y="244"/>
                    </a:lnTo>
                    <a:cubicBezTo>
                      <a:pt x="5743" y="98"/>
                      <a:pt x="5619" y="0"/>
                      <a:pt x="5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8"/>
              <p:cNvSpPr/>
              <p:nvPr/>
            </p:nvSpPr>
            <p:spPr>
              <a:xfrm>
                <a:off x="5203775" y="4455750"/>
                <a:ext cx="78025" cy="78000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3120" extrusionOk="0">
                    <a:moveTo>
                      <a:pt x="1561" y="1"/>
                    </a:moveTo>
                    <a:cubicBezTo>
                      <a:pt x="699" y="1"/>
                      <a:pt x="1" y="699"/>
                      <a:pt x="1" y="1560"/>
                    </a:cubicBezTo>
                    <a:cubicBezTo>
                      <a:pt x="1" y="2422"/>
                      <a:pt x="699" y="3120"/>
                      <a:pt x="1561" y="3120"/>
                    </a:cubicBezTo>
                    <a:cubicBezTo>
                      <a:pt x="2422" y="3120"/>
                      <a:pt x="3120" y="2422"/>
                      <a:pt x="3120" y="1560"/>
                    </a:cubicBezTo>
                    <a:cubicBezTo>
                      <a:pt x="3120" y="699"/>
                      <a:pt x="2422" y="1"/>
                      <a:pt x="1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8"/>
              <p:cNvSpPr/>
              <p:nvPr/>
            </p:nvSpPr>
            <p:spPr>
              <a:xfrm>
                <a:off x="5128775" y="4367175"/>
                <a:ext cx="23565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9426" h="2190" extrusionOk="0">
                    <a:moveTo>
                      <a:pt x="76" y="1"/>
                    </a:moveTo>
                    <a:cubicBezTo>
                      <a:pt x="33" y="1"/>
                      <a:pt x="1" y="35"/>
                      <a:pt x="1" y="76"/>
                    </a:cubicBezTo>
                    <a:lnTo>
                      <a:pt x="1" y="2115"/>
                    </a:lnTo>
                    <a:cubicBezTo>
                      <a:pt x="1" y="2155"/>
                      <a:pt x="33" y="2189"/>
                      <a:pt x="76" y="2189"/>
                    </a:cubicBezTo>
                    <a:lnTo>
                      <a:pt x="9350" y="2189"/>
                    </a:lnTo>
                    <a:cubicBezTo>
                      <a:pt x="9391" y="2189"/>
                      <a:pt x="9425" y="2155"/>
                      <a:pt x="9425" y="2115"/>
                    </a:cubicBezTo>
                    <a:lnTo>
                      <a:pt x="9425" y="76"/>
                    </a:lnTo>
                    <a:cubicBezTo>
                      <a:pt x="9425" y="35"/>
                      <a:pt x="9391" y="1"/>
                      <a:pt x="9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8"/>
              <p:cNvSpPr/>
              <p:nvPr/>
            </p:nvSpPr>
            <p:spPr>
              <a:xfrm>
                <a:off x="5128775" y="4421900"/>
                <a:ext cx="23565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9426" h="2190" extrusionOk="0">
                    <a:moveTo>
                      <a:pt x="76" y="0"/>
                    </a:moveTo>
                    <a:cubicBezTo>
                      <a:pt x="33" y="0"/>
                      <a:pt x="1" y="35"/>
                      <a:pt x="1" y="75"/>
                    </a:cubicBezTo>
                    <a:lnTo>
                      <a:pt x="1" y="2114"/>
                    </a:lnTo>
                    <a:cubicBezTo>
                      <a:pt x="1" y="2155"/>
                      <a:pt x="33" y="2189"/>
                      <a:pt x="76" y="2189"/>
                    </a:cubicBezTo>
                    <a:lnTo>
                      <a:pt x="9350" y="2189"/>
                    </a:lnTo>
                    <a:cubicBezTo>
                      <a:pt x="9391" y="2189"/>
                      <a:pt x="9425" y="2155"/>
                      <a:pt x="9425" y="2114"/>
                    </a:cubicBezTo>
                    <a:lnTo>
                      <a:pt x="9425" y="75"/>
                    </a:lnTo>
                    <a:cubicBezTo>
                      <a:pt x="9425" y="35"/>
                      <a:pt x="9391" y="0"/>
                      <a:pt x="93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8"/>
              <p:cNvSpPr/>
              <p:nvPr/>
            </p:nvSpPr>
            <p:spPr>
              <a:xfrm>
                <a:off x="5187675" y="4458500"/>
                <a:ext cx="117850" cy="362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1451" extrusionOk="0">
                    <a:moveTo>
                      <a:pt x="50" y="0"/>
                    </a:moveTo>
                    <a:cubicBezTo>
                      <a:pt x="23" y="0"/>
                      <a:pt x="0" y="23"/>
                      <a:pt x="0" y="50"/>
                    </a:cubicBezTo>
                    <a:lnTo>
                      <a:pt x="0" y="1400"/>
                    </a:lnTo>
                    <a:cubicBezTo>
                      <a:pt x="0" y="1427"/>
                      <a:pt x="23" y="1450"/>
                      <a:pt x="50" y="1450"/>
                    </a:cubicBezTo>
                    <a:lnTo>
                      <a:pt x="4664" y="1450"/>
                    </a:lnTo>
                    <a:cubicBezTo>
                      <a:pt x="4691" y="1450"/>
                      <a:pt x="4714" y="1427"/>
                      <a:pt x="4714" y="1400"/>
                    </a:cubicBezTo>
                    <a:lnTo>
                      <a:pt x="4714" y="50"/>
                    </a:lnTo>
                    <a:cubicBezTo>
                      <a:pt x="4714" y="23"/>
                      <a:pt x="4691" y="0"/>
                      <a:pt x="4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4" name="Google Shape;544;p28"/>
            <p:cNvSpPr/>
            <p:nvPr/>
          </p:nvSpPr>
          <p:spPr>
            <a:xfrm>
              <a:off x="3976123" y="2366077"/>
              <a:ext cx="184300" cy="180413"/>
            </a:xfrm>
            <a:custGeom>
              <a:avLst/>
              <a:gdLst/>
              <a:ahLst/>
              <a:cxnLst/>
              <a:rect l="l" t="t" r="r" b="b"/>
              <a:pathLst>
                <a:path w="8676" h="8492" extrusionOk="0">
                  <a:moveTo>
                    <a:pt x="4336" y="2529"/>
                  </a:moveTo>
                  <a:cubicBezTo>
                    <a:pt x="5314" y="2529"/>
                    <a:pt x="6108" y="3325"/>
                    <a:pt x="6108" y="4302"/>
                  </a:cubicBezTo>
                  <a:cubicBezTo>
                    <a:pt x="6108" y="5280"/>
                    <a:pt x="5314" y="6076"/>
                    <a:pt x="4336" y="6076"/>
                  </a:cubicBezTo>
                  <a:cubicBezTo>
                    <a:pt x="3358" y="6076"/>
                    <a:pt x="2564" y="5280"/>
                    <a:pt x="2564" y="4302"/>
                  </a:cubicBezTo>
                  <a:cubicBezTo>
                    <a:pt x="2564" y="3325"/>
                    <a:pt x="3358" y="2529"/>
                    <a:pt x="4336" y="2529"/>
                  </a:cubicBezTo>
                  <a:close/>
                  <a:moveTo>
                    <a:pt x="3402" y="1"/>
                  </a:moveTo>
                  <a:lnTo>
                    <a:pt x="3402" y="1392"/>
                  </a:lnTo>
                  <a:cubicBezTo>
                    <a:pt x="3105" y="1488"/>
                    <a:pt x="2826" y="1628"/>
                    <a:pt x="2577" y="1804"/>
                  </a:cubicBezTo>
                  <a:lnTo>
                    <a:pt x="1457" y="993"/>
                  </a:lnTo>
                  <a:lnTo>
                    <a:pt x="358" y="2504"/>
                  </a:lnTo>
                  <a:lnTo>
                    <a:pt x="1449" y="3297"/>
                  </a:lnTo>
                  <a:cubicBezTo>
                    <a:pt x="1363" y="3548"/>
                    <a:pt x="1307" y="3813"/>
                    <a:pt x="1288" y="4089"/>
                  </a:cubicBezTo>
                  <a:lnTo>
                    <a:pt x="1" y="4432"/>
                  </a:lnTo>
                  <a:lnTo>
                    <a:pt x="484" y="6239"/>
                  </a:lnTo>
                  <a:lnTo>
                    <a:pt x="1733" y="5903"/>
                  </a:lnTo>
                  <a:cubicBezTo>
                    <a:pt x="1885" y="6149"/>
                    <a:pt x="2069" y="6370"/>
                    <a:pt x="2278" y="6561"/>
                  </a:cubicBezTo>
                  <a:lnTo>
                    <a:pt x="1758" y="7730"/>
                  </a:lnTo>
                  <a:lnTo>
                    <a:pt x="3467" y="8491"/>
                  </a:lnTo>
                  <a:lnTo>
                    <a:pt x="3979" y="7338"/>
                  </a:lnTo>
                  <a:cubicBezTo>
                    <a:pt x="4096" y="7352"/>
                    <a:pt x="4215" y="7359"/>
                    <a:pt x="4336" y="7359"/>
                  </a:cubicBezTo>
                  <a:cubicBezTo>
                    <a:pt x="4513" y="7359"/>
                    <a:pt x="4685" y="7344"/>
                    <a:pt x="4854" y="7315"/>
                  </a:cubicBezTo>
                  <a:lnTo>
                    <a:pt x="5428" y="8439"/>
                  </a:lnTo>
                  <a:lnTo>
                    <a:pt x="7093" y="7590"/>
                  </a:lnTo>
                  <a:lnTo>
                    <a:pt x="6509" y="6448"/>
                  </a:lnTo>
                  <a:cubicBezTo>
                    <a:pt x="6709" y="6247"/>
                    <a:pt x="6882" y="6017"/>
                    <a:pt x="7020" y="5765"/>
                  </a:cubicBezTo>
                  <a:lnTo>
                    <a:pt x="8286" y="6034"/>
                  </a:lnTo>
                  <a:lnTo>
                    <a:pt x="8675" y="4206"/>
                  </a:lnTo>
                  <a:lnTo>
                    <a:pt x="7369" y="3928"/>
                  </a:lnTo>
                  <a:cubicBezTo>
                    <a:pt x="7336" y="3655"/>
                    <a:pt x="7267" y="3394"/>
                    <a:pt x="7165" y="3149"/>
                  </a:cubicBezTo>
                  <a:lnTo>
                    <a:pt x="8217" y="2299"/>
                  </a:lnTo>
                  <a:lnTo>
                    <a:pt x="7041" y="845"/>
                  </a:lnTo>
                  <a:lnTo>
                    <a:pt x="5965" y="1718"/>
                  </a:lnTo>
                  <a:cubicBezTo>
                    <a:pt x="5750" y="1582"/>
                    <a:pt x="5518" y="1472"/>
                    <a:pt x="5270" y="1392"/>
                  </a:cubicBezTo>
                  <a:lnTo>
                    <a:pt x="5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" name="Google Shape;545;p28"/>
            <p:cNvGrpSpPr/>
            <p:nvPr/>
          </p:nvGrpSpPr>
          <p:grpSpPr>
            <a:xfrm>
              <a:off x="888262" y="2232099"/>
              <a:ext cx="433831" cy="339205"/>
              <a:chOff x="4408425" y="3794200"/>
              <a:chExt cx="310500" cy="242775"/>
            </a:xfrm>
          </p:grpSpPr>
          <p:sp>
            <p:nvSpPr>
              <p:cNvPr id="546" name="Google Shape;546;p28"/>
              <p:cNvSpPr/>
              <p:nvPr/>
            </p:nvSpPr>
            <p:spPr>
              <a:xfrm>
                <a:off x="4408425" y="3831500"/>
                <a:ext cx="258025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8217" extrusionOk="0">
                    <a:moveTo>
                      <a:pt x="3087" y="1"/>
                    </a:moveTo>
                    <a:lnTo>
                      <a:pt x="528" y="11"/>
                    </a:lnTo>
                    <a:cubicBezTo>
                      <a:pt x="237" y="11"/>
                      <a:pt x="1" y="248"/>
                      <a:pt x="3" y="540"/>
                    </a:cubicBezTo>
                    <a:lnTo>
                      <a:pt x="26" y="7400"/>
                    </a:lnTo>
                    <a:cubicBezTo>
                      <a:pt x="28" y="7851"/>
                      <a:pt x="394" y="8217"/>
                      <a:pt x="845" y="8217"/>
                    </a:cubicBezTo>
                    <a:cubicBezTo>
                      <a:pt x="846" y="8217"/>
                      <a:pt x="848" y="8217"/>
                      <a:pt x="849" y="8217"/>
                    </a:cubicBezTo>
                    <a:lnTo>
                      <a:pt x="9826" y="8186"/>
                    </a:lnTo>
                    <a:cubicBezTo>
                      <a:pt x="10098" y="8184"/>
                      <a:pt x="10321" y="7962"/>
                      <a:pt x="10319" y="7687"/>
                    </a:cubicBezTo>
                    <a:lnTo>
                      <a:pt x="10298" y="1300"/>
                    </a:lnTo>
                    <a:cubicBezTo>
                      <a:pt x="10296" y="1062"/>
                      <a:pt x="10104" y="870"/>
                      <a:pt x="9866" y="870"/>
                    </a:cubicBezTo>
                    <a:lnTo>
                      <a:pt x="4631" y="889"/>
                    </a:lnTo>
                    <a:lnTo>
                      <a:pt x="30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8"/>
              <p:cNvSpPr/>
              <p:nvPr/>
            </p:nvSpPr>
            <p:spPr>
              <a:xfrm>
                <a:off x="4408725" y="3912750"/>
                <a:ext cx="25772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4969" extrusionOk="0">
                    <a:moveTo>
                      <a:pt x="10292" y="0"/>
                    </a:moveTo>
                    <a:lnTo>
                      <a:pt x="0" y="37"/>
                    </a:lnTo>
                    <a:lnTo>
                      <a:pt x="16" y="4474"/>
                    </a:lnTo>
                    <a:cubicBezTo>
                      <a:pt x="16" y="4748"/>
                      <a:pt x="238" y="4969"/>
                      <a:pt x="513" y="4969"/>
                    </a:cubicBezTo>
                    <a:lnTo>
                      <a:pt x="9814" y="4936"/>
                    </a:lnTo>
                    <a:cubicBezTo>
                      <a:pt x="10086" y="4936"/>
                      <a:pt x="10309" y="4712"/>
                      <a:pt x="10307" y="4439"/>
                    </a:cubicBezTo>
                    <a:lnTo>
                      <a:pt x="10307" y="4437"/>
                    </a:lnTo>
                    <a:lnTo>
                      <a:pt x="102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8"/>
              <p:cNvSpPr/>
              <p:nvPr/>
            </p:nvSpPr>
            <p:spPr>
              <a:xfrm>
                <a:off x="4422925" y="3880675"/>
                <a:ext cx="228000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1318" extrusionOk="0">
                    <a:moveTo>
                      <a:pt x="8935" y="0"/>
                    </a:moveTo>
                    <a:lnTo>
                      <a:pt x="180" y="31"/>
                    </a:lnTo>
                    <a:cubicBezTo>
                      <a:pt x="81" y="31"/>
                      <a:pt x="0" y="111"/>
                      <a:pt x="0" y="211"/>
                    </a:cubicBezTo>
                    <a:lnTo>
                      <a:pt x="4" y="1318"/>
                    </a:lnTo>
                    <a:lnTo>
                      <a:pt x="9119" y="1285"/>
                    </a:lnTo>
                    <a:lnTo>
                      <a:pt x="9116" y="180"/>
                    </a:lnTo>
                    <a:cubicBezTo>
                      <a:pt x="9116" y="81"/>
                      <a:pt x="9035" y="0"/>
                      <a:pt x="89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8"/>
              <p:cNvSpPr/>
              <p:nvPr/>
            </p:nvSpPr>
            <p:spPr>
              <a:xfrm>
                <a:off x="4621550" y="3892425"/>
                <a:ext cx="101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820" extrusionOk="0">
                    <a:moveTo>
                      <a:pt x="200" y="0"/>
                    </a:moveTo>
                    <a:cubicBezTo>
                      <a:pt x="89" y="0"/>
                      <a:pt x="1" y="90"/>
                      <a:pt x="1" y="202"/>
                    </a:cubicBezTo>
                    <a:lnTo>
                      <a:pt x="2" y="819"/>
                    </a:lnTo>
                    <a:lnTo>
                      <a:pt x="403" y="819"/>
                    </a:lnTo>
                    <a:lnTo>
                      <a:pt x="400" y="200"/>
                    </a:lnTo>
                    <a:cubicBezTo>
                      <a:pt x="400" y="90"/>
                      <a:pt x="309" y="0"/>
                      <a:pt x="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8"/>
              <p:cNvSpPr/>
              <p:nvPr/>
            </p:nvSpPr>
            <p:spPr>
              <a:xfrm>
                <a:off x="4598975" y="3892500"/>
                <a:ext cx="10075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821" extrusionOk="0">
                    <a:moveTo>
                      <a:pt x="200" y="1"/>
                    </a:moveTo>
                    <a:cubicBezTo>
                      <a:pt x="90" y="1"/>
                      <a:pt x="0" y="91"/>
                      <a:pt x="0" y="200"/>
                    </a:cubicBezTo>
                    <a:lnTo>
                      <a:pt x="4" y="820"/>
                    </a:lnTo>
                    <a:lnTo>
                      <a:pt x="403" y="818"/>
                    </a:lnTo>
                    <a:lnTo>
                      <a:pt x="401" y="200"/>
                    </a:lnTo>
                    <a:cubicBezTo>
                      <a:pt x="401" y="89"/>
                      <a:pt x="311" y="1"/>
                      <a:pt x="2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8"/>
              <p:cNvSpPr/>
              <p:nvPr/>
            </p:nvSpPr>
            <p:spPr>
              <a:xfrm>
                <a:off x="4576425" y="3892550"/>
                <a:ext cx="101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822" extrusionOk="0">
                    <a:moveTo>
                      <a:pt x="200" y="1"/>
                    </a:moveTo>
                    <a:cubicBezTo>
                      <a:pt x="91" y="3"/>
                      <a:pt x="0" y="93"/>
                      <a:pt x="0" y="202"/>
                    </a:cubicBezTo>
                    <a:lnTo>
                      <a:pt x="2" y="822"/>
                    </a:lnTo>
                    <a:lnTo>
                      <a:pt x="403" y="820"/>
                    </a:lnTo>
                    <a:lnTo>
                      <a:pt x="401" y="200"/>
                    </a:lnTo>
                    <a:cubicBezTo>
                      <a:pt x="399" y="91"/>
                      <a:pt x="309" y="1"/>
                      <a:pt x="2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8"/>
              <p:cNvSpPr/>
              <p:nvPr/>
            </p:nvSpPr>
            <p:spPr>
              <a:xfrm>
                <a:off x="4553875" y="3892650"/>
                <a:ext cx="101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820" extrusionOk="0">
                    <a:moveTo>
                      <a:pt x="200" y="1"/>
                    </a:moveTo>
                    <a:cubicBezTo>
                      <a:pt x="91" y="1"/>
                      <a:pt x="1" y="91"/>
                      <a:pt x="1" y="202"/>
                    </a:cubicBezTo>
                    <a:lnTo>
                      <a:pt x="3" y="820"/>
                    </a:lnTo>
                    <a:lnTo>
                      <a:pt x="404" y="820"/>
                    </a:lnTo>
                    <a:lnTo>
                      <a:pt x="400" y="200"/>
                    </a:lnTo>
                    <a:lnTo>
                      <a:pt x="402" y="200"/>
                    </a:lnTo>
                    <a:cubicBezTo>
                      <a:pt x="400" y="91"/>
                      <a:pt x="310" y="1"/>
                      <a:pt x="2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8"/>
              <p:cNvSpPr/>
              <p:nvPr/>
            </p:nvSpPr>
            <p:spPr>
              <a:xfrm>
                <a:off x="4531300" y="3892750"/>
                <a:ext cx="101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820" extrusionOk="0">
                    <a:moveTo>
                      <a:pt x="203" y="1"/>
                    </a:moveTo>
                    <a:cubicBezTo>
                      <a:pt x="202" y="1"/>
                      <a:pt x="201" y="1"/>
                      <a:pt x="200" y="1"/>
                    </a:cubicBezTo>
                    <a:cubicBezTo>
                      <a:pt x="91" y="1"/>
                      <a:pt x="0" y="91"/>
                      <a:pt x="2" y="200"/>
                    </a:cubicBezTo>
                    <a:lnTo>
                      <a:pt x="4" y="820"/>
                    </a:lnTo>
                    <a:lnTo>
                      <a:pt x="403" y="818"/>
                    </a:lnTo>
                    <a:lnTo>
                      <a:pt x="401" y="200"/>
                    </a:lnTo>
                    <a:cubicBezTo>
                      <a:pt x="401" y="90"/>
                      <a:pt x="313" y="1"/>
                      <a:pt x="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8"/>
              <p:cNvSpPr/>
              <p:nvPr/>
            </p:nvSpPr>
            <p:spPr>
              <a:xfrm>
                <a:off x="4508750" y="3892800"/>
                <a:ext cx="101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822" extrusionOk="0">
                    <a:moveTo>
                      <a:pt x="200" y="0"/>
                    </a:moveTo>
                    <a:cubicBezTo>
                      <a:pt x="91" y="2"/>
                      <a:pt x="1" y="93"/>
                      <a:pt x="1" y="202"/>
                    </a:cubicBezTo>
                    <a:lnTo>
                      <a:pt x="3" y="821"/>
                    </a:lnTo>
                    <a:lnTo>
                      <a:pt x="404" y="820"/>
                    </a:lnTo>
                    <a:lnTo>
                      <a:pt x="402" y="200"/>
                    </a:lnTo>
                    <a:cubicBezTo>
                      <a:pt x="400" y="91"/>
                      <a:pt x="310" y="0"/>
                      <a:pt x="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8"/>
              <p:cNvSpPr/>
              <p:nvPr/>
            </p:nvSpPr>
            <p:spPr>
              <a:xfrm>
                <a:off x="4486225" y="3892900"/>
                <a:ext cx="1005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820" extrusionOk="0">
                    <a:moveTo>
                      <a:pt x="200" y="0"/>
                    </a:moveTo>
                    <a:cubicBezTo>
                      <a:pt x="88" y="0"/>
                      <a:pt x="0" y="90"/>
                      <a:pt x="0" y="202"/>
                    </a:cubicBezTo>
                    <a:lnTo>
                      <a:pt x="2" y="819"/>
                    </a:lnTo>
                    <a:lnTo>
                      <a:pt x="401" y="817"/>
                    </a:lnTo>
                    <a:lnTo>
                      <a:pt x="399" y="200"/>
                    </a:lnTo>
                    <a:cubicBezTo>
                      <a:pt x="399" y="89"/>
                      <a:pt x="309" y="0"/>
                      <a:pt x="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8"/>
              <p:cNvSpPr/>
              <p:nvPr/>
            </p:nvSpPr>
            <p:spPr>
              <a:xfrm>
                <a:off x="4463625" y="3893000"/>
                <a:ext cx="101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820" extrusionOk="0">
                    <a:moveTo>
                      <a:pt x="204" y="0"/>
                    </a:moveTo>
                    <a:cubicBezTo>
                      <a:pt x="203" y="0"/>
                      <a:pt x="201" y="0"/>
                      <a:pt x="200" y="0"/>
                    </a:cubicBezTo>
                    <a:cubicBezTo>
                      <a:pt x="91" y="0"/>
                      <a:pt x="1" y="90"/>
                      <a:pt x="1" y="200"/>
                    </a:cubicBezTo>
                    <a:lnTo>
                      <a:pt x="5" y="819"/>
                    </a:lnTo>
                    <a:lnTo>
                      <a:pt x="404" y="817"/>
                    </a:lnTo>
                    <a:lnTo>
                      <a:pt x="402" y="198"/>
                    </a:lnTo>
                    <a:cubicBezTo>
                      <a:pt x="402" y="90"/>
                      <a:pt x="313" y="0"/>
                      <a:pt x="2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8"/>
              <p:cNvSpPr/>
              <p:nvPr/>
            </p:nvSpPr>
            <p:spPr>
              <a:xfrm>
                <a:off x="4441100" y="3893050"/>
                <a:ext cx="100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820" extrusionOk="0">
                    <a:moveTo>
                      <a:pt x="200" y="0"/>
                    </a:moveTo>
                    <a:cubicBezTo>
                      <a:pt x="90" y="0"/>
                      <a:pt x="0" y="90"/>
                      <a:pt x="0" y="201"/>
                    </a:cubicBezTo>
                    <a:lnTo>
                      <a:pt x="2" y="819"/>
                    </a:lnTo>
                    <a:lnTo>
                      <a:pt x="403" y="819"/>
                    </a:lnTo>
                    <a:lnTo>
                      <a:pt x="401" y="200"/>
                    </a:lnTo>
                    <a:cubicBezTo>
                      <a:pt x="399" y="90"/>
                      <a:pt x="309" y="0"/>
                      <a:pt x="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8"/>
              <p:cNvSpPr/>
              <p:nvPr/>
            </p:nvSpPr>
            <p:spPr>
              <a:xfrm>
                <a:off x="4591300" y="3794200"/>
                <a:ext cx="127625" cy="1160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4641" extrusionOk="0">
                    <a:moveTo>
                      <a:pt x="2550" y="1"/>
                    </a:moveTo>
                    <a:cubicBezTo>
                      <a:pt x="1501" y="1"/>
                      <a:pt x="548" y="719"/>
                      <a:pt x="296" y="1785"/>
                    </a:cubicBezTo>
                    <a:cubicBezTo>
                      <a:pt x="0" y="3031"/>
                      <a:pt x="771" y="4282"/>
                      <a:pt x="2016" y="4577"/>
                    </a:cubicBezTo>
                    <a:cubicBezTo>
                      <a:pt x="2196" y="4620"/>
                      <a:pt x="2376" y="4641"/>
                      <a:pt x="2553" y="4641"/>
                    </a:cubicBezTo>
                    <a:cubicBezTo>
                      <a:pt x="3604" y="4641"/>
                      <a:pt x="4556" y="3922"/>
                      <a:pt x="4809" y="2855"/>
                    </a:cubicBezTo>
                    <a:cubicBezTo>
                      <a:pt x="5105" y="1610"/>
                      <a:pt x="4333" y="359"/>
                      <a:pt x="3087" y="64"/>
                    </a:cubicBezTo>
                    <a:cubicBezTo>
                      <a:pt x="2907" y="21"/>
                      <a:pt x="2727" y="1"/>
                      <a:pt x="25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8"/>
              <p:cNvSpPr/>
              <p:nvPr/>
            </p:nvSpPr>
            <p:spPr>
              <a:xfrm>
                <a:off x="4623075" y="3824950"/>
                <a:ext cx="70475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205" extrusionOk="0">
                    <a:moveTo>
                      <a:pt x="2571" y="1"/>
                    </a:moveTo>
                    <a:cubicBezTo>
                      <a:pt x="2514" y="1"/>
                      <a:pt x="2456" y="22"/>
                      <a:pt x="2412" y="65"/>
                    </a:cubicBezTo>
                    <a:lnTo>
                      <a:pt x="816" y="1661"/>
                    </a:lnTo>
                    <a:lnTo>
                      <a:pt x="408" y="1253"/>
                    </a:lnTo>
                    <a:cubicBezTo>
                      <a:pt x="363" y="1209"/>
                      <a:pt x="306" y="1187"/>
                      <a:pt x="248" y="1187"/>
                    </a:cubicBezTo>
                    <a:cubicBezTo>
                      <a:pt x="191" y="1187"/>
                      <a:pt x="133" y="1209"/>
                      <a:pt x="89" y="1253"/>
                    </a:cubicBezTo>
                    <a:cubicBezTo>
                      <a:pt x="1" y="1339"/>
                      <a:pt x="1" y="1483"/>
                      <a:pt x="89" y="1571"/>
                    </a:cubicBezTo>
                    <a:lnTo>
                      <a:pt x="657" y="2139"/>
                    </a:lnTo>
                    <a:cubicBezTo>
                      <a:pt x="699" y="2181"/>
                      <a:pt x="757" y="2204"/>
                      <a:pt x="816" y="2204"/>
                    </a:cubicBezTo>
                    <a:lnTo>
                      <a:pt x="818" y="2204"/>
                    </a:lnTo>
                    <a:cubicBezTo>
                      <a:pt x="878" y="2204"/>
                      <a:pt x="933" y="2181"/>
                      <a:pt x="975" y="2139"/>
                    </a:cubicBezTo>
                    <a:lnTo>
                      <a:pt x="2731" y="384"/>
                    </a:lnTo>
                    <a:cubicBezTo>
                      <a:pt x="2819" y="296"/>
                      <a:pt x="2819" y="154"/>
                      <a:pt x="2731" y="65"/>
                    </a:cubicBezTo>
                    <a:cubicBezTo>
                      <a:pt x="2686" y="22"/>
                      <a:pt x="2629" y="1"/>
                      <a:pt x="2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" name="Google Shape;560;p28"/>
            <p:cNvGrpSpPr/>
            <p:nvPr/>
          </p:nvGrpSpPr>
          <p:grpSpPr>
            <a:xfrm>
              <a:off x="649446" y="3026681"/>
              <a:ext cx="1291759" cy="510594"/>
              <a:chOff x="408013" y="4288375"/>
              <a:chExt cx="1284438" cy="507700"/>
            </a:xfrm>
          </p:grpSpPr>
          <p:sp>
            <p:nvSpPr>
              <p:cNvPr id="561" name="Google Shape;561;p28"/>
              <p:cNvSpPr/>
              <p:nvPr/>
            </p:nvSpPr>
            <p:spPr>
              <a:xfrm>
                <a:off x="408013" y="4288650"/>
                <a:ext cx="1028025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41121" h="6767" extrusionOk="0">
                    <a:moveTo>
                      <a:pt x="3296" y="1"/>
                    </a:moveTo>
                    <a:cubicBezTo>
                      <a:pt x="1476" y="1"/>
                      <a:pt x="1" y="1476"/>
                      <a:pt x="1" y="3296"/>
                    </a:cubicBezTo>
                    <a:lnTo>
                      <a:pt x="1" y="3469"/>
                    </a:lnTo>
                    <a:cubicBezTo>
                      <a:pt x="1" y="5290"/>
                      <a:pt x="1476" y="6767"/>
                      <a:pt x="3296" y="6767"/>
                    </a:cubicBezTo>
                    <a:lnTo>
                      <a:pt x="41120" y="6767"/>
                    </a:lnTo>
                    <a:lnTo>
                      <a:pt x="411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8"/>
              <p:cNvSpPr/>
              <p:nvPr/>
            </p:nvSpPr>
            <p:spPr>
              <a:xfrm>
                <a:off x="408025" y="4626950"/>
                <a:ext cx="1028000" cy="169125"/>
              </a:xfrm>
              <a:custGeom>
                <a:avLst/>
                <a:gdLst/>
                <a:ahLst/>
                <a:cxnLst/>
                <a:rect l="l" t="t" r="r" b="b"/>
                <a:pathLst>
                  <a:path w="41120" h="6765" extrusionOk="0">
                    <a:moveTo>
                      <a:pt x="3382" y="1"/>
                    </a:moveTo>
                    <a:cubicBezTo>
                      <a:pt x="2450" y="1"/>
                      <a:pt x="1604" y="378"/>
                      <a:pt x="992" y="990"/>
                    </a:cubicBezTo>
                    <a:cubicBezTo>
                      <a:pt x="380" y="1602"/>
                      <a:pt x="0" y="2448"/>
                      <a:pt x="0" y="3382"/>
                    </a:cubicBezTo>
                    <a:cubicBezTo>
                      <a:pt x="0" y="5245"/>
                      <a:pt x="1506" y="6755"/>
                      <a:pt x="3365" y="6764"/>
                    </a:cubicBezTo>
                    <a:lnTo>
                      <a:pt x="41120" y="6764"/>
                    </a:lnTo>
                    <a:lnTo>
                      <a:pt x="411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8"/>
              <p:cNvSpPr/>
              <p:nvPr/>
            </p:nvSpPr>
            <p:spPr>
              <a:xfrm>
                <a:off x="529575" y="4626950"/>
                <a:ext cx="1028025" cy="169125"/>
              </a:xfrm>
              <a:custGeom>
                <a:avLst/>
                <a:gdLst/>
                <a:ahLst/>
                <a:cxnLst/>
                <a:rect l="l" t="t" r="r" b="b"/>
                <a:pathLst>
                  <a:path w="41121" h="6765" extrusionOk="0">
                    <a:moveTo>
                      <a:pt x="336" y="1"/>
                    </a:moveTo>
                    <a:cubicBezTo>
                      <a:pt x="152" y="1"/>
                      <a:pt x="1" y="150"/>
                      <a:pt x="1" y="336"/>
                    </a:cubicBezTo>
                    <a:lnTo>
                      <a:pt x="1" y="6429"/>
                    </a:lnTo>
                    <a:cubicBezTo>
                      <a:pt x="1" y="6615"/>
                      <a:pt x="152" y="6764"/>
                      <a:pt x="336" y="6764"/>
                    </a:cubicBezTo>
                    <a:lnTo>
                      <a:pt x="41120" y="6764"/>
                    </a:lnTo>
                    <a:lnTo>
                      <a:pt x="411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8"/>
              <p:cNvSpPr/>
              <p:nvPr/>
            </p:nvSpPr>
            <p:spPr>
              <a:xfrm>
                <a:off x="604775" y="4659325"/>
                <a:ext cx="952825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38113" h="4175" extrusionOk="0">
                    <a:moveTo>
                      <a:pt x="2034" y="0"/>
                    </a:moveTo>
                    <a:cubicBezTo>
                      <a:pt x="912" y="0"/>
                      <a:pt x="1" y="910"/>
                      <a:pt x="1" y="2034"/>
                    </a:cubicBezTo>
                    <a:lnTo>
                      <a:pt x="1" y="2141"/>
                    </a:lnTo>
                    <a:cubicBezTo>
                      <a:pt x="1" y="3263"/>
                      <a:pt x="912" y="4174"/>
                      <a:pt x="2034" y="4174"/>
                    </a:cubicBezTo>
                    <a:lnTo>
                      <a:pt x="38112" y="4174"/>
                    </a:lnTo>
                    <a:lnTo>
                      <a:pt x="38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8"/>
              <p:cNvSpPr/>
              <p:nvPr/>
            </p:nvSpPr>
            <p:spPr>
              <a:xfrm>
                <a:off x="661275" y="4737500"/>
                <a:ext cx="893875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35755" h="166" extrusionOk="0">
                    <a:moveTo>
                      <a:pt x="83" y="0"/>
                    </a:moveTo>
                    <a:cubicBezTo>
                      <a:pt x="37" y="0"/>
                      <a:pt x="0" y="37"/>
                      <a:pt x="0" y="83"/>
                    </a:cubicBezTo>
                    <a:cubicBezTo>
                      <a:pt x="0" y="129"/>
                      <a:pt x="37" y="165"/>
                      <a:pt x="83" y="165"/>
                    </a:cubicBezTo>
                    <a:lnTo>
                      <a:pt x="35672" y="165"/>
                    </a:lnTo>
                    <a:cubicBezTo>
                      <a:pt x="35718" y="165"/>
                      <a:pt x="35755" y="129"/>
                      <a:pt x="35755" y="83"/>
                    </a:cubicBezTo>
                    <a:cubicBezTo>
                      <a:pt x="35755" y="37"/>
                      <a:pt x="35718" y="0"/>
                      <a:pt x="356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8"/>
              <p:cNvSpPr/>
              <p:nvPr/>
            </p:nvSpPr>
            <p:spPr>
              <a:xfrm>
                <a:off x="661275" y="4709000"/>
                <a:ext cx="893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5755" h="168" extrusionOk="0">
                    <a:moveTo>
                      <a:pt x="83" y="1"/>
                    </a:moveTo>
                    <a:cubicBezTo>
                      <a:pt x="37" y="1"/>
                      <a:pt x="0" y="39"/>
                      <a:pt x="0" y="85"/>
                    </a:cubicBezTo>
                    <a:cubicBezTo>
                      <a:pt x="0" y="131"/>
                      <a:pt x="37" y="168"/>
                      <a:pt x="83" y="168"/>
                    </a:cubicBezTo>
                    <a:lnTo>
                      <a:pt x="35672" y="168"/>
                    </a:lnTo>
                    <a:cubicBezTo>
                      <a:pt x="35718" y="168"/>
                      <a:pt x="35755" y="131"/>
                      <a:pt x="35755" y="85"/>
                    </a:cubicBezTo>
                    <a:cubicBezTo>
                      <a:pt x="35755" y="39"/>
                      <a:pt x="35718" y="1"/>
                      <a:pt x="35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8"/>
              <p:cNvSpPr/>
              <p:nvPr/>
            </p:nvSpPr>
            <p:spPr>
              <a:xfrm>
                <a:off x="661275" y="4681325"/>
                <a:ext cx="893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5755" h="168" extrusionOk="0">
                    <a:moveTo>
                      <a:pt x="83" y="1"/>
                    </a:moveTo>
                    <a:cubicBezTo>
                      <a:pt x="37" y="1"/>
                      <a:pt x="0" y="39"/>
                      <a:pt x="0" y="85"/>
                    </a:cubicBezTo>
                    <a:cubicBezTo>
                      <a:pt x="0" y="131"/>
                      <a:pt x="37" y="168"/>
                      <a:pt x="83" y="168"/>
                    </a:cubicBezTo>
                    <a:lnTo>
                      <a:pt x="35672" y="168"/>
                    </a:lnTo>
                    <a:cubicBezTo>
                      <a:pt x="35718" y="168"/>
                      <a:pt x="35755" y="131"/>
                      <a:pt x="35755" y="85"/>
                    </a:cubicBezTo>
                    <a:cubicBezTo>
                      <a:pt x="35755" y="39"/>
                      <a:pt x="35718" y="1"/>
                      <a:pt x="35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8"/>
              <p:cNvSpPr/>
              <p:nvPr/>
            </p:nvSpPr>
            <p:spPr>
              <a:xfrm>
                <a:off x="602725" y="4657200"/>
                <a:ext cx="458950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18358" h="2255" extrusionOk="0">
                    <a:moveTo>
                      <a:pt x="2170" y="1"/>
                    </a:moveTo>
                    <a:cubicBezTo>
                      <a:pt x="973" y="1"/>
                      <a:pt x="0" y="975"/>
                      <a:pt x="0" y="2172"/>
                    </a:cubicBezTo>
                    <a:cubicBezTo>
                      <a:pt x="0" y="2218"/>
                      <a:pt x="37" y="2255"/>
                      <a:pt x="83" y="2255"/>
                    </a:cubicBezTo>
                    <a:cubicBezTo>
                      <a:pt x="129" y="2255"/>
                      <a:pt x="165" y="2218"/>
                      <a:pt x="165" y="2172"/>
                    </a:cubicBezTo>
                    <a:cubicBezTo>
                      <a:pt x="165" y="1068"/>
                      <a:pt x="1065" y="168"/>
                      <a:pt x="2170" y="168"/>
                    </a:cubicBezTo>
                    <a:lnTo>
                      <a:pt x="18275" y="168"/>
                    </a:lnTo>
                    <a:cubicBezTo>
                      <a:pt x="18321" y="168"/>
                      <a:pt x="18358" y="131"/>
                      <a:pt x="18358" y="85"/>
                    </a:cubicBezTo>
                    <a:cubicBezTo>
                      <a:pt x="18358" y="39"/>
                      <a:pt x="18321" y="1"/>
                      <a:pt x="18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8"/>
              <p:cNvSpPr/>
              <p:nvPr/>
            </p:nvSpPr>
            <p:spPr>
              <a:xfrm>
                <a:off x="1147250" y="4761600"/>
                <a:ext cx="4124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498" h="168" extrusionOk="0">
                    <a:moveTo>
                      <a:pt x="83" y="1"/>
                    </a:moveTo>
                    <a:cubicBezTo>
                      <a:pt x="37" y="1"/>
                      <a:pt x="1" y="37"/>
                      <a:pt x="1" y="83"/>
                    </a:cubicBezTo>
                    <a:cubicBezTo>
                      <a:pt x="1" y="130"/>
                      <a:pt x="37" y="168"/>
                      <a:pt x="83" y="168"/>
                    </a:cubicBezTo>
                    <a:lnTo>
                      <a:pt x="16413" y="168"/>
                    </a:lnTo>
                    <a:cubicBezTo>
                      <a:pt x="16459" y="168"/>
                      <a:pt x="16498" y="130"/>
                      <a:pt x="16498" y="83"/>
                    </a:cubicBezTo>
                    <a:cubicBezTo>
                      <a:pt x="16498" y="37"/>
                      <a:pt x="16459" y="1"/>
                      <a:pt x="16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8"/>
              <p:cNvSpPr/>
              <p:nvPr/>
            </p:nvSpPr>
            <p:spPr>
              <a:xfrm>
                <a:off x="540275" y="4457800"/>
                <a:ext cx="1028025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41121" h="6767" extrusionOk="0">
                    <a:moveTo>
                      <a:pt x="3296" y="1"/>
                    </a:moveTo>
                    <a:cubicBezTo>
                      <a:pt x="1476" y="1"/>
                      <a:pt x="1" y="1476"/>
                      <a:pt x="1" y="3296"/>
                    </a:cubicBezTo>
                    <a:lnTo>
                      <a:pt x="1" y="3469"/>
                    </a:lnTo>
                    <a:cubicBezTo>
                      <a:pt x="1" y="5290"/>
                      <a:pt x="1476" y="6767"/>
                      <a:pt x="3296" y="6767"/>
                    </a:cubicBezTo>
                    <a:lnTo>
                      <a:pt x="41120" y="6767"/>
                    </a:lnTo>
                    <a:lnTo>
                      <a:pt x="41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8"/>
              <p:cNvSpPr/>
              <p:nvPr/>
            </p:nvSpPr>
            <p:spPr>
              <a:xfrm>
                <a:off x="664425" y="4457800"/>
                <a:ext cx="1028025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41121" h="6767" extrusionOk="0">
                    <a:moveTo>
                      <a:pt x="337" y="1"/>
                    </a:moveTo>
                    <a:cubicBezTo>
                      <a:pt x="152" y="1"/>
                      <a:pt x="1" y="152"/>
                      <a:pt x="1" y="337"/>
                    </a:cubicBezTo>
                    <a:lnTo>
                      <a:pt x="1" y="6431"/>
                    </a:lnTo>
                    <a:cubicBezTo>
                      <a:pt x="1" y="6615"/>
                      <a:pt x="152" y="6767"/>
                      <a:pt x="337" y="6767"/>
                    </a:cubicBezTo>
                    <a:lnTo>
                      <a:pt x="41120" y="6767"/>
                    </a:lnTo>
                    <a:lnTo>
                      <a:pt x="41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8"/>
              <p:cNvSpPr/>
              <p:nvPr/>
            </p:nvSpPr>
            <p:spPr>
              <a:xfrm>
                <a:off x="739625" y="4490175"/>
                <a:ext cx="952825" cy="104425"/>
              </a:xfrm>
              <a:custGeom>
                <a:avLst/>
                <a:gdLst/>
                <a:ahLst/>
                <a:cxnLst/>
                <a:rect l="l" t="t" r="r" b="b"/>
                <a:pathLst>
                  <a:path w="38113" h="4177" extrusionOk="0">
                    <a:moveTo>
                      <a:pt x="2034" y="1"/>
                    </a:moveTo>
                    <a:cubicBezTo>
                      <a:pt x="912" y="1"/>
                      <a:pt x="1" y="912"/>
                      <a:pt x="1" y="2036"/>
                    </a:cubicBezTo>
                    <a:lnTo>
                      <a:pt x="1" y="2142"/>
                    </a:lnTo>
                    <a:cubicBezTo>
                      <a:pt x="1" y="3266"/>
                      <a:pt x="912" y="4177"/>
                      <a:pt x="2034" y="4177"/>
                    </a:cubicBezTo>
                    <a:lnTo>
                      <a:pt x="38112" y="4177"/>
                    </a:lnTo>
                    <a:lnTo>
                      <a:pt x="38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8"/>
              <p:cNvSpPr/>
              <p:nvPr/>
            </p:nvSpPr>
            <p:spPr>
              <a:xfrm>
                <a:off x="789750" y="4568350"/>
                <a:ext cx="8987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5949" h="168" extrusionOk="0">
                    <a:moveTo>
                      <a:pt x="83" y="0"/>
                    </a:moveTo>
                    <a:cubicBezTo>
                      <a:pt x="37" y="0"/>
                      <a:pt x="0" y="37"/>
                      <a:pt x="0" y="83"/>
                    </a:cubicBezTo>
                    <a:cubicBezTo>
                      <a:pt x="0" y="129"/>
                      <a:pt x="37" y="167"/>
                      <a:pt x="83" y="167"/>
                    </a:cubicBezTo>
                    <a:lnTo>
                      <a:pt x="35864" y="167"/>
                    </a:lnTo>
                    <a:cubicBezTo>
                      <a:pt x="35910" y="167"/>
                      <a:pt x="35948" y="129"/>
                      <a:pt x="35948" y="83"/>
                    </a:cubicBezTo>
                    <a:cubicBezTo>
                      <a:pt x="35948" y="37"/>
                      <a:pt x="35910" y="0"/>
                      <a:pt x="35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8"/>
              <p:cNvSpPr/>
              <p:nvPr/>
            </p:nvSpPr>
            <p:spPr>
              <a:xfrm>
                <a:off x="789750" y="4539900"/>
                <a:ext cx="8987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5949" h="168" extrusionOk="0">
                    <a:moveTo>
                      <a:pt x="83" y="1"/>
                    </a:moveTo>
                    <a:cubicBezTo>
                      <a:pt x="37" y="1"/>
                      <a:pt x="0" y="37"/>
                      <a:pt x="0" y="83"/>
                    </a:cubicBezTo>
                    <a:cubicBezTo>
                      <a:pt x="0" y="129"/>
                      <a:pt x="37" y="168"/>
                      <a:pt x="83" y="168"/>
                    </a:cubicBezTo>
                    <a:lnTo>
                      <a:pt x="35864" y="168"/>
                    </a:lnTo>
                    <a:cubicBezTo>
                      <a:pt x="35910" y="168"/>
                      <a:pt x="35948" y="129"/>
                      <a:pt x="35948" y="83"/>
                    </a:cubicBezTo>
                    <a:cubicBezTo>
                      <a:pt x="35948" y="37"/>
                      <a:pt x="35910" y="1"/>
                      <a:pt x="35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8"/>
              <p:cNvSpPr/>
              <p:nvPr/>
            </p:nvSpPr>
            <p:spPr>
              <a:xfrm>
                <a:off x="789750" y="4512250"/>
                <a:ext cx="8987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5949" h="168" extrusionOk="0">
                    <a:moveTo>
                      <a:pt x="83" y="0"/>
                    </a:moveTo>
                    <a:cubicBezTo>
                      <a:pt x="37" y="0"/>
                      <a:pt x="0" y="37"/>
                      <a:pt x="0" y="83"/>
                    </a:cubicBezTo>
                    <a:cubicBezTo>
                      <a:pt x="0" y="129"/>
                      <a:pt x="37" y="167"/>
                      <a:pt x="83" y="167"/>
                    </a:cubicBezTo>
                    <a:lnTo>
                      <a:pt x="35864" y="167"/>
                    </a:lnTo>
                    <a:cubicBezTo>
                      <a:pt x="35910" y="167"/>
                      <a:pt x="35948" y="129"/>
                      <a:pt x="35948" y="83"/>
                    </a:cubicBezTo>
                    <a:cubicBezTo>
                      <a:pt x="35948" y="37"/>
                      <a:pt x="35910" y="0"/>
                      <a:pt x="35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8"/>
              <p:cNvSpPr/>
              <p:nvPr/>
            </p:nvSpPr>
            <p:spPr>
              <a:xfrm>
                <a:off x="548000" y="4288375"/>
                <a:ext cx="1028000" cy="169125"/>
              </a:xfrm>
              <a:custGeom>
                <a:avLst/>
                <a:gdLst/>
                <a:ahLst/>
                <a:cxnLst/>
                <a:rect l="l" t="t" r="r" b="b"/>
                <a:pathLst>
                  <a:path w="41120" h="6765" extrusionOk="0">
                    <a:moveTo>
                      <a:pt x="336" y="1"/>
                    </a:moveTo>
                    <a:cubicBezTo>
                      <a:pt x="150" y="1"/>
                      <a:pt x="0" y="150"/>
                      <a:pt x="0" y="336"/>
                    </a:cubicBezTo>
                    <a:lnTo>
                      <a:pt x="0" y="6429"/>
                    </a:lnTo>
                    <a:cubicBezTo>
                      <a:pt x="0" y="6615"/>
                      <a:pt x="150" y="6765"/>
                      <a:pt x="336" y="6765"/>
                    </a:cubicBezTo>
                    <a:lnTo>
                      <a:pt x="41120" y="6765"/>
                    </a:lnTo>
                    <a:lnTo>
                      <a:pt x="411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8"/>
              <p:cNvSpPr/>
              <p:nvPr/>
            </p:nvSpPr>
            <p:spPr>
              <a:xfrm>
                <a:off x="623150" y="4320750"/>
                <a:ext cx="95285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38114" h="4175" extrusionOk="0">
                    <a:moveTo>
                      <a:pt x="2036" y="1"/>
                    </a:moveTo>
                    <a:cubicBezTo>
                      <a:pt x="911" y="1"/>
                      <a:pt x="0" y="912"/>
                      <a:pt x="0" y="2034"/>
                    </a:cubicBezTo>
                    <a:lnTo>
                      <a:pt x="0" y="2141"/>
                    </a:lnTo>
                    <a:cubicBezTo>
                      <a:pt x="0" y="3265"/>
                      <a:pt x="911" y="4175"/>
                      <a:pt x="2036" y="4175"/>
                    </a:cubicBezTo>
                    <a:lnTo>
                      <a:pt x="38114" y="4175"/>
                    </a:lnTo>
                    <a:lnTo>
                      <a:pt x="3811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8"/>
              <p:cNvSpPr/>
              <p:nvPr/>
            </p:nvSpPr>
            <p:spPr>
              <a:xfrm>
                <a:off x="673250" y="4398925"/>
                <a:ext cx="898725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35949" h="166" extrusionOk="0">
                    <a:moveTo>
                      <a:pt x="85" y="0"/>
                    </a:moveTo>
                    <a:cubicBezTo>
                      <a:pt x="39" y="0"/>
                      <a:pt x="1" y="37"/>
                      <a:pt x="1" y="83"/>
                    </a:cubicBezTo>
                    <a:cubicBezTo>
                      <a:pt x="1" y="129"/>
                      <a:pt x="39" y="165"/>
                      <a:pt x="85" y="165"/>
                    </a:cubicBezTo>
                    <a:lnTo>
                      <a:pt x="35866" y="165"/>
                    </a:lnTo>
                    <a:cubicBezTo>
                      <a:pt x="35912" y="165"/>
                      <a:pt x="35949" y="129"/>
                      <a:pt x="35949" y="83"/>
                    </a:cubicBezTo>
                    <a:cubicBezTo>
                      <a:pt x="35949" y="37"/>
                      <a:pt x="35912" y="0"/>
                      <a:pt x="35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8"/>
              <p:cNvSpPr/>
              <p:nvPr/>
            </p:nvSpPr>
            <p:spPr>
              <a:xfrm>
                <a:off x="673250" y="4370425"/>
                <a:ext cx="8987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5949" h="168" extrusionOk="0">
                    <a:moveTo>
                      <a:pt x="85" y="1"/>
                    </a:moveTo>
                    <a:cubicBezTo>
                      <a:pt x="39" y="1"/>
                      <a:pt x="1" y="39"/>
                      <a:pt x="1" y="85"/>
                    </a:cubicBezTo>
                    <a:cubicBezTo>
                      <a:pt x="1" y="131"/>
                      <a:pt x="39" y="168"/>
                      <a:pt x="85" y="168"/>
                    </a:cubicBezTo>
                    <a:lnTo>
                      <a:pt x="35866" y="168"/>
                    </a:lnTo>
                    <a:cubicBezTo>
                      <a:pt x="35912" y="168"/>
                      <a:pt x="35949" y="131"/>
                      <a:pt x="35949" y="85"/>
                    </a:cubicBezTo>
                    <a:cubicBezTo>
                      <a:pt x="35949" y="39"/>
                      <a:pt x="35912" y="1"/>
                      <a:pt x="35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8"/>
              <p:cNvSpPr/>
              <p:nvPr/>
            </p:nvSpPr>
            <p:spPr>
              <a:xfrm>
                <a:off x="673250" y="4342800"/>
                <a:ext cx="898725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35949" h="166" extrusionOk="0">
                    <a:moveTo>
                      <a:pt x="85" y="1"/>
                    </a:moveTo>
                    <a:cubicBezTo>
                      <a:pt x="39" y="1"/>
                      <a:pt x="1" y="37"/>
                      <a:pt x="1" y="83"/>
                    </a:cubicBezTo>
                    <a:cubicBezTo>
                      <a:pt x="1" y="130"/>
                      <a:pt x="39" y="166"/>
                      <a:pt x="85" y="166"/>
                    </a:cubicBezTo>
                    <a:lnTo>
                      <a:pt x="35866" y="166"/>
                    </a:lnTo>
                    <a:cubicBezTo>
                      <a:pt x="35912" y="166"/>
                      <a:pt x="35949" y="130"/>
                      <a:pt x="35949" y="83"/>
                    </a:cubicBezTo>
                    <a:cubicBezTo>
                      <a:pt x="35949" y="37"/>
                      <a:pt x="35912" y="1"/>
                      <a:pt x="35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1" name="Google Shape;581;p28"/>
            <p:cNvGrpSpPr/>
            <p:nvPr/>
          </p:nvGrpSpPr>
          <p:grpSpPr>
            <a:xfrm>
              <a:off x="1408274" y="1996720"/>
              <a:ext cx="986617" cy="1540556"/>
              <a:chOff x="1929475" y="3160175"/>
              <a:chExt cx="981025" cy="1531825"/>
            </a:xfrm>
          </p:grpSpPr>
          <p:sp>
            <p:nvSpPr>
              <p:cNvPr id="582" name="Google Shape;582;p28"/>
              <p:cNvSpPr/>
              <p:nvPr/>
            </p:nvSpPr>
            <p:spPr>
              <a:xfrm>
                <a:off x="2645950" y="4493550"/>
                <a:ext cx="1108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4722" extrusionOk="0">
                    <a:moveTo>
                      <a:pt x="3461" y="0"/>
                    </a:moveTo>
                    <a:lnTo>
                      <a:pt x="0" y="286"/>
                    </a:lnTo>
                    <a:lnTo>
                      <a:pt x="1725" y="4391"/>
                    </a:lnTo>
                    <a:lnTo>
                      <a:pt x="4432" y="4721"/>
                    </a:lnTo>
                    <a:lnTo>
                      <a:pt x="3461" y="0"/>
                    </a:lnTo>
                    <a:close/>
                  </a:path>
                </a:pathLst>
              </a:custGeom>
              <a:solidFill>
                <a:srgbClr val="8F3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8"/>
              <p:cNvSpPr/>
              <p:nvPr/>
            </p:nvSpPr>
            <p:spPr>
              <a:xfrm>
                <a:off x="2422625" y="4015850"/>
                <a:ext cx="362600" cy="533725"/>
              </a:xfrm>
              <a:custGeom>
                <a:avLst/>
                <a:gdLst/>
                <a:ahLst/>
                <a:cxnLst/>
                <a:rect l="l" t="t" r="r" b="b"/>
                <a:pathLst>
                  <a:path w="14504" h="21349" extrusionOk="0">
                    <a:moveTo>
                      <a:pt x="8308" y="1"/>
                    </a:moveTo>
                    <a:lnTo>
                      <a:pt x="0" y="3513"/>
                    </a:lnTo>
                    <a:lnTo>
                      <a:pt x="8500" y="21349"/>
                    </a:lnTo>
                    <a:lnTo>
                      <a:pt x="14504" y="21109"/>
                    </a:lnTo>
                    <a:lnTo>
                      <a:pt x="83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8"/>
              <p:cNvSpPr/>
              <p:nvPr/>
            </p:nvSpPr>
            <p:spPr>
              <a:xfrm>
                <a:off x="2562600" y="4320550"/>
                <a:ext cx="89650" cy="191300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7652" extrusionOk="0">
                    <a:moveTo>
                      <a:pt x="105" y="1"/>
                    </a:moveTo>
                    <a:cubicBezTo>
                      <a:pt x="92" y="1"/>
                      <a:pt x="80" y="3"/>
                      <a:pt x="68" y="9"/>
                    </a:cubicBezTo>
                    <a:cubicBezTo>
                      <a:pt x="22" y="30"/>
                      <a:pt x="0" y="84"/>
                      <a:pt x="22" y="130"/>
                    </a:cubicBezTo>
                    <a:lnTo>
                      <a:pt x="346" y="845"/>
                    </a:lnTo>
                    <a:cubicBezTo>
                      <a:pt x="361" y="880"/>
                      <a:pt x="394" y="899"/>
                      <a:pt x="428" y="899"/>
                    </a:cubicBezTo>
                    <a:cubicBezTo>
                      <a:pt x="442" y="899"/>
                      <a:pt x="453" y="897"/>
                      <a:pt x="467" y="891"/>
                    </a:cubicBezTo>
                    <a:cubicBezTo>
                      <a:pt x="513" y="870"/>
                      <a:pt x="532" y="816"/>
                      <a:pt x="511" y="770"/>
                    </a:cubicBezTo>
                    <a:lnTo>
                      <a:pt x="187" y="55"/>
                    </a:lnTo>
                    <a:cubicBezTo>
                      <a:pt x="172" y="21"/>
                      <a:pt x="140" y="1"/>
                      <a:pt x="105" y="1"/>
                    </a:cubicBezTo>
                    <a:close/>
                    <a:moveTo>
                      <a:pt x="753" y="1434"/>
                    </a:moveTo>
                    <a:cubicBezTo>
                      <a:pt x="741" y="1434"/>
                      <a:pt x="728" y="1436"/>
                      <a:pt x="716" y="1442"/>
                    </a:cubicBezTo>
                    <a:cubicBezTo>
                      <a:pt x="670" y="1463"/>
                      <a:pt x="649" y="1517"/>
                      <a:pt x="670" y="1563"/>
                    </a:cubicBezTo>
                    <a:lnTo>
                      <a:pt x="994" y="2280"/>
                    </a:lnTo>
                    <a:cubicBezTo>
                      <a:pt x="1009" y="2313"/>
                      <a:pt x="1042" y="2332"/>
                      <a:pt x="1077" y="2332"/>
                    </a:cubicBezTo>
                    <a:cubicBezTo>
                      <a:pt x="1090" y="2332"/>
                      <a:pt x="1103" y="2330"/>
                      <a:pt x="1115" y="2324"/>
                    </a:cubicBezTo>
                    <a:cubicBezTo>
                      <a:pt x="1161" y="2303"/>
                      <a:pt x="1180" y="2249"/>
                      <a:pt x="1159" y="2205"/>
                    </a:cubicBezTo>
                    <a:lnTo>
                      <a:pt x="835" y="1488"/>
                    </a:lnTo>
                    <a:cubicBezTo>
                      <a:pt x="821" y="1454"/>
                      <a:pt x="788" y="1434"/>
                      <a:pt x="753" y="1434"/>
                    </a:cubicBezTo>
                    <a:close/>
                    <a:moveTo>
                      <a:pt x="1403" y="2868"/>
                    </a:moveTo>
                    <a:cubicBezTo>
                      <a:pt x="1390" y="2868"/>
                      <a:pt x="1377" y="2871"/>
                      <a:pt x="1364" y="2877"/>
                    </a:cubicBezTo>
                    <a:cubicBezTo>
                      <a:pt x="1318" y="2896"/>
                      <a:pt x="1297" y="2950"/>
                      <a:pt x="1318" y="2996"/>
                    </a:cubicBezTo>
                    <a:lnTo>
                      <a:pt x="1642" y="3713"/>
                    </a:lnTo>
                    <a:cubicBezTo>
                      <a:pt x="1658" y="3746"/>
                      <a:pt x="1690" y="3767"/>
                      <a:pt x="1725" y="3767"/>
                    </a:cubicBezTo>
                    <a:cubicBezTo>
                      <a:pt x="1738" y="3767"/>
                      <a:pt x="1752" y="3763"/>
                      <a:pt x="1763" y="3757"/>
                    </a:cubicBezTo>
                    <a:cubicBezTo>
                      <a:pt x="1809" y="3738"/>
                      <a:pt x="1829" y="3684"/>
                      <a:pt x="1807" y="3638"/>
                    </a:cubicBezTo>
                    <a:lnTo>
                      <a:pt x="1483" y="2921"/>
                    </a:lnTo>
                    <a:cubicBezTo>
                      <a:pt x="1469" y="2887"/>
                      <a:pt x="1437" y="2868"/>
                      <a:pt x="1403" y="2868"/>
                    </a:cubicBezTo>
                    <a:close/>
                    <a:moveTo>
                      <a:pt x="2050" y="4301"/>
                    </a:moveTo>
                    <a:cubicBezTo>
                      <a:pt x="2038" y="4301"/>
                      <a:pt x="2025" y="4304"/>
                      <a:pt x="2013" y="4310"/>
                    </a:cubicBezTo>
                    <a:cubicBezTo>
                      <a:pt x="1967" y="4331"/>
                      <a:pt x="1946" y="4384"/>
                      <a:pt x="1967" y="4428"/>
                    </a:cubicBezTo>
                    <a:lnTo>
                      <a:pt x="2291" y="5146"/>
                    </a:lnTo>
                    <a:cubicBezTo>
                      <a:pt x="2306" y="5180"/>
                      <a:pt x="2339" y="5200"/>
                      <a:pt x="2373" y="5200"/>
                    </a:cubicBezTo>
                    <a:cubicBezTo>
                      <a:pt x="2387" y="5200"/>
                      <a:pt x="2400" y="5198"/>
                      <a:pt x="2412" y="5192"/>
                    </a:cubicBezTo>
                    <a:cubicBezTo>
                      <a:pt x="2458" y="5171"/>
                      <a:pt x="2477" y="5117"/>
                      <a:pt x="2456" y="5071"/>
                    </a:cubicBezTo>
                    <a:lnTo>
                      <a:pt x="2132" y="4354"/>
                    </a:lnTo>
                    <a:cubicBezTo>
                      <a:pt x="2118" y="4321"/>
                      <a:pt x="2085" y="4301"/>
                      <a:pt x="2050" y="4301"/>
                    </a:cubicBezTo>
                    <a:close/>
                    <a:moveTo>
                      <a:pt x="2698" y="5734"/>
                    </a:moveTo>
                    <a:cubicBezTo>
                      <a:pt x="2686" y="5734"/>
                      <a:pt x="2673" y="5737"/>
                      <a:pt x="2661" y="5742"/>
                    </a:cubicBezTo>
                    <a:cubicBezTo>
                      <a:pt x="2615" y="5764"/>
                      <a:pt x="2594" y="5817"/>
                      <a:pt x="2615" y="5863"/>
                    </a:cubicBezTo>
                    <a:lnTo>
                      <a:pt x="2939" y="6579"/>
                    </a:lnTo>
                    <a:cubicBezTo>
                      <a:pt x="2955" y="6613"/>
                      <a:pt x="2987" y="6633"/>
                      <a:pt x="3022" y="6633"/>
                    </a:cubicBezTo>
                    <a:cubicBezTo>
                      <a:pt x="3035" y="6633"/>
                      <a:pt x="3049" y="6631"/>
                      <a:pt x="3060" y="6625"/>
                    </a:cubicBezTo>
                    <a:cubicBezTo>
                      <a:pt x="3106" y="6604"/>
                      <a:pt x="3125" y="6550"/>
                      <a:pt x="3104" y="6504"/>
                    </a:cubicBezTo>
                    <a:lnTo>
                      <a:pt x="2780" y="5789"/>
                    </a:lnTo>
                    <a:cubicBezTo>
                      <a:pt x="2766" y="5755"/>
                      <a:pt x="2733" y="5734"/>
                      <a:pt x="2698" y="5734"/>
                    </a:cubicBezTo>
                    <a:close/>
                    <a:moveTo>
                      <a:pt x="3346" y="7168"/>
                    </a:moveTo>
                    <a:cubicBezTo>
                      <a:pt x="3334" y="7168"/>
                      <a:pt x="3321" y="7170"/>
                      <a:pt x="3309" y="7175"/>
                    </a:cubicBezTo>
                    <a:cubicBezTo>
                      <a:pt x="3263" y="7197"/>
                      <a:pt x="3242" y="7250"/>
                      <a:pt x="3263" y="7296"/>
                    </a:cubicBezTo>
                    <a:lnTo>
                      <a:pt x="3400" y="7597"/>
                    </a:lnTo>
                    <a:cubicBezTo>
                      <a:pt x="3415" y="7630"/>
                      <a:pt x="3448" y="7651"/>
                      <a:pt x="3482" y="7651"/>
                    </a:cubicBezTo>
                    <a:cubicBezTo>
                      <a:pt x="3495" y="7651"/>
                      <a:pt x="3509" y="7647"/>
                      <a:pt x="3520" y="7643"/>
                    </a:cubicBezTo>
                    <a:cubicBezTo>
                      <a:pt x="3566" y="7622"/>
                      <a:pt x="3586" y="7569"/>
                      <a:pt x="3565" y="7523"/>
                    </a:cubicBezTo>
                    <a:lnTo>
                      <a:pt x="3428" y="7221"/>
                    </a:lnTo>
                    <a:cubicBezTo>
                      <a:pt x="3414" y="7187"/>
                      <a:pt x="3381" y="7168"/>
                      <a:pt x="3346" y="71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8"/>
              <p:cNvSpPr/>
              <p:nvPr/>
            </p:nvSpPr>
            <p:spPr>
              <a:xfrm>
                <a:off x="2607200" y="4506725"/>
                <a:ext cx="188100" cy="54450"/>
              </a:xfrm>
              <a:custGeom>
                <a:avLst/>
                <a:gdLst/>
                <a:ahLst/>
                <a:cxnLst/>
                <a:rect l="l" t="t" r="r" b="b"/>
                <a:pathLst>
                  <a:path w="7524" h="2178" extrusionOk="0">
                    <a:moveTo>
                      <a:pt x="6927" y="1"/>
                    </a:moveTo>
                    <a:lnTo>
                      <a:pt x="0" y="223"/>
                    </a:lnTo>
                    <a:lnTo>
                      <a:pt x="896" y="2178"/>
                    </a:lnTo>
                    <a:lnTo>
                      <a:pt x="7524" y="1957"/>
                    </a:lnTo>
                    <a:lnTo>
                      <a:pt x="69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8"/>
              <p:cNvSpPr/>
              <p:nvPr/>
            </p:nvSpPr>
            <p:spPr>
              <a:xfrm>
                <a:off x="2679825" y="4593600"/>
                <a:ext cx="230675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9227" h="3936" extrusionOk="0">
                    <a:moveTo>
                      <a:pt x="153" y="1"/>
                    </a:moveTo>
                    <a:cubicBezTo>
                      <a:pt x="60" y="1"/>
                      <a:pt x="1" y="56"/>
                      <a:pt x="17" y="213"/>
                    </a:cubicBezTo>
                    <a:cubicBezTo>
                      <a:pt x="55" y="619"/>
                      <a:pt x="261" y="2495"/>
                      <a:pt x="360" y="3420"/>
                    </a:cubicBezTo>
                    <a:cubicBezTo>
                      <a:pt x="395" y="3733"/>
                      <a:pt x="416" y="3936"/>
                      <a:pt x="416" y="3936"/>
                    </a:cubicBezTo>
                    <a:lnTo>
                      <a:pt x="9226" y="3936"/>
                    </a:lnTo>
                    <a:cubicBezTo>
                      <a:pt x="9188" y="3746"/>
                      <a:pt x="9146" y="3573"/>
                      <a:pt x="9096" y="3420"/>
                    </a:cubicBezTo>
                    <a:cubicBezTo>
                      <a:pt x="8779" y="2424"/>
                      <a:pt x="8219" y="2114"/>
                      <a:pt x="7590" y="2073"/>
                    </a:cubicBezTo>
                    <a:cubicBezTo>
                      <a:pt x="6865" y="2027"/>
                      <a:pt x="4174" y="1166"/>
                      <a:pt x="4174" y="1166"/>
                    </a:cubicBezTo>
                    <a:cubicBezTo>
                      <a:pt x="4174" y="1166"/>
                      <a:pt x="4227" y="335"/>
                      <a:pt x="3733" y="170"/>
                    </a:cubicBezTo>
                    <a:cubicBezTo>
                      <a:pt x="3662" y="147"/>
                      <a:pt x="3580" y="137"/>
                      <a:pt x="3491" y="137"/>
                    </a:cubicBezTo>
                    <a:cubicBezTo>
                      <a:pt x="2948" y="137"/>
                      <a:pt x="2142" y="506"/>
                      <a:pt x="2142" y="506"/>
                    </a:cubicBezTo>
                    <a:lnTo>
                      <a:pt x="824" y="349"/>
                    </a:lnTo>
                    <a:cubicBezTo>
                      <a:pt x="824" y="349"/>
                      <a:pt x="384" y="1"/>
                      <a:pt x="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8"/>
              <p:cNvSpPr/>
              <p:nvPr/>
            </p:nvSpPr>
            <p:spPr>
              <a:xfrm>
                <a:off x="2688825" y="4679050"/>
                <a:ext cx="2216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8867" h="518" extrusionOk="0">
                    <a:moveTo>
                      <a:pt x="0" y="0"/>
                    </a:moveTo>
                    <a:cubicBezTo>
                      <a:pt x="35" y="315"/>
                      <a:pt x="56" y="518"/>
                      <a:pt x="56" y="518"/>
                    </a:cubicBezTo>
                    <a:lnTo>
                      <a:pt x="8866" y="518"/>
                    </a:lnTo>
                    <a:cubicBezTo>
                      <a:pt x="8828" y="328"/>
                      <a:pt x="8786" y="155"/>
                      <a:pt x="87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8"/>
              <p:cNvSpPr/>
              <p:nvPr/>
            </p:nvSpPr>
            <p:spPr>
              <a:xfrm>
                <a:off x="2683025" y="4625875"/>
                <a:ext cx="316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2091" extrusionOk="0">
                    <a:moveTo>
                      <a:pt x="101" y="0"/>
                    </a:moveTo>
                    <a:cubicBezTo>
                      <a:pt x="40" y="0"/>
                      <a:pt x="0" y="90"/>
                      <a:pt x="65" y="126"/>
                    </a:cubicBezTo>
                    <a:cubicBezTo>
                      <a:pt x="729" y="502"/>
                      <a:pt x="1115" y="1252"/>
                      <a:pt x="783" y="1987"/>
                    </a:cubicBezTo>
                    <a:cubicBezTo>
                      <a:pt x="758" y="2041"/>
                      <a:pt x="805" y="2091"/>
                      <a:pt x="849" y="2091"/>
                    </a:cubicBezTo>
                    <a:cubicBezTo>
                      <a:pt x="869" y="2091"/>
                      <a:pt x="888" y="2081"/>
                      <a:pt x="900" y="2056"/>
                    </a:cubicBezTo>
                    <a:cubicBezTo>
                      <a:pt x="1264" y="1254"/>
                      <a:pt x="869" y="426"/>
                      <a:pt x="134" y="9"/>
                    </a:cubicBezTo>
                    <a:cubicBezTo>
                      <a:pt x="123" y="3"/>
                      <a:pt x="112" y="0"/>
                      <a:pt x="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8"/>
              <p:cNvSpPr/>
              <p:nvPr/>
            </p:nvSpPr>
            <p:spPr>
              <a:xfrm>
                <a:off x="2772550" y="4622800"/>
                <a:ext cx="3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581" extrusionOk="0">
                    <a:moveTo>
                      <a:pt x="894" y="1"/>
                    </a:moveTo>
                    <a:cubicBezTo>
                      <a:pt x="567" y="1"/>
                      <a:pt x="252" y="178"/>
                      <a:pt x="35" y="481"/>
                    </a:cubicBezTo>
                    <a:cubicBezTo>
                      <a:pt x="0" y="532"/>
                      <a:pt x="47" y="581"/>
                      <a:pt x="96" y="581"/>
                    </a:cubicBezTo>
                    <a:cubicBezTo>
                      <a:pt x="117" y="581"/>
                      <a:pt x="138" y="572"/>
                      <a:pt x="154" y="550"/>
                    </a:cubicBezTo>
                    <a:cubicBezTo>
                      <a:pt x="341" y="287"/>
                      <a:pt x="609" y="139"/>
                      <a:pt x="888" y="139"/>
                    </a:cubicBezTo>
                    <a:cubicBezTo>
                      <a:pt x="1064" y="139"/>
                      <a:pt x="1244" y="197"/>
                      <a:pt x="1412" y="322"/>
                    </a:cubicBezTo>
                    <a:cubicBezTo>
                      <a:pt x="1425" y="332"/>
                      <a:pt x="1437" y="336"/>
                      <a:pt x="1448" y="336"/>
                    </a:cubicBezTo>
                    <a:cubicBezTo>
                      <a:pt x="1502" y="336"/>
                      <a:pt x="1538" y="248"/>
                      <a:pt x="1481" y="205"/>
                    </a:cubicBezTo>
                    <a:cubicBezTo>
                      <a:pt x="1294" y="65"/>
                      <a:pt x="1092" y="1"/>
                      <a:pt x="8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8"/>
              <p:cNvSpPr/>
              <p:nvPr/>
            </p:nvSpPr>
            <p:spPr>
              <a:xfrm>
                <a:off x="2791500" y="4628500"/>
                <a:ext cx="3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581" extrusionOk="0">
                    <a:moveTo>
                      <a:pt x="895" y="1"/>
                    </a:moveTo>
                    <a:cubicBezTo>
                      <a:pt x="568" y="1"/>
                      <a:pt x="253" y="178"/>
                      <a:pt x="37" y="484"/>
                    </a:cubicBezTo>
                    <a:cubicBezTo>
                      <a:pt x="0" y="533"/>
                      <a:pt x="48" y="581"/>
                      <a:pt x="96" y="581"/>
                    </a:cubicBezTo>
                    <a:cubicBezTo>
                      <a:pt x="117" y="581"/>
                      <a:pt x="139" y="572"/>
                      <a:pt x="154" y="551"/>
                    </a:cubicBezTo>
                    <a:cubicBezTo>
                      <a:pt x="342" y="287"/>
                      <a:pt x="609" y="139"/>
                      <a:pt x="888" y="139"/>
                    </a:cubicBezTo>
                    <a:cubicBezTo>
                      <a:pt x="1064" y="139"/>
                      <a:pt x="1244" y="198"/>
                      <a:pt x="1412" y="324"/>
                    </a:cubicBezTo>
                    <a:cubicBezTo>
                      <a:pt x="1424" y="333"/>
                      <a:pt x="1436" y="337"/>
                      <a:pt x="1448" y="337"/>
                    </a:cubicBezTo>
                    <a:cubicBezTo>
                      <a:pt x="1502" y="337"/>
                      <a:pt x="1538" y="248"/>
                      <a:pt x="1481" y="205"/>
                    </a:cubicBezTo>
                    <a:cubicBezTo>
                      <a:pt x="1294" y="65"/>
                      <a:pt x="1092" y="1"/>
                      <a:pt x="8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8"/>
              <p:cNvSpPr/>
              <p:nvPr/>
            </p:nvSpPr>
            <p:spPr>
              <a:xfrm>
                <a:off x="2811100" y="4634250"/>
                <a:ext cx="3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581" extrusionOk="0">
                    <a:moveTo>
                      <a:pt x="894" y="0"/>
                    </a:moveTo>
                    <a:cubicBezTo>
                      <a:pt x="567" y="0"/>
                      <a:pt x="252" y="178"/>
                      <a:pt x="35" y="482"/>
                    </a:cubicBezTo>
                    <a:cubicBezTo>
                      <a:pt x="0" y="532"/>
                      <a:pt x="48" y="581"/>
                      <a:pt x="97" y="581"/>
                    </a:cubicBezTo>
                    <a:cubicBezTo>
                      <a:pt x="118" y="581"/>
                      <a:pt x="139" y="572"/>
                      <a:pt x="154" y="551"/>
                    </a:cubicBezTo>
                    <a:cubicBezTo>
                      <a:pt x="341" y="286"/>
                      <a:pt x="608" y="138"/>
                      <a:pt x="887" y="138"/>
                    </a:cubicBezTo>
                    <a:cubicBezTo>
                      <a:pt x="1063" y="138"/>
                      <a:pt x="1244" y="197"/>
                      <a:pt x="1413" y="323"/>
                    </a:cubicBezTo>
                    <a:cubicBezTo>
                      <a:pt x="1425" y="332"/>
                      <a:pt x="1437" y="336"/>
                      <a:pt x="1448" y="336"/>
                    </a:cubicBezTo>
                    <a:cubicBezTo>
                      <a:pt x="1502" y="336"/>
                      <a:pt x="1539" y="248"/>
                      <a:pt x="1482" y="206"/>
                    </a:cubicBezTo>
                    <a:cubicBezTo>
                      <a:pt x="1294" y="65"/>
                      <a:pt x="1092" y="0"/>
                      <a:pt x="8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8"/>
              <p:cNvSpPr/>
              <p:nvPr/>
            </p:nvSpPr>
            <p:spPr>
              <a:xfrm>
                <a:off x="2128250" y="3662650"/>
                <a:ext cx="195875" cy="326825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13073" extrusionOk="0">
                    <a:moveTo>
                      <a:pt x="4467" y="1"/>
                    </a:moveTo>
                    <a:lnTo>
                      <a:pt x="1" y="546"/>
                    </a:lnTo>
                    <a:cubicBezTo>
                      <a:pt x="1" y="546"/>
                      <a:pt x="622" y="8336"/>
                      <a:pt x="1610" y="10829"/>
                    </a:cubicBezTo>
                    <a:cubicBezTo>
                      <a:pt x="2267" y="12484"/>
                      <a:pt x="3065" y="13072"/>
                      <a:pt x="3868" y="13072"/>
                    </a:cubicBezTo>
                    <a:cubicBezTo>
                      <a:pt x="5838" y="13072"/>
                      <a:pt x="7835" y="9533"/>
                      <a:pt x="7835" y="9533"/>
                    </a:cubicBezTo>
                    <a:lnTo>
                      <a:pt x="5215" y="577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rgbClr val="8F3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8"/>
              <p:cNvSpPr/>
              <p:nvPr/>
            </p:nvSpPr>
            <p:spPr>
              <a:xfrm>
                <a:off x="2228825" y="3805850"/>
                <a:ext cx="300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91" extrusionOk="0">
                    <a:moveTo>
                      <a:pt x="1069" y="0"/>
                    </a:moveTo>
                    <a:cubicBezTo>
                      <a:pt x="1062" y="0"/>
                      <a:pt x="1054" y="1"/>
                      <a:pt x="1046" y="3"/>
                    </a:cubicBezTo>
                    <a:cubicBezTo>
                      <a:pt x="735" y="68"/>
                      <a:pt x="424" y="133"/>
                      <a:pt x="116" y="200"/>
                    </a:cubicBezTo>
                    <a:cubicBezTo>
                      <a:pt x="1" y="223"/>
                      <a:pt x="28" y="391"/>
                      <a:pt x="133" y="391"/>
                    </a:cubicBezTo>
                    <a:cubicBezTo>
                      <a:pt x="140" y="391"/>
                      <a:pt x="148" y="390"/>
                      <a:pt x="156" y="388"/>
                    </a:cubicBezTo>
                    <a:cubicBezTo>
                      <a:pt x="467" y="323"/>
                      <a:pt x="777" y="258"/>
                      <a:pt x="1086" y="193"/>
                    </a:cubicBezTo>
                    <a:cubicBezTo>
                      <a:pt x="1201" y="167"/>
                      <a:pt x="1173" y="0"/>
                      <a:pt x="1069" y="0"/>
                    </a:cubicBezTo>
                    <a:close/>
                  </a:path>
                </a:pathLst>
              </a:custGeom>
              <a:solidFill>
                <a:srgbClr val="74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8"/>
              <p:cNvSpPr/>
              <p:nvPr/>
            </p:nvSpPr>
            <p:spPr>
              <a:xfrm>
                <a:off x="2311925" y="3635325"/>
                <a:ext cx="195400" cy="296850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11874" extrusionOk="0">
                    <a:moveTo>
                      <a:pt x="3615" y="0"/>
                    </a:moveTo>
                    <a:lnTo>
                      <a:pt x="346" y="1871"/>
                    </a:lnTo>
                    <a:cubicBezTo>
                      <a:pt x="346" y="1871"/>
                      <a:pt x="1" y="11096"/>
                      <a:pt x="2191" y="11706"/>
                    </a:cubicBezTo>
                    <a:cubicBezTo>
                      <a:pt x="2603" y="11820"/>
                      <a:pt x="3065" y="11874"/>
                      <a:pt x="3537" y="11874"/>
                    </a:cubicBezTo>
                    <a:cubicBezTo>
                      <a:pt x="5579" y="11874"/>
                      <a:pt x="7816" y="10864"/>
                      <a:pt x="7079" y="9342"/>
                    </a:cubicBezTo>
                    <a:cubicBezTo>
                      <a:pt x="6172" y="7466"/>
                      <a:pt x="3615" y="0"/>
                      <a:pt x="3615" y="0"/>
                    </a:cubicBezTo>
                    <a:close/>
                  </a:path>
                </a:pathLst>
              </a:custGeom>
              <a:solidFill>
                <a:srgbClr val="8F3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8"/>
              <p:cNvSpPr/>
              <p:nvPr/>
            </p:nvSpPr>
            <p:spPr>
              <a:xfrm>
                <a:off x="2204375" y="3463750"/>
                <a:ext cx="222575" cy="257350"/>
              </a:xfrm>
              <a:custGeom>
                <a:avLst/>
                <a:gdLst/>
                <a:ahLst/>
                <a:cxnLst/>
                <a:rect l="l" t="t" r="r" b="b"/>
                <a:pathLst>
                  <a:path w="8903" h="10294" extrusionOk="0">
                    <a:moveTo>
                      <a:pt x="4921" y="0"/>
                    </a:moveTo>
                    <a:cubicBezTo>
                      <a:pt x="3572" y="0"/>
                      <a:pt x="2352" y="685"/>
                      <a:pt x="2352" y="685"/>
                    </a:cubicBezTo>
                    <a:cubicBezTo>
                      <a:pt x="2352" y="685"/>
                      <a:pt x="0" y="5831"/>
                      <a:pt x="1544" y="10293"/>
                    </a:cubicBezTo>
                    <a:lnTo>
                      <a:pt x="8866" y="8296"/>
                    </a:lnTo>
                    <a:cubicBezTo>
                      <a:pt x="8866" y="8296"/>
                      <a:pt x="8903" y="5012"/>
                      <a:pt x="8001" y="2407"/>
                    </a:cubicBezTo>
                    <a:cubicBezTo>
                      <a:pt x="7345" y="510"/>
                      <a:pt x="6084" y="0"/>
                      <a:pt x="49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8"/>
              <p:cNvSpPr/>
              <p:nvPr/>
            </p:nvSpPr>
            <p:spPr>
              <a:xfrm>
                <a:off x="2359375" y="3645425"/>
                <a:ext cx="6647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772" extrusionOk="0">
                    <a:moveTo>
                      <a:pt x="2541" y="0"/>
                    </a:moveTo>
                    <a:cubicBezTo>
                      <a:pt x="2534" y="0"/>
                      <a:pt x="2526" y="1"/>
                      <a:pt x="2519" y="3"/>
                    </a:cubicBezTo>
                    <a:cubicBezTo>
                      <a:pt x="1711" y="204"/>
                      <a:pt x="903" y="406"/>
                      <a:pt x="96" y="607"/>
                    </a:cubicBezTo>
                    <a:cubicBezTo>
                      <a:pt x="0" y="632"/>
                      <a:pt x="30" y="771"/>
                      <a:pt x="117" y="771"/>
                    </a:cubicBezTo>
                    <a:cubicBezTo>
                      <a:pt x="124" y="771"/>
                      <a:pt x="132" y="771"/>
                      <a:pt x="140" y="768"/>
                    </a:cubicBezTo>
                    <a:cubicBezTo>
                      <a:pt x="948" y="567"/>
                      <a:pt x="1755" y="366"/>
                      <a:pt x="2563" y="162"/>
                    </a:cubicBezTo>
                    <a:cubicBezTo>
                      <a:pt x="2658" y="139"/>
                      <a:pt x="2628" y="0"/>
                      <a:pt x="2541" y="0"/>
                    </a:cubicBezTo>
                    <a:close/>
                  </a:path>
                </a:pathLst>
              </a:custGeom>
              <a:solidFill>
                <a:srgbClr val="B86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8"/>
              <p:cNvSpPr/>
              <p:nvPr/>
            </p:nvSpPr>
            <p:spPr>
              <a:xfrm>
                <a:off x="1960225" y="3379675"/>
                <a:ext cx="424000" cy="537425"/>
              </a:xfrm>
              <a:custGeom>
                <a:avLst/>
                <a:gdLst/>
                <a:ahLst/>
                <a:cxnLst/>
                <a:rect l="l" t="t" r="r" b="b"/>
                <a:pathLst>
                  <a:path w="16960" h="21497" extrusionOk="0">
                    <a:moveTo>
                      <a:pt x="8721" y="0"/>
                    </a:moveTo>
                    <a:cubicBezTo>
                      <a:pt x="8721" y="0"/>
                      <a:pt x="7543" y="395"/>
                      <a:pt x="6160" y="1027"/>
                    </a:cubicBezTo>
                    <a:cubicBezTo>
                      <a:pt x="4391" y="1832"/>
                      <a:pt x="2289" y="3021"/>
                      <a:pt x="1896" y="4259"/>
                    </a:cubicBezTo>
                    <a:cubicBezTo>
                      <a:pt x="1295" y="6154"/>
                      <a:pt x="883" y="8137"/>
                      <a:pt x="601" y="10060"/>
                    </a:cubicBezTo>
                    <a:lnTo>
                      <a:pt x="601" y="10061"/>
                    </a:lnTo>
                    <a:cubicBezTo>
                      <a:pt x="405" y="11395"/>
                      <a:pt x="273" y="12695"/>
                      <a:pt x="186" y="13915"/>
                    </a:cubicBezTo>
                    <a:cubicBezTo>
                      <a:pt x="98" y="15143"/>
                      <a:pt x="56" y="16286"/>
                      <a:pt x="41" y="17295"/>
                    </a:cubicBezTo>
                    <a:cubicBezTo>
                      <a:pt x="0" y="19821"/>
                      <a:pt x="129" y="21496"/>
                      <a:pt x="129" y="21496"/>
                    </a:cubicBezTo>
                    <a:lnTo>
                      <a:pt x="15663" y="20570"/>
                    </a:lnTo>
                    <a:cubicBezTo>
                      <a:pt x="14890" y="20311"/>
                      <a:pt x="15168" y="16956"/>
                      <a:pt x="15705" y="13357"/>
                    </a:cubicBezTo>
                    <a:cubicBezTo>
                      <a:pt x="15717" y="13274"/>
                      <a:pt x="15730" y="13190"/>
                      <a:pt x="15743" y="13108"/>
                    </a:cubicBezTo>
                    <a:lnTo>
                      <a:pt x="15743" y="13104"/>
                    </a:lnTo>
                    <a:cubicBezTo>
                      <a:pt x="15954" y="11711"/>
                      <a:pt x="16112" y="10320"/>
                      <a:pt x="16351" y="9041"/>
                    </a:cubicBezTo>
                    <a:cubicBezTo>
                      <a:pt x="16797" y="6658"/>
                      <a:pt x="16718" y="4706"/>
                      <a:pt x="16802" y="4341"/>
                    </a:cubicBezTo>
                    <a:cubicBezTo>
                      <a:pt x="16960" y="3676"/>
                      <a:pt x="15022" y="2484"/>
                      <a:pt x="12663" y="1508"/>
                    </a:cubicBezTo>
                    <a:cubicBezTo>
                      <a:pt x="10633" y="668"/>
                      <a:pt x="8721" y="0"/>
                      <a:pt x="87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8"/>
              <p:cNvSpPr/>
              <p:nvPr/>
            </p:nvSpPr>
            <p:spPr>
              <a:xfrm>
                <a:off x="2125925" y="3437900"/>
                <a:ext cx="155800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2288" extrusionOk="0">
                    <a:moveTo>
                      <a:pt x="101" y="0"/>
                    </a:moveTo>
                    <a:cubicBezTo>
                      <a:pt x="49" y="0"/>
                      <a:pt x="1" y="62"/>
                      <a:pt x="50" y="104"/>
                    </a:cubicBezTo>
                    <a:cubicBezTo>
                      <a:pt x="959" y="911"/>
                      <a:pt x="1935" y="1732"/>
                      <a:pt x="3119" y="2097"/>
                    </a:cubicBezTo>
                    <a:cubicBezTo>
                      <a:pt x="3518" y="2219"/>
                      <a:pt x="3937" y="2287"/>
                      <a:pt x="4354" y="2287"/>
                    </a:cubicBezTo>
                    <a:cubicBezTo>
                      <a:pt x="4997" y="2287"/>
                      <a:pt x="5634" y="2125"/>
                      <a:pt x="6177" y="1749"/>
                    </a:cubicBezTo>
                    <a:cubicBezTo>
                      <a:pt x="6231" y="1710"/>
                      <a:pt x="6184" y="1639"/>
                      <a:pt x="6128" y="1639"/>
                    </a:cubicBezTo>
                    <a:cubicBezTo>
                      <a:pt x="6116" y="1639"/>
                      <a:pt x="6103" y="1643"/>
                      <a:pt x="6090" y="1652"/>
                    </a:cubicBezTo>
                    <a:cubicBezTo>
                      <a:pt x="5576" y="2006"/>
                      <a:pt x="4971" y="2159"/>
                      <a:pt x="4359" y="2159"/>
                    </a:cubicBezTo>
                    <a:cubicBezTo>
                      <a:pt x="3909" y="2159"/>
                      <a:pt x="3456" y="2076"/>
                      <a:pt x="3035" y="1932"/>
                    </a:cubicBezTo>
                    <a:cubicBezTo>
                      <a:pt x="1928" y="1554"/>
                      <a:pt x="1007" y="783"/>
                      <a:pt x="146" y="17"/>
                    </a:cubicBezTo>
                    <a:cubicBezTo>
                      <a:pt x="132" y="5"/>
                      <a:pt x="117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8"/>
              <p:cNvSpPr/>
              <p:nvPr/>
            </p:nvSpPr>
            <p:spPr>
              <a:xfrm>
                <a:off x="2114200" y="3379675"/>
                <a:ext cx="165125" cy="9480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3792" extrusionOk="0">
                    <a:moveTo>
                      <a:pt x="2562" y="0"/>
                    </a:moveTo>
                    <a:cubicBezTo>
                      <a:pt x="2562" y="0"/>
                      <a:pt x="1382" y="395"/>
                      <a:pt x="1" y="1027"/>
                    </a:cubicBezTo>
                    <a:cubicBezTo>
                      <a:pt x="808" y="1918"/>
                      <a:pt x="2441" y="3440"/>
                      <a:pt x="4384" y="3752"/>
                    </a:cubicBezTo>
                    <a:cubicBezTo>
                      <a:pt x="4547" y="3779"/>
                      <a:pt x="4699" y="3791"/>
                      <a:pt x="4841" y="3791"/>
                    </a:cubicBezTo>
                    <a:cubicBezTo>
                      <a:pt x="6236" y="3791"/>
                      <a:pt x="6605" y="2581"/>
                      <a:pt x="6504" y="1508"/>
                    </a:cubicBezTo>
                    <a:cubicBezTo>
                      <a:pt x="4474" y="668"/>
                      <a:pt x="2562" y="0"/>
                      <a:pt x="25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8"/>
              <p:cNvSpPr/>
              <p:nvPr/>
            </p:nvSpPr>
            <p:spPr>
              <a:xfrm>
                <a:off x="1953600" y="3635325"/>
                <a:ext cx="487000" cy="430075"/>
              </a:xfrm>
              <a:custGeom>
                <a:avLst/>
                <a:gdLst/>
                <a:ahLst/>
                <a:cxnLst/>
                <a:rect l="l" t="t" r="r" b="b"/>
                <a:pathLst>
                  <a:path w="19480" h="17203" extrusionOk="0">
                    <a:moveTo>
                      <a:pt x="1178" y="0"/>
                    </a:moveTo>
                    <a:cubicBezTo>
                      <a:pt x="1178" y="0"/>
                      <a:pt x="906" y="1554"/>
                      <a:pt x="643" y="3710"/>
                    </a:cubicBezTo>
                    <a:cubicBezTo>
                      <a:pt x="519" y="4729"/>
                      <a:pt x="396" y="5882"/>
                      <a:pt x="304" y="7069"/>
                    </a:cubicBezTo>
                    <a:cubicBezTo>
                      <a:pt x="1" y="11034"/>
                      <a:pt x="50" y="15387"/>
                      <a:pt x="1554" y="16401"/>
                    </a:cubicBezTo>
                    <a:cubicBezTo>
                      <a:pt x="2283" y="16893"/>
                      <a:pt x="4660" y="17203"/>
                      <a:pt x="7386" y="17203"/>
                    </a:cubicBezTo>
                    <a:cubicBezTo>
                      <a:pt x="12756" y="17203"/>
                      <a:pt x="19480" y="16001"/>
                      <a:pt x="17639" y="12617"/>
                    </a:cubicBezTo>
                    <a:cubicBezTo>
                      <a:pt x="15786" y="9210"/>
                      <a:pt x="15930" y="4270"/>
                      <a:pt x="15993" y="3121"/>
                    </a:cubicBezTo>
                    <a:cubicBezTo>
                      <a:pt x="16001" y="2983"/>
                      <a:pt x="16006" y="2901"/>
                      <a:pt x="16008" y="2882"/>
                    </a:cubicBezTo>
                    <a:lnTo>
                      <a:pt x="16008" y="2878"/>
                    </a:lnTo>
                    <a:lnTo>
                      <a:pt x="11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8"/>
              <p:cNvSpPr/>
              <p:nvPr/>
            </p:nvSpPr>
            <p:spPr>
              <a:xfrm>
                <a:off x="2300325" y="3429450"/>
                <a:ext cx="74825" cy="1387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5550" extrusionOk="0">
                    <a:moveTo>
                      <a:pt x="158" y="0"/>
                    </a:moveTo>
                    <a:cubicBezTo>
                      <a:pt x="106" y="259"/>
                      <a:pt x="75" y="522"/>
                      <a:pt x="64" y="787"/>
                    </a:cubicBezTo>
                    <a:cubicBezTo>
                      <a:pt x="1" y="2304"/>
                      <a:pt x="609" y="3802"/>
                      <a:pt x="1773" y="4788"/>
                    </a:cubicBezTo>
                    <a:lnTo>
                      <a:pt x="1775" y="4788"/>
                    </a:lnTo>
                    <a:cubicBezTo>
                      <a:pt x="2139" y="5097"/>
                      <a:pt x="2542" y="5352"/>
                      <a:pt x="2972" y="5550"/>
                    </a:cubicBezTo>
                    <a:cubicBezTo>
                      <a:pt x="2980" y="5487"/>
                      <a:pt x="2987" y="5423"/>
                      <a:pt x="2993" y="5360"/>
                    </a:cubicBezTo>
                    <a:cubicBezTo>
                      <a:pt x="2218" y="4995"/>
                      <a:pt x="1535" y="4435"/>
                      <a:pt x="1050" y="3720"/>
                    </a:cubicBezTo>
                    <a:cubicBezTo>
                      <a:pt x="330" y="2657"/>
                      <a:pt x="96" y="1328"/>
                      <a:pt x="330" y="83"/>
                    </a:cubicBezTo>
                    <a:cubicBezTo>
                      <a:pt x="273" y="56"/>
                      <a:pt x="215" y="29"/>
                      <a:pt x="1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8"/>
              <p:cNvSpPr/>
              <p:nvPr/>
            </p:nvSpPr>
            <p:spPr>
              <a:xfrm>
                <a:off x="2033250" y="3564325"/>
                <a:ext cx="332600" cy="165775"/>
              </a:xfrm>
              <a:custGeom>
                <a:avLst/>
                <a:gdLst/>
                <a:ahLst/>
                <a:cxnLst/>
                <a:rect l="l" t="t" r="r" b="b"/>
                <a:pathLst>
                  <a:path w="13304" h="6631" extrusionOk="0">
                    <a:moveTo>
                      <a:pt x="8270" y="1"/>
                    </a:moveTo>
                    <a:cubicBezTo>
                      <a:pt x="7245" y="1"/>
                      <a:pt x="6233" y="296"/>
                      <a:pt x="5324" y="765"/>
                    </a:cubicBezTo>
                    <a:cubicBezTo>
                      <a:pt x="3998" y="1452"/>
                      <a:pt x="2945" y="2474"/>
                      <a:pt x="2030" y="3625"/>
                    </a:cubicBezTo>
                    <a:cubicBezTo>
                      <a:pt x="1303" y="4536"/>
                      <a:pt x="665" y="5528"/>
                      <a:pt x="45" y="6497"/>
                    </a:cubicBezTo>
                    <a:cubicBezTo>
                      <a:pt x="1" y="6566"/>
                      <a:pt x="64" y="6631"/>
                      <a:pt x="127" y="6631"/>
                    </a:cubicBezTo>
                    <a:cubicBezTo>
                      <a:pt x="155" y="6631"/>
                      <a:pt x="183" y="6618"/>
                      <a:pt x="202" y="6589"/>
                    </a:cubicBezTo>
                    <a:cubicBezTo>
                      <a:pt x="841" y="5591"/>
                      <a:pt x="1484" y="4586"/>
                      <a:pt x="2228" y="3663"/>
                    </a:cubicBezTo>
                    <a:cubicBezTo>
                      <a:pt x="2399" y="3450"/>
                      <a:pt x="2575" y="3241"/>
                      <a:pt x="2759" y="3038"/>
                    </a:cubicBezTo>
                    <a:cubicBezTo>
                      <a:pt x="4169" y="1475"/>
                      <a:pt x="6137" y="184"/>
                      <a:pt x="8270" y="184"/>
                    </a:cubicBezTo>
                    <a:cubicBezTo>
                      <a:pt x="8630" y="184"/>
                      <a:pt x="8995" y="220"/>
                      <a:pt x="9362" y="299"/>
                    </a:cubicBezTo>
                    <a:cubicBezTo>
                      <a:pt x="10908" y="629"/>
                      <a:pt x="12166" y="1523"/>
                      <a:pt x="13269" y="2604"/>
                    </a:cubicBezTo>
                    <a:cubicBezTo>
                      <a:pt x="13281" y="2530"/>
                      <a:pt x="13292" y="2455"/>
                      <a:pt x="13304" y="2382"/>
                    </a:cubicBezTo>
                    <a:cubicBezTo>
                      <a:pt x="12968" y="2058"/>
                      <a:pt x="12615" y="1753"/>
                      <a:pt x="12239" y="1471"/>
                    </a:cubicBezTo>
                    <a:cubicBezTo>
                      <a:pt x="11246" y="728"/>
                      <a:pt x="10085" y="168"/>
                      <a:pt x="8840" y="32"/>
                    </a:cubicBezTo>
                    <a:cubicBezTo>
                      <a:pt x="8650" y="11"/>
                      <a:pt x="8460" y="1"/>
                      <a:pt x="82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8"/>
              <p:cNvSpPr/>
              <p:nvPr/>
            </p:nvSpPr>
            <p:spPr>
              <a:xfrm>
                <a:off x="1957625" y="3679275"/>
                <a:ext cx="396625" cy="204825"/>
              </a:xfrm>
              <a:custGeom>
                <a:avLst/>
                <a:gdLst/>
                <a:ahLst/>
                <a:cxnLst/>
                <a:rect l="l" t="t" r="r" b="b"/>
                <a:pathLst>
                  <a:path w="15865" h="8193" extrusionOk="0">
                    <a:moveTo>
                      <a:pt x="12439" y="0"/>
                    </a:moveTo>
                    <a:cubicBezTo>
                      <a:pt x="11930" y="0"/>
                      <a:pt x="11443" y="62"/>
                      <a:pt x="10977" y="176"/>
                    </a:cubicBezTo>
                    <a:cubicBezTo>
                      <a:pt x="7706" y="970"/>
                      <a:pt x="5389" y="4287"/>
                      <a:pt x="2878" y="6330"/>
                    </a:cubicBezTo>
                    <a:cubicBezTo>
                      <a:pt x="2055" y="6999"/>
                      <a:pt x="1154" y="7582"/>
                      <a:pt x="160" y="7964"/>
                    </a:cubicBezTo>
                    <a:cubicBezTo>
                      <a:pt x="120" y="7979"/>
                      <a:pt x="79" y="7995"/>
                      <a:pt x="39" y="8008"/>
                    </a:cubicBezTo>
                    <a:cubicBezTo>
                      <a:pt x="28" y="8012"/>
                      <a:pt x="16" y="8018"/>
                      <a:pt x="5" y="8020"/>
                    </a:cubicBezTo>
                    <a:cubicBezTo>
                      <a:pt x="3" y="8077"/>
                      <a:pt x="3" y="8135"/>
                      <a:pt x="1" y="8192"/>
                    </a:cubicBezTo>
                    <a:cubicBezTo>
                      <a:pt x="56" y="8173"/>
                      <a:pt x="112" y="8152"/>
                      <a:pt x="166" y="8131"/>
                    </a:cubicBezTo>
                    <a:cubicBezTo>
                      <a:pt x="1077" y="7786"/>
                      <a:pt x="1934" y="7295"/>
                      <a:pt x="2728" y="6677"/>
                    </a:cubicBezTo>
                    <a:cubicBezTo>
                      <a:pt x="4384" y="5394"/>
                      <a:pt x="5725" y="3763"/>
                      <a:pt x="7328" y="2424"/>
                    </a:cubicBezTo>
                    <a:cubicBezTo>
                      <a:pt x="8537" y="1413"/>
                      <a:pt x="9945" y="548"/>
                      <a:pt x="11491" y="274"/>
                    </a:cubicBezTo>
                    <a:cubicBezTo>
                      <a:pt x="11823" y="215"/>
                      <a:pt x="12161" y="184"/>
                      <a:pt x="12505" y="184"/>
                    </a:cubicBezTo>
                    <a:cubicBezTo>
                      <a:pt x="12666" y="184"/>
                      <a:pt x="12829" y="191"/>
                      <a:pt x="12993" y="205"/>
                    </a:cubicBezTo>
                    <a:cubicBezTo>
                      <a:pt x="13935" y="289"/>
                      <a:pt x="14848" y="596"/>
                      <a:pt x="15654" y="1083"/>
                    </a:cubicBezTo>
                    <a:cubicBezTo>
                      <a:pt x="15713" y="1118"/>
                      <a:pt x="15774" y="1158"/>
                      <a:pt x="15836" y="1196"/>
                    </a:cubicBezTo>
                    <a:cubicBezTo>
                      <a:pt x="15838" y="1198"/>
                      <a:pt x="15840" y="1198"/>
                      <a:pt x="15842" y="1200"/>
                    </a:cubicBezTo>
                    <a:cubicBezTo>
                      <a:pt x="15844" y="1158"/>
                      <a:pt x="15845" y="1133"/>
                      <a:pt x="15847" y="1124"/>
                    </a:cubicBezTo>
                    <a:lnTo>
                      <a:pt x="15847" y="1120"/>
                    </a:lnTo>
                    <a:cubicBezTo>
                      <a:pt x="15853" y="1081"/>
                      <a:pt x="15859" y="1041"/>
                      <a:pt x="15865" y="1003"/>
                    </a:cubicBezTo>
                    <a:cubicBezTo>
                      <a:pt x="14992" y="448"/>
                      <a:pt x="13987" y="105"/>
                      <a:pt x="12949" y="21"/>
                    </a:cubicBezTo>
                    <a:cubicBezTo>
                      <a:pt x="12776" y="7"/>
                      <a:pt x="12606" y="0"/>
                      <a:pt x="124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8"/>
              <p:cNvSpPr/>
              <p:nvPr/>
            </p:nvSpPr>
            <p:spPr>
              <a:xfrm>
                <a:off x="2208000" y="3759050"/>
                <a:ext cx="145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10955" extrusionOk="0">
                    <a:moveTo>
                      <a:pt x="5070" y="1"/>
                    </a:moveTo>
                    <a:cubicBezTo>
                      <a:pt x="4942" y="1"/>
                      <a:pt x="4815" y="7"/>
                      <a:pt x="4689" y="18"/>
                    </a:cubicBezTo>
                    <a:cubicBezTo>
                      <a:pt x="3371" y="141"/>
                      <a:pt x="2130" y="833"/>
                      <a:pt x="1286" y="1846"/>
                    </a:cubicBezTo>
                    <a:cubicBezTo>
                      <a:pt x="400" y="2909"/>
                      <a:pt x="1" y="4290"/>
                      <a:pt x="118" y="5661"/>
                    </a:cubicBezTo>
                    <a:cubicBezTo>
                      <a:pt x="120" y="5684"/>
                      <a:pt x="122" y="5707"/>
                      <a:pt x="126" y="5730"/>
                    </a:cubicBezTo>
                    <a:cubicBezTo>
                      <a:pt x="400" y="8560"/>
                      <a:pt x="2773" y="10683"/>
                      <a:pt x="5558" y="10954"/>
                    </a:cubicBezTo>
                    <a:cubicBezTo>
                      <a:pt x="5562" y="10954"/>
                      <a:pt x="5565" y="10954"/>
                      <a:pt x="5568" y="10954"/>
                    </a:cubicBezTo>
                    <a:cubicBezTo>
                      <a:pt x="5675" y="10954"/>
                      <a:pt x="5670" y="10783"/>
                      <a:pt x="5558" y="10773"/>
                    </a:cubicBezTo>
                    <a:cubicBezTo>
                      <a:pt x="4119" y="10633"/>
                      <a:pt x="2742" y="9979"/>
                      <a:pt x="1750" y="8924"/>
                    </a:cubicBezTo>
                    <a:cubicBezTo>
                      <a:pt x="918" y="8038"/>
                      <a:pt x="429" y="6893"/>
                      <a:pt x="317" y="5719"/>
                    </a:cubicBezTo>
                    <a:cubicBezTo>
                      <a:pt x="177" y="4269"/>
                      <a:pt x="613" y="2774"/>
                      <a:pt x="1681" y="1679"/>
                    </a:cubicBezTo>
                    <a:cubicBezTo>
                      <a:pt x="2554" y="785"/>
                      <a:pt x="3774" y="194"/>
                      <a:pt x="5034" y="181"/>
                    </a:cubicBezTo>
                    <a:cubicBezTo>
                      <a:pt x="5050" y="181"/>
                      <a:pt x="5066" y="181"/>
                      <a:pt x="5082" y="181"/>
                    </a:cubicBezTo>
                    <a:cubicBezTo>
                      <a:pt x="5227" y="181"/>
                      <a:pt x="5374" y="189"/>
                      <a:pt x="5520" y="208"/>
                    </a:cubicBezTo>
                    <a:cubicBezTo>
                      <a:pt x="5614" y="217"/>
                      <a:pt x="5708" y="231"/>
                      <a:pt x="5800" y="250"/>
                    </a:cubicBezTo>
                    <a:cubicBezTo>
                      <a:pt x="5798" y="187"/>
                      <a:pt x="5796" y="127"/>
                      <a:pt x="5794" y="66"/>
                    </a:cubicBezTo>
                    <a:cubicBezTo>
                      <a:pt x="5710" y="50"/>
                      <a:pt x="5625" y="37"/>
                      <a:pt x="5541" y="27"/>
                    </a:cubicBezTo>
                    <a:cubicBezTo>
                      <a:pt x="5384" y="9"/>
                      <a:pt x="5226" y="1"/>
                      <a:pt x="5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8"/>
              <p:cNvSpPr/>
              <p:nvPr/>
            </p:nvSpPr>
            <p:spPr>
              <a:xfrm>
                <a:off x="1960025" y="3806450"/>
                <a:ext cx="228775" cy="222425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8897" extrusionOk="0">
                    <a:moveTo>
                      <a:pt x="6826" y="1"/>
                    </a:moveTo>
                    <a:cubicBezTo>
                      <a:pt x="6685" y="1"/>
                      <a:pt x="6542" y="12"/>
                      <a:pt x="6400" y="34"/>
                    </a:cubicBezTo>
                    <a:cubicBezTo>
                      <a:pt x="4727" y="297"/>
                      <a:pt x="3340" y="1659"/>
                      <a:pt x="2310" y="2910"/>
                    </a:cubicBezTo>
                    <a:cubicBezTo>
                      <a:pt x="1934" y="3366"/>
                      <a:pt x="1574" y="3857"/>
                      <a:pt x="1213" y="4362"/>
                    </a:cubicBezTo>
                    <a:cubicBezTo>
                      <a:pt x="814" y="4920"/>
                      <a:pt x="415" y="5495"/>
                      <a:pt x="1" y="6054"/>
                    </a:cubicBezTo>
                    <a:lnTo>
                      <a:pt x="1" y="6056"/>
                    </a:lnTo>
                    <a:cubicBezTo>
                      <a:pt x="8" y="6142"/>
                      <a:pt x="18" y="6230"/>
                      <a:pt x="27" y="6315"/>
                    </a:cubicBezTo>
                    <a:cubicBezTo>
                      <a:pt x="513" y="5670"/>
                      <a:pt x="969" y="5002"/>
                      <a:pt x="1441" y="4348"/>
                    </a:cubicBezTo>
                    <a:cubicBezTo>
                      <a:pt x="1675" y="4020"/>
                      <a:pt x="1915" y="3698"/>
                      <a:pt x="2164" y="3382"/>
                    </a:cubicBezTo>
                    <a:cubicBezTo>
                      <a:pt x="3164" y="2104"/>
                      <a:pt x="4441" y="738"/>
                      <a:pt x="6060" y="293"/>
                    </a:cubicBezTo>
                    <a:cubicBezTo>
                      <a:pt x="6310" y="225"/>
                      <a:pt x="6564" y="188"/>
                      <a:pt x="6813" y="188"/>
                    </a:cubicBezTo>
                    <a:cubicBezTo>
                      <a:pt x="7463" y="188"/>
                      <a:pt x="8076" y="439"/>
                      <a:pt x="8475" y="1026"/>
                    </a:cubicBezTo>
                    <a:cubicBezTo>
                      <a:pt x="9022" y="1828"/>
                      <a:pt x="8993" y="2846"/>
                      <a:pt x="8855" y="3765"/>
                    </a:cubicBezTo>
                    <a:cubicBezTo>
                      <a:pt x="8850" y="3813"/>
                      <a:pt x="8842" y="3859"/>
                      <a:pt x="8834" y="3907"/>
                    </a:cubicBezTo>
                    <a:cubicBezTo>
                      <a:pt x="8556" y="5635"/>
                      <a:pt x="7911" y="7289"/>
                      <a:pt x="6970" y="8764"/>
                    </a:cubicBezTo>
                    <a:cubicBezTo>
                      <a:pt x="6926" y="8832"/>
                      <a:pt x="6988" y="8896"/>
                      <a:pt x="7052" y="8896"/>
                    </a:cubicBezTo>
                    <a:cubicBezTo>
                      <a:pt x="7080" y="8896"/>
                      <a:pt x="7108" y="8884"/>
                      <a:pt x="7127" y="8854"/>
                    </a:cubicBezTo>
                    <a:cubicBezTo>
                      <a:pt x="8067" y="7385"/>
                      <a:pt x="8788" y="5653"/>
                      <a:pt x="9034" y="3894"/>
                    </a:cubicBezTo>
                    <a:cubicBezTo>
                      <a:pt x="9078" y="3581"/>
                      <a:pt x="9107" y="3266"/>
                      <a:pt x="9118" y="2952"/>
                    </a:cubicBezTo>
                    <a:cubicBezTo>
                      <a:pt x="9151" y="2139"/>
                      <a:pt x="8984" y="1287"/>
                      <a:pt x="8424" y="667"/>
                    </a:cubicBezTo>
                    <a:cubicBezTo>
                      <a:pt x="8005" y="205"/>
                      <a:pt x="7426" y="1"/>
                      <a:pt x="68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8"/>
              <p:cNvSpPr/>
              <p:nvPr/>
            </p:nvSpPr>
            <p:spPr>
              <a:xfrm>
                <a:off x="1972025" y="3950775"/>
                <a:ext cx="1362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4295" extrusionOk="0">
                    <a:moveTo>
                      <a:pt x="3495" y="1"/>
                    </a:moveTo>
                    <a:cubicBezTo>
                      <a:pt x="2953" y="1"/>
                      <a:pt x="2405" y="215"/>
                      <a:pt x="1949" y="482"/>
                    </a:cubicBezTo>
                    <a:cubicBezTo>
                      <a:pt x="1103" y="981"/>
                      <a:pt x="426" y="1731"/>
                      <a:pt x="0" y="2607"/>
                    </a:cubicBezTo>
                    <a:cubicBezTo>
                      <a:pt x="31" y="2688"/>
                      <a:pt x="62" y="2765"/>
                      <a:pt x="96" y="2838"/>
                    </a:cubicBezTo>
                    <a:cubicBezTo>
                      <a:pt x="624" y="1650"/>
                      <a:pt x="1613" y="630"/>
                      <a:pt x="2864" y="279"/>
                    </a:cubicBezTo>
                    <a:cubicBezTo>
                      <a:pt x="3061" y="224"/>
                      <a:pt x="3255" y="196"/>
                      <a:pt x="3442" y="196"/>
                    </a:cubicBezTo>
                    <a:cubicBezTo>
                      <a:pt x="4196" y="196"/>
                      <a:pt x="4829" y="639"/>
                      <a:pt x="5049" y="1458"/>
                    </a:cubicBezTo>
                    <a:cubicBezTo>
                      <a:pt x="5298" y="2391"/>
                      <a:pt x="4911" y="3333"/>
                      <a:pt x="4562" y="4186"/>
                    </a:cubicBezTo>
                    <a:cubicBezTo>
                      <a:pt x="4534" y="4251"/>
                      <a:pt x="4588" y="4295"/>
                      <a:pt x="4644" y="4295"/>
                    </a:cubicBezTo>
                    <a:cubicBezTo>
                      <a:pt x="4681" y="4295"/>
                      <a:pt x="4719" y="4276"/>
                      <a:pt x="4736" y="4234"/>
                    </a:cubicBezTo>
                    <a:cubicBezTo>
                      <a:pt x="5084" y="3386"/>
                      <a:pt x="5450" y="2469"/>
                      <a:pt x="5254" y="1537"/>
                    </a:cubicBezTo>
                    <a:cubicBezTo>
                      <a:pt x="5122" y="904"/>
                      <a:pt x="4729" y="321"/>
                      <a:pt x="4100" y="100"/>
                    </a:cubicBezTo>
                    <a:cubicBezTo>
                      <a:pt x="3903" y="31"/>
                      <a:pt x="3699" y="1"/>
                      <a:pt x="34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8"/>
              <p:cNvSpPr/>
              <p:nvPr/>
            </p:nvSpPr>
            <p:spPr>
              <a:xfrm>
                <a:off x="2120900" y="3943875"/>
                <a:ext cx="22057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545" extrusionOk="0">
                    <a:moveTo>
                      <a:pt x="108" y="0"/>
                    </a:moveTo>
                    <a:cubicBezTo>
                      <a:pt x="46" y="0"/>
                      <a:pt x="1" y="86"/>
                      <a:pt x="67" y="119"/>
                    </a:cubicBezTo>
                    <a:cubicBezTo>
                      <a:pt x="1928" y="1060"/>
                      <a:pt x="3997" y="1545"/>
                      <a:pt x="6071" y="1545"/>
                    </a:cubicBezTo>
                    <a:cubicBezTo>
                      <a:pt x="6966" y="1545"/>
                      <a:pt x="7862" y="1455"/>
                      <a:pt x="8743" y="1272"/>
                    </a:cubicBezTo>
                    <a:cubicBezTo>
                      <a:pt x="8822" y="1256"/>
                      <a:pt x="8803" y="1140"/>
                      <a:pt x="8731" y="1140"/>
                    </a:cubicBezTo>
                    <a:cubicBezTo>
                      <a:pt x="8726" y="1140"/>
                      <a:pt x="8721" y="1141"/>
                      <a:pt x="8716" y="1142"/>
                    </a:cubicBezTo>
                    <a:cubicBezTo>
                      <a:pt x="7843" y="1323"/>
                      <a:pt x="6955" y="1412"/>
                      <a:pt x="6068" y="1412"/>
                    </a:cubicBezTo>
                    <a:cubicBezTo>
                      <a:pt x="4020" y="1412"/>
                      <a:pt x="1977" y="936"/>
                      <a:pt x="139" y="8"/>
                    </a:cubicBezTo>
                    <a:cubicBezTo>
                      <a:pt x="129" y="3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8"/>
              <p:cNvSpPr/>
              <p:nvPr/>
            </p:nvSpPr>
            <p:spPr>
              <a:xfrm>
                <a:off x="1980550" y="3606550"/>
                <a:ext cx="41350" cy="436275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17451" extrusionOk="0">
                    <a:moveTo>
                      <a:pt x="1569" y="1"/>
                    </a:moveTo>
                    <a:cubicBezTo>
                      <a:pt x="1544" y="1"/>
                      <a:pt x="1520" y="14"/>
                      <a:pt x="1510" y="45"/>
                    </a:cubicBezTo>
                    <a:cubicBezTo>
                      <a:pt x="781" y="2327"/>
                      <a:pt x="380" y="4714"/>
                      <a:pt x="189" y="7098"/>
                    </a:cubicBezTo>
                    <a:cubicBezTo>
                      <a:pt x="1" y="9427"/>
                      <a:pt x="10" y="11786"/>
                      <a:pt x="300" y="14107"/>
                    </a:cubicBezTo>
                    <a:cubicBezTo>
                      <a:pt x="438" y="15220"/>
                      <a:pt x="643" y="16329"/>
                      <a:pt x="977" y="17401"/>
                    </a:cubicBezTo>
                    <a:cubicBezTo>
                      <a:pt x="987" y="17435"/>
                      <a:pt x="1017" y="17451"/>
                      <a:pt x="1045" y="17451"/>
                    </a:cubicBezTo>
                    <a:cubicBezTo>
                      <a:pt x="1085" y="17451"/>
                      <a:pt x="1123" y="17421"/>
                      <a:pt x="1107" y="17372"/>
                    </a:cubicBezTo>
                    <a:cubicBezTo>
                      <a:pt x="490" y="15377"/>
                      <a:pt x="275" y="13256"/>
                      <a:pt x="215" y="11176"/>
                    </a:cubicBezTo>
                    <a:cubicBezTo>
                      <a:pt x="145" y="8761"/>
                      <a:pt x="309" y="6333"/>
                      <a:pt x="714" y="3952"/>
                    </a:cubicBezTo>
                    <a:cubicBezTo>
                      <a:pt x="935" y="2646"/>
                      <a:pt x="1234" y="1351"/>
                      <a:pt x="1637" y="89"/>
                    </a:cubicBezTo>
                    <a:cubicBezTo>
                      <a:pt x="1654" y="37"/>
                      <a:pt x="1610" y="1"/>
                      <a:pt x="1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8"/>
              <p:cNvSpPr/>
              <p:nvPr/>
            </p:nvSpPr>
            <p:spPr>
              <a:xfrm>
                <a:off x="2027650" y="3822675"/>
                <a:ext cx="320175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12807" h="4062" extrusionOk="0">
                    <a:moveTo>
                      <a:pt x="12705" y="1"/>
                    </a:moveTo>
                    <a:cubicBezTo>
                      <a:pt x="12691" y="1"/>
                      <a:pt x="12676" y="6"/>
                      <a:pt x="12663" y="16"/>
                    </a:cubicBezTo>
                    <a:cubicBezTo>
                      <a:pt x="9943" y="2205"/>
                      <a:pt x="6574" y="3546"/>
                      <a:pt x="3100" y="3859"/>
                    </a:cubicBezTo>
                    <a:cubicBezTo>
                      <a:pt x="2583" y="3905"/>
                      <a:pt x="2065" y="3928"/>
                      <a:pt x="1546" y="3928"/>
                    </a:cubicBezTo>
                    <a:cubicBezTo>
                      <a:pt x="1061" y="3928"/>
                      <a:pt x="576" y="3908"/>
                      <a:pt x="92" y="3868"/>
                    </a:cubicBezTo>
                    <a:cubicBezTo>
                      <a:pt x="90" y="3868"/>
                      <a:pt x="88" y="3868"/>
                      <a:pt x="85" y="3868"/>
                    </a:cubicBezTo>
                    <a:cubicBezTo>
                      <a:pt x="6" y="3868"/>
                      <a:pt x="1" y="3995"/>
                      <a:pt x="85" y="4002"/>
                    </a:cubicBezTo>
                    <a:cubicBezTo>
                      <a:pt x="564" y="4042"/>
                      <a:pt x="1044" y="4062"/>
                      <a:pt x="1523" y="4062"/>
                    </a:cubicBezTo>
                    <a:cubicBezTo>
                      <a:pt x="4577" y="4062"/>
                      <a:pt x="7623" y="3268"/>
                      <a:pt x="10292" y="1777"/>
                    </a:cubicBezTo>
                    <a:cubicBezTo>
                      <a:pt x="11157" y="1294"/>
                      <a:pt x="11980" y="738"/>
                      <a:pt x="12753" y="116"/>
                    </a:cubicBezTo>
                    <a:cubicBezTo>
                      <a:pt x="12807" y="73"/>
                      <a:pt x="12760" y="1"/>
                      <a:pt x="12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8"/>
              <p:cNvSpPr/>
              <p:nvPr/>
            </p:nvSpPr>
            <p:spPr>
              <a:xfrm>
                <a:off x="2355900" y="3580575"/>
                <a:ext cx="216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4383" extrusionOk="0">
                    <a:moveTo>
                      <a:pt x="797" y="0"/>
                    </a:moveTo>
                    <a:cubicBezTo>
                      <a:pt x="765" y="0"/>
                      <a:pt x="731" y="20"/>
                      <a:pt x="726" y="61"/>
                    </a:cubicBezTo>
                    <a:cubicBezTo>
                      <a:pt x="532" y="1486"/>
                      <a:pt x="198" y="2889"/>
                      <a:pt x="7" y="4314"/>
                    </a:cubicBezTo>
                    <a:cubicBezTo>
                      <a:pt x="1" y="4359"/>
                      <a:pt x="34" y="4383"/>
                      <a:pt x="70" y="4383"/>
                    </a:cubicBezTo>
                    <a:cubicBezTo>
                      <a:pt x="102" y="4383"/>
                      <a:pt x="135" y="4363"/>
                      <a:pt x="141" y="4322"/>
                    </a:cubicBezTo>
                    <a:cubicBezTo>
                      <a:pt x="335" y="2896"/>
                      <a:pt x="668" y="1494"/>
                      <a:pt x="860" y="69"/>
                    </a:cubicBezTo>
                    <a:cubicBezTo>
                      <a:pt x="866" y="24"/>
                      <a:pt x="832" y="0"/>
                      <a:pt x="7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8"/>
              <p:cNvSpPr/>
              <p:nvPr/>
            </p:nvSpPr>
            <p:spPr>
              <a:xfrm>
                <a:off x="2138750" y="3393525"/>
                <a:ext cx="139500" cy="167500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6700" extrusionOk="0">
                    <a:moveTo>
                      <a:pt x="112" y="0"/>
                    </a:moveTo>
                    <a:cubicBezTo>
                      <a:pt x="60" y="0"/>
                      <a:pt x="1" y="46"/>
                      <a:pt x="12" y="114"/>
                    </a:cubicBezTo>
                    <a:cubicBezTo>
                      <a:pt x="208" y="1246"/>
                      <a:pt x="410" y="2383"/>
                      <a:pt x="791" y="3469"/>
                    </a:cubicBezTo>
                    <a:cubicBezTo>
                      <a:pt x="1104" y="4351"/>
                      <a:pt x="1539" y="5232"/>
                      <a:pt x="2186" y="5920"/>
                    </a:cubicBezTo>
                    <a:cubicBezTo>
                      <a:pt x="2568" y="6327"/>
                      <a:pt x="3125" y="6700"/>
                      <a:pt x="3688" y="6700"/>
                    </a:cubicBezTo>
                    <a:cubicBezTo>
                      <a:pt x="3902" y="6700"/>
                      <a:pt x="4118" y="6646"/>
                      <a:pt x="4325" y="6519"/>
                    </a:cubicBezTo>
                    <a:cubicBezTo>
                      <a:pt x="5079" y="6057"/>
                      <a:pt x="5282" y="4965"/>
                      <a:pt x="5408" y="4167"/>
                    </a:cubicBezTo>
                    <a:cubicBezTo>
                      <a:pt x="5579" y="3085"/>
                      <a:pt x="5537" y="1984"/>
                      <a:pt x="5301" y="916"/>
                    </a:cubicBezTo>
                    <a:cubicBezTo>
                      <a:pt x="5291" y="871"/>
                      <a:pt x="5257" y="851"/>
                      <a:pt x="5222" y="851"/>
                    </a:cubicBezTo>
                    <a:cubicBezTo>
                      <a:pt x="5169" y="851"/>
                      <a:pt x="5112" y="896"/>
                      <a:pt x="5127" y="964"/>
                    </a:cubicBezTo>
                    <a:cubicBezTo>
                      <a:pt x="5380" y="2111"/>
                      <a:pt x="5403" y="3300"/>
                      <a:pt x="5173" y="4453"/>
                    </a:cubicBezTo>
                    <a:cubicBezTo>
                      <a:pt x="5021" y="5218"/>
                      <a:pt x="4737" y="6421"/>
                      <a:pt x="3786" y="6517"/>
                    </a:cubicBezTo>
                    <a:cubicBezTo>
                      <a:pt x="3743" y="6521"/>
                      <a:pt x="3701" y="6523"/>
                      <a:pt x="3660" y="6523"/>
                    </a:cubicBezTo>
                    <a:cubicBezTo>
                      <a:pt x="2802" y="6523"/>
                      <a:pt x="2124" y="5645"/>
                      <a:pt x="1712" y="4992"/>
                    </a:cubicBezTo>
                    <a:cubicBezTo>
                      <a:pt x="784" y="3519"/>
                      <a:pt x="479" y="1756"/>
                      <a:pt x="187" y="66"/>
                    </a:cubicBezTo>
                    <a:cubicBezTo>
                      <a:pt x="179" y="20"/>
                      <a:pt x="147" y="0"/>
                      <a:pt x="1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8"/>
              <p:cNvSpPr/>
              <p:nvPr/>
            </p:nvSpPr>
            <p:spPr>
              <a:xfrm>
                <a:off x="2169875" y="3160175"/>
                <a:ext cx="238475" cy="172975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6919" extrusionOk="0">
                    <a:moveTo>
                      <a:pt x="1583" y="1"/>
                    </a:moveTo>
                    <a:cubicBezTo>
                      <a:pt x="1560" y="1"/>
                      <a:pt x="1538" y="3"/>
                      <a:pt x="1518" y="8"/>
                    </a:cubicBezTo>
                    <a:cubicBezTo>
                      <a:pt x="1169" y="96"/>
                      <a:pt x="1449" y="718"/>
                      <a:pt x="1449" y="718"/>
                    </a:cubicBezTo>
                    <a:cubicBezTo>
                      <a:pt x="1449" y="718"/>
                      <a:pt x="1310" y="674"/>
                      <a:pt x="1170" y="674"/>
                    </a:cubicBezTo>
                    <a:cubicBezTo>
                      <a:pt x="1027" y="674"/>
                      <a:pt x="883" y="719"/>
                      <a:pt x="883" y="900"/>
                    </a:cubicBezTo>
                    <a:cubicBezTo>
                      <a:pt x="883" y="1184"/>
                      <a:pt x="1112" y="1270"/>
                      <a:pt x="1112" y="1270"/>
                    </a:cubicBezTo>
                    <a:cubicBezTo>
                      <a:pt x="1112" y="1270"/>
                      <a:pt x="1" y="2172"/>
                      <a:pt x="308" y="3507"/>
                    </a:cubicBezTo>
                    <a:cubicBezTo>
                      <a:pt x="617" y="4842"/>
                      <a:pt x="778" y="6076"/>
                      <a:pt x="438" y="6438"/>
                    </a:cubicBezTo>
                    <a:cubicBezTo>
                      <a:pt x="203" y="6688"/>
                      <a:pt x="672" y="6918"/>
                      <a:pt x="938" y="6918"/>
                    </a:cubicBezTo>
                    <a:cubicBezTo>
                      <a:pt x="1056" y="6918"/>
                      <a:pt x="1134" y="6874"/>
                      <a:pt x="1094" y="6766"/>
                    </a:cubicBezTo>
                    <a:cubicBezTo>
                      <a:pt x="743" y="5815"/>
                      <a:pt x="6040" y="4011"/>
                      <a:pt x="6040" y="4011"/>
                    </a:cubicBezTo>
                    <a:lnTo>
                      <a:pt x="6041" y="4011"/>
                    </a:lnTo>
                    <a:cubicBezTo>
                      <a:pt x="6041" y="4011"/>
                      <a:pt x="6462" y="4052"/>
                      <a:pt x="6984" y="4052"/>
                    </a:cubicBezTo>
                    <a:cubicBezTo>
                      <a:pt x="7695" y="4052"/>
                      <a:pt x="8594" y="3977"/>
                      <a:pt x="8875" y="3618"/>
                    </a:cubicBezTo>
                    <a:cubicBezTo>
                      <a:pt x="9360" y="2997"/>
                      <a:pt x="7860" y="2947"/>
                      <a:pt x="7860" y="2947"/>
                    </a:cubicBezTo>
                    <a:cubicBezTo>
                      <a:pt x="7860" y="2947"/>
                      <a:pt x="9538" y="2076"/>
                      <a:pt x="8934" y="1575"/>
                    </a:cubicBezTo>
                    <a:cubicBezTo>
                      <a:pt x="8821" y="1481"/>
                      <a:pt x="8691" y="1443"/>
                      <a:pt x="8556" y="1443"/>
                    </a:cubicBezTo>
                    <a:cubicBezTo>
                      <a:pt x="7970" y="1443"/>
                      <a:pt x="7273" y="2157"/>
                      <a:pt x="7273" y="2157"/>
                    </a:cubicBezTo>
                    <a:cubicBezTo>
                      <a:pt x="7273" y="2157"/>
                      <a:pt x="8286" y="1017"/>
                      <a:pt x="7860" y="641"/>
                    </a:cubicBezTo>
                    <a:cubicBezTo>
                      <a:pt x="7790" y="579"/>
                      <a:pt x="7710" y="553"/>
                      <a:pt x="7624" y="553"/>
                    </a:cubicBezTo>
                    <a:cubicBezTo>
                      <a:pt x="7187" y="553"/>
                      <a:pt x="6615" y="1226"/>
                      <a:pt x="6615" y="1226"/>
                    </a:cubicBezTo>
                    <a:cubicBezTo>
                      <a:pt x="6615" y="1226"/>
                      <a:pt x="5414" y="535"/>
                      <a:pt x="3838" y="535"/>
                    </a:cubicBezTo>
                    <a:cubicBezTo>
                      <a:pt x="3504" y="535"/>
                      <a:pt x="3154" y="566"/>
                      <a:pt x="2794" y="641"/>
                    </a:cubicBezTo>
                    <a:cubicBezTo>
                      <a:pt x="2794" y="641"/>
                      <a:pt x="1971" y="1"/>
                      <a:pt x="15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8"/>
              <p:cNvSpPr/>
              <p:nvPr/>
            </p:nvSpPr>
            <p:spPr>
              <a:xfrm>
                <a:off x="2154550" y="3309075"/>
                <a:ext cx="109600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5608" extrusionOk="0">
                    <a:moveTo>
                      <a:pt x="1665" y="1"/>
                    </a:moveTo>
                    <a:cubicBezTo>
                      <a:pt x="1255" y="1401"/>
                      <a:pt x="687" y="2533"/>
                      <a:pt x="0" y="3459"/>
                    </a:cubicBezTo>
                    <a:cubicBezTo>
                      <a:pt x="0" y="3459"/>
                      <a:pt x="965" y="5608"/>
                      <a:pt x="2919" y="5608"/>
                    </a:cubicBezTo>
                    <a:cubicBezTo>
                      <a:pt x="3243" y="5608"/>
                      <a:pt x="3595" y="5548"/>
                      <a:pt x="3975" y="5410"/>
                    </a:cubicBezTo>
                    <a:lnTo>
                      <a:pt x="4166" y="3663"/>
                    </a:lnTo>
                    <a:lnTo>
                      <a:pt x="4295" y="2508"/>
                    </a:lnTo>
                    <a:lnTo>
                      <a:pt x="4383" y="1700"/>
                    </a:lnTo>
                    <a:lnTo>
                      <a:pt x="1665" y="1"/>
                    </a:lnTo>
                    <a:close/>
                  </a:path>
                </a:pathLst>
              </a:custGeom>
              <a:solidFill>
                <a:srgbClr val="8F3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8"/>
              <p:cNvSpPr/>
              <p:nvPr/>
            </p:nvSpPr>
            <p:spPr>
              <a:xfrm>
                <a:off x="2202300" y="3343175"/>
                <a:ext cx="59650" cy="68450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27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73" y="2083"/>
                      <a:pt x="1760" y="2738"/>
                      <a:pt x="2207" y="2738"/>
                    </a:cubicBezTo>
                    <a:cubicBezTo>
                      <a:pt x="2207" y="2738"/>
                      <a:pt x="2208" y="2738"/>
                      <a:pt x="2209" y="2738"/>
                    </a:cubicBezTo>
                    <a:lnTo>
                      <a:pt x="2385" y="114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8"/>
              <p:cNvSpPr/>
              <p:nvPr/>
            </p:nvSpPr>
            <p:spPr>
              <a:xfrm>
                <a:off x="2193000" y="3205175"/>
                <a:ext cx="151900" cy="180425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7217" extrusionOk="0">
                    <a:moveTo>
                      <a:pt x="2677" y="0"/>
                    </a:moveTo>
                    <a:cubicBezTo>
                      <a:pt x="1487" y="0"/>
                      <a:pt x="920" y="724"/>
                      <a:pt x="605" y="1519"/>
                    </a:cubicBezTo>
                    <a:cubicBezTo>
                      <a:pt x="352" y="2152"/>
                      <a:pt x="259" y="2831"/>
                      <a:pt x="135" y="3226"/>
                    </a:cubicBezTo>
                    <a:cubicBezTo>
                      <a:pt x="98" y="3349"/>
                      <a:pt x="68" y="3464"/>
                      <a:pt x="48" y="3575"/>
                    </a:cubicBezTo>
                    <a:cubicBezTo>
                      <a:pt x="2" y="3832"/>
                      <a:pt x="0" y="4070"/>
                      <a:pt x="39" y="4325"/>
                    </a:cubicBezTo>
                    <a:cubicBezTo>
                      <a:pt x="81" y="4613"/>
                      <a:pt x="171" y="4924"/>
                      <a:pt x="298" y="5317"/>
                    </a:cubicBezTo>
                    <a:cubicBezTo>
                      <a:pt x="321" y="5384"/>
                      <a:pt x="344" y="5455"/>
                      <a:pt x="369" y="5530"/>
                    </a:cubicBezTo>
                    <a:cubicBezTo>
                      <a:pt x="630" y="6305"/>
                      <a:pt x="1320" y="6794"/>
                      <a:pt x="2063" y="7044"/>
                    </a:cubicBezTo>
                    <a:cubicBezTo>
                      <a:pt x="2415" y="7161"/>
                      <a:pt x="2724" y="7217"/>
                      <a:pt x="2998" y="7217"/>
                    </a:cubicBezTo>
                    <a:cubicBezTo>
                      <a:pt x="4022" y="7217"/>
                      <a:pt x="4542" y="6437"/>
                      <a:pt x="4925" y="5221"/>
                    </a:cubicBezTo>
                    <a:cubicBezTo>
                      <a:pt x="5013" y="4945"/>
                      <a:pt x="5092" y="4646"/>
                      <a:pt x="5170" y="4329"/>
                    </a:cubicBezTo>
                    <a:cubicBezTo>
                      <a:pt x="5487" y="3033"/>
                      <a:pt x="6076" y="2451"/>
                      <a:pt x="5922" y="1857"/>
                    </a:cubicBezTo>
                    <a:lnTo>
                      <a:pt x="5920" y="1857"/>
                    </a:lnTo>
                    <a:cubicBezTo>
                      <a:pt x="5907" y="1826"/>
                      <a:pt x="5893" y="1797"/>
                      <a:pt x="5878" y="1768"/>
                    </a:cubicBezTo>
                    <a:cubicBezTo>
                      <a:pt x="5533" y="1080"/>
                      <a:pt x="4921" y="560"/>
                      <a:pt x="4194" y="303"/>
                    </a:cubicBezTo>
                    <a:cubicBezTo>
                      <a:pt x="4054" y="253"/>
                      <a:pt x="3919" y="209"/>
                      <a:pt x="3787" y="172"/>
                    </a:cubicBezTo>
                    <a:cubicBezTo>
                      <a:pt x="3758" y="165"/>
                      <a:pt x="3728" y="155"/>
                      <a:pt x="3699" y="149"/>
                    </a:cubicBezTo>
                    <a:cubicBezTo>
                      <a:pt x="3685" y="146"/>
                      <a:pt x="3674" y="142"/>
                      <a:pt x="3662" y="140"/>
                    </a:cubicBezTo>
                    <a:cubicBezTo>
                      <a:pt x="3628" y="130"/>
                      <a:pt x="3595" y="121"/>
                      <a:pt x="3563" y="115"/>
                    </a:cubicBezTo>
                    <a:cubicBezTo>
                      <a:pt x="3540" y="109"/>
                      <a:pt x="3515" y="103"/>
                      <a:pt x="3492" y="98"/>
                    </a:cubicBezTo>
                    <a:cubicBezTo>
                      <a:pt x="3438" y="86"/>
                      <a:pt x="3386" y="75"/>
                      <a:pt x="3334" y="65"/>
                    </a:cubicBezTo>
                    <a:cubicBezTo>
                      <a:pt x="3097" y="21"/>
                      <a:pt x="2878" y="0"/>
                      <a:pt x="2677" y="0"/>
                    </a:cubicBezTo>
                    <a:close/>
                  </a:path>
                </a:pathLst>
              </a:custGeom>
              <a:solidFill>
                <a:srgbClr val="8F3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8"/>
              <p:cNvSpPr/>
              <p:nvPr/>
            </p:nvSpPr>
            <p:spPr>
              <a:xfrm>
                <a:off x="2202100" y="3285875"/>
                <a:ext cx="114075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3989" extrusionOk="0">
                    <a:moveTo>
                      <a:pt x="1685" y="0"/>
                    </a:moveTo>
                    <a:lnTo>
                      <a:pt x="1200" y="259"/>
                    </a:lnTo>
                    <a:cubicBezTo>
                      <a:pt x="1200" y="259"/>
                      <a:pt x="1254" y="994"/>
                      <a:pt x="914" y="1826"/>
                    </a:cubicBezTo>
                    <a:cubicBezTo>
                      <a:pt x="706" y="2238"/>
                      <a:pt x="395" y="2293"/>
                      <a:pt x="196" y="2293"/>
                    </a:cubicBezTo>
                    <a:cubicBezTo>
                      <a:pt x="124" y="2293"/>
                      <a:pt x="67" y="2286"/>
                      <a:pt x="34" y="2286"/>
                    </a:cubicBezTo>
                    <a:cubicBezTo>
                      <a:pt x="12" y="2286"/>
                      <a:pt x="1" y="2289"/>
                      <a:pt x="5" y="2300"/>
                    </a:cubicBezTo>
                    <a:cubicBezTo>
                      <a:pt x="266" y="3077"/>
                      <a:pt x="956" y="3566"/>
                      <a:pt x="1701" y="3816"/>
                    </a:cubicBezTo>
                    <a:cubicBezTo>
                      <a:pt x="2053" y="3933"/>
                      <a:pt x="2362" y="3989"/>
                      <a:pt x="2635" y="3989"/>
                    </a:cubicBezTo>
                    <a:cubicBezTo>
                      <a:pt x="3658" y="3989"/>
                      <a:pt x="4178" y="3209"/>
                      <a:pt x="4563" y="1993"/>
                    </a:cubicBezTo>
                    <a:cubicBezTo>
                      <a:pt x="3366" y="1374"/>
                      <a:pt x="2696" y="1084"/>
                      <a:pt x="1898" y="929"/>
                    </a:cubicBezTo>
                    <a:cubicBezTo>
                      <a:pt x="1346" y="821"/>
                      <a:pt x="1685" y="0"/>
                      <a:pt x="1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8"/>
              <p:cNvSpPr/>
              <p:nvPr/>
            </p:nvSpPr>
            <p:spPr>
              <a:xfrm>
                <a:off x="2282925" y="3288225"/>
                <a:ext cx="1887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201" extrusionOk="0">
                    <a:moveTo>
                      <a:pt x="486" y="1"/>
                    </a:moveTo>
                    <a:cubicBezTo>
                      <a:pt x="454" y="1"/>
                      <a:pt x="424" y="21"/>
                      <a:pt x="413" y="54"/>
                    </a:cubicBezTo>
                    <a:lnTo>
                      <a:pt x="240" y="614"/>
                    </a:lnTo>
                    <a:cubicBezTo>
                      <a:pt x="234" y="635"/>
                      <a:pt x="236" y="658"/>
                      <a:pt x="248" y="675"/>
                    </a:cubicBezTo>
                    <a:cubicBezTo>
                      <a:pt x="259" y="695"/>
                      <a:pt x="278" y="708"/>
                      <a:pt x="301" y="710"/>
                    </a:cubicBezTo>
                    <a:cubicBezTo>
                      <a:pt x="355" y="720"/>
                      <a:pt x="510" y="762"/>
                      <a:pt x="570" y="846"/>
                    </a:cubicBezTo>
                    <a:cubicBezTo>
                      <a:pt x="591" y="879"/>
                      <a:pt x="599" y="911"/>
                      <a:pt x="591" y="952"/>
                    </a:cubicBezTo>
                    <a:cubicBezTo>
                      <a:pt x="585" y="980"/>
                      <a:pt x="572" y="1000"/>
                      <a:pt x="547" y="1015"/>
                    </a:cubicBezTo>
                    <a:cubicBezTo>
                      <a:pt x="506" y="1040"/>
                      <a:pt x="443" y="1049"/>
                      <a:pt x="373" y="1049"/>
                    </a:cubicBezTo>
                    <a:cubicBezTo>
                      <a:pt x="279" y="1049"/>
                      <a:pt x="174" y="1032"/>
                      <a:pt x="104" y="1013"/>
                    </a:cubicBezTo>
                    <a:cubicBezTo>
                      <a:pt x="97" y="1011"/>
                      <a:pt x="90" y="1010"/>
                      <a:pt x="83" y="1010"/>
                    </a:cubicBezTo>
                    <a:cubicBezTo>
                      <a:pt x="50" y="1010"/>
                      <a:pt x="19" y="1032"/>
                      <a:pt x="10" y="1065"/>
                    </a:cubicBezTo>
                    <a:cubicBezTo>
                      <a:pt x="0" y="1105"/>
                      <a:pt x="23" y="1147"/>
                      <a:pt x="64" y="1159"/>
                    </a:cubicBezTo>
                    <a:cubicBezTo>
                      <a:pt x="87" y="1165"/>
                      <a:pt x="227" y="1201"/>
                      <a:pt x="372" y="1201"/>
                    </a:cubicBezTo>
                    <a:cubicBezTo>
                      <a:pt x="463" y="1201"/>
                      <a:pt x="557" y="1188"/>
                      <a:pt x="627" y="1143"/>
                    </a:cubicBezTo>
                    <a:cubicBezTo>
                      <a:pt x="687" y="1105"/>
                      <a:pt x="725" y="1049"/>
                      <a:pt x="739" y="980"/>
                    </a:cubicBezTo>
                    <a:cubicBezTo>
                      <a:pt x="754" y="900"/>
                      <a:pt x="739" y="823"/>
                      <a:pt x="693" y="760"/>
                    </a:cubicBezTo>
                    <a:cubicBezTo>
                      <a:pt x="622" y="658"/>
                      <a:pt x="495" y="606"/>
                      <a:pt x="409" y="581"/>
                    </a:cubicBezTo>
                    <a:lnTo>
                      <a:pt x="558" y="98"/>
                    </a:lnTo>
                    <a:cubicBezTo>
                      <a:pt x="570" y="60"/>
                      <a:pt x="547" y="17"/>
                      <a:pt x="509" y="4"/>
                    </a:cubicBezTo>
                    <a:cubicBezTo>
                      <a:pt x="501" y="2"/>
                      <a:pt x="49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8"/>
              <p:cNvSpPr/>
              <p:nvPr/>
            </p:nvSpPr>
            <p:spPr>
              <a:xfrm>
                <a:off x="2165725" y="3199550"/>
                <a:ext cx="181950" cy="94850"/>
              </a:xfrm>
              <a:custGeom>
                <a:avLst/>
                <a:gdLst/>
                <a:ahLst/>
                <a:cxnLst/>
                <a:rect l="l" t="t" r="r" b="b"/>
                <a:pathLst>
                  <a:path w="7278" h="3794" extrusionOk="0">
                    <a:moveTo>
                      <a:pt x="4326" y="1"/>
                    </a:moveTo>
                    <a:cubicBezTo>
                      <a:pt x="3356" y="1"/>
                      <a:pt x="2354" y="378"/>
                      <a:pt x="1592" y="961"/>
                    </a:cubicBezTo>
                    <a:cubicBezTo>
                      <a:pt x="0" y="2183"/>
                      <a:pt x="1997" y="2749"/>
                      <a:pt x="1997" y="2749"/>
                    </a:cubicBezTo>
                    <a:lnTo>
                      <a:pt x="2411" y="3580"/>
                    </a:lnTo>
                    <a:cubicBezTo>
                      <a:pt x="2485" y="3726"/>
                      <a:pt x="2620" y="3794"/>
                      <a:pt x="2754" y="3794"/>
                    </a:cubicBezTo>
                    <a:cubicBezTo>
                      <a:pt x="2935" y="3794"/>
                      <a:pt x="3115" y="3671"/>
                      <a:pt x="3140" y="3453"/>
                    </a:cubicBezTo>
                    <a:cubicBezTo>
                      <a:pt x="3246" y="2544"/>
                      <a:pt x="3131" y="1951"/>
                      <a:pt x="3459" y="1897"/>
                    </a:cubicBezTo>
                    <a:cubicBezTo>
                      <a:pt x="3888" y="1825"/>
                      <a:pt x="3936" y="1205"/>
                      <a:pt x="3936" y="1205"/>
                    </a:cubicBezTo>
                    <a:cubicBezTo>
                      <a:pt x="3936" y="1205"/>
                      <a:pt x="5009" y="1721"/>
                      <a:pt x="5839" y="2281"/>
                    </a:cubicBezTo>
                    <a:cubicBezTo>
                      <a:pt x="5927" y="2341"/>
                      <a:pt x="6050" y="2362"/>
                      <a:pt x="6177" y="2362"/>
                    </a:cubicBezTo>
                    <a:cubicBezTo>
                      <a:pt x="6475" y="2362"/>
                      <a:pt x="6802" y="2249"/>
                      <a:pt x="6802" y="2249"/>
                    </a:cubicBezTo>
                    <a:lnTo>
                      <a:pt x="6867" y="2931"/>
                    </a:lnTo>
                    <a:cubicBezTo>
                      <a:pt x="7278" y="2337"/>
                      <a:pt x="7038" y="1564"/>
                      <a:pt x="7038" y="1564"/>
                    </a:cubicBezTo>
                    <a:cubicBezTo>
                      <a:pt x="6405" y="448"/>
                      <a:pt x="5384" y="1"/>
                      <a:pt x="4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8"/>
              <p:cNvSpPr/>
              <p:nvPr/>
            </p:nvSpPr>
            <p:spPr>
              <a:xfrm>
                <a:off x="2273425" y="3286275"/>
                <a:ext cx="92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95" extrusionOk="0">
                    <a:moveTo>
                      <a:pt x="219" y="1"/>
                    </a:moveTo>
                    <a:cubicBezTo>
                      <a:pt x="152" y="1"/>
                      <a:pt x="81" y="53"/>
                      <a:pt x="45" y="136"/>
                    </a:cubicBezTo>
                    <a:cubicBezTo>
                      <a:pt x="0" y="239"/>
                      <a:pt x="25" y="351"/>
                      <a:pt x="102" y="385"/>
                    </a:cubicBezTo>
                    <a:cubicBezTo>
                      <a:pt x="117" y="391"/>
                      <a:pt x="133" y="394"/>
                      <a:pt x="149" y="394"/>
                    </a:cubicBezTo>
                    <a:cubicBezTo>
                      <a:pt x="215" y="394"/>
                      <a:pt x="287" y="342"/>
                      <a:pt x="325" y="260"/>
                    </a:cubicBezTo>
                    <a:cubicBezTo>
                      <a:pt x="371" y="157"/>
                      <a:pt x="346" y="46"/>
                      <a:pt x="267" y="11"/>
                    </a:cubicBezTo>
                    <a:cubicBezTo>
                      <a:pt x="252" y="4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>
                <a:off x="2305400" y="3297650"/>
                <a:ext cx="93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94" extrusionOk="0">
                    <a:moveTo>
                      <a:pt x="221" y="0"/>
                    </a:moveTo>
                    <a:cubicBezTo>
                      <a:pt x="155" y="0"/>
                      <a:pt x="84" y="53"/>
                      <a:pt x="47" y="135"/>
                    </a:cubicBezTo>
                    <a:cubicBezTo>
                      <a:pt x="1" y="237"/>
                      <a:pt x="28" y="348"/>
                      <a:pt x="104" y="383"/>
                    </a:cubicBezTo>
                    <a:cubicBezTo>
                      <a:pt x="120" y="390"/>
                      <a:pt x="136" y="393"/>
                      <a:pt x="153" y="393"/>
                    </a:cubicBezTo>
                    <a:cubicBezTo>
                      <a:pt x="219" y="393"/>
                      <a:pt x="290" y="341"/>
                      <a:pt x="327" y="258"/>
                    </a:cubicBezTo>
                    <a:cubicBezTo>
                      <a:pt x="373" y="155"/>
                      <a:pt x="346" y="43"/>
                      <a:pt x="269" y="11"/>
                    </a:cubicBezTo>
                    <a:cubicBezTo>
                      <a:pt x="254" y="4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8"/>
              <p:cNvSpPr/>
              <p:nvPr/>
            </p:nvSpPr>
            <p:spPr>
              <a:xfrm>
                <a:off x="2248825" y="3295650"/>
                <a:ext cx="206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60" extrusionOk="0">
                    <a:moveTo>
                      <a:pt x="271" y="0"/>
                    </a:moveTo>
                    <a:cubicBezTo>
                      <a:pt x="150" y="0"/>
                      <a:pt x="58" y="40"/>
                      <a:pt x="35" y="112"/>
                    </a:cubicBezTo>
                    <a:cubicBezTo>
                      <a:pt x="0" y="221"/>
                      <a:pt x="142" y="363"/>
                      <a:pt x="351" y="426"/>
                    </a:cubicBezTo>
                    <a:cubicBezTo>
                      <a:pt x="423" y="449"/>
                      <a:pt x="493" y="459"/>
                      <a:pt x="555" y="459"/>
                    </a:cubicBezTo>
                    <a:cubicBezTo>
                      <a:pt x="676" y="459"/>
                      <a:pt x="769" y="420"/>
                      <a:pt x="791" y="348"/>
                    </a:cubicBezTo>
                    <a:cubicBezTo>
                      <a:pt x="825" y="240"/>
                      <a:pt x="683" y="98"/>
                      <a:pt x="474" y="33"/>
                    </a:cubicBezTo>
                    <a:cubicBezTo>
                      <a:pt x="403" y="11"/>
                      <a:pt x="333" y="0"/>
                      <a:pt x="271" y="0"/>
                    </a:cubicBezTo>
                    <a:close/>
                  </a:path>
                </a:pathLst>
              </a:custGeom>
              <a:solidFill>
                <a:srgbClr val="74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8"/>
              <p:cNvSpPr/>
              <p:nvPr/>
            </p:nvSpPr>
            <p:spPr>
              <a:xfrm>
                <a:off x="2302050" y="3315350"/>
                <a:ext cx="18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42" h="460" extrusionOk="0">
                    <a:moveTo>
                      <a:pt x="271" y="1"/>
                    </a:moveTo>
                    <a:cubicBezTo>
                      <a:pt x="150" y="1"/>
                      <a:pt x="58" y="40"/>
                      <a:pt x="35" y="112"/>
                    </a:cubicBezTo>
                    <a:cubicBezTo>
                      <a:pt x="1" y="221"/>
                      <a:pt x="143" y="362"/>
                      <a:pt x="352" y="427"/>
                    </a:cubicBezTo>
                    <a:cubicBezTo>
                      <a:pt x="422" y="449"/>
                      <a:pt x="491" y="460"/>
                      <a:pt x="554" y="460"/>
                    </a:cubicBezTo>
                    <a:cubicBezTo>
                      <a:pt x="598" y="460"/>
                      <a:pt x="639" y="454"/>
                      <a:pt x="674" y="444"/>
                    </a:cubicBezTo>
                    <a:lnTo>
                      <a:pt x="741" y="193"/>
                    </a:lnTo>
                    <a:cubicBezTo>
                      <a:pt x="683" y="127"/>
                      <a:pt x="589" y="70"/>
                      <a:pt x="474" y="33"/>
                    </a:cubicBezTo>
                    <a:cubicBezTo>
                      <a:pt x="403" y="11"/>
                      <a:pt x="333" y="1"/>
                      <a:pt x="271" y="1"/>
                    </a:cubicBezTo>
                    <a:close/>
                  </a:path>
                </a:pathLst>
              </a:custGeom>
              <a:solidFill>
                <a:srgbClr val="74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8"/>
              <p:cNvSpPr/>
              <p:nvPr/>
            </p:nvSpPr>
            <p:spPr>
              <a:xfrm>
                <a:off x="2264850" y="3265800"/>
                <a:ext cx="266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522" extrusionOk="0">
                    <a:moveTo>
                      <a:pt x="557" y="0"/>
                    </a:moveTo>
                    <a:cubicBezTo>
                      <a:pt x="371" y="0"/>
                      <a:pt x="187" y="83"/>
                      <a:pt x="61" y="241"/>
                    </a:cubicBezTo>
                    <a:cubicBezTo>
                      <a:pt x="0" y="320"/>
                      <a:pt x="40" y="444"/>
                      <a:pt x="115" y="492"/>
                    </a:cubicBezTo>
                    <a:cubicBezTo>
                      <a:pt x="146" y="512"/>
                      <a:pt x="178" y="521"/>
                      <a:pt x="209" y="521"/>
                    </a:cubicBezTo>
                    <a:cubicBezTo>
                      <a:pt x="270" y="521"/>
                      <a:pt x="328" y="489"/>
                      <a:pt x="368" y="439"/>
                    </a:cubicBezTo>
                    <a:cubicBezTo>
                      <a:pt x="412" y="383"/>
                      <a:pt x="471" y="361"/>
                      <a:pt x="533" y="361"/>
                    </a:cubicBezTo>
                    <a:cubicBezTo>
                      <a:pt x="612" y="361"/>
                      <a:pt x="695" y="398"/>
                      <a:pt x="756" y="446"/>
                    </a:cubicBezTo>
                    <a:lnTo>
                      <a:pt x="756" y="444"/>
                    </a:lnTo>
                    <a:cubicBezTo>
                      <a:pt x="782" y="466"/>
                      <a:pt x="814" y="476"/>
                      <a:pt x="847" y="476"/>
                    </a:cubicBezTo>
                    <a:cubicBezTo>
                      <a:pt x="909" y="476"/>
                      <a:pt x="974" y="441"/>
                      <a:pt x="1007" y="391"/>
                    </a:cubicBezTo>
                    <a:cubicBezTo>
                      <a:pt x="1065" y="303"/>
                      <a:pt x="1028" y="199"/>
                      <a:pt x="953" y="139"/>
                    </a:cubicBezTo>
                    <a:cubicBezTo>
                      <a:pt x="834" y="46"/>
                      <a:pt x="695" y="0"/>
                      <a:pt x="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8"/>
              <p:cNvSpPr/>
              <p:nvPr/>
            </p:nvSpPr>
            <p:spPr>
              <a:xfrm>
                <a:off x="2305125" y="3276700"/>
                <a:ext cx="23500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08" extrusionOk="0">
                    <a:moveTo>
                      <a:pt x="233" y="1"/>
                    </a:moveTo>
                    <a:cubicBezTo>
                      <a:pt x="10" y="1"/>
                      <a:pt x="0" y="352"/>
                      <a:pt x="232" y="363"/>
                    </a:cubicBezTo>
                    <a:cubicBezTo>
                      <a:pt x="399" y="373"/>
                      <a:pt x="493" y="459"/>
                      <a:pt x="557" y="609"/>
                    </a:cubicBezTo>
                    <a:cubicBezTo>
                      <a:pt x="586" y="679"/>
                      <a:pt x="640" y="708"/>
                      <a:pt x="696" y="708"/>
                    </a:cubicBezTo>
                    <a:cubicBezTo>
                      <a:pt x="813" y="708"/>
                      <a:pt x="940" y="584"/>
                      <a:pt x="879" y="440"/>
                    </a:cubicBezTo>
                    <a:cubicBezTo>
                      <a:pt x="766" y="172"/>
                      <a:pt x="532" y="14"/>
                      <a:pt x="244" y="1"/>
                    </a:cubicBezTo>
                    <a:cubicBezTo>
                      <a:pt x="240" y="1"/>
                      <a:pt x="237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8"/>
              <p:cNvSpPr/>
              <p:nvPr/>
            </p:nvSpPr>
            <p:spPr>
              <a:xfrm>
                <a:off x="2193000" y="3294550"/>
                <a:ext cx="16850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751" extrusionOk="0">
                    <a:moveTo>
                      <a:pt x="48" y="0"/>
                    </a:moveTo>
                    <a:cubicBezTo>
                      <a:pt x="2" y="257"/>
                      <a:pt x="0" y="495"/>
                      <a:pt x="39" y="750"/>
                    </a:cubicBezTo>
                    <a:cubicBezTo>
                      <a:pt x="265" y="716"/>
                      <a:pt x="482" y="616"/>
                      <a:pt x="674" y="432"/>
                    </a:cubicBezTo>
                    <a:cubicBezTo>
                      <a:pt x="392" y="349"/>
                      <a:pt x="187" y="194"/>
                      <a:pt x="48" y="0"/>
                    </a:cubicBezTo>
                    <a:close/>
                  </a:path>
                </a:pathLst>
              </a:custGeom>
              <a:solidFill>
                <a:srgbClr val="201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8"/>
              <p:cNvSpPr/>
              <p:nvPr/>
            </p:nvSpPr>
            <p:spPr>
              <a:xfrm>
                <a:off x="2260950" y="3321925"/>
                <a:ext cx="39550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232" extrusionOk="0">
                    <a:moveTo>
                      <a:pt x="248" y="1"/>
                    </a:moveTo>
                    <a:lnTo>
                      <a:pt x="248" y="1"/>
                    </a:lnTo>
                    <a:cubicBezTo>
                      <a:pt x="248" y="1"/>
                      <a:pt x="1" y="1002"/>
                      <a:pt x="666" y="1207"/>
                    </a:cubicBezTo>
                    <a:cubicBezTo>
                      <a:pt x="721" y="1224"/>
                      <a:pt x="774" y="1232"/>
                      <a:pt x="825" y="1232"/>
                    </a:cubicBezTo>
                    <a:cubicBezTo>
                      <a:pt x="1297" y="1232"/>
                      <a:pt x="1581" y="576"/>
                      <a:pt x="1581" y="576"/>
                    </a:cubicBezTo>
                    <a:cubicBezTo>
                      <a:pt x="1581" y="576"/>
                      <a:pt x="1132" y="379"/>
                      <a:pt x="2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8"/>
              <p:cNvSpPr/>
              <p:nvPr/>
            </p:nvSpPr>
            <p:spPr>
              <a:xfrm>
                <a:off x="2266700" y="3354100"/>
                <a:ext cx="133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297" extrusionOk="0">
                    <a:moveTo>
                      <a:pt x="94" y="1"/>
                    </a:moveTo>
                    <a:cubicBezTo>
                      <a:pt x="48" y="1"/>
                      <a:pt x="1" y="47"/>
                      <a:pt x="30" y="99"/>
                    </a:cubicBezTo>
                    <a:cubicBezTo>
                      <a:pt x="113" y="245"/>
                      <a:pt x="264" y="296"/>
                      <a:pt x="423" y="296"/>
                    </a:cubicBezTo>
                    <a:cubicBezTo>
                      <a:pt x="429" y="296"/>
                      <a:pt x="434" y="296"/>
                      <a:pt x="440" y="296"/>
                    </a:cubicBezTo>
                    <a:cubicBezTo>
                      <a:pt x="528" y="294"/>
                      <a:pt x="532" y="160"/>
                      <a:pt x="446" y="160"/>
                    </a:cubicBezTo>
                    <a:cubicBezTo>
                      <a:pt x="445" y="160"/>
                      <a:pt x="445" y="160"/>
                      <a:pt x="444" y="160"/>
                    </a:cubicBezTo>
                    <a:cubicBezTo>
                      <a:pt x="439" y="160"/>
                      <a:pt x="434" y="160"/>
                      <a:pt x="429" y="160"/>
                    </a:cubicBezTo>
                    <a:cubicBezTo>
                      <a:pt x="321" y="160"/>
                      <a:pt x="209" y="138"/>
                      <a:pt x="150" y="35"/>
                    </a:cubicBezTo>
                    <a:cubicBezTo>
                      <a:pt x="137" y="11"/>
                      <a:pt x="115" y="1"/>
                      <a:pt x="94" y="1"/>
                    </a:cubicBezTo>
                    <a:close/>
                  </a:path>
                </a:pathLst>
              </a:custGeom>
              <a:solidFill>
                <a:srgbClr val="74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8"/>
              <p:cNvSpPr/>
              <p:nvPr/>
            </p:nvSpPr>
            <p:spPr>
              <a:xfrm>
                <a:off x="2184550" y="3242600"/>
                <a:ext cx="52450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588" extrusionOk="0">
                    <a:moveTo>
                      <a:pt x="962" y="0"/>
                    </a:moveTo>
                    <a:cubicBezTo>
                      <a:pt x="434" y="0"/>
                      <a:pt x="221" y="487"/>
                      <a:pt x="116" y="1018"/>
                    </a:cubicBezTo>
                    <a:cubicBezTo>
                      <a:pt x="1" y="1601"/>
                      <a:pt x="139" y="2452"/>
                      <a:pt x="950" y="2575"/>
                    </a:cubicBezTo>
                    <a:cubicBezTo>
                      <a:pt x="1004" y="2583"/>
                      <a:pt x="1055" y="2587"/>
                      <a:pt x="1103" y="2587"/>
                    </a:cubicBezTo>
                    <a:cubicBezTo>
                      <a:pt x="1426" y="2587"/>
                      <a:pt x="1648" y="2420"/>
                      <a:pt x="1794" y="2216"/>
                    </a:cubicBezTo>
                    <a:cubicBezTo>
                      <a:pt x="2000" y="1931"/>
                      <a:pt x="2098" y="1372"/>
                      <a:pt x="2002" y="1033"/>
                    </a:cubicBezTo>
                    <a:cubicBezTo>
                      <a:pt x="1877" y="594"/>
                      <a:pt x="1564" y="87"/>
                      <a:pt x="1123" y="14"/>
                    </a:cubicBezTo>
                    <a:cubicBezTo>
                      <a:pt x="1066" y="5"/>
                      <a:pt x="1013" y="0"/>
                      <a:pt x="962" y="0"/>
                    </a:cubicBezTo>
                    <a:close/>
                  </a:path>
                </a:pathLst>
              </a:custGeom>
              <a:solidFill>
                <a:srgbClr val="8F3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8"/>
              <p:cNvSpPr/>
              <p:nvPr/>
            </p:nvSpPr>
            <p:spPr>
              <a:xfrm>
                <a:off x="2202425" y="3253300"/>
                <a:ext cx="192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1562" extrusionOk="0">
                    <a:moveTo>
                      <a:pt x="104" y="1"/>
                    </a:moveTo>
                    <a:cubicBezTo>
                      <a:pt x="102" y="1"/>
                      <a:pt x="100" y="1"/>
                      <a:pt x="97" y="1"/>
                    </a:cubicBezTo>
                    <a:cubicBezTo>
                      <a:pt x="0" y="3"/>
                      <a:pt x="18" y="150"/>
                      <a:pt x="113" y="150"/>
                    </a:cubicBezTo>
                    <a:cubicBezTo>
                      <a:pt x="113" y="150"/>
                      <a:pt x="114" y="150"/>
                      <a:pt x="115" y="150"/>
                    </a:cubicBezTo>
                    <a:cubicBezTo>
                      <a:pt x="116" y="150"/>
                      <a:pt x="118" y="150"/>
                      <a:pt x="119" y="150"/>
                    </a:cubicBezTo>
                    <a:cubicBezTo>
                      <a:pt x="402" y="150"/>
                      <a:pt x="535" y="510"/>
                      <a:pt x="550" y="735"/>
                    </a:cubicBezTo>
                    <a:cubicBezTo>
                      <a:pt x="567" y="990"/>
                      <a:pt x="475" y="1232"/>
                      <a:pt x="372" y="1459"/>
                    </a:cubicBezTo>
                    <a:cubicBezTo>
                      <a:pt x="345" y="1515"/>
                      <a:pt x="395" y="1561"/>
                      <a:pt x="445" y="1561"/>
                    </a:cubicBezTo>
                    <a:cubicBezTo>
                      <a:pt x="470" y="1561"/>
                      <a:pt x="496" y="1548"/>
                      <a:pt x="510" y="1518"/>
                    </a:cubicBezTo>
                    <a:cubicBezTo>
                      <a:pt x="659" y="1190"/>
                      <a:pt x="771" y="822"/>
                      <a:pt x="650" y="465"/>
                    </a:cubicBezTo>
                    <a:cubicBezTo>
                      <a:pt x="564" y="220"/>
                      <a:pt x="375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8"/>
              <p:cNvSpPr/>
              <p:nvPr/>
            </p:nvSpPr>
            <p:spPr>
              <a:xfrm>
                <a:off x="2282450" y="4484325"/>
                <a:ext cx="141200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5648" h="5091" extrusionOk="0">
                    <a:moveTo>
                      <a:pt x="1715" y="1"/>
                    </a:moveTo>
                    <a:lnTo>
                      <a:pt x="0" y="4760"/>
                    </a:lnTo>
                    <a:lnTo>
                      <a:pt x="2707" y="5090"/>
                    </a:lnTo>
                    <a:lnTo>
                      <a:pt x="5647" y="216"/>
                    </a:lnTo>
                    <a:lnTo>
                      <a:pt x="1715" y="1"/>
                    </a:lnTo>
                    <a:close/>
                  </a:path>
                </a:pathLst>
              </a:custGeom>
              <a:solidFill>
                <a:srgbClr val="8F3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8"/>
              <p:cNvSpPr/>
              <p:nvPr/>
            </p:nvSpPr>
            <p:spPr>
              <a:xfrm>
                <a:off x="2273200" y="4593600"/>
                <a:ext cx="230675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9227" h="3936" extrusionOk="0">
                    <a:moveTo>
                      <a:pt x="153" y="1"/>
                    </a:moveTo>
                    <a:cubicBezTo>
                      <a:pt x="60" y="1"/>
                      <a:pt x="0" y="56"/>
                      <a:pt x="15" y="213"/>
                    </a:cubicBezTo>
                    <a:cubicBezTo>
                      <a:pt x="55" y="619"/>
                      <a:pt x="261" y="2495"/>
                      <a:pt x="360" y="3420"/>
                    </a:cubicBezTo>
                    <a:cubicBezTo>
                      <a:pt x="395" y="3733"/>
                      <a:pt x="416" y="3936"/>
                      <a:pt x="416" y="3936"/>
                    </a:cubicBezTo>
                    <a:lnTo>
                      <a:pt x="9227" y="3936"/>
                    </a:lnTo>
                    <a:cubicBezTo>
                      <a:pt x="9188" y="3746"/>
                      <a:pt x="9146" y="3573"/>
                      <a:pt x="9096" y="3420"/>
                    </a:cubicBezTo>
                    <a:cubicBezTo>
                      <a:pt x="8780" y="2424"/>
                      <a:pt x="8220" y="2114"/>
                      <a:pt x="7590" y="2073"/>
                    </a:cubicBezTo>
                    <a:cubicBezTo>
                      <a:pt x="6865" y="2027"/>
                      <a:pt x="4174" y="1166"/>
                      <a:pt x="4174" y="1166"/>
                    </a:cubicBezTo>
                    <a:cubicBezTo>
                      <a:pt x="4174" y="1166"/>
                      <a:pt x="4228" y="335"/>
                      <a:pt x="3733" y="170"/>
                    </a:cubicBezTo>
                    <a:cubicBezTo>
                      <a:pt x="3662" y="147"/>
                      <a:pt x="3580" y="137"/>
                      <a:pt x="3491" y="137"/>
                    </a:cubicBezTo>
                    <a:cubicBezTo>
                      <a:pt x="2948" y="137"/>
                      <a:pt x="2142" y="506"/>
                      <a:pt x="2142" y="506"/>
                    </a:cubicBezTo>
                    <a:lnTo>
                      <a:pt x="825" y="349"/>
                    </a:lnTo>
                    <a:cubicBezTo>
                      <a:pt x="825" y="349"/>
                      <a:pt x="385" y="1"/>
                      <a:pt x="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8"/>
              <p:cNvSpPr/>
              <p:nvPr/>
            </p:nvSpPr>
            <p:spPr>
              <a:xfrm>
                <a:off x="2282200" y="4679050"/>
                <a:ext cx="2216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8867" h="518" extrusionOk="0">
                    <a:moveTo>
                      <a:pt x="0" y="0"/>
                    </a:moveTo>
                    <a:cubicBezTo>
                      <a:pt x="35" y="315"/>
                      <a:pt x="56" y="518"/>
                      <a:pt x="56" y="518"/>
                    </a:cubicBezTo>
                    <a:lnTo>
                      <a:pt x="8867" y="518"/>
                    </a:lnTo>
                    <a:cubicBezTo>
                      <a:pt x="8828" y="328"/>
                      <a:pt x="8786" y="155"/>
                      <a:pt x="87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8"/>
              <p:cNvSpPr/>
              <p:nvPr/>
            </p:nvSpPr>
            <p:spPr>
              <a:xfrm>
                <a:off x="2276400" y="4625875"/>
                <a:ext cx="316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2091" extrusionOk="0">
                    <a:moveTo>
                      <a:pt x="101" y="0"/>
                    </a:moveTo>
                    <a:cubicBezTo>
                      <a:pt x="41" y="0"/>
                      <a:pt x="0" y="90"/>
                      <a:pt x="66" y="126"/>
                    </a:cubicBezTo>
                    <a:cubicBezTo>
                      <a:pt x="729" y="502"/>
                      <a:pt x="1115" y="1252"/>
                      <a:pt x="781" y="1987"/>
                    </a:cubicBezTo>
                    <a:cubicBezTo>
                      <a:pt x="757" y="2041"/>
                      <a:pt x="805" y="2091"/>
                      <a:pt x="849" y="2091"/>
                    </a:cubicBezTo>
                    <a:cubicBezTo>
                      <a:pt x="869" y="2091"/>
                      <a:pt x="889" y="2081"/>
                      <a:pt x="900" y="2056"/>
                    </a:cubicBezTo>
                    <a:cubicBezTo>
                      <a:pt x="1264" y="1254"/>
                      <a:pt x="869" y="426"/>
                      <a:pt x="135" y="9"/>
                    </a:cubicBezTo>
                    <a:cubicBezTo>
                      <a:pt x="123" y="3"/>
                      <a:pt x="112" y="0"/>
                      <a:pt x="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8"/>
              <p:cNvSpPr/>
              <p:nvPr/>
            </p:nvSpPr>
            <p:spPr>
              <a:xfrm>
                <a:off x="2365925" y="4622800"/>
                <a:ext cx="3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581" extrusionOk="0">
                    <a:moveTo>
                      <a:pt x="893" y="1"/>
                    </a:moveTo>
                    <a:cubicBezTo>
                      <a:pt x="566" y="1"/>
                      <a:pt x="252" y="178"/>
                      <a:pt x="35" y="481"/>
                    </a:cubicBezTo>
                    <a:cubicBezTo>
                      <a:pt x="0" y="532"/>
                      <a:pt x="47" y="581"/>
                      <a:pt x="96" y="581"/>
                    </a:cubicBezTo>
                    <a:cubicBezTo>
                      <a:pt x="116" y="581"/>
                      <a:pt x="137" y="572"/>
                      <a:pt x="152" y="550"/>
                    </a:cubicBezTo>
                    <a:cubicBezTo>
                      <a:pt x="341" y="287"/>
                      <a:pt x="609" y="139"/>
                      <a:pt x="888" y="139"/>
                    </a:cubicBezTo>
                    <a:cubicBezTo>
                      <a:pt x="1063" y="139"/>
                      <a:pt x="1243" y="197"/>
                      <a:pt x="1411" y="322"/>
                    </a:cubicBezTo>
                    <a:cubicBezTo>
                      <a:pt x="1423" y="332"/>
                      <a:pt x="1436" y="336"/>
                      <a:pt x="1447" y="336"/>
                    </a:cubicBezTo>
                    <a:cubicBezTo>
                      <a:pt x="1502" y="336"/>
                      <a:pt x="1538" y="248"/>
                      <a:pt x="1480" y="205"/>
                    </a:cubicBezTo>
                    <a:cubicBezTo>
                      <a:pt x="1292" y="65"/>
                      <a:pt x="1090" y="1"/>
                      <a:pt x="8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8"/>
              <p:cNvSpPr/>
              <p:nvPr/>
            </p:nvSpPr>
            <p:spPr>
              <a:xfrm>
                <a:off x="2384875" y="4628500"/>
                <a:ext cx="3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581" extrusionOk="0">
                    <a:moveTo>
                      <a:pt x="895" y="1"/>
                    </a:moveTo>
                    <a:cubicBezTo>
                      <a:pt x="568" y="1"/>
                      <a:pt x="253" y="178"/>
                      <a:pt x="37" y="484"/>
                    </a:cubicBezTo>
                    <a:cubicBezTo>
                      <a:pt x="1" y="533"/>
                      <a:pt x="48" y="581"/>
                      <a:pt x="97" y="581"/>
                    </a:cubicBezTo>
                    <a:cubicBezTo>
                      <a:pt x="118" y="581"/>
                      <a:pt x="139" y="572"/>
                      <a:pt x="154" y="551"/>
                    </a:cubicBezTo>
                    <a:cubicBezTo>
                      <a:pt x="342" y="287"/>
                      <a:pt x="610" y="139"/>
                      <a:pt x="888" y="139"/>
                    </a:cubicBezTo>
                    <a:cubicBezTo>
                      <a:pt x="1064" y="139"/>
                      <a:pt x="1244" y="198"/>
                      <a:pt x="1412" y="324"/>
                    </a:cubicBezTo>
                    <a:cubicBezTo>
                      <a:pt x="1424" y="333"/>
                      <a:pt x="1437" y="337"/>
                      <a:pt x="1448" y="337"/>
                    </a:cubicBezTo>
                    <a:cubicBezTo>
                      <a:pt x="1502" y="337"/>
                      <a:pt x="1538" y="248"/>
                      <a:pt x="1481" y="205"/>
                    </a:cubicBezTo>
                    <a:cubicBezTo>
                      <a:pt x="1294" y="65"/>
                      <a:pt x="1092" y="1"/>
                      <a:pt x="8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8"/>
              <p:cNvSpPr/>
              <p:nvPr/>
            </p:nvSpPr>
            <p:spPr>
              <a:xfrm>
                <a:off x="2404475" y="4634250"/>
                <a:ext cx="3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581" extrusionOk="0">
                    <a:moveTo>
                      <a:pt x="894" y="0"/>
                    </a:moveTo>
                    <a:cubicBezTo>
                      <a:pt x="566" y="0"/>
                      <a:pt x="252" y="178"/>
                      <a:pt x="35" y="482"/>
                    </a:cubicBezTo>
                    <a:cubicBezTo>
                      <a:pt x="0" y="532"/>
                      <a:pt x="48" y="581"/>
                      <a:pt x="97" y="581"/>
                    </a:cubicBezTo>
                    <a:cubicBezTo>
                      <a:pt x="118" y="581"/>
                      <a:pt x="139" y="572"/>
                      <a:pt x="154" y="551"/>
                    </a:cubicBezTo>
                    <a:cubicBezTo>
                      <a:pt x="341" y="286"/>
                      <a:pt x="609" y="138"/>
                      <a:pt x="888" y="138"/>
                    </a:cubicBezTo>
                    <a:cubicBezTo>
                      <a:pt x="1064" y="138"/>
                      <a:pt x="1244" y="197"/>
                      <a:pt x="1413" y="323"/>
                    </a:cubicBezTo>
                    <a:cubicBezTo>
                      <a:pt x="1425" y="332"/>
                      <a:pt x="1437" y="336"/>
                      <a:pt x="1448" y="336"/>
                    </a:cubicBezTo>
                    <a:cubicBezTo>
                      <a:pt x="1502" y="336"/>
                      <a:pt x="1539" y="248"/>
                      <a:pt x="1482" y="206"/>
                    </a:cubicBezTo>
                    <a:cubicBezTo>
                      <a:pt x="1293" y="65"/>
                      <a:pt x="1091" y="0"/>
                      <a:pt x="8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8"/>
              <p:cNvSpPr/>
              <p:nvPr/>
            </p:nvSpPr>
            <p:spPr>
              <a:xfrm>
                <a:off x="1968525" y="3929225"/>
                <a:ext cx="738825" cy="600350"/>
              </a:xfrm>
              <a:custGeom>
                <a:avLst/>
                <a:gdLst/>
                <a:ahLst/>
                <a:cxnLst/>
                <a:rect l="l" t="t" r="r" b="b"/>
                <a:pathLst>
                  <a:path w="29553" h="24014" extrusionOk="0">
                    <a:moveTo>
                      <a:pt x="21752" y="0"/>
                    </a:moveTo>
                    <a:cubicBezTo>
                      <a:pt x="13166" y="0"/>
                      <a:pt x="265" y="3763"/>
                      <a:pt x="265" y="3763"/>
                    </a:cubicBezTo>
                    <a:cubicBezTo>
                      <a:pt x="265" y="3763"/>
                      <a:pt x="0" y="7268"/>
                      <a:pt x="3541" y="9899"/>
                    </a:cubicBezTo>
                    <a:cubicBezTo>
                      <a:pt x="4641" y="10716"/>
                      <a:pt x="6714" y="10984"/>
                      <a:pt x="8959" y="10984"/>
                    </a:cubicBezTo>
                    <a:cubicBezTo>
                      <a:pt x="13219" y="10984"/>
                      <a:pt x="18095" y="10020"/>
                      <a:pt x="18095" y="10020"/>
                    </a:cubicBezTo>
                    <a:lnTo>
                      <a:pt x="18095" y="10020"/>
                    </a:lnTo>
                    <a:lnTo>
                      <a:pt x="12849" y="23695"/>
                    </a:lnTo>
                    <a:lnTo>
                      <a:pt x="18845" y="24014"/>
                    </a:lnTo>
                    <a:cubicBezTo>
                      <a:pt x="18845" y="24014"/>
                      <a:pt x="29553" y="6968"/>
                      <a:pt x="29229" y="3425"/>
                    </a:cubicBezTo>
                    <a:cubicBezTo>
                      <a:pt x="28994" y="865"/>
                      <a:pt x="25869" y="0"/>
                      <a:pt x="217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8"/>
              <p:cNvSpPr/>
              <p:nvPr/>
            </p:nvSpPr>
            <p:spPr>
              <a:xfrm>
                <a:off x="2607400" y="3999600"/>
                <a:ext cx="9145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688" extrusionOk="0">
                    <a:moveTo>
                      <a:pt x="132" y="1"/>
                    </a:moveTo>
                    <a:cubicBezTo>
                      <a:pt x="53" y="1"/>
                      <a:pt x="0" y="121"/>
                      <a:pt x="84" y="171"/>
                    </a:cubicBezTo>
                    <a:cubicBezTo>
                      <a:pt x="666" y="515"/>
                      <a:pt x="1321" y="687"/>
                      <a:pt x="1978" y="687"/>
                    </a:cubicBezTo>
                    <a:cubicBezTo>
                      <a:pt x="2519" y="687"/>
                      <a:pt x="3062" y="570"/>
                      <a:pt x="3566" y="334"/>
                    </a:cubicBezTo>
                    <a:cubicBezTo>
                      <a:pt x="3657" y="291"/>
                      <a:pt x="3601" y="167"/>
                      <a:pt x="3515" y="167"/>
                    </a:cubicBezTo>
                    <a:cubicBezTo>
                      <a:pt x="3502" y="167"/>
                      <a:pt x="3488" y="170"/>
                      <a:pt x="3474" y="177"/>
                    </a:cubicBezTo>
                    <a:cubicBezTo>
                      <a:pt x="3002" y="398"/>
                      <a:pt x="2492" y="508"/>
                      <a:pt x="1984" y="508"/>
                    </a:cubicBezTo>
                    <a:cubicBezTo>
                      <a:pt x="1356" y="508"/>
                      <a:pt x="730" y="341"/>
                      <a:pt x="177" y="14"/>
                    </a:cubicBezTo>
                    <a:cubicBezTo>
                      <a:pt x="161" y="5"/>
                      <a:pt x="146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8"/>
              <p:cNvSpPr/>
              <p:nvPr/>
            </p:nvSpPr>
            <p:spPr>
              <a:xfrm>
                <a:off x="2022800" y="4022700"/>
                <a:ext cx="483725" cy="459800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18392" extrusionOk="0">
                    <a:moveTo>
                      <a:pt x="18005" y="0"/>
                    </a:moveTo>
                    <a:cubicBezTo>
                      <a:pt x="17998" y="0"/>
                      <a:pt x="17991" y="1"/>
                      <a:pt x="17984" y="3"/>
                    </a:cubicBezTo>
                    <a:cubicBezTo>
                      <a:pt x="17731" y="60"/>
                      <a:pt x="17485" y="185"/>
                      <a:pt x="17255" y="373"/>
                    </a:cubicBezTo>
                    <a:cubicBezTo>
                      <a:pt x="17215" y="404"/>
                      <a:pt x="17209" y="461"/>
                      <a:pt x="17242" y="500"/>
                    </a:cubicBezTo>
                    <a:cubicBezTo>
                      <a:pt x="17259" y="523"/>
                      <a:pt x="17286" y="534"/>
                      <a:pt x="17313" y="534"/>
                    </a:cubicBezTo>
                    <a:cubicBezTo>
                      <a:pt x="17332" y="534"/>
                      <a:pt x="17353" y="527"/>
                      <a:pt x="17368" y="513"/>
                    </a:cubicBezTo>
                    <a:cubicBezTo>
                      <a:pt x="17579" y="344"/>
                      <a:pt x="17800" y="231"/>
                      <a:pt x="18026" y="179"/>
                    </a:cubicBezTo>
                    <a:cubicBezTo>
                      <a:pt x="18074" y="168"/>
                      <a:pt x="18105" y="120"/>
                      <a:pt x="18094" y="70"/>
                    </a:cubicBezTo>
                    <a:cubicBezTo>
                      <a:pt x="18084" y="29"/>
                      <a:pt x="18047" y="0"/>
                      <a:pt x="18005" y="0"/>
                    </a:cubicBezTo>
                    <a:close/>
                    <a:moveTo>
                      <a:pt x="18778" y="38"/>
                    </a:moveTo>
                    <a:cubicBezTo>
                      <a:pt x="18743" y="38"/>
                      <a:pt x="18710" y="59"/>
                      <a:pt x="18694" y="93"/>
                    </a:cubicBezTo>
                    <a:cubicBezTo>
                      <a:pt x="18675" y="139"/>
                      <a:pt x="18696" y="193"/>
                      <a:pt x="18742" y="212"/>
                    </a:cubicBezTo>
                    <a:cubicBezTo>
                      <a:pt x="18945" y="300"/>
                      <a:pt x="19074" y="479"/>
                      <a:pt x="19137" y="757"/>
                    </a:cubicBezTo>
                    <a:lnTo>
                      <a:pt x="19135" y="757"/>
                    </a:lnTo>
                    <a:cubicBezTo>
                      <a:pt x="19145" y="799"/>
                      <a:pt x="19183" y="828"/>
                      <a:pt x="19225" y="828"/>
                    </a:cubicBezTo>
                    <a:cubicBezTo>
                      <a:pt x="19231" y="828"/>
                      <a:pt x="19237" y="828"/>
                      <a:pt x="19245" y="826"/>
                    </a:cubicBezTo>
                    <a:cubicBezTo>
                      <a:pt x="19292" y="814"/>
                      <a:pt x="19325" y="766"/>
                      <a:pt x="19314" y="718"/>
                    </a:cubicBezTo>
                    <a:cubicBezTo>
                      <a:pt x="19239" y="383"/>
                      <a:pt x="19070" y="156"/>
                      <a:pt x="18813" y="45"/>
                    </a:cubicBezTo>
                    <a:cubicBezTo>
                      <a:pt x="18801" y="40"/>
                      <a:pt x="18790" y="38"/>
                      <a:pt x="18778" y="38"/>
                    </a:cubicBezTo>
                    <a:close/>
                    <a:moveTo>
                      <a:pt x="16778" y="927"/>
                    </a:moveTo>
                    <a:cubicBezTo>
                      <a:pt x="16750" y="927"/>
                      <a:pt x="16723" y="940"/>
                      <a:pt x="16705" y="964"/>
                    </a:cubicBezTo>
                    <a:cubicBezTo>
                      <a:pt x="16561" y="1162"/>
                      <a:pt x="16423" y="1382"/>
                      <a:pt x="16283" y="1643"/>
                    </a:cubicBezTo>
                    <a:cubicBezTo>
                      <a:pt x="16258" y="1687"/>
                      <a:pt x="16275" y="1743"/>
                      <a:pt x="16319" y="1766"/>
                    </a:cubicBezTo>
                    <a:cubicBezTo>
                      <a:pt x="16333" y="1773"/>
                      <a:pt x="16348" y="1777"/>
                      <a:pt x="16361" y="1777"/>
                    </a:cubicBezTo>
                    <a:cubicBezTo>
                      <a:pt x="16394" y="1777"/>
                      <a:pt x="16425" y="1760"/>
                      <a:pt x="16442" y="1729"/>
                    </a:cubicBezTo>
                    <a:cubicBezTo>
                      <a:pt x="16578" y="1476"/>
                      <a:pt x="16712" y="1261"/>
                      <a:pt x="16852" y="1071"/>
                    </a:cubicBezTo>
                    <a:cubicBezTo>
                      <a:pt x="16881" y="1031"/>
                      <a:pt x="16872" y="975"/>
                      <a:pt x="16831" y="945"/>
                    </a:cubicBezTo>
                    <a:cubicBezTo>
                      <a:pt x="16815" y="933"/>
                      <a:pt x="16796" y="927"/>
                      <a:pt x="16778" y="927"/>
                    </a:cubicBezTo>
                    <a:close/>
                    <a:moveTo>
                      <a:pt x="97" y="1036"/>
                    </a:moveTo>
                    <a:cubicBezTo>
                      <a:pt x="94" y="1036"/>
                      <a:pt x="90" y="1036"/>
                      <a:pt x="87" y="1037"/>
                    </a:cubicBezTo>
                    <a:cubicBezTo>
                      <a:pt x="37" y="1043"/>
                      <a:pt x="1" y="1089"/>
                      <a:pt x="6" y="1138"/>
                    </a:cubicBezTo>
                    <a:cubicBezTo>
                      <a:pt x="8" y="1150"/>
                      <a:pt x="45" y="1463"/>
                      <a:pt x="185" y="1923"/>
                    </a:cubicBezTo>
                    <a:cubicBezTo>
                      <a:pt x="196" y="1963"/>
                      <a:pt x="233" y="1988"/>
                      <a:pt x="271" y="1988"/>
                    </a:cubicBezTo>
                    <a:cubicBezTo>
                      <a:pt x="281" y="1988"/>
                      <a:pt x="288" y="1986"/>
                      <a:pt x="298" y="1984"/>
                    </a:cubicBezTo>
                    <a:cubicBezTo>
                      <a:pt x="346" y="1969"/>
                      <a:pt x="373" y="1919"/>
                      <a:pt x="359" y="1871"/>
                    </a:cubicBezTo>
                    <a:cubicBezTo>
                      <a:pt x="225" y="1426"/>
                      <a:pt x="187" y="1119"/>
                      <a:pt x="187" y="1117"/>
                    </a:cubicBezTo>
                    <a:cubicBezTo>
                      <a:pt x="181" y="1071"/>
                      <a:pt x="143" y="1036"/>
                      <a:pt x="97" y="1036"/>
                    </a:cubicBezTo>
                    <a:close/>
                    <a:moveTo>
                      <a:pt x="19254" y="1430"/>
                    </a:moveTo>
                    <a:cubicBezTo>
                      <a:pt x="19206" y="1430"/>
                      <a:pt x="19166" y="1465"/>
                      <a:pt x="19162" y="1513"/>
                    </a:cubicBezTo>
                    <a:cubicBezTo>
                      <a:pt x="19141" y="1739"/>
                      <a:pt x="19099" y="1996"/>
                      <a:pt x="19037" y="2278"/>
                    </a:cubicBezTo>
                    <a:cubicBezTo>
                      <a:pt x="19026" y="2326"/>
                      <a:pt x="19057" y="2376"/>
                      <a:pt x="19106" y="2385"/>
                    </a:cubicBezTo>
                    <a:cubicBezTo>
                      <a:pt x="19112" y="2387"/>
                      <a:pt x="19120" y="2387"/>
                      <a:pt x="19126" y="2387"/>
                    </a:cubicBezTo>
                    <a:cubicBezTo>
                      <a:pt x="19168" y="2387"/>
                      <a:pt x="19204" y="2358"/>
                      <a:pt x="19214" y="2316"/>
                    </a:cubicBezTo>
                    <a:cubicBezTo>
                      <a:pt x="19277" y="2029"/>
                      <a:pt x="19321" y="1762"/>
                      <a:pt x="19342" y="1530"/>
                    </a:cubicBezTo>
                    <a:cubicBezTo>
                      <a:pt x="19348" y="1480"/>
                      <a:pt x="19312" y="1436"/>
                      <a:pt x="19262" y="1430"/>
                    </a:cubicBezTo>
                    <a:cubicBezTo>
                      <a:pt x="19259" y="1430"/>
                      <a:pt x="19257" y="1430"/>
                      <a:pt x="19254" y="1430"/>
                    </a:cubicBezTo>
                    <a:close/>
                    <a:moveTo>
                      <a:pt x="16018" y="2303"/>
                    </a:moveTo>
                    <a:cubicBezTo>
                      <a:pt x="15983" y="2303"/>
                      <a:pt x="15949" y="2323"/>
                      <a:pt x="15934" y="2357"/>
                    </a:cubicBezTo>
                    <a:cubicBezTo>
                      <a:pt x="15822" y="2604"/>
                      <a:pt x="15721" y="2851"/>
                      <a:pt x="15625" y="3084"/>
                    </a:cubicBezTo>
                    <a:cubicBezTo>
                      <a:pt x="15606" y="3130"/>
                      <a:pt x="15627" y="3183"/>
                      <a:pt x="15673" y="3203"/>
                    </a:cubicBezTo>
                    <a:cubicBezTo>
                      <a:pt x="15684" y="3208"/>
                      <a:pt x="15696" y="3210"/>
                      <a:pt x="15707" y="3210"/>
                    </a:cubicBezTo>
                    <a:cubicBezTo>
                      <a:pt x="15744" y="3210"/>
                      <a:pt x="15778" y="3189"/>
                      <a:pt x="15792" y="3153"/>
                    </a:cubicBezTo>
                    <a:cubicBezTo>
                      <a:pt x="15888" y="2922"/>
                      <a:pt x="15989" y="2675"/>
                      <a:pt x="16099" y="2431"/>
                    </a:cubicBezTo>
                    <a:cubicBezTo>
                      <a:pt x="16120" y="2385"/>
                      <a:pt x="16099" y="2332"/>
                      <a:pt x="16054" y="2311"/>
                    </a:cubicBezTo>
                    <a:cubicBezTo>
                      <a:pt x="16042" y="2306"/>
                      <a:pt x="16030" y="2303"/>
                      <a:pt x="16018" y="2303"/>
                    </a:cubicBezTo>
                    <a:close/>
                    <a:moveTo>
                      <a:pt x="546" y="2544"/>
                    </a:moveTo>
                    <a:cubicBezTo>
                      <a:pt x="534" y="2544"/>
                      <a:pt x="521" y="2547"/>
                      <a:pt x="509" y="2552"/>
                    </a:cubicBezTo>
                    <a:cubicBezTo>
                      <a:pt x="465" y="2573"/>
                      <a:pt x="444" y="2627"/>
                      <a:pt x="465" y="2673"/>
                    </a:cubicBezTo>
                    <a:cubicBezTo>
                      <a:pt x="574" y="2919"/>
                      <a:pt x="701" y="3156"/>
                      <a:pt x="839" y="3377"/>
                    </a:cubicBezTo>
                    <a:cubicBezTo>
                      <a:pt x="856" y="3406"/>
                      <a:pt x="887" y="3421"/>
                      <a:pt x="916" y="3421"/>
                    </a:cubicBezTo>
                    <a:cubicBezTo>
                      <a:pt x="933" y="3421"/>
                      <a:pt x="950" y="3415"/>
                      <a:pt x="964" y="3406"/>
                    </a:cubicBezTo>
                    <a:cubicBezTo>
                      <a:pt x="1008" y="3381"/>
                      <a:pt x="1019" y="3323"/>
                      <a:pt x="992" y="3281"/>
                    </a:cubicBezTo>
                    <a:cubicBezTo>
                      <a:pt x="860" y="3068"/>
                      <a:pt x="737" y="2838"/>
                      <a:pt x="630" y="2598"/>
                    </a:cubicBezTo>
                    <a:cubicBezTo>
                      <a:pt x="614" y="2564"/>
                      <a:pt x="581" y="2544"/>
                      <a:pt x="546" y="2544"/>
                    </a:cubicBezTo>
                    <a:close/>
                    <a:moveTo>
                      <a:pt x="18928" y="2969"/>
                    </a:moveTo>
                    <a:cubicBezTo>
                      <a:pt x="18889" y="2969"/>
                      <a:pt x="18852" y="2994"/>
                      <a:pt x="18840" y="3034"/>
                    </a:cubicBezTo>
                    <a:cubicBezTo>
                      <a:pt x="18773" y="3266"/>
                      <a:pt x="18692" y="3517"/>
                      <a:pt x="18604" y="3780"/>
                    </a:cubicBezTo>
                    <a:cubicBezTo>
                      <a:pt x="18587" y="3828"/>
                      <a:pt x="18611" y="3880"/>
                      <a:pt x="18659" y="3895"/>
                    </a:cubicBezTo>
                    <a:cubicBezTo>
                      <a:pt x="18669" y="3899"/>
                      <a:pt x="18681" y="3901"/>
                      <a:pt x="18690" y="3901"/>
                    </a:cubicBezTo>
                    <a:cubicBezTo>
                      <a:pt x="18727" y="3901"/>
                      <a:pt x="18763" y="3876"/>
                      <a:pt x="18775" y="3837"/>
                    </a:cubicBezTo>
                    <a:cubicBezTo>
                      <a:pt x="18865" y="3573"/>
                      <a:pt x="18945" y="3320"/>
                      <a:pt x="19014" y="3086"/>
                    </a:cubicBezTo>
                    <a:cubicBezTo>
                      <a:pt x="19030" y="3036"/>
                      <a:pt x="19001" y="2986"/>
                      <a:pt x="18953" y="2972"/>
                    </a:cubicBezTo>
                    <a:cubicBezTo>
                      <a:pt x="18945" y="2970"/>
                      <a:pt x="18936" y="2969"/>
                      <a:pt x="18928" y="2969"/>
                    </a:cubicBezTo>
                    <a:close/>
                    <a:moveTo>
                      <a:pt x="15400" y="3752"/>
                    </a:moveTo>
                    <a:cubicBezTo>
                      <a:pt x="15366" y="3752"/>
                      <a:pt x="15333" y="3772"/>
                      <a:pt x="15318" y="3805"/>
                    </a:cubicBezTo>
                    <a:cubicBezTo>
                      <a:pt x="15235" y="3981"/>
                      <a:pt x="15166" y="4110"/>
                      <a:pt x="15105" y="4198"/>
                    </a:cubicBezTo>
                    <a:cubicBezTo>
                      <a:pt x="15065" y="4256"/>
                      <a:pt x="14992" y="4317"/>
                      <a:pt x="14886" y="4380"/>
                    </a:cubicBezTo>
                    <a:cubicBezTo>
                      <a:pt x="14844" y="4407"/>
                      <a:pt x="14831" y="4463"/>
                      <a:pt x="14856" y="4505"/>
                    </a:cubicBezTo>
                    <a:cubicBezTo>
                      <a:pt x="14873" y="4534"/>
                      <a:pt x="14904" y="4549"/>
                      <a:pt x="14934" y="4549"/>
                    </a:cubicBezTo>
                    <a:cubicBezTo>
                      <a:pt x="14950" y="4549"/>
                      <a:pt x="14967" y="4545"/>
                      <a:pt x="14980" y="4536"/>
                    </a:cubicBezTo>
                    <a:cubicBezTo>
                      <a:pt x="15109" y="4459"/>
                      <a:pt x="15199" y="4382"/>
                      <a:pt x="15255" y="4302"/>
                    </a:cubicBezTo>
                    <a:cubicBezTo>
                      <a:pt x="15322" y="4204"/>
                      <a:pt x="15395" y="4070"/>
                      <a:pt x="15483" y="3882"/>
                    </a:cubicBezTo>
                    <a:cubicBezTo>
                      <a:pt x="15502" y="3836"/>
                      <a:pt x="15483" y="3782"/>
                      <a:pt x="15437" y="3761"/>
                    </a:cubicBezTo>
                    <a:cubicBezTo>
                      <a:pt x="15425" y="3755"/>
                      <a:pt x="15413" y="3752"/>
                      <a:pt x="15400" y="3752"/>
                    </a:cubicBezTo>
                    <a:close/>
                    <a:moveTo>
                      <a:pt x="1382" y="3871"/>
                    </a:moveTo>
                    <a:cubicBezTo>
                      <a:pt x="1361" y="3871"/>
                      <a:pt x="1340" y="3878"/>
                      <a:pt x="1322" y="3893"/>
                    </a:cubicBezTo>
                    <a:cubicBezTo>
                      <a:pt x="1286" y="3928"/>
                      <a:pt x="1280" y="3983"/>
                      <a:pt x="1315" y="4022"/>
                    </a:cubicBezTo>
                    <a:cubicBezTo>
                      <a:pt x="1491" y="4225"/>
                      <a:pt x="1683" y="4415"/>
                      <a:pt x="1886" y="4582"/>
                    </a:cubicBezTo>
                    <a:cubicBezTo>
                      <a:pt x="1904" y="4595"/>
                      <a:pt x="1925" y="4603"/>
                      <a:pt x="1944" y="4603"/>
                    </a:cubicBezTo>
                    <a:cubicBezTo>
                      <a:pt x="1971" y="4603"/>
                      <a:pt x="1996" y="4591"/>
                      <a:pt x="2015" y="4568"/>
                    </a:cubicBezTo>
                    <a:cubicBezTo>
                      <a:pt x="2045" y="4530"/>
                      <a:pt x="2040" y="4472"/>
                      <a:pt x="2001" y="4442"/>
                    </a:cubicBezTo>
                    <a:cubicBezTo>
                      <a:pt x="1806" y="4281"/>
                      <a:pt x="1622" y="4098"/>
                      <a:pt x="1451" y="3903"/>
                    </a:cubicBezTo>
                    <a:cubicBezTo>
                      <a:pt x="1433" y="3882"/>
                      <a:pt x="1408" y="3871"/>
                      <a:pt x="1382" y="3871"/>
                    </a:cubicBezTo>
                    <a:close/>
                    <a:moveTo>
                      <a:pt x="14210" y="4673"/>
                    </a:moveTo>
                    <a:cubicBezTo>
                      <a:pt x="14201" y="4673"/>
                      <a:pt x="14191" y="4675"/>
                      <a:pt x="14182" y="4678"/>
                    </a:cubicBezTo>
                    <a:cubicBezTo>
                      <a:pt x="13964" y="4749"/>
                      <a:pt x="13710" y="4818"/>
                      <a:pt x="13430" y="4885"/>
                    </a:cubicBezTo>
                    <a:cubicBezTo>
                      <a:pt x="13382" y="4896"/>
                      <a:pt x="13352" y="4946"/>
                      <a:pt x="13363" y="4994"/>
                    </a:cubicBezTo>
                    <a:cubicBezTo>
                      <a:pt x="13373" y="5036"/>
                      <a:pt x="13411" y="5063"/>
                      <a:pt x="13451" y="5063"/>
                    </a:cubicBezTo>
                    <a:cubicBezTo>
                      <a:pt x="13459" y="5063"/>
                      <a:pt x="13465" y="5063"/>
                      <a:pt x="13472" y="5061"/>
                    </a:cubicBezTo>
                    <a:cubicBezTo>
                      <a:pt x="13758" y="4994"/>
                      <a:pt x="14015" y="4923"/>
                      <a:pt x="14238" y="4850"/>
                    </a:cubicBezTo>
                    <a:cubicBezTo>
                      <a:pt x="14286" y="4835"/>
                      <a:pt x="14313" y="4783"/>
                      <a:pt x="14297" y="4735"/>
                    </a:cubicBezTo>
                    <a:cubicBezTo>
                      <a:pt x="14285" y="4698"/>
                      <a:pt x="14249" y="4673"/>
                      <a:pt x="14210" y="4673"/>
                    </a:cubicBezTo>
                    <a:close/>
                    <a:moveTo>
                      <a:pt x="12682" y="5046"/>
                    </a:moveTo>
                    <a:cubicBezTo>
                      <a:pt x="12677" y="5046"/>
                      <a:pt x="12671" y="5047"/>
                      <a:pt x="12665" y="5048"/>
                    </a:cubicBezTo>
                    <a:cubicBezTo>
                      <a:pt x="12421" y="5094"/>
                      <a:pt x="12160" y="5138"/>
                      <a:pt x="11892" y="5180"/>
                    </a:cubicBezTo>
                    <a:cubicBezTo>
                      <a:pt x="11842" y="5188"/>
                      <a:pt x="11807" y="5234"/>
                      <a:pt x="11815" y="5284"/>
                    </a:cubicBezTo>
                    <a:lnTo>
                      <a:pt x="11815" y="5282"/>
                    </a:lnTo>
                    <a:cubicBezTo>
                      <a:pt x="11823" y="5328"/>
                      <a:pt x="11861" y="5361"/>
                      <a:pt x="11905" y="5361"/>
                    </a:cubicBezTo>
                    <a:cubicBezTo>
                      <a:pt x="11909" y="5361"/>
                      <a:pt x="11915" y="5359"/>
                      <a:pt x="11919" y="5359"/>
                    </a:cubicBezTo>
                    <a:cubicBezTo>
                      <a:pt x="12191" y="5316"/>
                      <a:pt x="12452" y="5272"/>
                      <a:pt x="12698" y="5226"/>
                    </a:cubicBezTo>
                    <a:cubicBezTo>
                      <a:pt x="12747" y="5217"/>
                      <a:pt x="12780" y="5169"/>
                      <a:pt x="12770" y="5119"/>
                    </a:cubicBezTo>
                    <a:cubicBezTo>
                      <a:pt x="12762" y="5077"/>
                      <a:pt x="12725" y="5046"/>
                      <a:pt x="12682" y="5046"/>
                    </a:cubicBezTo>
                    <a:close/>
                    <a:moveTo>
                      <a:pt x="2592" y="4863"/>
                    </a:moveTo>
                    <a:cubicBezTo>
                      <a:pt x="2560" y="4863"/>
                      <a:pt x="2530" y="4880"/>
                      <a:pt x="2514" y="4910"/>
                    </a:cubicBezTo>
                    <a:cubicBezTo>
                      <a:pt x="2489" y="4954"/>
                      <a:pt x="2504" y="5010"/>
                      <a:pt x="2548" y="5034"/>
                    </a:cubicBezTo>
                    <a:cubicBezTo>
                      <a:pt x="2776" y="5163"/>
                      <a:pt x="3022" y="5274"/>
                      <a:pt x="3277" y="5364"/>
                    </a:cubicBezTo>
                    <a:cubicBezTo>
                      <a:pt x="3287" y="5368"/>
                      <a:pt x="3296" y="5370"/>
                      <a:pt x="3308" y="5370"/>
                    </a:cubicBezTo>
                    <a:cubicBezTo>
                      <a:pt x="3344" y="5370"/>
                      <a:pt x="3379" y="5347"/>
                      <a:pt x="3392" y="5309"/>
                    </a:cubicBezTo>
                    <a:cubicBezTo>
                      <a:pt x="3409" y="5263"/>
                      <a:pt x="3384" y="5211"/>
                      <a:pt x="3336" y="5194"/>
                    </a:cubicBezTo>
                    <a:cubicBezTo>
                      <a:pt x="3093" y="5107"/>
                      <a:pt x="2857" y="5000"/>
                      <a:pt x="2636" y="4875"/>
                    </a:cubicBezTo>
                    <a:cubicBezTo>
                      <a:pt x="2622" y="4867"/>
                      <a:pt x="2607" y="4863"/>
                      <a:pt x="2592" y="4863"/>
                    </a:cubicBezTo>
                    <a:close/>
                    <a:moveTo>
                      <a:pt x="18424" y="4459"/>
                    </a:moveTo>
                    <a:cubicBezTo>
                      <a:pt x="18387" y="4459"/>
                      <a:pt x="18352" y="4481"/>
                      <a:pt x="18339" y="4518"/>
                    </a:cubicBezTo>
                    <a:cubicBezTo>
                      <a:pt x="18253" y="4749"/>
                      <a:pt x="18159" y="4994"/>
                      <a:pt x="18055" y="5251"/>
                    </a:cubicBezTo>
                    <a:cubicBezTo>
                      <a:pt x="18038" y="5297"/>
                      <a:pt x="18061" y="5351"/>
                      <a:pt x="18107" y="5368"/>
                    </a:cubicBezTo>
                    <a:cubicBezTo>
                      <a:pt x="18118" y="5372"/>
                      <a:pt x="18128" y="5374"/>
                      <a:pt x="18140" y="5374"/>
                    </a:cubicBezTo>
                    <a:cubicBezTo>
                      <a:pt x="18176" y="5374"/>
                      <a:pt x="18211" y="5353"/>
                      <a:pt x="18224" y="5318"/>
                    </a:cubicBezTo>
                    <a:cubicBezTo>
                      <a:pt x="18328" y="5059"/>
                      <a:pt x="18423" y="4812"/>
                      <a:pt x="18510" y="4582"/>
                    </a:cubicBezTo>
                    <a:cubicBezTo>
                      <a:pt x="18527" y="4536"/>
                      <a:pt x="18502" y="4482"/>
                      <a:pt x="18456" y="4465"/>
                    </a:cubicBezTo>
                    <a:cubicBezTo>
                      <a:pt x="18445" y="4461"/>
                      <a:pt x="18434" y="4459"/>
                      <a:pt x="18424" y="4459"/>
                    </a:cubicBezTo>
                    <a:close/>
                    <a:moveTo>
                      <a:pt x="11128" y="5289"/>
                    </a:moveTo>
                    <a:cubicBezTo>
                      <a:pt x="11124" y="5289"/>
                      <a:pt x="11119" y="5289"/>
                      <a:pt x="11115" y="5290"/>
                    </a:cubicBezTo>
                    <a:cubicBezTo>
                      <a:pt x="10862" y="5320"/>
                      <a:pt x="10599" y="5351"/>
                      <a:pt x="10334" y="5378"/>
                    </a:cubicBezTo>
                    <a:cubicBezTo>
                      <a:pt x="10284" y="5384"/>
                      <a:pt x="10248" y="5428"/>
                      <a:pt x="10254" y="5478"/>
                    </a:cubicBezTo>
                    <a:cubicBezTo>
                      <a:pt x="10259" y="5524"/>
                      <a:pt x="10298" y="5560"/>
                      <a:pt x="10344" y="5560"/>
                    </a:cubicBezTo>
                    <a:cubicBezTo>
                      <a:pt x="10348" y="5560"/>
                      <a:pt x="10350" y="5558"/>
                      <a:pt x="10353" y="5558"/>
                    </a:cubicBezTo>
                    <a:cubicBezTo>
                      <a:pt x="10618" y="5531"/>
                      <a:pt x="10883" y="5501"/>
                      <a:pt x="11138" y="5468"/>
                    </a:cubicBezTo>
                    <a:cubicBezTo>
                      <a:pt x="11188" y="5462"/>
                      <a:pt x="11222" y="5416"/>
                      <a:pt x="11217" y="5368"/>
                    </a:cubicBezTo>
                    <a:cubicBezTo>
                      <a:pt x="11211" y="5323"/>
                      <a:pt x="11173" y="5289"/>
                      <a:pt x="11128" y="5289"/>
                    </a:cubicBezTo>
                    <a:close/>
                    <a:moveTo>
                      <a:pt x="4064" y="5393"/>
                    </a:moveTo>
                    <a:cubicBezTo>
                      <a:pt x="4022" y="5393"/>
                      <a:pt x="3984" y="5424"/>
                      <a:pt x="3975" y="5466"/>
                    </a:cubicBezTo>
                    <a:cubicBezTo>
                      <a:pt x="3966" y="5516"/>
                      <a:pt x="3998" y="5564"/>
                      <a:pt x="4048" y="5573"/>
                    </a:cubicBezTo>
                    <a:cubicBezTo>
                      <a:pt x="4238" y="5610"/>
                      <a:pt x="4438" y="5637"/>
                      <a:pt x="4639" y="5656"/>
                    </a:cubicBezTo>
                    <a:cubicBezTo>
                      <a:pt x="4704" y="5662"/>
                      <a:pt x="4769" y="5666"/>
                      <a:pt x="4837" y="5671"/>
                    </a:cubicBezTo>
                    <a:lnTo>
                      <a:pt x="4844" y="5671"/>
                    </a:lnTo>
                    <a:cubicBezTo>
                      <a:pt x="4890" y="5671"/>
                      <a:pt x="4931" y="5637"/>
                      <a:pt x="4934" y="5589"/>
                    </a:cubicBezTo>
                    <a:cubicBezTo>
                      <a:pt x="4938" y="5539"/>
                      <a:pt x="4900" y="5495"/>
                      <a:pt x="4850" y="5491"/>
                    </a:cubicBezTo>
                    <a:cubicBezTo>
                      <a:pt x="4785" y="5485"/>
                      <a:pt x="4720" y="5479"/>
                      <a:pt x="4654" y="5474"/>
                    </a:cubicBezTo>
                    <a:cubicBezTo>
                      <a:pt x="4459" y="5456"/>
                      <a:pt x="4267" y="5430"/>
                      <a:pt x="4081" y="5395"/>
                    </a:cubicBezTo>
                    <a:cubicBezTo>
                      <a:pt x="4075" y="5394"/>
                      <a:pt x="4069" y="5393"/>
                      <a:pt x="4064" y="5393"/>
                    </a:cubicBezTo>
                    <a:close/>
                    <a:moveTo>
                      <a:pt x="9560" y="5449"/>
                    </a:moveTo>
                    <a:cubicBezTo>
                      <a:pt x="9558" y="5449"/>
                      <a:pt x="9556" y="5449"/>
                      <a:pt x="9554" y="5449"/>
                    </a:cubicBezTo>
                    <a:cubicBezTo>
                      <a:pt x="9295" y="5470"/>
                      <a:pt x="9032" y="5489"/>
                      <a:pt x="8769" y="5504"/>
                    </a:cubicBezTo>
                    <a:cubicBezTo>
                      <a:pt x="8719" y="5506"/>
                      <a:pt x="8681" y="5550"/>
                      <a:pt x="8685" y="5600"/>
                    </a:cubicBezTo>
                    <a:cubicBezTo>
                      <a:pt x="8688" y="5648"/>
                      <a:pt x="8729" y="5685"/>
                      <a:pt x="8775" y="5685"/>
                    </a:cubicBezTo>
                    <a:lnTo>
                      <a:pt x="8780" y="5685"/>
                    </a:lnTo>
                    <a:cubicBezTo>
                      <a:pt x="9043" y="5669"/>
                      <a:pt x="9308" y="5652"/>
                      <a:pt x="9567" y="5631"/>
                    </a:cubicBezTo>
                    <a:cubicBezTo>
                      <a:pt x="9619" y="5627"/>
                      <a:pt x="9655" y="5583"/>
                      <a:pt x="9651" y="5533"/>
                    </a:cubicBezTo>
                    <a:cubicBezTo>
                      <a:pt x="9648" y="5486"/>
                      <a:pt x="9607" y="5449"/>
                      <a:pt x="9560" y="5449"/>
                    </a:cubicBezTo>
                    <a:close/>
                    <a:moveTo>
                      <a:pt x="5629" y="5539"/>
                    </a:moveTo>
                    <a:cubicBezTo>
                      <a:pt x="5581" y="5539"/>
                      <a:pt x="5540" y="5577"/>
                      <a:pt x="5539" y="5625"/>
                    </a:cubicBezTo>
                    <a:cubicBezTo>
                      <a:pt x="5537" y="5675"/>
                      <a:pt x="5575" y="5717"/>
                      <a:pt x="5625" y="5719"/>
                    </a:cubicBezTo>
                    <a:cubicBezTo>
                      <a:pt x="5880" y="5731"/>
                      <a:pt x="6145" y="5738"/>
                      <a:pt x="6413" y="5742"/>
                    </a:cubicBezTo>
                    <a:lnTo>
                      <a:pt x="6415" y="5742"/>
                    </a:lnTo>
                    <a:cubicBezTo>
                      <a:pt x="6465" y="5742"/>
                      <a:pt x="6505" y="5702"/>
                      <a:pt x="6505" y="5652"/>
                    </a:cubicBezTo>
                    <a:cubicBezTo>
                      <a:pt x="6507" y="5602"/>
                      <a:pt x="6467" y="5560"/>
                      <a:pt x="6417" y="5560"/>
                    </a:cubicBezTo>
                    <a:cubicBezTo>
                      <a:pt x="6149" y="5556"/>
                      <a:pt x="5886" y="5549"/>
                      <a:pt x="5633" y="5539"/>
                    </a:cubicBezTo>
                    <a:cubicBezTo>
                      <a:pt x="5631" y="5539"/>
                      <a:pt x="5630" y="5539"/>
                      <a:pt x="5629" y="5539"/>
                    </a:cubicBezTo>
                    <a:close/>
                    <a:moveTo>
                      <a:pt x="7993" y="5541"/>
                    </a:moveTo>
                    <a:cubicBezTo>
                      <a:pt x="7991" y="5541"/>
                      <a:pt x="7988" y="5541"/>
                      <a:pt x="7986" y="5541"/>
                    </a:cubicBezTo>
                    <a:cubicBezTo>
                      <a:pt x="7722" y="5550"/>
                      <a:pt x="7457" y="5558"/>
                      <a:pt x="7202" y="5560"/>
                    </a:cubicBezTo>
                    <a:cubicBezTo>
                      <a:pt x="7150" y="5562"/>
                      <a:pt x="7110" y="5602"/>
                      <a:pt x="7112" y="5652"/>
                    </a:cubicBezTo>
                    <a:cubicBezTo>
                      <a:pt x="7112" y="5702"/>
                      <a:pt x="7152" y="5742"/>
                      <a:pt x="7202" y="5742"/>
                    </a:cubicBezTo>
                    <a:lnTo>
                      <a:pt x="7204" y="5742"/>
                    </a:lnTo>
                    <a:cubicBezTo>
                      <a:pt x="7461" y="5738"/>
                      <a:pt x="7727" y="5733"/>
                      <a:pt x="7992" y="5723"/>
                    </a:cubicBezTo>
                    <a:cubicBezTo>
                      <a:pt x="8042" y="5721"/>
                      <a:pt x="8082" y="5679"/>
                      <a:pt x="8080" y="5629"/>
                    </a:cubicBezTo>
                    <a:cubicBezTo>
                      <a:pt x="8078" y="5581"/>
                      <a:pt x="8040" y="5541"/>
                      <a:pt x="7993" y="5541"/>
                    </a:cubicBezTo>
                    <a:close/>
                    <a:moveTo>
                      <a:pt x="17843" y="5923"/>
                    </a:moveTo>
                    <a:cubicBezTo>
                      <a:pt x="17808" y="5923"/>
                      <a:pt x="17774" y="5944"/>
                      <a:pt x="17760" y="5978"/>
                    </a:cubicBezTo>
                    <a:cubicBezTo>
                      <a:pt x="17666" y="6206"/>
                      <a:pt x="17566" y="6444"/>
                      <a:pt x="17455" y="6703"/>
                    </a:cubicBezTo>
                    <a:cubicBezTo>
                      <a:pt x="17434" y="6749"/>
                      <a:pt x="17455" y="6803"/>
                      <a:pt x="17501" y="6822"/>
                    </a:cubicBezTo>
                    <a:cubicBezTo>
                      <a:pt x="17514" y="6828"/>
                      <a:pt x="17526" y="6830"/>
                      <a:pt x="17537" y="6830"/>
                    </a:cubicBezTo>
                    <a:cubicBezTo>
                      <a:pt x="17572" y="6830"/>
                      <a:pt x="17606" y="6809"/>
                      <a:pt x="17622" y="6774"/>
                    </a:cubicBezTo>
                    <a:cubicBezTo>
                      <a:pt x="17733" y="6515"/>
                      <a:pt x="17833" y="6277"/>
                      <a:pt x="17927" y="6049"/>
                    </a:cubicBezTo>
                    <a:cubicBezTo>
                      <a:pt x="17946" y="6003"/>
                      <a:pt x="17925" y="5949"/>
                      <a:pt x="17879" y="5930"/>
                    </a:cubicBezTo>
                    <a:cubicBezTo>
                      <a:pt x="17867" y="5925"/>
                      <a:pt x="17855" y="5923"/>
                      <a:pt x="17843" y="5923"/>
                    </a:cubicBezTo>
                    <a:close/>
                    <a:moveTo>
                      <a:pt x="17226" y="7371"/>
                    </a:moveTo>
                    <a:cubicBezTo>
                      <a:pt x="17190" y="7371"/>
                      <a:pt x="17156" y="7392"/>
                      <a:pt x="17142" y="7426"/>
                    </a:cubicBezTo>
                    <a:cubicBezTo>
                      <a:pt x="17060" y="7613"/>
                      <a:pt x="16981" y="7797"/>
                      <a:pt x="16902" y="7975"/>
                    </a:cubicBezTo>
                    <a:lnTo>
                      <a:pt x="16828" y="8148"/>
                    </a:lnTo>
                    <a:cubicBezTo>
                      <a:pt x="16806" y="8194"/>
                      <a:pt x="16828" y="8247"/>
                      <a:pt x="16874" y="8267"/>
                    </a:cubicBezTo>
                    <a:cubicBezTo>
                      <a:pt x="16885" y="8272"/>
                      <a:pt x="16898" y="8274"/>
                      <a:pt x="16910" y="8274"/>
                    </a:cubicBezTo>
                    <a:cubicBezTo>
                      <a:pt x="16945" y="8274"/>
                      <a:pt x="16979" y="8253"/>
                      <a:pt x="16992" y="8221"/>
                    </a:cubicBezTo>
                    <a:lnTo>
                      <a:pt x="17069" y="8048"/>
                    </a:lnTo>
                    <a:cubicBezTo>
                      <a:pt x="17146" y="7870"/>
                      <a:pt x="17227" y="7685"/>
                      <a:pt x="17309" y="7497"/>
                    </a:cubicBezTo>
                    <a:cubicBezTo>
                      <a:pt x="17328" y="7453"/>
                      <a:pt x="17307" y="7400"/>
                      <a:pt x="17261" y="7379"/>
                    </a:cubicBezTo>
                    <a:cubicBezTo>
                      <a:pt x="17250" y="7374"/>
                      <a:pt x="17238" y="7371"/>
                      <a:pt x="17226" y="7371"/>
                    </a:cubicBezTo>
                    <a:close/>
                    <a:moveTo>
                      <a:pt x="16596" y="8815"/>
                    </a:moveTo>
                    <a:cubicBezTo>
                      <a:pt x="16561" y="8815"/>
                      <a:pt x="16527" y="8837"/>
                      <a:pt x="16513" y="8871"/>
                    </a:cubicBezTo>
                    <a:cubicBezTo>
                      <a:pt x="16482" y="8942"/>
                      <a:pt x="16452" y="9011"/>
                      <a:pt x="16423" y="9080"/>
                    </a:cubicBezTo>
                    <a:cubicBezTo>
                      <a:pt x="16356" y="9239"/>
                      <a:pt x="16281" y="9412"/>
                      <a:pt x="16204" y="9594"/>
                    </a:cubicBezTo>
                    <a:cubicBezTo>
                      <a:pt x="16183" y="9640"/>
                      <a:pt x="16204" y="9694"/>
                      <a:pt x="16250" y="9715"/>
                    </a:cubicBezTo>
                    <a:cubicBezTo>
                      <a:pt x="16262" y="9719"/>
                      <a:pt x="16275" y="9723"/>
                      <a:pt x="16287" y="9723"/>
                    </a:cubicBezTo>
                    <a:cubicBezTo>
                      <a:pt x="16321" y="9723"/>
                      <a:pt x="16356" y="9702"/>
                      <a:pt x="16369" y="9667"/>
                    </a:cubicBezTo>
                    <a:cubicBezTo>
                      <a:pt x="16448" y="9485"/>
                      <a:pt x="16523" y="9312"/>
                      <a:pt x="16590" y="9151"/>
                    </a:cubicBezTo>
                    <a:cubicBezTo>
                      <a:pt x="16618" y="9082"/>
                      <a:pt x="16649" y="9013"/>
                      <a:pt x="16680" y="8942"/>
                    </a:cubicBezTo>
                    <a:cubicBezTo>
                      <a:pt x="16699" y="8896"/>
                      <a:pt x="16678" y="8842"/>
                      <a:pt x="16632" y="8823"/>
                    </a:cubicBezTo>
                    <a:cubicBezTo>
                      <a:pt x="16620" y="8818"/>
                      <a:pt x="16608" y="8815"/>
                      <a:pt x="16596" y="8815"/>
                    </a:cubicBezTo>
                    <a:close/>
                    <a:moveTo>
                      <a:pt x="15977" y="10264"/>
                    </a:moveTo>
                    <a:cubicBezTo>
                      <a:pt x="15941" y="10264"/>
                      <a:pt x="15907" y="10285"/>
                      <a:pt x="15891" y="10319"/>
                    </a:cubicBezTo>
                    <a:cubicBezTo>
                      <a:pt x="15792" y="10551"/>
                      <a:pt x="15688" y="10793"/>
                      <a:pt x="15581" y="11042"/>
                    </a:cubicBezTo>
                    <a:cubicBezTo>
                      <a:pt x="15560" y="11088"/>
                      <a:pt x="15581" y="11142"/>
                      <a:pt x="15627" y="11161"/>
                    </a:cubicBezTo>
                    <a:cubicBezTo>
                      <a:pt x="15638" y="11167"/>
                      <a:pt x="15652" y="11169"/>
                      <a:pt x="15663" y="11169"/>
                    </a:cubicBezTo>
                    <a:cubicBezTo>
                      <a:pt x="15698" y="11169"/>
                      <a:pt x="15732" y="11150"/>
                      <a:pt x="15746" y="11115"/>
                    </a:cubicBezTo>
                    <a:cubicBezTo>
                      <a:pt x="15855" y="10866"/>
                      <a:pt x="15959" y="10622"/>
                      <a:pt x="16058" y="10390"/>
                    </a:cubicBezTo>
                    <a:cubicBezTo>
                      <a:pt x="16079" y="10344"/>
                      <a:pt x="16058" y="10292"/>
                      <a:pt x="16012" y="10271"/>
                    </a:cubicBezTo>
                    <a:cubicBezTo>
                      <a:pt x="16001" y="10266"/>
                      <a:pt x="15989" y="10264"/>
                      <a:pt x="15977" y="10264"/>
                    </a:cubicBezTo>
                    <a:close/>
                    <a:moveTo>
                      <a:pt x="15350" y="11711"/>
                    </a:moveTo>
                    <a:cubicBezTo>
                      <a:pt x="15315" y="11711"/>
                      <a:pt x="15282" y="11731"/>
                      <a:pt x="15266" y="11766"/>
                    </a:cubicBezTo>
                    <a:cubicBezTo>
                      <a:pt x="15164" y="12003"/>
                      <a:pt x="15059" y="12245"/>
                      <a:pt x="14951" y="12489"/>
                    </a:cubicBezTo>
                    <a:cubicBezTo>
                      <a:pt x="14932" y="12535"/>
                      <a:pt x="14953" y="12587"/>
                      <a:pt x="14999" y="12608"/>
                    </a:cubicBezTo>
                    <a:cubicBezTo>
                      <a:pt x="15011" y="12611"/>
                      <a:pt x="15022" y="12615"/>
                      <a:pt x="15036" y="12615"/>
                    </a:cubicBezTo>
                    <a:cubicBezTo>
                      <a:pt x="15070" y="12615"/>
                      <a:pt x="15103" y="12594"/>
                      <a:pt x="15118" y="12560"/>
                    </a:cubicBezTo>
                    <a:cubicBezTo>
                      <a:pt x="15224" y="12316"/>
                      <a:pt x="15329" y="12074"/>
                      <a:pt x="15433" y="11838"/>
                    </a:cubicBezTo>
                    <a:cubicBezTo>
                      <a:pt x="15452" y="11792"/>
                      <a:pt x="15431" y="11739"/>
                      <a:pt x="15385" y="11718"/>
                    </a:cubicBezTo>
                    <a:cubicBezTo>
                      <a:pt x="15373" y="11713"/>
                      <a:pt x="15362" y="11711"/>
                      <a:pt x="15350" y="11711"/>
                    </a:cubicBezTo>
                    <a:close/>
                    <a:moveTo>
                      <a:pt x="14720" y="13156"/>
                    </a:moveTo>
                    <a:cubicBezTo>
                      <a:pt x="14686" y="13156"/>
                      <a:pt x="14652" y="13176"/>
                      <a:pt x="14637" y="13210"/>
                    </a:cubicBezTo>
                    <a:lnTo>
                      <a:pt x="14322" y="13933"/>
                    </a:lnTo>
                    <a:cubicBezTo>
                      <a:pt x="14303" y="13979"/>
                      <a:pt x="14324" y="14033"/>
                      <a:pt x="14368" y="14052"/>
                    </a:cubicBezTo>
                    <a:lnTo>
                      <a:pt x="14370" y="14052"/>
                    </a:lnTo>
                    <a:cubicBezTo>
                      <a:pt x="14382" y="14058"/>
                      <a:pt x="14393" y="14060"/>
                      <a:pt x="14405" y="14060"/>
                    </a:cubicBezTo>
                    <a:cubicBezTo>
                      <a:pt x="14441" y="14060"/>
                      <a:pt x="14474" y="14039"/>
                      <a:pt x="14489" y="14006"/>
                    </a:cubicBezTo>
                    <a:lnTo>
                      <a:pt x="14804" y="13283"/>
                    </a:lnTo>
                    <a:cubicBezTo>
                      <a:pt x="14825" y="13237"/>
                      <a:pt x="14804" y="13183"/>
                      <a:pt x="14758" y="13164"/>
                    </a:cubicBezTo>
                    <a:cubicBezTo>
                      <a:pt x="14746" y="13158"/>
                      <a:pt x="14733" y="13156"/>
                      <a:pt x="14720" y="13156"/>
                    </a:cubicBezTo>
                    <a:close/>
                    <a:moveTo>
                      <a:pt x="14089" y="14600"/>
                    </a:moveTo>
                    <a:cubicBezTo>
                      <a:pt x="14054" y="14600"/>
                      <a:pt x="14021" y="14621"/>
                      <a:pt x="14006" y="14654"/>
                    </a:cubicBezTo>
                    <a:lnTo>
                      <a:pt x="13691" y="15378"/>
                    </a:lnTo>
                    <a:cubicBezTo>
                      <a:pt x="13670" y="15424"/>
                      <a:pt x="13691" y="15475"/>
                      <a:pt x="13737" y="15497"/>
                    </a:cubicBezTo>
                    <a:cubicBezTo>
                      <a:pt x="13749" y="15502"/>
                      <a:pt x="13762" y="15504"/>
                      <a:pt x="13774" y="15504"/>
                    </a:cubicBezTo>
                    <a:cubicBezTo>
                      <a:pt x="13808" y="15504"/>
                      <a:pt x="13843" y="15483"/>
                      <a:pt x="13856" y="15450"/>
                    </a:cubicBezTo>
                    <a:lnTo>
                      <a:pt x="14173" y="14727"/>
                    </a:lnTo>
                    <a:cubicBezTo>
                      <a:pt x="14194" y="14681"/>
                      <a:pt x="14173" y="14628"/>
                      <a:pt x="14127" y="14608"/>
                    </a:cubicBezTo>
                    <a:cubicBezTo>
                      <a:pt x="14114" y="14603"/>
                      <a:pt x="14102" y="14600"/>
                      <a:pt x="14089" y="14600"/>
                    </a:cubicBezTo>
                    <a:close/>
                    <a:moveTo>
                      <a:pt x="13458" y="16044"/>
                    </a:moveTo>
                    <a:cubicBezTo>
                      <a:pt x="13423" y="16044"/>
                      <a:pt x="13389" y="16064"/>
                      <a:pt x="13375" y="16099"/>
                    </a:cubicBezTo>
                    <a:lnTo>
                      <a:pt x="13058" y="16820"/>
                    </a:lnTo>
                    <a:cubicBezTo>
                      <a:pt x="13037" y="16866"/>
                      <a:pt x="13058" y="16920"/>
                      <a:pt x="13104" y="16939"/>
                    </a:cubicBezTo>
                    <a:cubicBezTo>
                      <a:pt x="13116" y="16945"/>
                      <a:pt x="13129" y="16947"/>
                      <a:pt x="13141" y="16947"/>
                    </a:cubicBezTo>
                    <a:cubicBezTo>
                      <a:pt x="13175" y="16947"/>
                      <a:pt x="13210" y="16928"/>
                      <a:pt x="13223" y="16893"/>
                    </a:cubicBezTo>
                    <a:lnTo>
                      <a:pt x="13540" y="16172"/>
                    </a:lnTo>
                    <a:cubicBezTo>
                      <a:pt x="13561" y="16126"/>
                      <a:pt x="13540" y="16072"/>
                      <a:pt x="13494" y="16051"/>
                    </a:cubicBezTo>
                    <a:cubicBezTo>
                      <a:pt x="13482" y="16046"/>
                      <a:pt x="13470" y="16044"/>
                      <a:pt x="13458" y="16044"/>
                    </a:cubicBezTo>
                    <a:close/>
                    <a:moveTo>
                      <a:pt x="12823" y="17487"/>
                    </a:moveTo>
                    <a:cubicBezTo>
                      <a:pt x="12789" y="17487"/>
                      <a:pt x="12756" y="17508"/>
                      <a:pt x="12742" y="17541"/>
                    </a:cubicBezTo>
                    <a:lnTo>
                      <a:pt x="12423" y="18265"/>
                    </a:lnTo>
                    <a:cubicBezTo>
                      <a:pt x="12404" y="18311"/>
                      <a:pt x="12425" y="18364"/>
                      <a:pt x="12469" y="18383"/>
                    </a:cubicBezTo>
                    <a:cubicBezTo>
                      <a:pt x="12483" y="18389"/>
                      <a:pt x="12494" y="18391"/>
                      <a:pt x="12506" y="18391"/>
                    </a:cubicBezTo>
                    <a:cubicBezTo>
                      <a:pt x="12542" y="18391"/>
                      <a:pt x="12575" y="18372"/>
                      <a:pt x="12590" y="18337"/>
                    </a:cubicBezTo>
                    <a:lnTo>
                      <a:pt x="12907" y="17614"/>
                    </a:lnTo>
                    <a:cubicBezTo>
                      <a:pt x="12928" y="17568"/>
                      <a:pt x="12907" y="17516"/>
                      <a:pt x="12861" y="17495"/>
                    </a:cubicBezTo>
                    <a:cubicBezTo>
                      <a:pt x="12848" y="17490"/>
                      <a:pt x="12836" y="17487"/>
                      <a:pt x="12823" y="174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8"/>
              <p:cNvSpPr/>
              <p:nvPr/>
            </p:nvSpPr>
            <p:spPr>
              <a:xfrm>
                <a:off x="2276600" y="4495900"/>
                <a:ext cx="187175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2084" extrusionOk="0">
                    <a:moveTo>
                      <a:pt x="426" y="0"/>
                    </a:moveTo>
                    <a:lnTo>
                      <a:pt x="0" y="1863"/>
                    </a:lnTo>
                    <a:lnTo>
                      <a:pt x="6766" y="2083"/>
                    </a:lnTo>
                    <a:lnTo>
                      <a:pt x="7487" y="240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8"/>
              <p:cNvSpPr/>
              <p:nvPr/>
            </p:nvSpPr>
            <p:spPr>
              <a:xfrm>
                <a:off x="2546450" y="4131650"/>
                <a:ext cx="118375" cy="220425"/>
              </a:xfrm>
              <a:custGeom>
                <a:avLst/>
                <a:gdLst/>
                <a:ahLst/>
                <a:cxnLst/>
                <a:rect l="l" t="t" r="r" b="b"/>
                <a:pathLst>
                  <a:path w="4735" h="8817" extrusionOk="0">
                    <a:moveTo>
                      <a:pt x="4613" y="1"/>
                    </a:moveTo>
                    <a:cubicBezTo>
                      <a:pt x="4587" y="1"/>
                      <a:pt x="4561" y="14"/>
                      <a:pt x="4546" y="47"/>
                    </a:cubicBezTo>
                    <a:cubicBezTo>
                      <a:pt x="3200" y="3005"/>
                      <a:pt x="1698" y="5884"/>
                      <a:pt x="42" y="8681"/>
                    </a:cubicBezTo>
                    <a:cubicBezTo>
                      <a:pt x="1" y="8752"/>
                      <a:pt x="64" y="8817"/>
                      <a:pt x="126" y="8817"/>
                    </a:cubicBezTo>
                    <a:cubicBezTo>
                      <a:pt x="154" y="8817"/>
                      <a:pt x="181" y="8804"/>
                      <a:pt x="199" y="8773"/>
                    </a:cubicBezTo>
                    <a:cubicBezTo>
                      <a:pt x="1853" y="5977"/>
                      <a:pt x="3355" y="3097"/>
                      <a:pt x="4702" y="139"/>
                    </a:cubicBezTo>
                    <a:cubicBezTo>
                      <a:pt x="4735" y="67"/>
                      <a:pt x="4671" y="1"/>
                      <a:pt x="46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8"/>
              <p:cNvSpPr/>
              <p:nvPr/>
            </p:nvSpPr>
            <p:spPr>
              <a:xfrm>
                <a:off x="2415575" y="4053500"/>
                <a:ext cx="5880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5253" extrusionOk="0">
                    <a:moveTo>
                      <a:pt x="2230" y="1"/>
                    </a:moveTo>
                    <a:cubicBezTo>
                      <a:pt x="2203" y="1"/>
                      <a:pt x="2177" y="15"/>
                      <a:pt x="2162" y="48"/>
                    </a:cubicBezTo>
                    <a:cubicBezTo>
                      <a:pt x="1379" y="1715"/>
                      <a:pt x="668" y="3415"/>
                      <a:pt x="25" y="5143"/>
                    </a:cubicBezTo>
                    <a:cubicBezTo>
                      <a:pt x="1" y="5209"/>
                      <a:pt x="55" y="5252"/>
                      <a:pt x="111" y="5252"/>
                    </a:cubicBezTo>
                    <a:cubicBezTo>
                      <a:pt x="148" y="5252"/>
                      <a:pt x="186" y="5234"/>
                      <a:pt x="202" y="5191"/>
                    </a:cubicBezTo>
                    <a:cubicBezTo>
                      <a:pt x="836" y="3478"/>
                      <a:pt x="1544" y="1794"/>
                      <a:pt x="2317" y="139"/>
                    </a:cubicBezTo>
                    <a:cubicBezTo>
                      <a:pt x="2352" y="67"/>
                      <a:pt x="2288" y="1"/>
                      <a:pt x="2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8"/>
              <p:cNvSpPr/>
              <p:nvPr/>
            </p:nvSpPr>
            <p:spPr>
              <a:xfrm>
                <a:off x="2438025" y="4083925"/>
                <a:ext cx="900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270" extrusionOk="0">
                    <a:moveTo>
                      <a:pt x="113" y="1"/>
                    </a:moveTo>
                    <a:cubicBezTo>
                      <a:pt x="60" y="1"/>
                      <a:pt x="1" y="46"/>
                      <a:pt x="11" y="115"/>
                    </a:cubicBezTo>
                    <a:cubicBezTo>
                      <a:pt x="65" y="477"/>
                      <a:pt x="119" y="842"/>
                      <a:pt x="172" y="1204"/>
                    </a:cubicBezTo>
                    <a:cubicBezTo>
                      <a:pt x="179" y="1250"/>
                      <a:pt x="211" y="1270"/>
                      <a:pt x="246" y="1270"/>
                    </a:cubicBezTo>
                    <a:cubicBezTo>
                      <a:pt x="299" y="1270"/>
                      <a:pt x="359" y="1225"/>
                      <a:pt x="349" y="1156"/>
                    </a:cubicBezTo>
                    <a:cubicBezTo>
                      <a:pt x="295" y="792"/>
                      <a:pt x="240" y="429"/>
                      <a:pt x="188" y="67"/>
                    </a:cubicBezTo>
                    <a:cubicBezTo>
                      <a:pt x="181" y="21"/>
                      <a:pt x="149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8"/>
              <p:cNvSpPr/>
              <p:nvPr/>
            </p:nvSpPr>
            <p:spPr>
              <a:xfrm>
                <a:off x="1929475" y="3594850"/>
                <a:ext cx="465450" cy="356425"/>
              </a:xfrm>
              <a:custGeom>
                <a:avLst/>
                <a:gdLst/>
                <a:ahLst/>
                <a:cxnLst/>
                <a:rect l="l" t="t" r="r" b="b"/>
                <a:pathLst>
                  <a:path w="18618" h="14257" extrusionOk="0">
                    <a:moveTo>
                      <a:pt x="1846" y="0"/>
                    </a:moveTo>
                    <a:cubicBezTo>
                      <a:pt x="1846" y="1"/>
                      <a:pt x="1" y="11869"/>
                      <a:pt x="4737" y="13689"/>
                    </a:cubicBezTo>
                    <a:cubicBezTo>
                      <a:pt x="5803" y="14099"/>
                      <a:pt x="7109" y="14256"/>
                      <a:pt x="8490" y="14256"/>
                    </a:cubicBezTo>
                    <a:cubicBezTo>
                      <a:pt x="13134" y="14256"/>
                      <a:pt x="18617" y="12469"/>
                      <a:pt x="18617" y="12469"/>
                    </a:cubicBezTo>
                    <a:lnTo>
                      <a:pt x="18213" y="11013"/>
                    </a:lnTo>
                    <a:cubicBezTo>
                      <a:pt x="18213" y="11013"/>
                      <a:pt x="8499" y="10585"/>
                      <a:pt x="7973" y="9482"/>
                    </a:cubicBezTo>
                    <a:cubicBezTo>
                      <a:pt x="7445" y="8379"/>
                      <a:pt x="7486" y="881"/>
                      <a:pt x="7486" y="881"/>
                    </a:cubicBezTo>
                    <a:lnTo>
                      <a:pt x="1846" y="0"/>
                    </a:lnTo>
                    <a:close/>
                  </a:path>
                </a:pathLst>
              </a:custGeom>
              <a:solidFill>
                <a:srgbClr val="8F3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8"/>
              <p:cNvSpPr/>
              <p:nvPr/>
            </p:nvSpPr>
            <p:spPr>
              <a:xfrm>
                <a:off x="2084500" y="3832450"/>
                <a:ext cx="4617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728" extrusionOk="0">
                    <a:moveTo>
                      <a:pt x="1713" y="1"/>
                    </a:moveTo>
                    <a:cubicBezTo>
                      <a:pt x="1706" y="1"/>
                      <a:pt x="1699" y="2"/>
                      <a:pt x="1691" y="3"/>
                    </a:cubicBezTo>
                    <a:cubicBezTo>
                      <a:pt x="1135" y="124"/>
                      <a:pt x="602" y="310"/>
                      <a:pt x="92" y="561"/>
                    </a:cubicBezTo>
                    <a:cubicBezTo>
                      <a:pt x="1" y="606"/>
                      <a:pt x="56" y="727"/>
                      <a:pt x="140" y="727"/>
                    </a:cubicBezTo>
                    <a:cubicBezTo>
                      <a:pt x="153" y="727"/>
                      <a:pt x="167" y="724"/>
                      <a:pt x="182" y="717"/>
                    </a:cubicBezTo>
                    <a:cubicBezTo>
                      <a:pt x="680" y="473"/>
                      <a:pt x="1198" y="295"/>
                      <a:pt x="1739" y="178"/>
                    </a:cubicBezTo>
                    <a:cubicBezTo>
                      <a:pt x="1847" y="154"/>
                      <a:pt x="1812" y="1"/>
                      <a:pt x="1713" y="1"/>
                    </a:cubicBezTo>
                    <a:close/>
                  </a:path>
                </a:pathLst>
              </a:custGeom>
              <a:solidFill>
                <a:srgbClr val="74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8"/>
              <p:cNvSpPr/>
              <p:nvPr/>
            </p:nvSpPr>
            <p:spPr>
              <a:xfrm>
                <a:off x="2072350" y="3824925"/>
                <a:ext cx="4390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593" extrusionOk="0">
                    <a:moveTo>
                      <a:pt x="105" y="0"/>
                    </a:moveTo>
                    <a:cubicBezTo>
                      <a:pt x="0" y="0"/>
                      <a:pt x="6" y="169"/>
                      <a:pt x="117" y="183"/>
                    </a:cubicBezTo>
                    <a:cubicBezTo>
                      <a:pt x="627" y="247"/>
                      <a:pt x="1099" y="377"/>
                      <a:pt x="1571" y="584"/>
                    </a:cubicBezTo>
                    <a:cubicBezTo>
                      <a:pt x="1585" y="590"/>
                      <a:pt x="1598" y="593"/>
                      <a:pt x="1610" y="593"/>
                    </a:cubicBezTo>
                    <a:cubicBezTo>
                      <a:pt x="1697" y="593"/>
                      <a:pt x="1755" y="469"/>
                      <a:pt x="1661" y="427"/>
                    </a:cubicBezTo>
                    <a:cubicBezTo>
                      <a:pt x="1161" y="208"/>
                      <a:pt x="658" y="70"/>
                      <a:pt x="117" y="1"/>
                    </a:cubicBezTo>
                    <a:cubicBezTo>
                      <a:pt x="113" y="1"/>
                      <a:pt x="109" y="0"/>
                      <a:pt x="105" y="0"/>
                    </a:cubicBezTo>
                    <a:close/>
                  </a:path>
                </a:pathLst>
              </a:custGeom>
              <a:solidFill>
                <a:srgbClr val="74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8"/>
              <p:cNvSpPr/>
              <p:nvPr/>
            </p:nvSpPr>
            <p:spPr>
              <a:xfrm>
                <a:off x="1949250" y="3448775"/>
                <a:ext cx="1925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9220" extrusionOk="0">
                    <a:moveTo>
                      <a:pt x="4491" y="0"/>
                    </a:moveTo>
                    <a:cubicBezTo>
                      <a:pt x="3467" y="0"/>
                      <a:pt x="2598" y="582"/>
                      <a:pt x="1951" y="1642"/>
                    </a:cubicBezTo>
                    <a:cubicBezTo>
                      <a:pt x="905" y="3355"/>
                      <a:pt x="464" y="5406"/>
                      <a:pt x="0" y="9220"/>
                    </a:cubicBezTo>
                    <a:lnTo>
                      <a:pt x="6787" y="9091"/>
                    </a:lnTo>
                    <a:cubicBezTo>
                      <a:pt x="6787" y="9091"/>
                      <a:pt x="7700" y="5901"/>
                      <a:pt x="7529" y="3156"/>
                    </a:cubicBezTo>
                    <a:cubicBezTo>
                      <a:pt x="7422" y="1416"/>
                      <a:pt x="6597" y="593"/>
                      <a:pt x="5647" y="229"/>
                    </a:cubicBezTo>
                    <a:cubicBezTo>
                      <a:pt x="5244" y="75"/>
                      <a:pt x="4858" y="0"/>
                      <a:pt x="44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8"/>
              <p:cNvSpPr/>
              <p:nvPr/>
            </p:nvSpPr>
            <p:spPr>
              <a:xfrm>
                <a:off x="1971300" y="3411425"/>
                <a:ext cx="147250" cy="136750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5470" extrusionOk="0">
                    <a:moveTo>
                      <a:pt x="5276" y="0"/>
                    </a:moveTo>
                    <a:cubicBezTo>
                      <a:pt x="5223" y="0"/>
                      <a:pt x="5173" y="41"/>
                      <a:pt x="5197" y="104"/>
                    </a:cubicBezTo>
                    <a:lnTo>
                      <a:pt x="5197" y="102"/>
                    </a:lnTo>
                    <a:lnTo>
                      <a:pt x="5197" y="102"/>
                    </a:lnTo>
                    <a:cubicBezTo>
                      <a:pt x="5471" y="808"/>
                      <a:pt x="5765" y="1782"/>
                      <a:pt x="4969" y="2267"/>
                    </a:cubicBezTo>
                    <a:cubicBezTo>
                      <a:pt x="4372" y="2630"/>
                      <a:pt x="3618" y="2509"/>
                      <a:pt x="2958" y="2596"/>
                    </a:cubicBezTo>
                    <a:cubicBezTo>
                      <a:pt x="2329" y="2676"/>
                      <a:pt x="1832" y="2954"/>
                      <a:pt x="1550" y="3539"/>
                    </a:cubicBezTo>
                    <a:cubicBezTo>
                      <a:pt x="1254" y="4153"/>
                      <a:pt x="1095" y="5299"/>
                      <a:pt x="238" y="5299"/>
                    </a:cubicBezTo>
                    <a:cubicBezTo>
                      <a:pt x="197" y="5299"/>
                      <a:pt x="154" y="5296"/>
                      <a:pt x="110" y="5291"/>
                    </a:cubicBezTo>
                    <a:cubicBezTo>
                      <a:pt x="106" y="5290"/>
                      <a:pt x="102" y="5290"/>
                      <a:pt x="98" y="5290"/>
                    </a:cubicBezTo>
                    <a:cubicBezTo>
                      <a:pt x="1" y="5290"/>
                      <a:pt x="6" y="5448"/>
                      <a:pt x="110" y="5461"/>
                    </a:cubicBezTo>
                    <a:cubicBezTo>
                      <a:pt x="156" y="5467"/>
                      <a:pt x="201" y="5470"/>
                      <a:pt x="245" y="5470"/>
                    </a:cubicBezTo>
                    <a:cubicBezTo>
                      <a:pt x="1004" y="5470"/>
                      <a:pt x="1321" y="4630"/>
                      <a:pt x="1541" y="4017"/>
                    </a:cubicBezTo>
                    <a:cubicBezTo>
                      <a:pt x="1690" y="3597"/>
                      <a:pt x="1875" y="3186"/>
                      <a:pt x="2285" y="2964"/>
                    </a:cubicBezTo>
                    <a:cubicBezTo>
                      <a:pt x="2671" y="2755"/>
                      <a:pt x="3131" y="2739"/>
                      <a:pt x="3559" y="2722"/>
                    </a:cubicBezTo>
                    <a:cubicBezTo>
                      <a:pt x="4178" y="2699"/>
                      <a:pt x="4915" y="2665"/>
                      <a:pt x="5358" y="2166"/>
                    </a:cubicBezTo>
                    <a:cubicBezTo>
                      <a:pt x="5889" y="1567"/>
                      <a:pt x="5615" y="712"/>
                      <a:pt x="5362" y="58"/>
                    </a:cubicBezTo>
                    <a:cubicBezTo>
                      <a:pt x="5346" y="18"/>
                      <a:pt x="5311" y="0"/>
                      <a:pt x="52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8"/>
              <p:cNvSpPr/>
              <p:nvPr/>
            </p:nvSpPr>
            <p:spPr>
              <a:xfrm>
                <a:off x="2026250" y="3540650"/>
                <a:ext cx="110450" cy="111500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4460" extrusionOk="0">
                    <a:moveTo>
                      <a:pt x="3791" y="1"/>
                    </a:moveTo>
                    <a:cubicBezTo>
                      <a:pt x="2794" y="1"/>
                      <a:pt x="1811" y="398"/>
                      <a:pt x="1123" y="1138"/>
                    </a:cubicBezTo>
                    <a:cubicBezTo>
                      <a:pt x="315" y="2003"/>
                      <a:pt x="1" y="3248"/>
                      <a:pt x="250" y="4397"/>
                    </a:cubicBezTo>
                    <a:cubicBezTo>
                      <a:pt x="259" y="4441"/>
                      <a:pt x="291" y="4459"/>
                      <a:pt x="325" y="4459"/>
                    </a:cubicBezTo>
                    <a:cubicBezTo>
                      <a:pt x="375" y="4459"/>
                      <a:pt x="429" y="4418"/>
                      <a:pt x="415" y="4353"/>
                    </a:cubicBezTo>
                    <a:cubicBezTo>
                      <a:pt x="179" y="3264"/>
                      <a:pt x="480" y="2078"/>
                      <a:pt x="1244" y="1257"/>
                    </a:cubicBezTo>
                    <a:cubicBezTo>
                      <a:pt x="1895" y="556"/>
                      <a:pt x="2838" y="169"/>
                      <a:pt x="3788" y="169"/>
                    </a:cubicBezTo>
                    <a:cubicBezTo>
                      <a:pt x="3949" y="169"/>
                      <a:pt x="4109" y="180"/>
                      <a:pt x="4269" y="202"/>
                    </a:cubicBezTo>
                    <a:cubicBezTo>
                      <a:pt x="4274" y="203"/>
                      <a:pt x="4278" y="203"/>
                      <a:pt x="4283" y="203"/>
                    </a:cubicBezTo>
                    <a:cubicBezTo>
                      <a:pt x="4380" y="203"/>
                      <a:pt x="4417" y="52"/>
                      <a:pt x="4313" y="37"/>
                    </a:cubicBezTo>
                    <a:cubicBezTo>
                      <a:pt x="4140" y="13"/>
                      <a:pt x="3965" y="1"/>
                      <a:pt x="37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8"/>
              <p:cNvSpPr/>
              <p:nvPr/>
            </p:nvSpPr>
            <p:spPr>
              <a:xfrm>
                <a:off x="1953025" y="3648500"/>
                <a:ext cx="171900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6876" h="238" extrusionOk="0">
                    <a:moveTo>
                      <a:pt x="6770" y="1"/>
                    </a:moveTo>
                    <a:cubicBezTo>
                      <a:pt x="6769" y="1"/>
                      <a:pt x="6769" y="1"/>
                      <a:pt x="6768" y="1"/>
                    </a:cubicBezTo>
                    <a:cubicBezTo>
                      <a:pt x="5122" y="35"/>
                      <a:pt x="3474" y="71"/>
                      <a:pt x="1827" y="71"/>
                    </a:cubicBezTo>
                    <a:cubicBezTo>
                      <a:pt x="1254" y="71"/>
                      <a:pt x="681" y="67"/>
                      <a:pt x="108" y="57"/>
                    </a:cubicBezTo>
                    <a:cubicBezTo>
                      <a:pt x="107" y="57"/>
                      <a:pt x="107" y="57"/>
                      <a:pt x="106" y="57"/>
                    </a:cubicBezTo>
                    <a:cubicBezTo>
                      <a:pt x="1" y="57"/>
                      <a:pt x="1" y="222"/>
                      <a:pt x="108" y="223"/>
                    </a:cubicBezTo>
                    <a:cubicBezTo>
                      <a:pt x="675" y="233"/>
                      <a:pt x="1243" y="237"/>
                      <a:pt x="1810" y="237"/>
                    </a:cubicBezTo>
                    <a:cubicBezTo>
                      <a:pt x="3463" y="237"/>
                      <a:pt x="5116" y="202"/>
                      <a:pt x="6768" y="168"/>
                    </a:cubicBezTo>
                    <a:cubicBezTo>
                      <a:pt x="6875" y="166"/>
                      <a:pt x="6876" y="1"/>
                      <a:pt x="6770" y="1"/>
                    </a:cubicBezTo>
                    <a:close/>
                  </a:path>
                </a:pathLst>
              </a:custGeom>
              <a:solidFill>
                <a:srgbClr val="B86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8"/>
              <p:cNvSpPr/>
              <p:nvPr/>
            </p:nvSpPr>
            <p:spPr>
              <a:xfrm>
                <a:off x="2115200" y="3497975"/>
                <a:ext cx="27800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7131" extrusionOk="0">
                    <a:moveTo>
                      <a:pt x="717" y="1"/>
                    </a:moveTo>
                    <a:cubicBezTo>
                      <a:pt x="674" y="1"/>
                      <a:pt x="635" y="27"/>
                      <a:pt x="642" y="81"/>
                    </a:cubicBezTo>
                    <a:cubicBezTo>
                      <a:pt x="939" y="2414"/>
                      <a:pt x="728" y="4783"/>
                      <a:pt x="20" y="7025"/>
                    </a:cubicBezTo>
                    <a:cubicBezTo>
                      <a:pt x="1" y="7089"/>
                      <a:pt x="53" y="7130"/>
                      <a:pt x="105" y="7130"/>
                    </a:cubicBezTo>
                    <a:cubicBezTo>
                      <a:pt x="139" y="7130"/>
                      <a:pt x="172" y="7112"/>
                      <a:pt x="185" y="7071"/>
                    </a:cubicBezTo>
                    <a:cubicBezTo>
                      <a:pt x="897" y="4815"/>
                      <a:pt x="1112" y="2427"/>
                      <a:pt x="813" y="81"/>
                    </a:cubicBezTo>
                    <a:cubicBezTo>
                      <a:pt x="806" y="27"/>
                      <a:pt x="760" y="1"/>
                      <a:pt x="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8"/>
              <p:cNvSpPr/>
              <p:nvPr/>
            </p:nvSpPr>
            <p:spPr>
              <a:xfrm>
                <a:off x="2222300" y="3907100"/>
                <a:ext cx="462325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18493" h="1723" extrusionOk="0">
                    <a:moveTo>
                      <a:pt x="515" y="0"/>
                    </a:moveTo>
                    <a:lnTo>
                      <a:pt x="1" y="1723"/>
                    </a:lnTo>
                    <a:lnTo>
                      <a:pt x="17980" y="1723"/>
                    </a:lnTo>
                    <a:lnTo>
                      <a:pt x="184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>
                <a:off x="2363350" y="3699200"/>
                <a:ext cx="352300" cy="228775"/>
              </a:xfrm>
              <a:custGeom>
                <a:avLst/>
                <a:gdLst/>
                <a:ahLst/>
                <a:cxnLst/>
                <a:rect l="l" t="t" r="r" b="b"/>
                <a:pathLst>
                  <a:path w="14092" h="9151" extrusionOk="0">
                    <a:moveTo>
                      <a:pt x="3033" y="1"/>
                    </a:moveTo>
                    <a:cubicBezTo>
                      <a:pt x="2572" y="1"/>
                      <a:pt x="2170" y="311"/>
                      <a:pt x="2051" y="756"/>
                    </a:cubicBezTo>
                    <a:lnTo>
                      <a:pt x="169" y="7875"/>
                    </a:lnTo>
                    <a:cubicBezTo>
                      <a:pt x="0" y="8519"/>
                      <a:pt x="485" y="9151"/>
                      <a:pt x="1151" y="9151"/>
                    </a:cubicBezTo>
                    <a:lnTo>
                      <a:pt x="11201" y="9151"/>
                    </a:lnTo>
                    <a:cubicBezTo>
                      <a:pt x="11554" y="9151"/>
                      <a:pt x="11863" y="8913"/>
                      <a:pt x="11953" y="8571"/>
                    </a:cubicBezTo>
                    <a:lnTo>
                      <a:pt x="13961" y="977"/>
                    </a:lnTo>
                    <a:cubicBezTo>
                      <a:pt x="14092" y="484"/>
                      <a:pt x="13719" y="1"/>
                      <a:pt x="13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>
                <a:off x="2383950" y="3699200"/>
                <a:ext cx="352375" cy="228775"/>
              </a:xfrm>
              <a:custGeom>
                <a:avLst/>
                <a:gdLst/>
                <a:ahLst/>
                <a:cxnLst/>
                <a:rect l="l" t="t" r="r" b="b"/>
                <a:pathLst>
                  <a:path w="14095" h="9151" extrusionOk="0">
                    <a:moveTo>
                      <a:pt x="3036" y="1"/>
                    </a:moveTo>
                    <a:cubicBezTo>
                      <a:pt x="2575" y="1"/>
                      <a:pt x="2170" y="311"/>
                      <a:pt x="2053" y="756"/>
                    </a:cubicBezTo>
                    <a:lnTo>
                      <a:pt x="172" y="7875"/>
                    </a:lnTo>
                    <a:cubicBezTo>
                      <a:pt x="1" y="8519"/>
                      <a:pt x="486" y="9151"/>
                      <a:pt x="1154" y="9151"/>
                    </a:cubicBezTo>
                    <a:lnTo>
                      <a:pt x="11204" y="9151"/>
                    </a:lnTo>
                    <a:cubicBezTo>
                      <a:pt x="11556" y="9151"/>
                      <a:pt x="11865" y="8913"/>
                      <a:pt x="11955" y="8571"/>
                    </a:cubicBezTo>
                    <a:lnTo>
                      <a:pt x="13964" y="977"/>
                    </a:lnTo>
                    <a:cubicBezTo>
                      <a:pt x="14094" y="484"/>
                      <a:pt x="13722" y="1"/>
                      <a:pt x="13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>
                <a:off x="2530850" y="3799675"/>
                <a:ext cx="591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235" extrusionOk="0">
                    <a:moveTo>
                      <a:pt x="1376" y="0"/>
                    </a:moveTo>
                    <a:cubicBezTo>
                      <a:pt x="781" y="0"/>
                      <a:pt x="213" y="501"/>
                      <a:pt x="108" y="1119"/>
                    </a:cubicBezTo>
                    <a:cubicBezTo>
                      <a:pt x="1" y="1734"/>
                      <a:pt x="396" y="2235"/>
                      <a:pt x="990" y="2235"/>
                    </a:cubicBezTo>
                    <a:cubicBezTo>
                      <a:pt x="1585" y="2235"/>
                      <a:pt x="2153" y="1734"/>
                      <a:pt x="2260" y="1119"/>
                    </a:cubicBezTo>
                    <a:cubicBezTo>
                      <a:pt x="2366" y="501"/>
                      <a:pt x="1971" y="0"/>
                      <a:pt x="1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>
                <a:off x="2383825" y="3714600"/>
                <a:ext cx="54775" cy="1950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7800" extrusionOk="0">
                    <a:moveTo>
                      <a:pt x="2079" y="1"/>
                    </a:moveTo>
                    <a:cubicBezTo>
                      <a:pt x="2043" y="1"/>
                      <a:pt x="2009" y="20"/>
                      <a:pt x="1997" y="65"/>
                    </a:cubicBezTo>
                    <a:cubicBezTo>
                      <a:pt x="1337" y="2605"/>
                      <a:pt x="677" y="5145"/>
                      <a:pt x="17" y="7687"/>
                    </a:cubicBezTo>
                    <a:cubicBezTo>
                      <a:pt x="0" y="7755"/>
                      <a:pt x="56" y="7799"/>
                      <a:pt x="111" y="7799"/>
                    </a:cubicBezTo>
                    <a:cubicBezTo>
                      <a:pt x="147" y="7799"/>
                      <a:pt x="182" y="7780"/>
                      <a:pt x="194" y="7735"/>
                    </a:cubicBezTo>
                    <a:cubicBezTo>
                      <a:pt x="854" y="5193"/>
                      <a:pt x="1514" y="2653"/>
                      <a:pt x="2172" y="113"/>
                    </a:cubicBezTo>
                    <a:cubicBezTo>
                      <a:pt x="2190" y="45"/>
                      <a:pt x="2134" y="1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7" name="Google Shape;657;p28"/>
            <p:cNvSpPr/>
            <p:nvPr/>
          </p:nvSpPr>
          <p:spPr>
            <a:xfrm>
              <a:off x="1161484" y="1291968"/>
              <a:ext cx="267655" cy="261999"/>
            </a:xfrm>
            <a:custGeom>
              <a:avLst/>
              <a:gdLst/>
              <a:ahLst/>
              <a:cxnLst/>
              <a:rect l="l" t="t" r="r" b="b"/>
              <a:pathLst>
                <a:path w="8676" h="8492" extrusionOk="0">
                  <a:moveTo>
                    <a:pt x="4336" y="2529"/>
                  </a:moveTo>
                  <a:cubicBezTo>
                    <a:pt x="5314" y="2529"/>
                    <a:pt x="6108" y="3325"/>
                    <a:pt x="6108" y="4302"/>
                  </a:cubicBezTo>
                  <a:cubicBezTo>
                    <a:pt x="6108" y="5280"/>
                    <a:pt x="5314" y="6076"/>
                    <a:pt x="4336" y="6076"/>
                  </a:cubicBezTo>
                  <a:cubicBezTo>
                    <a:pt x="3358" y="6076"/>
                    <a:pt x="2564" y="5280"/>
                    <a:pt x="2564" y="4302"/>
                  </a:cubicBezTo>
                  <a:cubicBezTo>
                    <a:pt x="2564" y="3325"/>
                    <a:pt x="3358" y="2529"/>
                    <a:pt x="4336" y="2529"/>
                  </a:cubicBezTo>
                  <a:close/>
                  <a:moveTo>
                    <a:pt x="3402" y="1"/>
                  </a:moveTo>
                  <a:lnTo>
                    <a:pt x="3402" y="1392"/>
                  </a:lnTo>
                  <a:cubicBezTo>
                    <a:pt x="3105" y="1488"/>
                    <a:pt x="2826" y="1628"/>
                    <a:pt x="2577" y="1804"/>
                  </a:cubicBezTo>
                  <a:lnTo>
                    <a:pt x="1457" y="993"/>
                  </a:lnTo>
                  <a:lnTo>
                    <a:pt x="358" y="2504"/>
                  </a:lnTo>
                  <a:lnTo>
                    <a:pt x="1449" y="3297"/>
                  </a:lnTo>
                  <a:cubicBezTo>
                    <a:pt x="1363" y="3548"/>
                    <a:pt x="1307" y="3813"/>
                    <a:pt x="1288" y="4089"/>
                  </a:cubicBezTo>
                  <a:lnTo>
                    <a:pt x="1" y="4432"/>
                  </a:lnTo>
                  <a:lnTo>
                    <a:pt x="484" y="6239"/>
                  </a:lnTo>
                  <a:lnTo>
                    <a:pt x="1733" y="5903"/>
                  </a:lnTo>
                  <a:cubicBezTo>
                    <a:pt x="1885" y="6149"/>
                    <a:pt x="2069" y="6370"/>
                    <a:pt x="2278" y="6561"/>
                  </a:cubicBezTo>
                  <a:lnTo>
                    <a:pt x="1758" y="7730"/>
                  </a:lnTo>
                  <a:lnTo>
                    <a:pt x="3467" y="8491"/>
                  </a:lnTo>
                  <a:lnTo>
                    <a:pt x="3979" y="7338"/>
                  </a:lnTo>
                  <a:cubicBezTo>
                    <a:pt x="4096" y="7352"/>
                    <a:pt x="4215" y="7359"/>
                    <a:pt x="4336" y="7359"/>
                  </a:cubicBezTo>
                  <a:cubicBezTo>
                    <a:pt x="4513" y="7359"/>
                    <a:pt x="4685" y="7344"/>
                    <a:pt x="4854" y="7315"/>
                  </a:cubicBezTo>
                  <a:lnTo>
                    <a:pt x="5428" y="8439"/>
                  </a:lnTo>
                  <a:lnTo>
                    <a:pt x="7093" y="7590"/>
                  </a:lnTo>
                  <a:lnTo>
                    <a:pt x="6509" y="6448"/>
                  </a:lnTo>
                  <a:cubicBezTo>
                    <a:pt x="6709" y="6247"/>
                    <a:pt x="6882" y="6017"/>
                    <a:pt x="7020" y="5765"/>
                  </a:cubicBezTo>
                  <a:lnTo>
                    <a:pt x="8286" y="6034"/>
                  </a:lnTo>
                  <a:lnTo>
                    <a:pt x="8675" y="4206"/>
                  </a:lnTo>
                  <a:lnTo>
                    <a:pt x="7369" y="3928"/>
                  </a:lnTo>
                  <a:cubicBezTo>
                    <a:pt x="7336" y="3655"/>
                    <a:pt x="7267" y="3394"/>
                    <a:pt x="7165" y="3149"/>
                  </a:cubicBezTo>
                  <a:lnTo>
                    <a:pt x="8217" y="2299"/>
                  </a:lnTo>
                  <a:lnTo>
                    <a:pt x="7041" y="845"/>
                  </a:lnTo>
                  <a:lnTo>
                    <a:pt x="5965" y="1718"/>
                  </a:lnTo>
                  <a:cubicBezTo>
                    <a:pt x="5750" y="1582"/>
                    <a:pt x="5518" y="1472"/>
                    <a:pt x="5270" y="1392"/>
                  </a:cubicBezTo>
                  <a:lnTo>
                    <a:pt x="5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541;p33"/>
          <p:cNvSpPr txBox="1">
            <a:spLocks noGrp="1"/>
          </p:cNvSpPr>
          <p:nvPr>
            <p:ph type="title"/>
          </p:nvPr>
        </p:nvSpPr>
        <p:spPr>
          <a:xfrm>
            <a:off x="458255" y="764235"/>
            <a:ext cx="7767290" cy="18285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Моя педагогічна місія:</a:t>
            </a:r>
            <a:endParaRPr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73" name="Google Shape;542;p33"/>
          <p:cNvSpPr txBox="1">
            <a:spLocks/>
          </p:cNvSpPr>
          <p:nvPr/>
        </p:nvSpPr>
        <p:spPr>
          <a:xfrm>
            <a:off x="581246" y="2688786"/>
            <a:ext cx="4683059" cy="17071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вдосконалюватись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надихати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впевненісь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400" b="1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7" name="Google Shape;2536;p54"/>
          <p:cNvGrpSpPr/>
          <p:nvPr/>
        </p:nvGrpSpPr>
        <p:grpSpPr>
          <a:xfrm rot="6275783" flipH="1">
            <a:off x="256895" y="236769"/>
            <a:ext cx="1042412" cy="889148"/>
            <a:chOff x="5794823" y="394529"/>
            <a:chExt cx="1647605" cy="1405361"/>
          </a:xfrm>
        </p:grpSpPr>
        <p:sp>
          <p:nvSpPr>
            <p:cNvPr id="268" name="Google Shape;2537;p54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538;p54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555;p33"/>
          <p:cNvGrpSpPr/>
          <p:nvPr/>
        </p:nvGrpSpPr>
        <p:grpSpPr>
          <a:xfrm>
            <a:off x="5714863" y="1777642"/>
            <a:ext cx="3429137" cy="3063310"/>
            <a:chOff x="1280050" y="1549475"/>
            <a:chExt cx="1367225" cy="1221367"/>
          </a:xfrm>
        </p:grpSpPr>
        <p:sp>
          <p:nvSpPr>
            <p:cNvPr id="24" name="Google Shape;556;p33"/>
            <p:cNvSpPr/>
            <p:nvPr/>
          </p:nvSpPr>
          <p:spPr>
            <a:xfrm>
              <a:off x="1280050" y="1549475"/>
              <a:ext cx="1297625" cy="1109350"/>
            </a:xfrm>
            <a:custGeom>
              <a:avLst/>
              <a:gdLst/>
              <a:ahLst/>
              <a:cxnLst/>
              <a:rect l="l" t="t" r="r" b="b"/>
              <a:pathLst>
                <a:path w="51905" h="44374" extrusionOk="0">
                  <a:moveTo>
                    <a:pt x="24397" y="1"/>
                  </a:moveTo>
                  <a:cubicBezTo>
                    <a:pt x="18390" y="24"/>
                    <a:pt x="13318" y="2153"/>
                    <a:pt x="8912" y="6246"/>
                  </a:cubicBezTo>
                  <a:cubicBezTo>
                    <a:pt x="6212" y="8753"/>
                    <a:pt x="4050" y="11824"/>
                    <a:pt x="2497" y="15158"/>
                  </a:cubicBezTo>
                  <a:cubicBezTo>
                    <a:pt x="1053" y="18269"/>
                    <a:pt x="91" y="21644"/>
                    <a:pt x="44" y="25072"/>
                  </a:cubicBezTo>
                  <a:cubicBezTo>
                    <a:pt x="0" y="28501"/>
                    <a:pt x="911" y="31989"/>
                    <a:pt x="2925" y="34763"/>
                  </a:cubicBezTo>
                  <a:cubicBezTo>
                    <a:pt x="4164" y="36467"/>
                    <a:pt x="5777" y="37864"/>
                    <a:pt x="7478" y="39106"/>
                  </a:cubicBezTo>
                  <a:cubicBezTo>
                    <a:pt x="10625" y="41401"/>
                    <a:pt x="14145" y="43209"/>
                    <a:pt x="17857" y="44374"/>
                  </a:cubicBezTo>
                  <a:cubicBezTo>
                    <a:pt x="17776" y="44016"/>
                    <a:pt x="17729" y="43628"/>
                    <a:pt x="17732" y="43223"/>
                  </a:cubicBezTo>
                  <a:cubicBezTo>
                    <a:pt x="17732" y="43058"/>
                    <a:pt x="17736" y="42888"/>
                    <a:pt x="17752" y="42717"/>
                  </a:cubicBezTo>
                  <a:cubicBezTo>
                    <a:pt x="17959" y="40631"/>
                    <a:pt x="17959" y="39676"/>
                    <a:pt x="19001" y="39676"/>
                  </a:cubicBezTo>
                  <a:lnTo>
                    <a:pt x="20864" y="38735"/>
                  </a:lnTo>
                  <a:lnTo>
                    <a:pt x="23556" y="37375"/>
                  </a:lnTo>
                  <a:cubicBezTo>
                    <a:pt x="23607" y="36538"/>
                    <a:pt x="23695" y="36001"/>
                    <a:pt x="23799" y="35654"/>
                  </a:cubicBezTo>
                  <a:cubicBezTo>
                    <a:pt x="23449" y="35634"/>
                    <a:pt x="23253" y="35620"/>
                    <a:pt x="23253" y="35620"/>
                  </a:cubicBezTo>
                  <a:cubicBezTo>
                    <a:pt x="23253" y="35620"/>
                    <a:pt x="23195" y="35627"/>
                    <a:pt x="23111" y="35627"/>
                  </a:cubicBezTo>
                  <a:cubicBezTo>
                    <a:pt x="22959" y="35627"/>
                    <a:pt x="22712" y="35607"/>
                    <a:pt x="22510" y="35489"/>
                  </a:cubicBezTo>
                  <a:cubicBezTo>
                    <a:pt x="22382" y="35414"/>
                    <a:pt x="22298" y="35380"/>
                    <a:pt x="22223" y="35380"/>
                  </a:cubicBezTo>
                  <a:cubicBezTo>
                    <a:pt x="22116" y="35380"/>
                    <a:pt x="22035" y="35448"/>
                    <a:pt x="21876" y="35542"/>
                  </a:cubicBezTo>
                  <a:cubicBezTo>
                    <a:pt x="21812" y="35579"/>
                    <a:pt x="21711" y="35607"/>
                    <a:pt x="21592" y="35607"/>
                  </a:cubicBezTo>
                  <a:cubicBezTo>
                    <a:pt x="21234" y="35607"/>
                    <a:pt x="20739" y="35374"/>
                    <a:pt x="20739" y="34615"/>
                  </a:cubicBezTo>
                  <a:lnTo>
                    <a:pt x="20739" y="31598"/>
                  </a:lnTo>
                  <a:cubicBezTo>
                    <a:pt x="20739" y="31598"/>
                    <a:pt x="20658" y="30937"/>
                    <a:pt x="21454" y="30859"/>
                  </a:cubicBezTo>
                  <a:cubicBezTo>
                    <a:pt x="22247" y="30778"/>
                    <a:pt x="22510" y="30700"/>
                    <a:pt x="22510" y="30700"/>
                  </a:cubicBezTo>
                  <a:lnTo>
                    <a:pt x="26428" y="29826"/>
                  </a:lnTo>
                  <a:lnTo>
                    <a:pt x="31395" y="29826"/>
                  </a:lnTo>
                  <a:cubicBezTo>
                    <a:pt x="30025" y="28210"/>
                    <a:pt x="28442" y="25241"/>
                    <a:pt x="28887" y="22069"/>
                  </a:cubicBezTo>
                  <a:cubicBezTo>
                    <a:pt x="29340" y="18863"/>
                    <a:pt x="30633" y="16275"/>
                    <a:pt x="33406" y="16275"/>
                  </a:cubicBezTo>
                  <a:cubicBezTo>
                    <a:pt x="34223" y="16275"/>
                    <a:pt x="35171" y="16501"/>
                    <a:pt x="36268" y="17001"/>
                  </a:cubicBezTo>
                  <a:cubicBezTo>
                    <a:pt x="36268" y="17001"/>
                    <a:pt x="37729" y="17719"/>
                    <a:pt x="39764" y="17719"/>
                  </a:cubicBezTo>
                  <a:cubicBezTo>
                    <a:pt x="39982" y="17719"/>
                    <a:pt x="40209" y="17713"/>
                    <a:pt x="40438" y="17692"/>
                  </a:cubicBezTo>
                  <a:cubicBezTo>
                    <a:pt x="40556" y="17682"/>
                    <a:pt x="40671" y="17679"/>
                    <a:pt x="40779" y="17679"/>
                  </a:cubicBezTo>
                  <a:cubicBezTo>
                    <a:pt x="42885" y="17679"/>
                    <a:pt x="43701" y="19349"/>
                    <a:pt x="44150" y="21427"/>
                  </a:cubicBezTo>
                  <a:lnTo>
                    <a:pt x="44150" y="21431"/>
                  </a:lnTo>
                  <a:lnTo>
                    <a:pt x="44150" y="21435"/>
                  </a:lnTo>
                  <a:lnTo>
                    <a:pt x="44150" y="21438"/>
                  </a:lnTo>
                  <a:cubicBezTo>
                    <a:pt x="44150" y="21441"/>
                    <a:pt x="44153" y="21441"/>
                    <a:pt x="44153" y="21444"/>
                  </a:cubicBezTo>
                  <a:lnTo>
                    <a:pt x="44153" y="21448"/>
                  </a:lnTo>
                  <a:lnTo>
                    <a:pt x="44153" y="21451"/>
                  </a:lnTo>
                  <a:lnTo>
                    <a:pt x="44153" y="21455"/>
                  </a:lnTo>
                  <a:cubicBezTo>
                    <a:pt x="44153" y="21455"/>
                    <a:pt x="44153" y="21458"/>
                    <a:pt x="44157" y="21458"/>
                  </a:cubicBezTo>
                  <a:lnTo>
                    <a:pt x="44157" y="21461"/>
                  </a:lnTo>
                  <a:lnTo>
                    <a:pt x="44157" y="21465"/>
                  </a:lnTo>
                  <a:lnTo>
                    <a:pt x="44157" y="21468"/>
                  </a:lnTo>
                  <a:cubicBezTo>
                    <a:pt x="44157" y="21471"/>
                    <a:pt x="44157" y="21471"/>
                    <a:pt x="44160" y="21475"/>
                  </a:cubicBezTo>
                  <a:lnTo>
                    <a:pt x="44160" y="21478"/>
                  </a:lnTo>
                  <a:lnTo>
                    <a:pt x="44160" y="21485"/>
                  </a:lnTo>
                  <a:cubicBezTo>
                    <a:pt x="44542" y="23280"/>
                    <a:pt x="43313" y="27360"/>
                    <a:pt x="41292" y="29826"/>
                  </a:cubicBezTo>
                  <a:lnTo>
                    <a:pt x="51122" y="29826"/>
                  </a:lnTo>
                  <a:cubicBezTo>
                    <a:pt x="51135" y="29772"/>
                    <a:pt x="51145" y="29719"/>
                    <a:pt x="51158" y="29664"/>
                  </a:cubicBezTo>
                  <a:cubicBezTo>
                    <a:pt x="51847" y="26533"/>
                    <a:pt x="51904" y="23284"/>
                    <a:pt x="51543" y="20098"/>
                  </a:cubicBezTo>
                  <a:cubicBezTo>
                    <a:pt x="51206" y="17126"/>
                    <a:pt x="50477" y="14136"/>
                    <a:pt x="48861" y="11619"/>
                  </a:cubicBezTo>
                  <a:cubicBezTo>
                    <a:pt x="47453" y="9429"/>
                    <a:pt x="45436" y="7697"/>
                    <a:pt x="43303" y="6206"/>
                  </a:cubicBezTo>
                  <a:cubicBezTo>
                    <a:pt x="37836" y="2393"/>
                    <a:pt x="31206" y="1"/>
                    <a:pt x="245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7;p33"/>
            <p:cNvSpPr/>
            <p:nvPr/>
          </p:nvSpPr>
          <p:spPr>
            <a:xfrm>
              <a:off x="1382950" y="2543900"/>
              <a:ext cx="133825" cy="58125"/>
            </a:xfrm>
            <a:custGeom>
              <a:avLst/>
              <a:gdLst/>
              <a:ahLst/>
              <a:cxnLst/>
              <a:rect l="l" t="t" r="r" b="b"/>
              <a:pathLst>
                <a:path w="5353" h="2325" extrusionOk="0">
                  <a:moveTo>
                    <a:pt x="1647" y="1"/>
                  </a:moveTo>
                  <a:cubicBezTo>
                    <a:pt x="1412" y="1"/>
                    <a:pt x="1172" y="21"/>
                    <a:pt x="935" y="68"/>
                  </a:cubicBezTo>
                  <a:cubicBezTo>
                    <a:pt x="591" y="138"/>
                    <a:pt x="217" y="300"/>
                    <a:pt x="119" y="638"/>
                  </a:cubicBezTo>
                  <a:cubicBezTo>
                    <a:pt x="1" y="1043"/>
                    <a:pt x="389" y="1445"/>
                    <a:pt x="800" y="1549"/>
                  </a:cubicBezTo>
                  <a:cubicBezTo>
                    <a:pt x="956" y="1586"/>
                    <a:pt x="1111" y="1596"/>
                    <a:pt x="1266" y="1596"/>
                  </a:cubicBezTo>
                  <a:cubicBezTo>
                    <a:pt x="1391" y="1596"/>
                    <a:pt x="1516" y="1590"/>
                    <a:pt x="1641" y="1583"/>
                  </a:cubicBezTo>
                  <a:cubicBezTo>
                    <a:pt x="1765" y="1576"/>
                    <a:pt x="1890" y="1569"/>
                    <a:pt x="2015" y="1569"/>
                  </a:cubicBezTo>
                  <a:lnTo>
                    <a:pt x="2069" y="1569"/>
                  </a:lnTo>
                  <a:cubicBezTo>
                    <a:pt x="2970" y="1586"/>
                    <a:pt x="3679" y="2079"/>
                    <a:pt x="4519" y="2295"/>
                  </a:cubicBezTo>
                  <a:cubicBezTo>
                    <a:pt x="4603" y="2315"/>
                    <a:pt x="4681" y="2325"/>
                    <a:pt x="4752" y="2325"/>
                  </a:cubicBezTo>
                  <a:cubicBezTo>
                    <a:pt x="5137" y="2325"/>
                    <a:pt x="5352" y="2032"/>
                    <a:pt x="5173" y="1539"/>
                  </a:cubicBezTo>
                  <a:cubicBezTo>
                    <a:pt x="4947" y="932"/>
                    <a:pt x="3915" y="551"/>
                    <a:pt x="3355" y="338"/>
                  </a:cubicBezTo>
                  <a:cubicBezTo>
                    <a:pt x="2812" y="129"/>
                    <a:pt x="2231" y="1"/>
                    <a:pt x="164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8;p33"/>
            <p:cNvSpPr/>
            <p:nvPr/>
          </p:nvSpPr>
          <p:spPr>
            <a:xfrm>
              <a:off x="1380500" y="2490250"/>
              <a:ext cx="50800" cy="42050"/>
            </a:xfrm>
            <a:custGeom>
              <a:avLst/>
              <a:gdLst/>
              <a:ahLst/>
              <a:cxnLst/>
              <a:rect l="l" t="t" r="r" b="b"/>
              <a:pathLst>
                <a:path w="2032" h="1682" extrusionOk="0">
                  <a:moveTo>
                    <a:pt x="871" y="1"/>
                  </a:moveTo>
                  <a:cubicBezTo>
                    <a:pt x="483" y="1"/>
                    <a:pt x="125" y="216"/>
                    <a:pt x="52" y="692"/>
                  </a:cubicBezTo>
                  <a:cubicBezTo>
                    <a:pt x="1" y="1002"/>
                    <a:pt x="129" y="1340"/>
                    <a:pt x="392" y="1512"/>
                  </a:cubicBezTo>
                  <a:cubicBezTo>
                    <a:pt x="608" y="1657"/>
                    <a:pt x="885" y="1677"/>
                    <a:pt x="1148" y="1681"/>
                  </a:cubicBezTo>
                  <a:lnTo>
                    <a:pt x="1212" y="1681"/>
                  </a:lnTo>
                  <a:cubicBezTo>
                    <a:pt x="1381" y="1681"/>
                    <a:pt x="1553" y="1667"/>
                    <a:pt x="1692" y="1569"/>
                  </a:cubicBezTo>
                  <a:cubicBezTo>
                    <a:pt x="1776" y="1509"/>
                    <a:pt x="1837" y="1424"/>
                    <a:pt x="1880" y="1330"/>
                  </a:cubicBezTo>
                  <a:cubicBezTo>
                    <a:pt x="2032" y="996"/>
                    <a:pt x="1935" y="574"/>
                    <a:pt x="1667" y="321"/>
                  </a:cubicBezTo>
                  <a:cubicBezTo>
                    <a:pt x="1449" y="112"/>
                    <a:pt x="1152" y="1"/>
                    <a:pt x="8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9;p33"/>
            <p:cNvSpPr/>
            <p:nvPr/>
          </p:nvSpPr>
          <p:spPr>
            <a:xfrm>
              <a:off x="2580350" y="2043825"/>
              <a:ext cx="66925" cy="101925"/>
            </a:xfrm>
            <a:custGeom>
              <a:avLst/>
              <a:gdLst/>
              <a:ahLst/>
              <a:cxnLst/>
              <a:rect l="l" t="t" r="r" b="b"/>
              <a:pathLst>
                <a:path w="2677" h="4077" extrusionOk="0">
                  <a:moveTo>
                    <a:pt x="1859" y="1"/>
                  </a:moveTo>
                  <a:cubicBezTo>
                    <a:pt x="1482" y="1"/>
                    <a:pt x="1121" y="199"/>
                    <a:pt x="871" y="479"/>
                  </a:cubicBezTo>
                  <a:cubicBezTo>
                    <a:pt x="618" y="763"/>
                    <a:pt x="469" y="1124"/>
                    <a:pt x="388" y="1491"/>
                  </a:cubicBezTo>
                  <a:cubicBezTo>
                    <a:pt x="280" y="1968"/>
                    <a:pt x="1" y="3766"/>
                    <a:pt x="543" y="4030"/>
                  </a:cubicBezTo>
                  <a:cubicBezTo>
                    <a:pt x="614" y="4063"/>
                    <a:pt x="672" y="4076"/>
                    <a:pt x="719" y="4076"/>
                  </a:cubicBezTo>
                  <a:cubicBezTo>
                    <a:pt x="955" y="4076"/>
                    <a:pt x="898" y="3678"/>
                    <a:pt x="908" y="3446"/>
                  </a:cubicBezTo>
                  <a:cubicBezTo>
                    <a:pt x="932" y="3003"/>
                    <a:pt x="1107" y="2612"/>
                    <a:pt x="1377" y="2264"/>
                  </a:cubicBezTo>
                  <a:cubicBezTo>
                    <a:pt x="1640" y="1924"/>
                    <a:pt x="1968" y="1636"/>
                    <a:pt x="2275" y="1333"/>
                  </a:cubicBezTo>
                  <a:cubicBezTo>
                    <a:pt x="2460" y="1155"/>
                    <a:pt x="2649" y="942"/>
                    <a:pt x="2659" y="685"/>
                  </a:cubicBezTo>
                  <a:cubicBezTo>
                    <a:pt x="2676" y="294"/>
                    <a:pt x="2251" y="1"/>
                    <a:pt x="185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0;p33"/>
            <p:cNvSpPr/>
            <p:nvPr/>
          </p:nvSpPr>
          <p:spPr>
            <a:xfrm>
              <a:off x="2573075" y="2004675"/>
              <a:ext cx="51925" cy="38475"/>
            </a:xfrm>
            <a:custGeom>
              <a:avLst/>
              <a:gdLst/>
              <a:ahLst/>
              <a:cxnLst/>
              <a:rect l="l" t="t" r="r" b="b"/>
              <a:pathLst>
                <a:path w="2077" h="1539" extrusionOk="0">
                  <a:moveTo>
                    <a:pt x="1128" y="0"/>
                  </a:moveTo>
                  <a:cubicBezTo>
                    <a:pt x="976" y="0"/>
                    <a:pt x="821" y="44"/>
                    <a:pt x="676" y="139"/>
                  </a:cubicBezTo>
                  <a:cubicBezTo>
                    <a:pt x="1" y="587"/>
                    <a:pt x="241" y="1452"/>
                    <a:pt x="1013" y="1529"/>
                  </a:cubicBezTo>
                  <a:cubicBezTo>
                    <a:pt x="1071" y="1533"/>
                    <a:pt x="1128" y="1539"/>
                    <a:pt x="1186" y="1539"/>
                  </a:cubicBezTo>
                  <a:cubicBezTo>
                    <a:pt x="1226" y="1539"/>
                    <a:pt x="1267" y="1536"/>
                    <a:pt x="1307" y="1529"/>
                  </a:cubicBezTo>
                  <a:cubicBezTo>
                    <a:pt x="1543" y="1486"/>
                    <a:pt x="1725" y="1286"/>
                    <a:pt x="1826" y="1064"/>
                  </a:cubicBezTo>
                  <a:cubicBezTo>
                    <a:pt x="2076" y="493"/>
                    <a:pt x="1638" y="0"/>
                    <a:pt x="11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1;p33"/>
            <p:cNvSpPr/>
            <p:nvPr/>
          </p:nvSpPr>
          <p:spPr>
            <a:xfrm>
              <a:off x="1724350" y="2545725"/>
              <a:ext cx="64575" cy="164800"/>
            </a:xfrm>
            <a:custGeom>
              <a:avLst/>
              <a:gdLst/>
              <a:ahLst/>
              <a:cxnLst/>
              <a:rect l="l" t="t" r="r" b="b"/>
              <a:pathLst>
                <a:path w="2583" h="6592" extrusionOk="0">
                  <a:moveTo>
                    <a:pt x="1079" y="0"/>
                  </a:moveTo>
                  <a:cubicBezTo>
                    <a:pt x="920" y="0"/>
                    <a:pt x="450" y="107"/>
                    <a:pt x="450" y="1365"/>
                  </a:cubicBezTo>
                  <a:cubicBezTo>
                    <a:pt x="450" y="2876"/>
                    <a:pt x="0" y="5171"/>
                    <a:pt x="1239" y="6268"/>
                  </a:cubicBezTo>
                  <a:cubicBezTo>
                    <a:pt x="1239" y="6268"/>
                    <a:pt x="1337" y="6246"/>
                    <a:pt x="1467" y="6246"/>
                  </a:cubicBezTo>
                  <a:cubicBezTo>
                    <a:pt x="1600" y="6246"/>
                    <a:pt x="1766" y="6269"/>
                    <a:pt x="1900" y="6359"/>
                  </a:cubicBezTo>
                  <a:cubicBezTo>
                    <a:pt x="2171" y="6538"/>
                    <a:pt x="2582" y="6592"/>
                    <a:pt x="2582" y="6592"/>
                  </a:cubicBezTo>
                  <a:lnTo>
                    <a:pt x="2582" y="79"/>
                  </a:lnTo>
                  <a:lnTo>
                    <a:pt x="1131" y="5"/>
                  </a:lnTo>
                  <a:cubicBezTo>
                    <a:pt x="1131" y="5"/>
                    <a:pt x="1111" y="0"/>
                    <a:pt x="1079" y="0"/>
                  </a:cubicBezTo>
                  <a:close/>
                </a:path>
              </a:pathLst>
            </a:custGeom>
            <a:solidFill>
              <a:srgbClr val="284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62;p33"/>
            <p:cNvSpPr/>
            <p:nvPr/>
          </p:nvSpPr>
          <p:spPr>
            <a:xfrm>
              <a:off x="1738500" y="2471100"/>
              <a:ext cx="794300" cy="281700"/>
            </a:xfrm>
            <a:custGeom>
              <a:avLst/>
              <a:gdLst/>
              <a:ahLst/>
              <a:cxnLst/>
              <a:rect l="l" t="t" r="r" b="b"/>
              <a:pathLst>
                <a:path w="31772" h="11268" extrusionOk="0">
                  <a:moveTo>
                    <a:pt x="6743" y="1"/>
                  </a:moveTo>
                  <a:cubicBezTo>
                    <a:pt x="6743" y="1"/>
                    <a:pt x="1229" y="3096"/>
                    <a:pt x="563" y="3096"/>
                  </a:cubicBezTo>
                  <a:cubicBezTo>
                    <a:pt x="555" y="3096"/>
                    <a:pt x="548" y="3096"/>
                    <a:pt x="541" y="3095"/>
                  </a:cubicBezTo>
                  <a:cubicBezTo>
                    <a:pt x="527" y="3093"/>
                    <a:pt x="513" y="3092"/>
                    <a:pt x="499" y="3092"/>
                  </a:cubicBezTo>
                  <a:cubicBezTo>
                    <a:pt x="1" y="3092"/>
                    <a:pt x="228" y="4476"/>
                    <a:pt x="228" y="6142"/>
                  </a:cubicBezTo>
                  <a:cubicBezTo>
                    <a:pt x="228" y="7849"/>
                    <a:pt x="663" y="9094"/>
                    <a:pt x="663" y="9094"/>
                  </a:cubicBezTo>
                  <a:cubicBezTo>
                    <a:pt x="1706" y="9529"/>
                    <a:pt x="24847" y="11267"/>
                    <a:pt x="24847" y="11267"/>
                  </a:cubicBezTo>
                  <a:lnTo>
                    <a:pt x="31771" y="5885"/>
                  </a:lnTo>
                  <a:cubicBezTo>
                    <a:pt x="31771" y="5885"/>
                    <a:pt x="31046" y="4026"/>
                    <a:pt x="30901" y="3186"/>
                  </a:cubicBezTo>
                  <a:cubicBezTo>
                    <a:pt x="30755" y="2346"/>
                    <a:pt x="30901" y="901"/>
                    <a:pt x="30901" y="901"/>
                  </a:cubicBezTo>
                  <a:lnTo>
                    <a:pt x="6743" y="1"/>
                  </a:lnTo>
                  <a:close/>
                </a:path>
              </a:pathLst>
            </a:custGeom>
            <a:solidFill>
              <a:srgbClr val="F7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63;p33"/>
            <p:cNvSpPr/>
            <p:nvPr/>
          </p:nvSpPr>
          <p:spPr>
            <a:xfrm>
              <a:off x="2331150" y="2490925"/>
              <a:ext cx="201650" cy="261025"/>
            </a:xfrm>
            <a:custGeom>
              <a:avLst/>
              <a:gdLst/>
              <a:ahLst/>
              <a:cxnLst/>
              <a:rect l="l" t="t" r="r" b="b"/>
              <a:pathLst>
                <a:path w="8066" h="10441" extrusionOk="0">
                  <a:moveTo>
                    <a:pt x="4130" y="0"/>
                  </a:moveTo>
                  <a:cubicBezTo>
                    <a:pt x="2545" y="1363"/>
                    <a:pt x="1043" y="2419"/>
                    <a:pt x="1073" y="3436"/>
                  </a:cubicBezTo>
                  <a:cubicBezTo>
                    <a:pt x="1073" y="3436"/>
                    <a:pt x="0" y="8639"/>
                    <a:pt x="1188" y="10441"/>
                  </a:cubicBezTo>
                  <a:lnTo>
                    <a:pt x="8065" y="5092"/>
                  </a:lnTo>
                  <a:cubicBezTo>
                    <a:pt x="8065" y="5092"/>
                    <a:pt x="7340" y="3233"/>
                    <a:pt x="7195" y="2393"/>
                  </a:cubicBezTo>
                  <a:cubicBezTo>
                    <a:pt x="7049" y="1553"/>
                    <a:pt x="7195" y="108"/>
                    <a:pt x="7195" y="108"/>
                  </a:cubicBezTo>
                  <a:lnTo>
                    <a:pt x="4130" y="0"/>
                  </a:lnTo>
                  <a:close/>
                </a:path>
              </a:pathLst>
            </a:custGeom>
            <a:solidFill>
              <a:srgbClr val="DFD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64;p33"/>
            <p:cNvSpPr/>
            <p:nvPr/>
          </p:nvSpPr>
          <p:spPr>
            <a:xfrm>
              <a:off x="2355425" y="2490925"/>
              <a:ext cx="177375" cy="158600"/>
            </a:xfrm>
            <a:custGeom>
              <a:avLst/>
              <a:gdLst/>
              <a:ahLst/>
              <a:cxnLst/>
              <a:rect l="l" t="t" r="r" b="b"/>
              <a:pathLst>
                <a:path w="7095" h="6344" extrusionOk="0">
                  <a:moveTo>
                    <a:pt x="3159" y="0"/>
                  </a:moveTo>
                  <a:cubicBezTo>
                    <a:pt x="1574" y="1363"/>
                    <a:pt x="72" y="2419"/>
                    <a:pt x="102" y="3436"/>
                  </a:cubicBezTo>
                  <a:cubicBezTo>
                    <a:pt x="102" y="3436"/>
                    <a:pt x="58" y="3638"/>
                    <a:pt x="1" y="3975"/>
                  </a:cubicBezTo>
                  <a:lnTo>
                    <a:pt x="4" y="3975"/>
                  </a:lnTo>
                  <a:cubicBezTo>
                    <a:pt x="151" y="3964"/>
                    <a:pt x="298" y="3959"/>
                    <a:pt x="445" y="3959"/>
                  </a:cubicBezTo>
                  <a:cubicBezTo>
                    <a:pt x="1599" y="3959"/>
                    <a:pt x="2749" y="4280"/>
                    <a:pt x="3760" y="4822"/>
                  </a:cubicBezTo>
                  <a:cubicBezTo>
                    <a:pt x="4445" y="5187"/>
                    <a:pt x="5100" y="5686"/>
                    <a:pt x="5484" y="6344"/>
                  </a:cubicBezTo>
                  <a:lnTo>
                    <a:pt x="7094" y="5092"/>
                  </a:lnTo>
                  <a:cubicBezTo>
                    <a:pt x="7094" y="5092"/>
                    <a:pt x="6369" y="3233"/>
                    <a:pt x="6224" y="2393"/>
                  </a:cubicBezTo>
                  <a:cubicBezTo>
                    <a:pt x="6078" y="1553"/>
                    <a:pt x="6224" y="108"/>
                    <a:pt x="6224" y="108"/>
                  </a:cubicBezTo>
                  <a:lnTo>
                    <a:pt x="3159" y="0"/>
                  </a:lnTo>
                  <a:close/>
                </a:path>
              </a:pathLst>
            </a:custGeom>
            <a:solidFill>
              <a:srgbClr val="C9B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5;p33"/>
            <p:cNvSpPr/>
            <p:nvPr/>
          </p:nvSpPr>
          <p:spPr>
            <a:xfrm>
              <a:off x="1742750" y="2551575"/>
              <a:ext cx="610875" cy="63450"/>
            </a:xfrm>
            <a:custGeom>
              <a:avLst/>
              <a:gdLst/>
              <a:ahLst/>
              <a:cxnLst/>
              <a:rect l="l" t="t" r="r" b="b"/>
              <a:pathLst>
                <a:path w="24435" h="2538" extrusionOk="0">
                  <a:moveTo>
                    <a:pt x="446" y="1"/>
                  </a:moveTo>
                  <a:cubicBezTo>
                    <a:pt x="317" y="1"/>
                    <a:pt x="169" y="41"/>
                    <a:pt x="58" y="180"/>
                  </a:cubicBezTo>
                  <a:cubicBezTo>
                    <a:pt x="0" y="423"/>
                    <a:pt x="0" y="793"/>
                    <a:pt x="13" y="1245"/>
                  </a:cubicBezTo>
                  <a:cubicBezTo>
                    <a:pt x="314" y="989"/>
                    <a:pt x="938" y="739"/>
                    <a:pt x="2224" y="739"/>
                  </a:cubicBezTo>
                  <a:cubicBezTo>
                    <a:pt x="2558" y="739"/>
                    <a:pt x="2939" y="756"/>
                    <a:pt x="3374" y="793"/>
                  </a:cubicBezTo>
                  <a:cubicBezTo>
                    <a:pt x="7174" y="1134"/>
                    <a:pt x="24323" y="2535"/>
                    <a:pt x="24360" y="2538"/>
                  </a:cubicBezTo>
                  <a:cubicBezTo>
                    <a:pt x="24383" y="2346"/>
                    <a:pt x="24410" y="2164"/>
                    <a:pt x="24434" y="2002"/>
                  </a:cubicBezTo>
                  <a:cubicBezTo>
                    <a:pt x="24387" y="2002"/>
                    <a:pt x="24333" y="2005"/>
                    <a:pt x="24279" y="2005"/>
                  </a:cubicBezTo>
                  <a:cubicBezTo>
                    <a:pt x="24154" y="2005"/>
                    <a:pt x="24019" y="1998"/>
                    <a:pt x="23867" y="1977"/>
                  </a:cubicBezTo>
                  <a:cubicBezTo>
                    <a:pt x="23361" y="1921"/>
                    <a:pt x="17277" y="1418"/>
                    <a:pt x="11477" y="942"/>
                  </a:cubicBezTo>
                  <a:cubicBezTo>
                    <a:pt x="9448" y="884"/>
                    <a:pt x="8132" y="851"/>
                    <a:pt x="8132" y="851"/>
                  </a:cubicBezTo>
                  <a:cubicBezTo>
                    <a:pt x="8132" y="851"/>
                    <a:pt x="7987" y="881"/>
                    <a:pt x="7808" y="881"/>
                  </a:cubicBezTo>
                  <a:cubicBezTo>
                    <a:pt x="7646" y="881"/>
                    <a:pt x="7458" y="857"/>
                    <a:pt x="7322" y="753"/>
                  </a:cubicBezTo>
                  <a:cubicBezTo>
                    <a:pt x="7188" y="655"/>
                    <a:pt x="7023" y="632"/>
                    <a:pt x="6844" y="632"/>
                  </a:cubicBezTo>
                  <a:cubicBezTo>
                    <a:pt x="6772" y="632"/>
                    <a:pt x="6702" y="635"/>
                    <a:pt x="6631" y="638"/>
                  </a:cubicBezTo>
                  <a:cubicBezTo>
                    <a:pt x="6557" y="641"/>
                    <a:pt x="6486" y="645"/>
                    <a:pt x="6411" y="645"/>
                  </a:cubicBezTo>
                  <a:cubicBezTo>
                    <a:pt x="6347" y="645"/>
                    <a:pt x="6283" y="641"/>
                    <a:pt x="6223" y="635"/>
                  </a:cubicBezTo>
                  <a:cubicBezTo>
                    <a:pt x="6087" y="618"/>
                    <a:pt x="5892" y="601"/>
                    <a:pt x="5693" y="470"/>
                  </a:cubicBezTo>
                  <a:cubicBezTo>
                    <a:pt x="2807" y="233"/>
                    <a:pt x="753" y="68"/>
                    <a:pt x="753" y="68"/>
                  </a:cubicBezTo>
                  <a:cubicBezTo>
                    <a:pt x="753" y="68"/>
                    <a:pt x="614" y="1"/>
                    <a:pt x="446" y="1"/>
                  </a:cubicBezTo>
                  <a:close/>
                </a:path>
              </a:pathLst>
            </a:custGeom>
            <a:solidFill>
              <a:srgbClr val="E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6;p33"/>
            <p:cNvSpPr/>
            <p:nvPr/>
          </p:nvSpPr>
          <p:spPr>
            <a:xfrm>
              <a:off x="2351725" y="2590475"/>
              <a:ext cx="32075" cy="24550"/>
            </a:xfrm>
            <a:custGeom>
              <a:avLst/>
              <a:gdLst/>
              <a:ahLst/>
              <a:cxnLst/>
              <a:rect l="l" t="t" r="r" b="b"/>
              <a:pathLst>
                <a:path w="1283" h="982" extrusionOk="0">
                  <a:moveTo>
                    <a:pt x="1141" y="0"/>
                  </a:moveTo>
                  <a:lnTo>
                    <a:pt x="898" y="219"/>
                  </a:lnTo>
                  <a:cubicBezTo>
                    <a:pt x="898" y="219"/>
                    <a:pt x="652" y="415"/>
                    <a:pt x="75" y="446"/>
                  </a:cubicBezTo>
                  <a:cubicBezTo>
                    <a:pt x="51" y="608"/>
                    <a:pt x="24" y="790"/>
                    <a:pt x="1" y="982"/>
                  </a:cubicBezTo>
                  <a:cubicBezTo>
                    <a:pt x="1" y="982"/>
                    <a:pt x="513" y="583"/>
                    <a:pt x="1283" y="13"/>
                  </a:cubicBezTo>
                  <a:cubicBezTo>
                    <a:pt x="1236" y="10"/>
                    <a:pt x="1189" y="7"/>
                    <a:pt x="1141" y="0"/>
                  </a:cubicBezTo>
                  <a:close/>
                </a:path>
              </a:pathLst>
            </a:custGeom>
            <a:solidFill>
              <a:srgbClr val="D8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7;p33"/>
            <p:cNvSpPr/>
            <p:nvPr/>
          </p:nvSpPr>
          <p:spPr>
            <a:xfrm>
              <a:off x="2380250" y="2584900"/>
              <a:ext cx="11400" cy="5925"/>
            </a:xfrm>
            <a:custGeom>
              <a:avLst/>
              <a:gdLst/>
              <a:ahLst/>
              <a:cxnLst/>
              <a:rect l="l" t="t" r="r" b="b"/>
              <a:pathLst>
                <a:path w="456" h="237" extrusionOk="0">
                  <a:moveTo>
                    <a:pt x="250" y="1"/>
                  </a:moveTo>
                  <a:lnTo>
                    <a:pt x="0" y="223"/>
                  </a:lnTo>
                  <a:cubicBezTo>
                    <a:pt x="48" y="230"/>
                    <a:pt x="95" y="233"/>
                    <a:pt x="142" y="236"/>
                  </a:cubicBezTo>
                  <a:cubicBezTo>
                    <a:pt x="243" y="163"/>
                    <a:pt x="347" y="85"/>
                    <a:pt x="456" y="7"/>
                  </a:cubicBezTo>
                  <a:cubicBezTo>
                    <a:pt x="388" y="4"/>
                    <a:pt x="321" y="1"/>
                    <a:pt x="250" y="1"/>
                  </a:cubicBezTo>
                  <a:close/>
                </a:path>
              </a:pathLst>
            </a:custGeom>
            <a:solidFill>
              <a:srgbClr val="C3A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8;p33"/>
            <p:cNvSpPr/>
            <p:nvPr/>
          </p:nvSpPr>
          <p:spPr>
            <a:xfrm>
              <a:off x="1718975" y="2466050"/>
              <a:ext cx="824625" cy="304350"/>
            </a:xfrm>
            <a:custGeom>
              <a:avLst/>
              <a:gdLst/>
              <a:ahLst/>
              <a:cxnLst/>
              <a:rect l="l" t="t" r="r" b="b"/>
              <a:pathLst>
                <a:path w="32985" h="12174" extrusionOk="0">
                  <a:moveTo>
                    <a:pt x="7410" y="0"/>
                  </a:moveTo>
                  <a:lnTo>
                    <a:pt x="1444" y="3013"/>
                  </a:lnTo>
                  <a:cubicBezTo>
                    <a:pt x="402" y="3013"/>
                    <a:pt x="402" y="3968"/>
                    <a:pt x="195" y="6054"/>
                  </a:cubicBezTo>
                  <a:cubicBezTo>
                    <a:pt x="0" y="8060"/>
                    <a:pt x="1202" y="9797"/>
                    <a:pt x="1627" y="9797"/>
                  </a:cubicBezTo>
                  <a:cubicBezTo>
                    <a:pt x="1643" y="9797"/>
                    <a:pt x="1659" y="9794"/>
                    <a:pt x="1673" y="9789"/>
                  </a:cubicBezTo>
                  <a:cubicBezTo>
                    <a:pt x="1749" y="9760"/>
                    <a:pt x="1822" y="9748"/>
                    <a:pt x="1891" y="9748"/>
                  </a:cubicBezTo>
                  <a:cubicBezTo>
                    <a:pt x="2166" y="9748"/>
                    <a:pt x="2369" y="9934"/>
                    <a:pt x="2369" y="9934"/>
                  </a:cubicBezTo>
                  <a:cubicBezTo>
                    <a:pt x="2369" y="9934"/>
                    <a:pt x="23920" y="12107"/>
                    <a:pt x="25078" y="12165"/>
                  </a:cubicBezTo>
                  <a:cubicBezTo>
                    <a:pt x="25205" y="12171"/>
                    <a:pt x="25321" y="12174"/>
                    <a:pt x="25427" y="12174"/>
                  </a:cubicBezTo>
                  <a:cubicBezTo>
                    <a:pt x="26284" y="12174"/>
                    <a:pt x="26468" y="11992"/>
                    <a:pt x="26468" y="11992"/>
                  </a:cubicBezTo>
                  <a:cubicBezTo>
                    <a:pt x="26468" y="11992"/>
                    <a:pt x="30349" y="8631"/>
                    <a:pt x="31506" y="7646"/>
                  </a:cubicBezTo>
                  <a:cubicBezTo>
                    <a:pt x="32667" y="6661"/>
                    <a:pt x="32984" y="6344"/>
                    <a:pt x="32900" y="6084"/>
                  </a:cubicBezTo>
                  <a:cubicBezTo>
                    <a:pt x="32828" y="5870"/>
                    <a:pt x="32549" y="5850"/>
                    <a:pt x="32445" y="5850"/>
                  </a:cubicBezTo>
                  <a:cubicBezTo>
                    <a:pt x="32421" y="5850"/>
                    <a:pt x="32407" y="5851"/>
                    <a:pt x="32407" y="5851"/>
                  </a:cubicBezTo>
                  <a:lnTo>
                    <a:pt x="25628" y="11469"/>
                  </a:lnTo>
                  <a:cubicBezTo>
                    <a:pt x="25628" y="11469"/>
                    <a:pt x="7814" y="9846"/>
                    <a:pt x="6652" y="9846"/>
                  </a:cubicBezTo>
                  <a:cubicBezTo>
                    <a:pt x="6642" y="9846"/>
                    <a:pt x="6634" y="9846"/>
                    <a:pt x="6627" y="9846"/>
                  </a:cubicBezTo>
                  <a:cubicBezTo>
                    <a:pt x="6604" y="9847"/>
                    <a:pt x="6578" y="9847"/>
                    <a:pt x="6551" y="9847"/>
                  </a:cubicBezTo>
                  <a:cubicBezTo>
                    <a:pt x="5511" y="9847"/>
                    <a:pt x="1444" y="9296"/>
                    <a:pt x="1444" y="9296"/>
                  </a:cubicBezTo>
                  <a:cubicBezTo>
                    <a:pt x="810" y="8706"/>
                    <a:pt x="742" y="5277"/>
                    <a:pt x="833" y="4026"/>
                  </a:cubicBezTo>
                  <a:cubicBezTo>
                    <a:pt x="878" y="3422"/>
                    <a:pt x="1165" y="3295"/>
                    <a:pt x="1397" y="3295"/>
                  </a:cubicBezTo>
                  <a:cubicBezTo>
                    <a:pt x="1565" y="3295"/>
                    <a:pt x="1704" y="3361"/>
                    <a:pt x="1704" y="3361"/>
                  </a:cubicBezTo>
                  <a:cubicBezTo>
                    <a:pt x="1704" y="3361"/>
                    <a:pt x="23833" y="5156"/>
                    <a:pt x="24818" y="5271"/>
                  </a:cubicBezTo>
                  <a:cubicBezTo>
                    <a:pt x="24971" y="5289"/>
                    <a:pt x="25110" y="5297"/>
                    <a:pt x="25236" y="5297"/>
                  </a:cubicBezTo>
                  <a:cubicBezTo>
                    <a:pt x="25917" y="5297"/>
                    <a:pt x="26208" y="5068"/>
                    <a:pt x="26208" y="5068"/>
                  </a:cubicBezTo>
                  <a:lnTo>
                    <a:pt x="27049" y="4316"/>
                  </a:lnTo>
                  <a:lnTo>
                    <a:pt x="32296" y="911"/>
                  </a:lnTo>
                  <a:lnTo>
                    <a:pt x="7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9;p33"/>
            <p:cNvSpPr/>
            <p:nvPr/>
          </p:nvSpPr>
          <p:spPr>
            <a:xfrm>
              <a:off x="1718975" y="2466467"/>
              <a:ext cx="824625" cy="304375"/>
            </a:xfrm>
            <a:custGeom>
              <a:avLst/>
              <a:gdLst/>
              <a:ahLst/>
              <a:cxnLst/>
              <a:rect l="l" t="t" r="r" b="b"/>
              <a:pathLst>
                <a:path w="32985" h="12175" extrusionOk="0">
                  <a:moveTo>
                    <a:pt x="7410" y="1"/>
                  </a:moveTo>
                  <a:lnTo>
                    <a:pt x="1444" y="3014"/>
                  </a:lnTo>
                  <a:cubicBezTo>
                    <a:pt x="402" y="3014"/>
                    <a:pt x="402" y="3969"/>
                    <a:pt x="195" y="6055"/>
                  </a:cubicBezTo>
                  <a:cubicBezTo>
                    <a:pt x="0" y="8061"/>
                    <a:pt x="1202" y="9799"/>
                    <a:pt x="1627" y="9799"/>
                  </a:cubicBezTo>
                  <a:cubicBezTo>
                    <a:pt x="1643" y="9799"/>
                    <a:pt x="1659" y="9796"/>
                    <a:pt x="1673" y="9790"/>
                  </a:cubicBezTo>
                  <a:cubicBezTo>
                    <a:pt x="1749" y="9761"/>
                    <a:pt x="1822" y="9750"/>
                    <a:pt x="1891" y="9750"/>
                  </a:cubicBezTo>
                  <a:cubicBezTo>
                    <a:pt x="2166" y="9750"/>
                    <a:pt x="2369" y="9935"/>
                    <a:pt x="2369" y="9935"/>
                  </a:cubicBezTo>
                  <a:cubicBezTo>
                    <a:pt x="2369" y="9935"/>
                    <a:pt x="23920" y="12108"/>
                    <a:pt x="25078" y="12166"/>
                  </a:cubicBezTo>
                  <a:cubicBezTo>
                    <a:pt x="25206" y="12172"/>
                    <a:pt x="25323" y="12175"/>
                    <a:pt x="25430" y="12175"/>
                  </a:cubicBezTo>
                  <a:cubicBezTo>
                    <a:pt x="26284" y="12175"/>
                    <a:pt x="26468" y="11993"/>
                    <a:pt x="26468" y="11993"/>
                  </a:cubicBezTo>
                  <a:cubicBezTo>
                    <a:pt x="26468" y="11993"/>
                    <a:pt x="30349" y="8632"/>
                    <a:pt x="31506" y="7648"/>
                  </a:cubicBezTo>
                  <a:cubicBezTo>
                    <a:pt x="32667" y="6662"/>
                    <a:pt x="32984" y="6345"/>
                    <a:pt x="32900" y="6085"/>
                  </a:cubicBezTo>
                  <a:cubicBezTo>
                    <a:pt x="32828" y="5871"/>
                    <a:pt x="32546" y="5851"/>
                    <a:pt x="32444" y="5851"/>
                  </a:cubicBezTo>
                  <a:cubicBezTo>
                    <a:pt x="32421" y="5851"/>
                    <a:pt x="32407" y="5852"/>
                    <a:pt x="32407" y="5852"/>
                  </a:cubicBezTo>
                  <a:lnTo>
                    <a:pt x="25628" y="11471"/>
                  </a:lnTo>
                  <a:cubicBezTo>
                    <a:pt x="25628" y="11471"/>
                    <a:pt x="7857" y="9851"/>
                    <a:pt x="6656" y="9851"/>
                  </a:cubicBezTo>
                  <a:cubicBezTo>
                    <a:pt x="6645" y="9851"/>
                    <a:pt x="6635" y="9851"/>
                    <a:pt x="6627" y="9851"/>
                  </a:cubicBezTo>
                  <a:cubicBezTo>
                    <a:pt x="6607" y="9852"/>
                    <a:pt x="6585" y="9852"/>
                    <a:pt x="6561" y="9852"/>
                  </a:cubicBezTo>
                  <a:cubicBezTo>
                    <a:pt x="5539" y="9852"/>
                    <a:pt x="1444" y="9297"/>
                    <a:pt x="1444" y="9297"/>
                  </a:cubicBezTo>
                  <a:cubicBezTo>
                    <a:pt x="810" y="8707"/>
                    <a:pt x="742" y="5279"/>
                    <a:pt x="833" y="4027"/>
                  </a:cubicBezTo>
                  <a:cubicBezTo>
                    <a:pt x="878" y="3423"/>
                    <a:pt x="1165" y="3296"/>
                    <a:pt x="1398" y="3296"/>
                  </a:cubicBezTo>
                  <a:cubicBezTo>
                    <a:pt x="1565" y="3296"/>
                    <a:pt x="1704" y="3362"/>
                    <a:pt x="1704" y="3362"/>
                  </a:cubicBezTo>
                  <a:cubicBezTo>
                    <a:pt x="1704" y="3362"/>
                    <a:pt x="23833" y="5157"/>
                    <a:pt x="24818" y="5271"/>
                  </a:cubicBezTo>
                  <a:cubicBezTo>
                    <a:pt x="24971" y="5290"/>
                    <a:pt x="25110" y="5298"/>
                    <a:pt x="25236" y="5298"/>
                  </a:cubicBezTo>
                  <a:cubicBezTo>
                    <a:pt x="25917" y="5298"/>
                    <a:pt x="26208" y="5069"/>
                    <a:pt x="26208" y="5069"/>
                  </a:cubicBezTo>
                  <a:lnTo>
                    <a:pt x="27049" y="4317"/>
                  </a:lnTo>
                  <a:lnTo>
                    <a:pt x="32296" y="912"/>
                  </a:lnTo>
                  <a:lnTo>
                    <a:pt x="74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70;p33"/>
            <p:cNvSpPr/>
            <p:nvPr/>
          </p:nvSpPr>
          <p:spPr>
            <a:xfrm>
              <a:off x="2272100" y="2701625"/>
              <a:ext cx="130200" cy="38425"/>
            </a:xfrm>
            <a:custGeom>
              <a:avLst/>
              <a:gdLst/>
              <a:ahLst/>
              <a:cxnLst/>
              <a:rect l="l" t="t" r="r" b="b"/>
              <a:pathLst>
                <a:path w="5208" h="1537" extrusionOk="0">
                  <a:moveTo>
                    <a:pt x="5173" y="1"/>
                  </a:moveTo>
                  <a:cubicBezTo>
                    <a:pt x="5166" y="1"/>
                    <a:pt x="5159" y="4"/>
                    <a:pt x="5153" y="9"/>
                  </a:cubicBezTo>
                  <a:lnTo>
                    <a:pt x="3290" y="1472"/>
                  </a:lnTo>
                  <a:lnTo>
                    <a:pt x="3290" y="1472"/>
                  </a:lnTo>
                  <a:lnTo>
                    <a:pt x="14" y="1186"/>
                  </a:lnTo>
                  <a:cubicBezTo>
                    <a:pt x="7" y="1186"/>
                    <a:pt x="1" y="1192"/>
                    <a:pt x="1" y="1199"/>
                  </a:cubicBezTo>
                  <a:cubicBezTo>
                    <a:pt x="1" y="1206"/>
                    <a:pt x="4" y="1210"/>
                    <a:pt x="10" y="1213"/>
                  </a:cubicBezTo>
                  <a:lnTo>
                    <a:pt x="3297" y="1537"/>
                  </a:lnTo>
                  <a:cubicBezTo>
                    <a:pt x="3307" y="1537"/>
                    <a:pt x="3314" y="1533"/>
                    <a:pt x="3321" y="1530"/>
                  </a:cubicBezTo>
                  <a:lnTo>
                    <a:pt x="5190" y="55"/>
                  </a:lnTo>
                  <a:cubicBezTo>
                    <a:pt x="5204" y="45"/>
                    <a:pt x="5207" y="25"/>
                    <a:pt x="5193" y="12"/>
                  </a:cubicBezTo>
                  <a:cubicBezTo>
                    <a:pt x="5188" y="4"/>
                    <a:pt x="5181" y="1"/>
                    <a:pt x="5173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71;p33"/>
            <p:cNvSpPr/>
            <p:nvPr/>
          </p:nvSpPr>
          <p:spPr>
            <a:xfrm>
              <a:off x="2310300" y="2710450"/>
              <a:ext cx="63375" cy="17800"/>
            </a:xfrm>
            <a:custGeom>
              <a:avLst/>
              <a:gdLst/>
              <a:ahLst/>
              <a:cxnLst/>
              <a:rect l="l" t="t" r="r" b="b"/>
              <a:pathLst>
                <a:path w="2535" h="712" extrusionOk="0">
                  <a:moveTo>
                    <a:pt x="2499" y="0"/>
                  </a:moveTo>
                  <a:cubicBezTo>
                    <a:pt x="2493" y="0"/>
                    <a:pt x="2486" y="2"/>
                    <a:pt x="2481" y="6"/>
                  </a:cubicBezTo>
                  <a:lnTo>
                    <a:pt x="1623" y="650"/>
                  </a:lnTo>
                  <a:lnTo>
                    <a:pt x="1623" y="650"/>
                  </a:lnTo>
                  <a:lnTo>
                    <a:pt x="1" y="546"/>
                  </a:lnTo>
                  <a:lnTo>
                    <a:pt x="1" y="546"/>
                  </a:lnTo>
                  <a:lnTo>
                    <a:pt x="1634" y="712"/>
                  </a:lnTo>
                  <a:cubicBezTo>
                    <a:pt x="1641" y="712"/>
                    <a:pt x="1647" y="708"/>
                    <a:pt x="1655" y="704"/>
                  </a:cubicBezTo>
                  <a:lnTo>
                    <a:pt x="2518" y="53"/>
                  </a:lnTo>
                  <a:cubicBezTo>
                    <a:pt x="2532" y="43"/>
                    <a:pt x="2535" y="26"/>
                    <a:pt x="2525" y="13"/>
                  </a:cubicBezTo>
                  <a:cubicBezTo>
                    <a:pt x="2519" y="5"/>
                    <a:pt x="2509" y="0"/>
                    <a:pt x="2499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72;p33"/>
            <p:cNvSpPr/>
            <p:nvPr/>
          </p:nvSpPr>
          <p:spPr>
            <a:xfrm>
              <a:off x="2347925" y="2662450"/>
              <a:ext cx="72250" cy="52725"/>
            </a:xfrm>
            <a:custGeom>
              <a:avLst/>
              <a:gdLst/>
              <a:ahLst/>
              <a:cxnLst/>
              <a:rect l="l" t="t" r="r" b="b"/>
              <a:pathLst>
                <a:path w="2890" h="2109" extrusionOk="0">
                  <a:moveTo>
                    <a:pt x="2853" y="0"/>
                  </a:moveTo>
                  <a:cubicBezTo>
                    <a:pt x="2847" y="0"/>
                    <a:pt x="2840" y="2"/>
                    <a:pt x="2835" y="6"/>
                  </a:cubicBezTo>
                  <a:lnTo>
                    <a:pt x="18" y="2054"/>
                  </a:lnTo>
                  <a:cubicBezTo>
                    <a:pt x="5" y="2065"/>
                    <a:pt x="1" y="2082"/>
                    <a:pt x="11" y="2095"/>
                  </a:cubicBezTo>
                  <a:cubicBezTo>
                    <a:pt x="18" y="2105"/>
                    <a:pt x="28" y="2108"/>
                    <a:pt x="38" y="2108"/>
                  </a:cubicBezTo>
                  <a:cubicBezTo>
                    <a:pt x="45" y="2108"/>
                    <a:pt x="48" y="2108"/>
                    <a:pt x="55" y="2102"/>
                  </a:cubicBezTo>
                  <a:lnTo>
                    <a:pt x="2872" y="53"/>
                  </a:lnTo>
                  <a:cubicBezTo>
                    <a:pt x="2886" y="43"/>
                    <a:pt x="2889" y="26"/>
                    <a:pt x="2880" y="13"/>
                  </a:cubicBezTo>
                  <a:cubicBezTo>
                    <a:pt x="2873" y="5"/>
                    <a:pt x="2863" y="0"/>
                    <a:pt x="2853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73;p33"/>
            <p:cNvSpPr/>
            <p:nvPr/>
          </p:nvSpPr>
          <p:spPr>
            <a:xfrm>
              <a:off x="2293450" y="2654575"/>
              <a:ext cx="121075" cy="46425"/>
            </a:xfrm>
            <a:custGeom>
              <a:avLst/>
              <a:gdLst/>
              <a:ahLst/>
              <a:cxnLst/>
              <a:rect l="l" t="t" r="r" b="b"/>
              <a:pathLst>
                <a:path w="4843" h="1857" extrusionOk="0">
                  <a:moveTo>
                    <a:pt x="4803" y="0"/>
                  </a:moveTo>
                  <a:cubicBezTo>
                    <a:pt x="4798" y="0"/>
                    <a:pt x="4793" y="1"/>
                    <a:pt x="4788" y="4"/>
                  </a:cubicBezTo>
                  <a:lnTo>
                    <a:pt x="2149" y="1795"/>
                  </a:lnTo>
                  <a:lnTo>
                    <a:pt x="2149" y="1795"/>
                  </a:lnTo>
                  <a:lnTo>
                    <a:pt x="0" y="1701"/>
                  </a:lnTo>
                  <a:lnTo>
                    <a:pt x="0" y="1701"/>
                  </a:lnTo>
                  <a:lnTo>
                    <a:pt x="2156" y="1856"/>
                  </a:lnTo>
                  <a:cubicBezTo>
                    <a:pt x="2163" y="1856"/>
                    <a:pt x="2170" y="1856"/>
                    <a:pt x="2176" y="1853"/>
                  </a:cubicBezTo>
                  <a:lnTo>
                    <a:pt x="4822" y="58"/>
                  </a:lnTo>
                  <a:cubicBezTo>
                    <a:pt x="4839" y="48"/>
                    <a:pt x="4842" y="28"/>
                    <a:pt x="4832" y="14"/>
                  </a:cubicBezTo>
                  <a:cubicBezTo>
                    <a:pt x="4825" y="5"/>
                    <a:pt x="4814" y="0"/>
                    <a:pt x="4803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74;p33"/>
            <p:cNvSpPr/>
            <p:nvPr/>
          </p:nvSpPr>
          <p:spPr>
            <a:xfrm>
              <a:off x="2286950" y="2567550"/>
              <a:ext cx="133225" cy="45225"/>
            </a:xfrm>
            <a:custGeom>
              <a:avLst/>
              <a:gdLst/>
              <a:ahLst/>
              <a:cxnLst/>
              <a:rect l="l" t="t" r="r" b="b"/>
              <a:pathLst>
                <a:path w="5329" h="1809" extrusionOk="0">
                  <a:moveTo>
                    <a:pt x="5294" y="0"/>
                  </a:moveTo>
                  <a:cubicBezTo>
                    <a:pt x="5288" y="0"/>
                    <a:pt x="5281" y="2"/>
                    <a:pt x="5274" y="6"/>
                  </a:cubicBezTo>
                  <a:lnTo>
                    <a:pt x="2604" y="1743"/>
                  </a:lnTo>
                  <a:lnTo>
                    <a:pt x="2604" y="1743"/>
                  </a:lnTo>
                  <a:lnTo>
                    <a:pt x="21" y="1575"/>
                  </a:lnTo>
                  <a:cubicBezTo>
                    <a:pt x="10" y="1575"/>
                    <a:pt x="0" y="1585"/>
                    <a:pt x="0" y="1595"/>
                  </a:cubicBezTo>
                  <a:cubicBezTo>
                    <a:pt x="0" y="1606"/>
                    <a:pt x="7" y="1615"/>
                    <a:pt x="17" y="1615"/>
                  </a:cubicBezTo>
                  <a:lnTo>
                    <a:pt x="2606" y="1808"/>
                  </a:lnTo>
                  <a:cubicBezTo>
                    <a:pt x="2612" y="1808"/>
                    <a:pt x="2619" y="1804"/>
                    <a:pt x="2626" y="1801"/>
                  </a:cubicBezTo>
                  <a:lnTo>
                    <a:pt x="5308" y="56"/>
                  </a:lnTo>
                  <a:cubicBezTo>
                    <a:pt x="5322" y="47"/>
                    <a:pt x="5328" y="30"/>
                    <a:pt x="5319" y="13"/>
                  </a:cubicBezTo>
                  <a:cubicBezTo>
                    <a:pt x="5312" y="5"/>
                    <a:pt x="5304" y="0"/>
                    <a:pt x="5294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5;p33"/>
            <p:cNvSpPr/>
            <p:nvPr/>
          </p:nvSpPr>
          <p:spPr>
            <a:xfrm>
              <a:off x="2349450" y="2586000"/>
              <a:ext cx="65075" cy="40675"/>
            </a:xfrm>
            <a:custGeom>
              <a:avLst/>
              <a:gdLst/>
              <a:ahLst/>
              <a:cxnLst/>
              <a:rect l="l" t="t" r="r" b="b"/>
              <a:pathLst>
                <a:path w="2603" h="1627" extrusionOk="0">
                  <a:moveTo>
                    <a:pt x="2565" y="0"/>
                  </a:moveTo>
                  <a:cubicBezTo>
                    <a:pt x="2559" y="0"/>
                    <a:pt x="2554" y="1"/>
                    <a:pt x="2548" y="4"/>
                  </a:cubicBezTo>
                  <a:lnTo>
                    <a:pt x="21" y="1569"/>
                  </a:lnTo>
                  <a:cubicBezTo>
                    <a:pt x="8" y="1576"/>
                    <a:pt x="0" y="1597"/>
                    <a:pt x="11" y="1610"/>
                  </a:cubicBezTo>
                  <a:cubicBezTo>
                    <a:pt x="17" y="1620"/>
                    <a:pt x="28" y="1627"/>
                    <a:pt x="38" y="1627"/>
                  </a:cubicBezTo>
                  <a:cubicBezTo>
                    <a:pt x="41" y="1627"/>
                    <a:pt x="48" y="1623"/>
                    <a:pt x="55" y="1620"/>
                  </a:cubicBezTo>
                  <a:lnTo>
                    <a:pt x="2582" y="58"/>
                  </a:lnTo>
                  <a:cubicBezTo>
                    <a:pt x="2596" y="47"/>
                    <a:pt x="2602" y="30"/>
                    <a:pt x="2592" y="13"/>
                  </a:cubicBezTo>
                  <a:cubicBezTo>
                    <a:pt x="2585" y="5"/>
                    <a:pt x="2576" y="0"/>
                    <a:pt x="2565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6;p33"/>
            <p:cNvSpPr/>
            <p:nvPr/>
          </p:nvSpPr>
          <p:spPr>
            <a:xfrm>
              <a:off x="2296900" y="2577600"/>
              <a:ext cx="152975" cy="61300"/>
            </a:xfrm>
            <a:custGeom>
              <a:avLst/>
              <a:gdLst/>
              <a:ahLst/>
              <a:cxnLst/>
              <a:rect l="l" t="t" r="r" b="b"/>
              <a:pathLst>
                <a:path w="6119" h="2452" extrusionOk="0">
                  <a:moveTo>
                    <a:pt x="6082" y="1"/>
                  </a:moveTo>
                  <a:cubicBezTo>
                    <a:pt x="6077" y="1"/>
                    <a:pt x="6072" y="2"/>
                    <a:pt x="6067" y="5"/>
                  </a:cubicBezTo>
                  <a:lnTo>
                    <a:pt x="2078" y="2391"/>
                  </a:lnTo>
                  <a:lnTo>
                    <a:pt x="2078" y="2391"/>
                  </a:lnTo>
                  <a:lnTo>
                    <a:pt x="1" y="2310"/>
                  </a:lnTo>
                  <a:lnTo>
                    <a:pt x="1" y="2313"/>
                  </a:lnTo>
                  <a:lnTo>
                    <a:pt x="2086" y="2452"/>
                  </a:lnTo>
                  <a:cubicBezTo>
                    <a:pt x="2093" y="2452"/>
                    <a:pt x="2096" y="2452"/>
                    <a:pt x="2102" y="2448"/>
                  </a:cubicBezTo>
                  <a:lnTo>
                    <a:pt x="6098" y="59"/>
                  </a:lnTo>
                  <a:cubicBezTo>
                    <a:pt x="6115" y="50"/>
                    <a:pt x="6118" y="29"/>
                    <a:pt x="6108" y="16"/>
                  </a:cubicBezTo>
                  <a:cubicBezTo>
                    <a:pt x="6103" y="6"/>
                    <a:pt x="6093" y="1"/>
                    <a:pt x="6082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7;p33"/>
            <p:cNvSpPr/>
            <p:nvPr/>
          </p:nvSpPr>
          <p:spPr>
            <a:xfrm>
              <a:off x="2257000" y="2637400"/>
              <a:ext cx="135825" cy="29525"/>
            </a:xfrm>
            <a:custGeom>
              <a:avLst/>
              <a:gdLst/>
              <a:ahLst/>
              <a:cxnLst/>
              <a:rect l="l" t="t" r="r" b="b"/>
              <a:pathLst>
                <a:path w="5433" h="1181" extrusionOk="0">
                  <a:moveTo>
                    <a:pt x="5401" y="0"/>
                  </a:moveTo>
                  <a:cubicBezTo>
                    <a:pt x="5394" y="0"/>
                    <a:pt x="5388" y="2"/>
                    <a:pt x="5383" y="6"/>
                  </a:cubicBezTo>
                  <a:lnTo>
                    <a:pt x="3597" y="1119"/>
                  </a:lnTo>
                  <a:lnTo>
                    <a:pt x="3597" y="1119"/>
                  </a:lnTo>
                  <a:lnTo>
                    <a:pt x="10" y="897"/>
                  </a:lnTo>
                  <a:cubicBezTo>
                    <a:pt x="7" y="897"/>
                    <a:pt x="4" y="900"/>
                    <a:pt x="1" y="904"/>
                  </a:cubicBezTo>
                  <a:cubicBezTo>
                    <a:pt x="1" y="907"/>
                    <a:pt x="4" y="910"/>
                    <a:pt x="10" y="913"/>
                  </a:cubicBezTo>
                  <a:lnTo>
                    <a:pt x="3604" y="1181"/>
                  </a:lnTo>
                  <a:cubicBezTo>
                    <a:pt x="3611" y="1181"/>
                    <a:pt x="3617" y="1181"/>
                    <a:pt x="3621" y="1173"/>
                  </a:cubicBezTo>
                  <a:lnTo>
                    <a:pt x="5416" y="56"/>
                  </a:lnTo>
                  <a:cubicBezTo>
                    <a:pt x="5430" y="47"/>
                    <a:pt x="5433" y="30"/>
                    <a:pt x="5426" y="13"/>
                  </a:cubicBezTo>
                  <a:cubicBezTo>
                    <a:pt x="5420" y="4"/>
                    <a:pt x="5410" y="0"/>
                    <a:pt x="5401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8;p33"/>
            <p:cNvSpPr/>
            <p:nvPr/>
          </p:nvSpPr>
          <p:spPr>
            <a:xfrm>
              <a:off x="1891800" y="2699450"/>
              <a:ext cx="266025" cy="22150"/>
            </a:xfrm>
            <a:custGeom>
              <a:avLst/>
              <a:gdLst/>
              <a:ahLst/>
              <a:cxnLst/>
              <a:rect l="l" t="t" r="r" b="b"/>
              <a:pathLst>
                <a:path w="10641" h="886" extrusionOk="0">
                  <a:moveTo>
                    <a:pt x="29" y="0"/>
                  </a:moveTo>
                  <a:cubicBezTo>
                    <a:pt x="15" y="0"/>
                    <a:pt x="3" y="12"/>
                    <a:pt x="1" y="27"/>
                  </a:cubicBezTo>
                  <a:cubicBezTo>
                    <a:pt x="1" y="44"/>
                    <a:pt x="14" y="61"/>
                    <a:pt x="31" y="61"/>
                  </a:cubicBezTo>
                  <a:lnTo>
                    <a:pt x="10606" y="885"/>
                  </a:lnTo>
                  <a:lnTo>
                    <a:pt x="10610" y="885"/>
                  </a:lnTo>
                  <a:cubicBezTo>
                    <a:pt x="10623" y="885"/>
                    <a:pt x="10637" y="875"/>
                    <a:pt x="10640" y="858"/>
                  </a:cubicBezTo>
                  <a:cubicBezTo>
                    <a:pt x="10640" y="841"/>
                    <a:pt x="10627" y="828"/>
                    <a:pt x="10610" y="824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9;p33"/>
            <p:cNvSpPr/>
            <p:nvPr/>
          </p:nvSpPr>
          <p:spPr>
            <a:xfrm>
              <a:off x="1927925" y="2666700"/>
              <a:ext cx="266000" cy="22150"/>
            </a:xfrm>
            <a:custGeom>
              <a:avLst/>
              <a:gdLst/>
              <a:ahLst/>
              <a:cxnLst/>
              <a:rect l="l" t="t" r="r" b="b"/>
              <a:pathLst>
                <a:path w="10640" h="886" extrusionOk="0">
                  <a:moveTo>
                    <a:pt x="29" y="1"/>
                  </a:moveTo>
                  <a:cubicBezTo>
                    <a:pt x="13" y="1"/>
                    <a:pt x="0" y="13"/>
                    <a:pt x="0" y="29"/>
                  </a:cubicBezTo>
                  <a:cubicBezTo>
                    <a:pt x="0" y="45"/>
                    <a:pt x="10" y="62"/>
                    <a:pt x="27" y="62"/>
                  </a:cubicBezTo>
                  <a:lnTo>
                    <a:pt x="10605" y="886"/>
                  </a:lnTo>
                  <a:cubicBezTo>
                    <a:pt x="10622" y="886"/>
                    <a:pt x="10636" y="875"/>
                    <a:pt x="10639" y="859"/>
                  </a:cubicBezTo>
                  <a:cubicBezTo>
                    <a:pt x="10639" y="842"/>
                    <a:pt x="10625" y="825"/>
                    <a:pt x="10609" y="825"/>
                  </a:cubicBezTo>
                  <a:lnTo>
                    <a:pt x="34" y="1"/>
                  </a:ln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80;p33"/>
            <p:cNvSpPr/>
            <p:nvPr/>
          </p:nvSpPr>
          <p:spPr>
            <a:xfrm>
              <a:off x="1867350" y="2655000"/>
              <a:ext cx="266000" cy="22200"/>
            </a:xfrm>
            <a:custGeom>
              <a:avLst/>
              <a:gdLst/>
              <a:ahLst/>
              <a:cxnLst/>
              <a:rect l="l" t="t" r="r" b="b"/>
              <a:pathLst>
                <a:path w="10640" h="888" extrusionOk="0">
                  <a:moveTo>
                    <a:pt x="34" y="0"/>
                  </a:moveTo>
                  <a:cubicBezTo>
                    <a:pt x="17" y="0"/>
                    <a:pt x="4" y="14"/>
                    <a:pt x="0" y="31"/>
                  </a:cubicBezTo>
                  <a:cubicBezTo>
                    <a:pt x="0" y="47"/>
                    <a:pt x="14" y="61"/>
                    <a:pt x="30" y="64"/>
                  </a:cubicBezTo>
                  <a:lnTo>
                    <a:pt x="10606" y="888"/>
                  </a:lnTo>
                  <a:lnTo>
                    <a:pt x="10609" y="888"/>
                  </a:lnTo>
                  <a:cubicBezTo>
                    <a:pt x="10626" y="888"/>
                    <a:pt x="10639" y="874"/>
                    <a:pt x="10639" y="861"/>
                  </a:cubicBezTo>
                  <a:cubicBezTo>
                    <a:pt x="10639" y="844"/>
                    <a:pt x="10629" y="827"/>
                    <a:pt x="10612" y="82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81;p33"/>
            <p:cNvSpPr/>
            <p:nvPr/>
          </p:nvSpPr>
          <p:spPr>
            <a:xfrm>
              <a:off x="2007200" y="2625125"/>
              <a:ext cx="266025" cy="22150"/>
            </a:xfrm>
            <a:custGeom>
              <a:avLst/>
              <a:gdLst/>
              <a:ahLst/>
              <a:cxnLst/>
              <a:rect l="l" t="t" r="r" b="b"/>
              <a:pathLst>
                <a:path w="10641" h="886" extrusionOk="0">
                  <a:moveTo>
                    <a:pt x="29" y="0"/>
                  </a:moveTo>
                  <a:cubicBezTo>
                    <a:pt x="12" y="0"/>
                    <a:pt x="1" y="13"/>
                    <a:pt x="1" y="28"/>
                  </a:cubicBezTo>
                  <a:cubicBezTo>
                    <a:pt x="1" y="45"/>
                    <a:pt x="11" y="58"/>
                    <a:pt x="28" y="62"/>
                  </a:cubicBezTo>
                  <a:lnTo>
                    <a:pt x="10606" y="885"/>
                  </a:lnTo>
                  <a:cubicBezTo>
                    <a:pt x="10623" y="885"/>
                    <a:pt x="10637" y="871"/>
                    <a:pt x="10637" y="858"/>
                  </a:cubicBezTo>
                  <a:cubicBezTo>
                    <a:pt x="10640" y="841"/>
                    <a:pt x="10627" y="824"/>
                    <a:pt x="10610" y="824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82;p33"/>
            <p:cNvSpPr/>
            <p:nvPr/>
          </p:nvSpPr>
          <p:spPr>
            <a:xfrm>
              <a:off x="1805250" y="2579050"/>
              <a:ext cx="266025" cy="22150"/>
            </a:xfrm>
            <a:custGeom>
              <a:avLst/>
              <a:gdLst/>
              <a:ahLst/>
              <a:cxnLst/>
              <a:rect l="l" t="t" r="r" b="b"/>
              <a:pathLst>
                <a:path w="10641" h="886" extrusionOk="0">
                  <a:moveTo>
                    <a:pt x="30" y="1"/>
                  </a:moveTo>
                  <a:cubicBezTo>
                    <a:pt x="15" y="1"/>
                    <a:pt x="3" y="14"/>
                    <a:pt x="0" y="28"/>
                  </a:cubicBezTo>
                  <a:cubicBezTo>
                    <a:pt x="0" y="45"/>
                    <a:pt x="14" y="62"/>
                    <a:pt x="31" y="62"/>
                  </a:cubicBezTo>
                  <a:lnTo>
                    <a:pt x="10606" y="886"/>
                  </a:lnTo>
                  <a:lnTo>
                    <a:pt x="10609" y="886"/>
                  </a:lnTo>
                  <a:cubicBezTo>
                    <a:pt x="10623" y="886"/>
                    <a:pt x="10637" y="875"/>
                    <a:pt x="10640" y="858"/>
                  </a:cubicBezTo>
                  <a:cubicBezTo>
                    <a:pt x="10640" y="842"/>
                    <a:pt x="10626" y="825"/>
                    <a:pt x="10609" y="825"/>
                  </a:cubicBezTo>
                  <a:lnTo>
                    <a:pt x="34" y="1"/>
                  </a:lnTo>
                  <a:cubicBezTo>
                    <a:pt x="33" y="1"/>
                    <a:pt x="31" y="1"/>
                    <a:pt x="30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83;p33"/>
            <p:cNvSpPr/>
            <p:nvPr/>
          </p:nvSpPr>
          <p:spPr>
            <a:xfrm>
              <a:off x="1805250" y="2586900"/>
              <a:ext cx="266025" cy="22150"/>
            </a:xfrm>
            <a:custGeom>
              <a:avLst/>
              <a:gdLst/>
              <a:ahLst/>
              <a:cxnLst/>
              <a:rect l="l" t="t" r="r" b="b"/>
              <a:pathLst>
                <a:path w="10641" h="886" extrusionOk="0">
                  <a:moveTo>
                    <a:pt x="29" y="1"/>
                  </a:moveTo>
                  <a:cubicBezTo>
                    <a:pt x="14" y="1"/>
                    <a:pt x="3" y="13"/>
                    <a:pt x="0" y="28"/>
                  </a:cubicBezTo>
                  <a:cubicBezTo>
                    <a:pt x="0" y="45"/>
                    <a:pt x="14" y="58"/>
                    <a:pt x="31" y="62"/>
                  </a:cubicBezTo>
                  <a:lnTo>
                    <a:pt x="10606" y="885"/>
                  </a:lnTo>
                  <a:lnTo>
                    <a:pt x="10609" y="885"/>
                  </a:lnTo>
                  <a:cubicBezTo>
                    <a:pt x="10623" y="885"/>
                    <a:pt x="10637" y="872"/>
                    <a:pt x="10640" y="858"/>
                  </a:cubicBezTo>
                  <a:cubicBezTo>
                    <a:pt x="10640" y="841"/>
                    <a:pt x="10626" y="824"/>
                    <a:pt x="10609" y="824"/>
                  </a:cubicBezTo>
                  <a:lnTo>
                    <a:pt x="34" y="2"/>
                  </a:ln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84;p33"/>
            <p:cNvSpPr/>
            <p:nvPr/>
          </p:nvSpPr>
          <p:spPr>
            <a:xfrm>
              <a:off x="2449250" y="2626400"/>
              <a:ext cx="30650" cy="26400"/>
            </a:xfrm>
            <a:custGeom>
              <a:avLst/>
              <a:gdLst/>
              <a:ahLst/>
              <a:cxnLst/>
              <a:rect l="l" t="t" r="r" b="b"/>
              <a:pathLst>
                <a:path w="1226" h="1056" extrusionOk="0">
                  <a:moveTo>
                    <a:pt x="402" y="1"/>
                  </a:moveTo>
                  <a:cubicBezTo>
                    <a:pt x="321" y="1"/>
                    <a:pt x="240" y="11"/>
                    <a:pt x="169" y="48"/>
                  </a:cubicBezTo>
                  <a:cubicBezTo>
                    <a:pt x="98" y="85"/>
                    <a:pt x="41" y="146"/>
                    <a:pt x="21" y="224"/>
                  </a:cubicBezTo>
                  <a:cubicBezTo>
                    <a:pt x="1" y="317"/>
                    <a:pt x="41" y="412"/>
                    <a:pt x="85" y="496"/>
                  </a:cubicBezTo>
                  <a:cubicBezTo>
                    <a:pt x="236" y="773"/>
                    <a:pt x="490" y="1020"/>
                    <a:pt x="800" y="1054"/>
                  </a:cubicBezTo>
                  <a:cubicBezTo>
                    <a:pt x="815" y="1055"/>
                    <a:pt x="831" y="1055"/>
                    <a:pt x="846" y="1055"/>
                  </a:cubicBezTo>
                  <a:cubicBezTo>
                    <a:pt x="923" y="1055"/>
                    <a:pt x="1001" y="1040"/>
                    <a:pt x="1060" y="993"/>
                  </a:cubicBezTo>
                  <a:cubicBezTo>
                    <a:pt x="1104" y="956"/>
                    <a:pt x="1135" y="901"/>
                    <a:pt x="1155" y="847"/>
                  </a:cubicBezTo>
                  <a:cubicBezTo>
                    <a:pt x="1225" y="658"/>
                    <a:pt x="1202" y="351"/>
                    <a:pt x="1023" y="224"/>
                  </a:cubicBezTo>
                  <a:cubicBezTo>
                    <a:pt x="854" y="105"/>
                    <a:pt x="604" y="4"/>
                    <a:pt x="402" y="1"/>
                  </a:cubicBezTo>
                  <a:close/>
                </a:path>
              </a:pathLst>
            </a:custGeom>
            <a:solidFill>
              <a:srgbClr val="C9B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5;p33"/>
            <p:cNvSpPr/>
            <p:nvPr/>
          </p:nvSpPr>
          <p:spPr>
            <a:xfrm>
              <a:off x="2451525" y="2616975"/>
              <a:ext cx="8375" cy="8100"/>
            </a:xfrm>
            <a:custGeom>
              <a:avLst/>
              <a:gdLst/>
              <a:ahLst/>
              <a:cxnLst/>
              <a:rect l="l" t="t" r="r" b="b"/>
              <a:pathLst>
                <a:path w="335" h="324" extrusionOk="0">
                  <a:moveTo>
                    <a:pt x="155" y="0"/>
                  </a:moveTo>
                  <a:cubicBezTo>
                    <a:pt x="138" y="0"/>
                    <a:pt x="121" y="3"/>
                    <a:pt x="105" y="9"/>
                  </a:cubicBezTo>
                  <a:cubicBezTo>
                    <a:pt x="35" y="40"/>
                    <a:pt x="1" y="131"/>
                    <a:pt x="18" y="199"/>
                  </a:cubicBezTo>
                  <a:cubicBezTo>
                    <a:pt x="38" y="273"/>
                    <a:pt x="108" y="324"/>
                    <a:pt x="183" y="324"/>
                  </a:cubicBezTo>
                  <a:cubicBezTo>
                    <a:pt x="200" y="320"/>
                    <a:pt x="213" y="320"/>
                    <a:pt x="226" y="313"/>
                  </a:cubicBezTo>
                  <a:cubicBezTo>
                    <a:pt x="243" y="307"/>
                    <a:pt x="260" y="293"/>
                    <a:pt x="274" y="280"/>
                  </a:cubicBezTo>
                  <a:cubicBezTo>
                    <a:pt x="324" y="229"/>
                    <a:pt x="335" y="141"/>
                    <a:pt x="294" y="77"/>
                  </a:cubicBezTo>
                  <a:cubicBezTo>
                    <a:pt x="268" y="31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C9B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6;p33"/>
            <p:cNvSpPr/>
            <p:nvPr/>
          </p:nvSpPr>
          <p:spPr>
            <a:xfrm>
              <a:off x="2448400" y="2613500"/>
              <a:ext cx="3650" cy="3475"/>
            </a:xfrm>
            <a:custGeom>
              <a:avLst/>
              <a:gdLst/>
              <a:ahLst/>
              <a:cxnLst/>
              <a:rect l="l" t="t" r="r" b="b"/>
              <a:pathLst>
                <a:path w="146" h="139" extrusionOk="0">
                  <a:moveTo>
                    <a:pt x="67" y="0"/>
                  </a:moveTo>
                  <a:cubicBezTo>
                    <a:pt x="60" y="0"/>
                    <a:pt x="54" y="1"/>
                    <a:pt x="48" y="3"/>
                  </a:cubicBezTo>
                  <a:cubicBezTo>
                    <a:pt x="18" y="17"/>
                    <a:pt x="1" y="58"/>
                    <a:pt x="11" y="88"/>
                  </a:cubicBezTo>
                  <a:cubicBezTo>
                    <a:pt x="17" y="116"/>
                    <a:pt x="44" y="139"/>
                    <a:pt x="75" y="139"/>
                  </a:cubicBezTo>
                  <a:cubicBezTo>
                    <a:pt x="78" y="139"/>
                    <a:pt x="80" y="139"/>
                    <a:pt x="82" y="139"/>
                  </a:cubicBezTo>
                  <a:cubicBezTo>
                    <a:pt x="88" y="139"/>
                    <a:pt x="91" y="139"/>
                    <a:pt x="99" y="135"/>
                  </a:cubicBezTo>
                  <a:cubicBezTo>
                    <a:pt x="105" y="132"/>
                    <a:pt x="112" y="128"/>
                    <a:pt x="119" y="122"/>
                  </a:cubicBezTo>
                  <a:cubicBezTo>
                    <a:pt x="143" y="98"/>
                    <a:pt x="146" y="61"/>
                    <a:pt x="129" y="34"/>
                  </a:cubicBezTo>
                  <a:cubicBezTo>
                    <a:pt x="116" y="13"/>
                    <a:pt x="91" y="0"/>
                    <a:pt x="67" y="0"/>
                  </a:cubicBezTo>
                  <a:close/>
                </a:path>
              </a:pathLst>
            </a:custGeom>
            <a:solidFill>
              <a:srgbClr val="C9B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7;p33"/>
            <p:cNvSpPr/>
            <p:nvPr/>
          </p:nvSpPr>
          <p:spPr>
            <a:xfrm>
              <a:off x="1801625" y="2466050"/>
              <a:ext cx="686025" cy="122500"/>
            </a:xfrm>
            <a:custGeom>
              <a:avLst/>
              <a:gdLst/>
              <a:ahLst/>
              <a:cxnLst/>
              <a:rect l="l" t="t" r="r" b="b"/>
              <a:pathLst>
                <a:path w="27441" h="4900" extrusionOk="0">
                  <a:moveTo>
                    <a:pt x="4104" y="0"/>
                  </a:moveTo>
                  <a:lnTo>
                    <a:pt x="1" y="2072"/>
                  </a:lnTo>
                  <a:cubicBezTo>
                    <a:pt x="136" y="2075"/>
                    <a:pt x="270" y="2089"/>
                    <a:pt x="405" y="2109"/>
                  </a:cubicBezTo>
                  <a:cubicBezTo>
                    <a:pt x="1091" y="2224"/>
                    <a:pt x="1755" y="2487"/>
                    <a:pt x="2326" y="2888"/>
                  </a:cubicBezTo>
                  <a:cubicBezTo>
                    <a:pt x="2636" y="3107"/>
                    <a:pt x="2919" y="3367"/>
                    <a:pt x="3246" y="3563"/>
                  </a:cubicBezTo>
                  <a:cubicBezTo>
                    <a:pt x="3388" y="3651"/>
                    <a:pt x="3540" y="3725"/>
                    <a:pt x="3696" y="3789"/>
                  </a:cubicBezTo>
                  <a:cubicBezTo>
                    <a:pt x="7781" y="4123"/>
                    <a:pt x="13360" y="4579"/>
                    <a:pt x="17189" y="4900"/>
                  </a:cubicBezTo>
                  <a:cubicBezTo>
                    <a:pt x="18630" y="4863"/>
                    <a:pt x="20074" y="4822"/>
                    <a:pt x="21515" y="4822"/>
                  </a:cubicBezTo>
                  <a:cubicBezTo>
                    <a:pt x="22063" y="4822"/>
                    <a:pt x="22610" y="4828"/>
                    <a:pt x="23156" y="4842"/>
                  </a:cubicBezTo>
                  <a:lnTo>
                    <a:pt x="23743" y="4316"/>
                  </a:lnTo>
                  <a:lnTo>
                    <a:pt x="27440" y="1916"/>
                  </a:lnTo>
                  <a:cubicBezTo>
                    <a:pt x="27181" y="1825"/>
                    <a:pt x="26914" y="1754"/>
                    <a:pt x="26651" y="1687"/>
                  </a:cubicBezTo>
                  <a:cubicBezTo>
                    <a:pt x="23995" y="1025"/>
                    <a:pt x="21273" y="732"/>
                    <a:pt x="18539" y="530"/>
                  </a:cubicBez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8;p33"/>
            <p:cNvSpPr/>
            <p:nvPr/>
          </p:nvSpPr>
          <p:spPr>
            <a:xfrm>
              <a:off x="1796150" y="2521450"/>
              <a:ext cx="40075" cy="21575"/>
            </a:xfrm>
            <a:custGeom>
              <a:avLst/>
              <a:gdLst/>
              <a:ahLst/>
              <a:cxnLst/>
              <a:rect l="l" t="t" r="r" b="b"/>
              <a:pathLst>
                <a:path w="1603" h="863" extrusionOk="0">
                  <a:moveTo>
                    <a:pt x="477" y="0"/>
                  </a:moveTo>
                  <a:cubicBezTo>
                    <a:pt x="410" y="0"/>
                    <a:pt x="343" y="6"/>
                    <a:pt x="277" y="24"/>
                  </a:cubicBezTo>
                  <a:cubicBezTo>
                    <a:pt x="179" y="52"/>
                    <a:pt x="88" y="109"/>
                    <a:pt x="37" y="197"/>
                  </a:cubicBezTo>
                  <a:cubicBezTo>
                    <a:pt x="14" y="237"/>
                    <a:pt x="0" y="281"/>
                    <a:pt x="7" y="325"/>
                  </a:cubicBezTo>
                  <a:cubicBezTo>
                    <a:pt x="14" y="436"/>
                    <a:pt x="118" y="510"/>
                    <a:pt x="213" y="567"/>
                  </a:cubicBezTo>
                  <a:cubicBezTo>
                    <a:pt x="347" y="642"/>
                    <a:pt x="489" y="709"/>
                    <a:pt x="631" y="770"/>
                  </a:cubicBezTo>
                  <a:cubicBezTo>
                    <a:pt x="754" y="819"/>
                    <a:pt x="883" y="863"/>
                    <a:pt x="1014" y="863"/>
                  </a:cubicBezTo>
                  <a:cubicBezTo>
                    <a:pt x="1027" y="863"/>
                    <a:pt x="1040" y="862"/>
                    <a:pt x="1053" y="861"/>
                  </a:cubicBezTo>
                  <a:cubicBezTo>
                    <a:pt x="1198" y="851"/>
                    <a:pt x="1347" y="770"/>
                    <a:pt x="1404" y="639"/>
                  </a:cubicBezTo>
                  <a:cubicBezTo>
                    <a:pt x="1603" y="156"/>
                    <a:pt x="878" y="18"/>
                    <a:pt x="577" y="4"/>
                  </a:cubicBezTo>
                  <a:cubicBezTo>
                    <a:pt x="544" y="2"/>
                    <a:pt x="511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9;p33"/>
            <p:cNvSpPr/>
            <p:nvPr/>
          </p:nvSpPr>
          <p:spPr>
            <a:xfrm>
              <a:off x="1836050" y="2531625"/>
              <a:ext cx="13025" cy="12400"/>
            </a:xfrm>
            <a:custGeom>
              <a:avLst/>
              <a:gdLst/>
              <a:ahLst/>
              <a:cxnLst/>
              <a:rect l="l" t="t" r="r" b="b"/>
              <a:pathLst>
                <a:path w="521" h="496" extrusionOk="0">
                  <a:moveTo>
                    <a:pt x="211" y="0"/>
                  </a:moveTo>
                  <a:cubicBezTo>
                    <a:pt x="133" y="0"/>
                    <a:pt x="57" y="25"/>
                    <a:pt x="24" y="107"/>
                  </a:cubicBezTo>
                  <a:cubicBezTo>
                    <a:pt x="3" y="154"/>
                    <a:pt x="0" y="204"/>
                    <a:pt x="3" y="258"/>
                  </a:cubicBezTo>
                  <a:cubicBezTo>
                    <a:pt x="3" y="285"/>
                    <a:pt x="7" y="316"/>
                    <a:pt x="17" y="343"/>
                  </a:cubicBezTo>
                  <a:cubicBezTo>
                    <a:pt x="31" y="373"/>
                    <a:pt x="51" y="394"/>
                    <a:pt x="75" y="414"/>
                  </a:cubicBezTo>
                  <a:cubicBezTo>
                    <a:pt x="131" y="460"/>
                    <a:pt x="204" y="496"/>
                    <a:pt x="275" y="496"/>
                  </a:cubicBezTo>
                  <a:cubicBezTo>
                    <a:pt x="302" y="496"/>
                    <a:pt x="329" y="490"/>
                    <a:pt x="355" y="478"/>
                  </a:cubicBezTo>
                  <a:cubicBezTo>
                    <a:pt x="419" y="447"/>
                    <a:pt x="456" y="383"/>
                    <a:pt x="483" y="316"/>
                  </a:cubicBezTo>
                  <a:cubicBezTo>
                    <a:pt x="506" y="252"/>
                    <a:pt x="520" y="171"/>
                    <a:pt x="486" y="110"/>
                  </a:cubicBezTo>
                  <a:cubicBezTo>
                    <a:pt x="449" y="53"/>
                    <a:pt x="382" y="26"/>
                    <a:pt x="314" y="12"/>
                  </a:cubicBezTo>
                  <a:cubicBezTo>
                    <a:pt x="282" y="5"/>
                    <a:pt x="246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90;p33"/>
            <p:cNvSpPr/>
            <p:nvPr/>
          </p:nvSpPr>
          <p:spPr>
            <a:xfrm>
              <a:off x="1873775" y="2439050"/>
              <a:ext cx="715100" cy="140975"/>
            </a:xfrm>
            <a:custGeom>
              <a:avLst/>
              <a:gdLst/>
              <a:ahLst/>
              <a:cxnLst/>
              <a:rect l="l" t="t" r="r" b="b"/>
              <a:pathLst>
                <a:path w="28604" h="5639" extrusionOk="0">
                  <a:moveTo>
                    <a:pt x="2818" y="1"/>
                  </a:moveTo>
                  <a:cubicBezTo>
                    <a:pt x="2672" y="1"/>
                    <a:pt x="2489" y="28"/>
                    <a:pt x="2284" y="54"/>
                  </a:cubicBezTo>
                  <a:cubicBezTo>
                    <a:pt x="2082" y="81"/>
                    <a:pt x="1857" y="107"/>
                    <a:pt x="1627" y="107"/>
                  </a:cubicBezTo>
                  <a:cubicBezTo>
                    <a:pt x="1483" y="107"/>
                    <a:pt x="1338" y="97"/>
                    <a:pt x="1195" y="71"/>
                  </a:cubicBezTo>
                  <a:cubicBezTo>
                    <a:pt x="1120" y="57"/>
                    <a:pt x="1051" y="49"/>
                    <a:pt x="986" y="49"/>
                  </a:cubicBezTo>
                  <a:cubicBezTo>
                    <a:pt x="382" y="49"/>
                    <a:pt x="159" y="699"/>
                    <a:pt x="74" y="2767"/>
                  </a:cubicBezTo>
                  <a:cubicBezTo>
                    <a:pt x="1" y="4474"/>
                    <a:pt x="606" y="4806"/>
                    <a:pt x="1127" y="4806"/>
                  </a:cubicBezTo>
                  <a:cubicBezTo>
                    <a:pt x="1306" y="4806"/>
                    <a:pt x="1474" y="4767"/>
                    <a:pt x="1603" y="4731"/>
                  </a:cubicBezTo>
                  <a:cubicBezTo>
                    <a:pt x="1692" y="4705"/>
                    <a:pt x="1773" y="4694"/>
                    <a:pt x="1845" y="4694"/>
                  </a:cubicBezTo>
                  <a:cubicBezTo>
                    <a:pt x="2175" y="4694"/>
                    <a:pt x="2318" y="4920"/>
                    <a:pt x="2318" y="4920"/>
                  </a:cubicBezTo>
                  <a:lnTo>
                    <a:pt x="28604" y="5639"/>
                  </a:lnTo>
                  <a:cubicBezTo>
                    <a:pt x="28604" y="5639"/>
                    <a:pt x="28007" y="3796"/>
                    <a:pt x="28007" y="2888"/>
                  </a:cubicBezTo>
                  <a:cubicBezTo>
                    <a:pt x="28007" y="1981"/>
                    <a:pt x="28199" y="1002"/>
                    <a:pt x="28199" y="1002"/>
                  </a:cubicBezTo>
                  <a:lnTo>
                    <a:pt x="28223" y="810"/>
                  </a:lnTo>
                  <a:cubicBezTo>
                    <a:pt x="28223" y="810"/>
                    <a:pt x="3347" y="213"/>
                    <a:pt x="3060" y="47"/>
                  </a:cubicBezTo>
                  <a:cubicBezTo>
                    <a:pt x="3000" y="13"/>
                    <a:pt x="2918" y="1"/>
                    <a:pt x="2818" y="1"/>
                  </a:cubicBezTo>
                  <a:close/>
                </a:path>
              </a:pathLst>
            </a:custGeom>
            <a:solidFill>
              <a:srgbClr val="F7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1;p33"/>
            <p:cNvSpPr/>
            <p:nvPr/>
          </p:nvSpPr>
          <p:spPr>
            <a:xfrm>
              <a:off x="1943600" y="2450500"/>
              <a:ext cx="375175" cy="32275"/>
            </a:xfrm>
            <a:custGeom>
              <a:avLst/>
              <a:gdLst/>
              <a:ahLst/>
              <a:cxnLst/>
              <a:rect l="l" t="t" r="r" b="b"/>
              <a:pathLst>
                <a:path w="15007" h="1291" extrusionOk="0">
                  <a:moveTo>
                    <a:pt x="858" y="1"/>
                  </a:moveTo>
                  <a:cubicBezTo>
                    <a:pt x="540" y="133"/>
                    <a:pt x="257" y="291"/>
                    <a:pt x="1" y="473"/>
                  </a:cubicBezTo>
                  <a:cubicBezTo>
                    <a:pt x="85" y="470"/>
                    <a:pt x="169" y="467"/>
                    <a:pt x="254" y="463"/>
                  </a:cubicBezTo>
                  <a:cubicBezTo>
                    <a:pt x="361" y="372"/>
                    <a:pt x="480" y="298"/>
                    <a:pt x="604" y="237"/>
                  </a:cubicBezTo>
                  <a:cubicBezTo>
                    <a:pt x="730" y="180"/>
                    <a:pt x="895" y="96"/>
                    <a:pt x="1034" y="96"/>
                  </a:cubicBezTo>
                  <a:cubicBezTo>
                    <a:pt x="1138" y="96"/>
                    <a:pt x="1225" y="139"/>
                    <a:pt x="1280" y="275"/>
                  </a:cubicBezTo>
                  <a:cubicBezTo>
                    <a:pt x="1300" y="325"/>
                    <a:pt x="1306" y="379"/>
                    <a:pt x="1303" y="433"/>
                  </a:cubicBezTo>
                  <a:lnTo>
                    <a:pt x="1553" y="433"/>
                  </a:lnTo>
                  <a:cubicBezTo>
                    <a:pt x="4654" y="433"/>
                    <a:pt x="7751" y="905"/>
                    <a:pt x="10856" y="1128"/>
                  </a:cubicBezTo>
                  <a:cubicBezTo>
                    <a:pt x="12236" y="1229"/>
                    <a:pt x="13623" y="1276"/>
                    <a:pt x="15007" y="1290"/>
                  </a:cubicBezTo>
                  <a:cubicBezTo>
                    <a:pt x="13461" y="993"/>
                    <a:pt x="11501" y="649"/>
                    <a:pt x="9533" y="356"/>
                  </a:cubicBezTo>
                  <a:cubicBezTo>
                    <a:pt x="8123" y="271"/>
                    <a:pt x="6665" y="183"/>
                    <a:pt x="5261" y="99"/>
                  </a:cubicBezTo>
                  <a:lnTo>
                    <a:pt x="858" y="1"/>
                  </a:lnTo>
                  <a:close/>
                </a:path>
              </a:pathLst>
            </a:custGeom>
            <a:solidFill>
              <a:srgbClr val="E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92;p33"/>
            <p:cNvSpPr/>
            <p:nvPr/>
          </p:nvSpPr>
          <p:spPr>
            <a:xfrm>
              <a:off x="2577225" y="2464100"/>
              <a:ext cx="1525" cy="9200"/>
            </a:xfrm>
            <a:custGeom>
              <a:avLst/>
              <a:gdLst/>
              <a:ahLst/>
              <a:cxnLst/>
              <a:rect l="l" t="t" r="r" b="b"/>
              <a:pathLst>
                <a:path w="61" h="368" extrusionOk="0">
                  <a:moveTo>
                    <a:pt x="61" y="0"/>
                  </a:moveTo>
                  <a:cubicBezTo>
                    <a:pt x="61" y="4"/>
                    <a:pt x="34" y="145"/>
                    <a:pt x="0" y="368"/>
                  </a:cubicBezTo>
                  <a:lnTo>
                    <a:pt x="0" y="368"/>
                  </a:lnTo>
                  <a:cubicBezTo>
                    <a:pt x="34" y="145"/>
                    <a:pt x="61" y="4"/>
                    <a:pt x="61" y="0"/>
                  </a:cubicBezTo>
                  <a:close/>
                  <a:moveTo>
                    <a:pt x="61" y="0"/>
                  </a:move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61" y="0"/>
                  </a:moveTo>
                  <a:lnTo>
                    <a:pt x="61" y="0"/>
                  </a:lnTo>
                  <a:close/>
                </a:path>
              </a:pathLst>
            </a:custGeom>
            <a:solidFill>
              <a:srgbClr val="F7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93;p33"/>
            <p:cNvSpPr/>
            <p:nvPr/>
          </p:nvSpPr>
          <p:spPr>
            <a:xfrm>
              <a:off x="1889450" y="2462575"/>
              <a:ext cx="689300" cy="91725"/>
            </a:xfrm>
            <a:custGeom>
              <a:avLst/>
              <a:gdLst/>
              <a:ahLst/>
              <a:cxnLst/>
              <a:rect l="l" t="t" r="r" b="b"/>
              <a:pathLst>
                <a:path w="27572" h="3669" extrusionOk="0">
                  <a:moveTo>
                    <a:pt x="25268" y="564"/>
                  </a:moveTo>
                  <a:lnTo>
                    <a:pt x="25268" y="564"/>
                  </a:lnTo>
                  <a:cubicBezTo>
                    <a:pt x="25268" y="564"/>
                    <a:pt x="25268" y="564"/>
                    <a:pt x="25268" y="564"/>
                  </a:cubicBezTo>
                  <a:cubicBezTo>
                    <a:pt x="25268" y="564"/>
                    <a:pt x="25268" y="564"/>
                    <a:pt x="25268" y="564"/>
                  </a:cubicBezTo>
                  <a:close/>
                  <a:moveTo>
                    <a:pt x="24920" y="1"/>
                  </a:moveTo>
                  <a:cubicBezTo>
                    <a:pt x="24532" y="227"/>
                    <a:pt x="24137" y="449"/>
                    <a:pt x="23736" y="648"/>
                  </a:cubicBezTo>
                  <a:cubicBezTo>
                    <a:pt x="23887" y="642"/>
                    <a:pt x="24036" y="635"/>
                    <a:pt x="24184" y="625"/>
                  </a:cubicBezTo>
                  <a:cubicBezTo>
                    <a:pt x="24208" y="608"/>
                    <a:pt x="24231" y="591"/>
                    <a:pt x="24259" y="577"/>
                  </a:cubicBezTo>
                  <a:cubicBezTo>
                    <a:pt x="24464" y="446"/>
                    <a:pt x="24684" y="328"/>
                    <a:pt x="24883" y="186"/>
                  </a:cubicBezTo>
                  <a:cubicBezTo>
                    <a:pt x="24937" y="149"/>
                    <a:pt x="25005" y="129"/>
                    <a:pt x="25072" y="129"/>
                  </a:cubicBezTo>
                  <a:cubicBezTo>
                    <a:pt x="25167" y="129"/>
                    <a:pt x="25264" y="172"/>
                    <a:pt x="25311" y="270"/>
                  </a:cubicBezTo>
                  <a:cubicBezTo>
                    <a:pt x="25358" y="362"/>
                    <a:pt x="25332" y="480"/>
                    <a:pt x="25271" y="561"/>
                  </a:cubicBezTo>
                  <a:cubicBezTo>
                    <a:pt x="25271" y="564"/>
                    <a:pt x="25269" y="564"/>
                    <a:pt x="25268" y="564"/>
                  </a:cubicBezTo>
                  <a:lnTo>
                    <a:pt x="25268" y="564"/>
                  </a:lnTo>
                  <a:cubicBezTo>
                    <a:pt x="26017" y="524"/>
                    <a:pt x="26762" y="476"/>
                    <a:pt x="27511" y="429"/>
                  </a:cubicBezTo>
                  <a:cubicBezTo>
                    <a:pt x="27545" y="206"/>
                    <a:pt x="27572" y="65"/>
                    <a:pt x="27572" y="61"/>
                  </a:cubicBezTo>
                  <a:lnTo>
                    <a:pt x="24920" y="1"/>
                  </a:lnTo>
                  <a:close/>
                  <a:moveTo>
                    <a:pt x="142" y="2956"/>
                  </a:moveTo>
                  <a:cubicBezTo>
                    <a:pt x="74" y="3162"/>
                    <a:pt x="31" y="3331"/>
                    <a:pt x="1" y="3452"/>
                  </a:cubicBezTo>
                  <a:cubicBezTo>
                    <a:pt x="95" y="3587"/>
                    <a:pt x="219" y="3665"/>
                    <a:pt x="375" y="3668"/>
                  </a:cubicBezTo>
                  <a:cubicBezTo>
                    <a:pt x="304" y="3510"/>
                    <a:pt x="236" y="3341"/>
                    <a:pt x="189" y="3162"/>
                  </a:cubicBezTo>
                  <a:cubicBezTo>
                    <a:pt x="172" y="3092"/>
                    <a:pt x="155" y="3024"/>
                    <a:pt x="142" y="2956"/>
                  </a:cubicBezTo>
                  <a:close/>
                </a:path>
              </a:pathLst>
            </a:custGeom>
            <a:solidFill>
              <a:srgbClr val="E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94;p33"/>
            <p:cNvSpPr/>
            <p:nvPr/>
          </p:nvSpPr>
          <p:spPr>
            <a:xfrm>
              <a:off x="1889775" y="2462325"/>
              <a:ext cx="53850" cy="74175"/>
            </a:xfrm>
            <a:custGeom>
              <a:avLst/>
              <a:gdLst/>
              <a:ahLst/>
              <a:cxnLst/>
              <a:rect l="l" t="t" r="r" b="b"/>
              <a:pathLst>
                <a:path w="2154" h="2967" extrusionOk="0">
                  <a:moveTo>
                    <a:pt x="2154" y="0"/>
                  </a:moveTo>
                  <a:lnTo>
                    <a:pt x="2154" y="0"/>
                  </a:lnTo>
                  <a:cubicBezTo>
                    <a:pt x="2123" y="4"/>
                    <a:pt x="2093" y="7"/>
                    <a:pt x="2062" y="7"/>
                  </a:cubicBezTo>
                  <a:cubicBezTo>
                    <a:pt x="1907" y="17"/>
                    <a:pt x="1739" y="34"/>
                    <a:pt x="1631" y="142"/>
                  </a:cubicBezTo>
                  <a:cubicBezTo>
                    <a:pt x="1469" y="300"/>
                    <a:pt x="1496" y="601"/>
                    <a:pt x="1307" y="726"/>
                  </a:cubicBezTo>
                  <a:cubicBezTo>
                    <a:pt x="1249" y="763"/>
                    <a:pt x="1189" y="777"/>
                    <a:pt x="1125" y="777"/>
                  </a:cubicBezTo>
                  <a:cubicBezTo>
                    <a:pt x="1033" y="777"/>
                    <a:pt x="939" y="749"/>
                    <a:pt x="844" y="726"/>
                  </a:cubicBezTo>
                  <a:cubicBezTo>
                    <a:pt x="750" y="699"/>
                    <a:pt x="652" y="672"/>
                    <a:pt x="561" y="672"/>
                  </a:cubicBezTo>
                  <a:cubicBezTo>
                    <a:pt x="500" y="672"/>
                    <a:pt x="443" y="685"/>
                    <a:pt x="388" y="716"/>
                  </a:cubicBezTo>
                  <a:cubicBezTo>
                    <a:pt x="271" y="786"/>
                    <a:pt x="220" y="931"/>
                    <a:pt x="183" y="1063"/>
                  </a:cubicBezTo>
                  <a:cubicBezTo>
                    <a:pt x="24" y="1677"/>
                    <a:pt x="1" y="2342"/>
                    <a:pt x="129" y="2966"/>
                  </a:cubicBezTo>
                  <a:cubicBezTo>
                    <a:pt x="385" y="2166"/>
                    <a:pt x="969" y="847"/>
                    <a:pt x="2154" y="0"/>
                  </a:cubicBezTo>
                  <a:close/>
                </a:path>
              </a:pathLst>
            </a:custGeom>
            <a:solidFill>
              <a:srgbClr val="D8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95;p33"/>
            <p:cNvSpPr/>
            <p:nvPr/>
          </p:nvSpPr>
          <p:spPr>
            <a:xfrm>
              <a:off x="1877475" y="2447550"/>
              <a:ext cx="87575" cy="101350"/>
            </a:xfrm>
            <a:custGeom>
              <a:avLst/>
              <a:gdLst/>
              <a:ahLst/>
              <a:cxnLst/>
              <a:rect l="l" t="t" r="r" b="b"/>
              <a:pathLst>
                <a:path w="3503" h="4054" extrusionOk="0">
                  <a:moveTo>
                    <a:pt x="885" y="1"/>
                  </a:moveTo>
                  <a:cubicBezTo>
                    <a:pt x="642" y="1"/>
                    <a:pt x="486" y="328"/>
                    <a:pt x="354" y="828"/>
                  </a:cubicBezTo>
                  <a:cubicBezTo>
                    <a:pt x="216" y="1357"/>
                    <a:pt x="0" y="3382"/>
                    <a:pt x="480" y="4053"/>
                  </a:cubicBezTo>
                  <a:cubicBezTo>
                    <a:pt x="510" y="3932"/>
                    <a:pt x="553" y="3763"/>
                    <a:pt x="621" y="3557"/>
                  </a:cubicBezTo>
                  <a:cubicBezTo>
                    <a:pt x="493" y="2933"/>
                    <a:pt x="516" y="2268"/>
                    <a:pt x="675" y="1654"/>
                  </a:cubicBezTo>
                  <a:cubicBezTo>
                    <a:pt x="712" y="1522"/>
                    <a:pt x="763" y="1377"/>
                    <a:pt x="880" y="1307"/>
                  </a:cubicBezTo>
                  <a:cubicBezTo>
                    <a:pt x="935" y="1276"/>
                    <a:pt x="992" y="1263"/>
                    <a:pt x="1053" y="1263"/>
                  </a:cubicBezTo>
                  <a:cubicBezTo>
                    <a:pt x="1144" y="1263"/>
                    <a:pt x="1242" y="1290"/>
                    <a:pt x="1336" y="1317"/>
                  </a:cubicBezTo>
                  <a:cubicBezTo>
                    <a:pt x="1431" y="1340"/>
                    <a:pt x="1525" y="1368"/>
                    <a:pt x="1617" y="1368"/>
                  </a:cubicBezTo>
                  <a:cubicBezTo>
                    <a:pt x="1681" y="1368"/>
                    <a:pt x="1741" y="1354"/>
                    <a:pt x="1799" y="1317"/>
                  </a:cubicBezTo>
                  <a:cubicBezTo>
                    <a:pt x="1988" y="1192"/>
                    <a:pt x="1961" y="891"/>
                    <a:pt x="2123" y="733"/>
                  </a:cubicBezTo>
                  <a:cubicBezTo>
                    <a:pt x="2231" y="625"/>
                    <a:pt x="2399" y="608"/>
                    <a:pt x="2554" y="598"/>
                  </a:cubicBezTo>
                  <a:cubicBezTo>
                    <a:pt x="2585" y="598"/>
                    <a:pt x="2615" y="595"/>
                    <a:pt x="2646" y="591"/>
                  </a:cubicBezTo>
                  <a:cubicBezTo>
                    <a:pt x="2902" y="409"/>
                    <a:pt x="3185" y="251"/>
                    <a:pt x="3503" y="119"/>
                  </a:cubicBezTo>
                  <a:lnTo>
                    <a:pt x="2028" y="89"/>
                  </a:lnTo>
                  <a:cubicBezTo>
                    <a:pt x="2028" y="89"/>
                    <a:pt x="1796" y="203"/>
                    <a:pt x="1525" y="203"/>
                  </a:cubicBezTo>
                  <a:cubicBezTo>
                    <a:pt x="1391" y="203"/>
                    <a:pt x="1249" y="176"/>
                    <a:pt x="1120" y="89"/>
                  </a:cubicBezTo>
                  <a:cubicBezTo>
                    <a:pt x="1033" y="28"/>
                    <a:pt x="955" y="1"/>
                    <a:pt x="885" y="1"/>
                  </a:cubicBezTo>
                  <a:close/>
                </a:path>
              </a:pathLst>
            </a:custGeom>
            <a:solidFill>
              <a:srgbClr val="D0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96;p33"/>
            <p:cNvSpPr/>
            <p:nvPr/>
          </p:nvSpPr>
          <p:spPr>
            <a:xfrm>
              <a:off x="2318750" y="2478775"/>
              <a:ext cx="164100" cy="21875"/>
            </a:xfrm>
            <a:custGeom>
              <a:avLst/>
              <a:gdLst/>
              <a:ahLst/>
              <a:cxnLst/>
              <a:rect l="l" t="t" r="r" b="b"/>
              <a:pathLst>
                <a:path w="6564" h="875" extrusionOk="0">
                  <a:moveTo>
                    <a:pt x="6564" y="0"/>
                  </a:moveTo>
                  <a:cubicBezTo>
                    <a:pt x="4637" y="98"/>
                    <a:pt x="2706" y="162"/>
                    <a:pt x="776" y="162"/>
                  </a:cubicBezTo>
                  <a:cubicBezTo>
                    <a:pt x="516" y="162"/>
                    <a:pt x="261" y="162"/>
                    <a:pt x="1" y="159"/>
                  </a:cubicBezTo>
                  <a:lnTo>
                    <a:pt x="1" y="159"/>
                  </a:lnTo>
                  <a:cubicBezTo>
                    <a:pt x="1343" y="419"/>
                    <a:pt x="2376" y="642"/>
                    <a:pt x="2828" y="770"/>
                  </a:cubicBezTo>
                  <a:cubicBezTo>
                    <a:pt x="3084" y="840"/>
                    <a:pt x="3354" y="874"/>
                    <a:pt x="3631" y="874"/>
                  </a:cubicBezTo>
                  <a:cubicBezTo>
                    <a:pt x="4556" y="874"/>
                    <a:pt x="5565" y="503"/>
                    <a:pt x="6564" y="0"/>
                  </a:cubicBezTo>
                  <a:close/>
                </a:path>
              </a:pathLst>
            </a:custGeom>
            <a:solidFill>
              <a:srgbClr val="D8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97;p33"/>
            <p:cNvSpPr/>
            <p:nvPr/>
          </p:nvSpPr>
          <p:spPr>
            <a:xfrm>
              <a:off x="2181900" y="2459375"/>
              <a:ext cx="330550" cy="23475"/>
            </a:xfrm>
            <a:custGeom>
              <a:avLst/>
              <a:gdLst/>
              <a:ahLst/>
              <a:cxnLst/>
              <a:rect l="l" t="t" r="r" b="b"/>
              <a:pathLst>
                <a:path w="13222" h="939" extrusionOk="0">
                  <a:moveTo>
                    <a:pt x="1" y="1"/>
                  </a:moveTo>
                  <a:lnTo>
                    <a:pt x="1" y="1"/>
                  </a:lnTo>
                  <a:cubicBezTo>
                    <a:pt x="1969" y="294"/>
                    <a:pt x="3929" y="638"/>
                    <a:pt x="5475" y="935"/>
                  </a:cubicBezTo>
                  <a:cubicBezTo>
                    <a:pt x="5735" y="938"/>
                    <a:pt x="5990" y="938"/>
                    <a:pt x="6250" y="938"/>
                  </a:cubicBezTo>
                  <a:cubicBezTo>
                    <a:pt x="8180" y="938"/>
                    <a:pt x="10111" y="874"/>
                    <a:pt x="12038" y="776"/>
                  </a:cubicBezTo>
                  <a:cubicBezTo>
                    <a:pt x="12439" y="577"/>
                    <a:pt x="12834" y="355"/>
                    <a:pt x="13222" y="129"/>
                  </a:cubicBezTo>
                  <a:lnTo>
                    <a:pt x="11265" y="88"/>
                  </a:lnTo>
                  <a:cubicBezTo>
                    <a:pt x="10921" y="240"/>
                    <a:pt x="10701" y="337"/>
                    <a:pt x="10701" y="337"/>
                  </a:cubicBezTo>
                  <a:cubicBezTo>
                    <a:pt x="10701" y="337"/>
                    <a:pt x="10242" y="499"/>
                    <a:pt x="9082" y="499"/>
                  </a:cubicBezTo>
                  <a:cubicBezTo>
                    <a:pt x="9001" y="499"/>
                    <a:pt x="8913" y="496"/>
                    <a:pt x="8825" y="496"/>
                  </a:cubicBezTo>
                  <a:cubicBezTo>
                    <a:pt x="8258" y="482"/>
                    <a:pt x="4344" y="257"/>
                    <a:pt x="1" y="1"/>
                  </a:cubicBezTo>
                  <a:close/>
                </a:path>
              </a:pathLst>
            </a:custGeom>
            <a:solidFill>
              <a:srgbClr val="D0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98;p33"/>
            <p:cNvSpPr/>
            <p:nvPr/>
          </p:nvSpPr>
          <p:spPr>
            <a:xfrm>
              <a:off x="1865400" y="2426325"/>
              <a:ext cx="731250" cy="163825"/>
            </a:xfrm>
            <a:custGeom>
              <a:avLst/>
              <a:gdLst/>
              <a:ahLst/>
              <a:cxnLst/>
              <a:rect l="l" t="t" r="r" b="b"/>
              <a:pathLst>
                <a:path w="29250" h="6553" extrusionOk="0">
                  <a:moveTo>
                    <a:pt x="914" y="0"/>
                  </a:moveTo>
                  <a:cubicBezTo>
                    <a:pt x="556" y="0"/>
                    <a:pt x="221" y="369"/>
                    <a:pt x="122" y="2729"/>
                  </a:cubicBezTo>
                  <a:cubicBezTo>
                    <a:pt x="1" y="5550"/>
                    <a:pt x="932" y="5598"/>
                    <a:pt x="1317" y="5645"/>
                  </a:cubicBezTo>
                  <a:cubicBezTo>
                    <a:pt x="1378" y="5653"/>
                    <a:pt x="1441" y="5656"/>
                    <a:pt x="1505" y="5656"/>
                  </a:cubicBezTo>
                  <a:cubicBezTo>
                    <a:pt x="1577" y="5656"/>
                    <a:pt x="1651" y="5652"/>
                    <a:pt x="1725" y="5648"/>
                  </a:cubicBezTo>
                  <a:cubicBezTo>
                    <a:pt x="1797" y="5644"/>
                    <a:pt x="1868" y="5641"/>
                    <a:pt x="1938" y="5641"/>
                  </a:cubicBezTo>
                  <a:cubicBezTo>
                    <a:pt x="2115" y="5641"/>
                    <a:pt x="2281" y="5663"/>
                    <a:pt x="2416" y="5763"/>
                  </a:cubicBezTo>
                  <a:cubicBezTo>
                    <a:pt x="2552" y="5866"/>
                    <a:pt x="2742" y="5893"/>
                    <a:pt x="2905" y="5893"/>
                  </a:cubicBezTo>
                  <a:cubicBezTo>
                    <a:pt x="3083" y="5893"/>
                    <a:pt x="3226" y="5861"/>
                    <a:pt x="3226" y="5861"/>
                  </a:cubicBezTo>
                  <a:cubicBezTo>
                    <a:pt x="3226" y="5861"/>
                    <a:pt x="28365" y="6553"/>
                    <a:pt x="28703" y="6553"/>
                  </a:cubicBezTo>
                  <a:cubicBezTo>
                    <a:pt x="29037" y="6553"/>
                    <a:pt x="29250" y="6360"/>
                    <a:pt x="29250" y="6195"/>
                  </a:cubicBezTo>
                  <a:cubicBezTo>
                    <a:pt x="29250" y="6026"/>
                    <a:pt x="28726" y="5979"/>
                    <a:pt x="28726" y="5979"/>
                  </a:cubicBezTo>
                  <a:cubicBezTo>
                    <a:pt x="28726" y="5979"/>
                    <a:pt x="2798" y="5335"/>
                    <a:pt x="2558" y="5118"/>
                  </a:cubicBezTo>
                  <a:cubicBezTo>
                    <a:pt x="2464" y="5035"/>
                    <a:pt x="2418" y="5006"/>
                    <a:pt x="2336" y="5006"/>
                  </a:cubicBezTo>
                  <a:cubicBezTo>
                    <a:pt x="2209" y="5006"/>
                    <a:pt x="1997" y="5076"/>
                    <a:pt x="1388" y="5118"/>
                  </a:cubicBezTo>
                  <a:cubicBezTo>
                    <a:pt x="1375" y="5119"/>
                    <a:pt x="1363" y="5120"/>
                    <a:pt x="1351" y="5120"/>
                  </a:cubicBezTo>
                  <a:cubicBezTo>
                    <a:pt x="392" y="5120"/>
                    <a:pt x="674" y="2316"/>
                    <a:pt x="837" y="1677"/>
                  </a:cubicBezTo>
                  <a:cubicBezTo>
                    <a:pt x="968" y="1177"/>
                    <a:pt x="1125" y="851"/>
                    <a:pt x="1368" y="851"/>
                  </a:cubicBezTo>
                  <a:cubicBezTo>
                    <a:pt x="1438" y="851"/>
                    <a:pt x="1516" y="878"/>
                    <a:pt x="1603" y="938"/>
                  </a:cubicBezTo>
                  <a:cubicBezTo>
                    <a:pt x="1730" y="1026"/>
                    <a:pt x="1874" y="1055"/>
                    <a:pt x="2008" y="1055"/>
                  </a:cubicBezTo>
                  <a:cubicBezTo>
                    <a:pt x="2277" y="1055"/>
                    <a:pt x="2511" y="938"/>
                    <a:pt x="2511" y="938"/>
                  </a:cubicBezTo>
                  <a:lnTo>
                    <a:pt x="28534" y="1511"/>
                  </a:lnTo>
                  <a:cubicBezTo>
                    <a:pt x="28534" y="1511"/>
                    <a:pt x="28990" y="1464"/>
                    <a:pt x="28939" y="1153"/>
                  </a:cubicBezTo>
                  <a:cubicBezTo>
                    <a:pt x="28910" y="961"/>
                    <a:pt x="28691" y="923"/>
                    <a:pt x="28526" y="923"/>
                  </a:cubicBezTo>
                  <a:cubicBezTo>
                    <a:pt x="28423" y="923"/>
                    <a:pt x="28342" y="938"/>
                    <a:pt x="28342" y="938"/>
                  </a:cubicBezTo>
                  <a:cubicBezTo>
                    <a:pt x="28342" y="938"/>
                    <a:pt x="4157" y="124"/>
                    <a:pt x="3514" y="101"/>
                  </a:cubicBezTo>
                  <a:cubicBezTo>
                    <a:pt x="3443" y="98"/>
                    <a:pt x="3374" y="97"/>
                    <a:pt x="3309" y="97"/>
                  </a:cubicBezTo>
                  <a:cubicBezTo>
                    <a:pt x="2780" y="97"/>
                    <a:pt x="2441" y="172"/>
                    <a:pt x="2441" y="172"/>
                  </a:cubicBezTo>
                  <a:cubicBezTo>
                    <a:pt x="2292" y="278"/>
                    <a:pt x="2153" y="316"/>
                    <a:pt x="2021" y="316"/>
                  </a:cubicBezTo>
                  <a:cubicBezTo>
                    <a:pt x="1707" y="316"/>
                    <a:pt x="1428" y="96"/>
                    <a:pt x="1125" y="30"/>
                  </a:cubicBezTo>
                  <a:cubicBezTo>
                    <a:pt x="1055" y="14"/>
                    <a:pt x="984" y="0"/>
                    <a:pt x="914" y="0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9;p33"/>
            <p:cNvSpPr/>
            <p:nvPr/>
          </p:nvSpPr>
          <p:spPr>
            <a:xfrm>
              <a:off x="1878825" y="2369100"/>
              <a:ext cx="710050" cy="86075"/>
            </a:xfrm>
            <a:custGeom>
              <a:avLst/>
              <a:gdLst/>
              <a:ahLst/>
              <a:cxnLst/>
              <a:rect l="l" t="t" r="r" b="b"/>
              <a:pathLst>
                <a:path w="28402" h="3443" extrusionOk="0">
                  <a:moveTo>
                    <a:pt x="1762" y="1"/>
                  </a:moveTo>
                  <a:cubicBezTo>
                    <a:pt x="1566" y="1"/>
                    <a:pt x="1387" y="102"/>
                    <a:pt x="1292" y="271"/>
                  </a:cubicBezTo>
                  <a:lnTo>
                    <a:pt x="0" y="2522"/>
                  </a:lnTo>
                  <a:lnTo>
                    <a:pt x="0" y="2629"/>
                  </a:lnTo>
                  <a:lnTo>
                    <a:pt x="28402" y="3442"/>
                  </a:lnTo>
                  <a:lnTo>
                    <a:pt x="27423" y="375"/>
                  </a:lnTo>
                  <a:cubicBezTo>
                    <a:pt x="27353" y="153"/>
                    <a:pt x="27143" y="1"/>
                    <a:pt x="26911" y="1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00;p33"/>
            <p:cNvSpPr/>
            <p:nvPr/>
          </p:nvSpPr>
          <p:spPr>
            <a:xfrm>
              <a:off x="2299425" y="2552925"/>
              <a:ext cx="265925" cy="7025"/>
            </a:xfrm>
            <a:custGeom>
              <a:avLst/>
              <a:gdLst/>
              <a:ahLst/>
              <a:cxnLst/>
              <a:rect l="l" t="t" r="r" b="b"/>
              <a:pathLst>
                <a:path w="10637" h="281" extrusionOk="0">
                  <a:moveTo>
                    <a:pt x="31" y="0"/>
                  </a:moveTo>
                  <a:cubicBezTo>
                    <a:pt x="14" y="0"/>
                    <a:pt x="1" y="14"/>
                    <a:pt x="1" y="31"/>
                  </a:cubicBezTo>
                  <a:cubicBezTo>
                    <a:pt x="1" y="48"/>
                    <a:pt x="14" y="61"/>
                    <a:pt x="31" y="61"/>
                  </a:cubicBezTo>
                  <a:lnTo>
                    <a:pt x="10603" y="280"/>
                  </a:lnTo>
                  <a:cubicBezTo>
                    <a:pt x="10620" y="280"/>
                    <a:pt x="10633" y="267"/>
                    <a:pt x="10633" y="250"/>
                  </a:cubicBezTo>
                  <a:cubicBezTo>
                    <a:pt x="10637" y="233"/>
                    <a:pt x="10620" y="220"/>
                    <a:pt x="10603" y="22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01;p33"/>
            <p:cNvSpPr/>
            <p:nvPr/>
          </p:nvSpPr>
          <p:spPr>
            <a:xfrm>
              <a:off x="2387075" y="2546950"/>
              <a:ext cx="78050" cy="4225"/>
            </a:xfrm>
            <a:custGeom>
              <a:avLst/>
              <a:gdLst/>
              <a:ahLst/>
              <a:cxnLst/>
              <a:rect l="l" t="t" r="r" b="b"/>
              <a:pathLst>
                <a:path w="3122" h="169" extrusionOk="0">
                  <a:moveTo>
                    <a:pt x="31" y="0"/>
                  </a:moveTo>
                  <a:cubicBezTo>
                    <a:pt x="14" y="0"/>
                    <a:pt x="1" y="13"/>
                    <a:pt x="1" y="30"/>
                  </a:cubicBezTo>
                  <a:cubicBezTo>
                    <a:pt x="1" y="47"/>
                    <a:pt x="14" y="61"/>
                    <a:pt x="31" y="64"/>
                  </a:cubicBezTo>
                  <a:lnTo>
                    <a:pt x="3088" y="169"/>
                  </a:lnTo>
                  <a:lnTo>
                    <a:pt x="3091" y="169"/>
                  </a:lnTo>
                  <a:cubicBezTo>
                    <a:pt x="3108" y="169"/>
                    <a:pt x="3122" y="155"/>
                    <a:pt x="3122" y="138"/>
                  </a:cubicBezTo>
                  <a:cubicBezTo>
                    <a:pt x="3122" y="122"/>
                    <a:pt x="3108" y="108"/>
                    <a:pt x="3091" y="108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02;p33"/>
            <p:cNvSpPr/>
            <p:nvPr/>
          </p:nvSpPr>
          <p:spPr>
            <a:xfrm>
              <a:off x="2388600" y="2513925"/>
              <a:ext cx="166375" cy="5025"/>
            </a:xfrm>
            <a:custGeom>
              <a:avLst/>
              <a:gdLst/>
              <a:ahLst/>
              <a:cxnLst/>
              <a:rect l="l" t="t" r="r" b="b"/>
              <a:pathLst>
                <a:path w="6655" h="201" extrusionOk="0">
                  <a:moveTo>
                    <a:pt x="30" y="1"/>
                  </a:moveTo>
                  <a:cubicBezTo>
                    <a:pt x="15" y="1"/>
                    <a:pt x="4" y="16"/>
                    <a:pt x="4" y="32"/>
                  </a:cubicBezTo>
                  <a:cubicBezTo>
                    <a:pt x="1" y="49"/>
                    <a:pt x="13" y="62"/>
                    <a:pt x="30" y="62"/>
                  </a:cubicBezTo>
                  <a:lnTo>
                    <a:pt x="6621" y="200"/>
                  </a:lnTo>
                  <a:cubicBezTo>
                    <a:pt x="6638" y="200"/>
                    <a:pt x="6651" y="187"/>
                    <a:pt x="6654" y="170"/>
                  </a:cubicBezTo>
                  <a:cubicBezTo>
                    <a:pt x="6654" y="153"/>
                    <a:pt x="6641" y="136"/>
                    <a:pt x="6624" y="136"/>
                  </a:cubicBezTo>
                  <a:lnTo>
                    <a:pt x="34" y="1"/>
                  </a:lnTo>
                  <a:cubicBezTo>
                    <a:pt x="32" y="1"/>
                    <a:pt x="31" y="1"/>
                    <a:pt x="30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03;p33"/>
            <p:cNvSpPr/>
            <p:nvPr/>
          </p:nvSpPr>
          <p:spPr>
            <a:xfrm>
              <a:off x="1907325" y="2531750"/>
              <a:ext cx="265925" cy="7025"/>
            </a:xfrm>
            <a:custGeom>
              <a:avLst/>
              <a:gdLst/>
              <a:ahLst/>
              <a:cxnLst/>
              <a:rect l="l" t="t" r="r" b="b"/>
              <a:pathLst>
                <a:path w="10637" h="281" extrusionOk="0">
                  <a:moveTo>
                    <a:pt x="29" y="0"/>
                  </a:moveTo>
                  <a:cubicBezTo>
                    <a:pt x="12" y="0"/>
                    <a:pt x="4" y="15"/>
                    <a:pt x="1" y="31"/>
                  </a:cubicBezTo>
                  <a:cubicBezTo>
                    <a:pt x="1" y="48"/>
                    <a:pt x="14" y="62"/>
                    <a:pt x="31" y="62"/>
                  </a:cubicBezTo>
                  <a:lnTo>
                    <a:pt x="10606" y="280"/>
                  </a:lnTo>
                  <a:cubicBezTo>
                    <a:pt x="10623" y="280"/>
                    <a:pt x="10636" y="267"/>
                    <a:pt x="10636" y="250"/>
                  </a:cubicBezTo>
                  <a:cubicBezTo>
                    <a:pt x="10636" y="233"/>
                    <a:pt x="10623" y="219"/>
                    <a:pt x="10606" y="216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04;p33"/>
            <p:cNvSpPr/>
            <p:nvPr/>
          </p:nvSpPr>
          <p:spPr>
            <a:xfrm>
              <a:off x="2025500" y="2482325"/>
              <a:ext cx="155250" cy="4725"/>
            </a:xfrm>
            <a:custGeom>
              <a:avLst/>
              <a:gdLst/>
              <a:ahLst/>
              <a:cxnLst/>
              <a:rect l="l" t="t" r="r" b="b"/>
              <a:pathLst>
                <a:path w="6210" h="189" extrusionOk="0">
                  <a:moveTo>
                    <a:pt x="32" y="0"/>
                  </a:moveTo>
                  <a:cubicBezTo>
                    <a:pt x="15" y="0"/>
                    <a:pt x="1" y="14"/>
                    <a:pt x="1" y="30"/>
                  </a:cubicBezTo>
                  <a:cubicBezTo>
                    <a:pt x="1" y="47"/>
                    <a:pt x="15" y="61"/>
                    <a:pt x="32" y="61"/>
                  </a:cubicBezTo>
                  <a:lnTo>
                    <a:pt x="6176" y="189"/>
                  </a:lnTo>
                  <a:cubicBezTo>
                    <a:pt x="6193" y="189"/>
                    <a:pt x="6207" y="176"/>
                    <a:pt x="6207" y="159"/>
                  </a:cubicBezTo>
                  <a:cubicBezTo>
                    <a:pt x="6210" y="142"/>
                    <a:pt x="6193" y="128"/>
                    <a:pt x="6176" y="125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05;p33"/>
            <p:cNvSpPr/>
            <p:nvPr/>
          </p:nvSpPr>
          <p:spPr>
            <a:xfrm>
              <a:off x="1914850" y="2490325"/>
              <a:ext cx="133725" cy="4250"/>
            </a:xfrm>
            <a:custGeom>
              <a:avLst/>
              <a:gdLst/>
              <a:ahLst/>
              <a:cxnLst/>
              <a:rect l="l" t="t" r="r" b="b"/>
              <a:pathLst>
                <a:path w="5349" h="170" extrusionOk="0">
                  <a:moveTo>
                    <a:pt x="25" y="0"/>
                  </a:moveTo>
                  <a:cubicBezTo>
                    <a:pt x="8" y="0"/>
                    <a:pt x="0" y="15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lnTo>
                    <a:pt x="5314" y="169"/>
                  </a:lnTo>
                  <a:lnTo>
                    <a:pt x="5318" y="169"/>
                  </a:lnTo>
                  <a:cubicBezTo>
                    <a:pt x="5335" y="169"/>
                    <a:pt x="5348" y="156"/>
                    <a:pt x="5348" y="139"/>
                  </a:cubicBezTo>
                  <a:cubicBezTo>
                    <a:pt x="5348" y="122"/>
                    <a:pt x="5335" y="109"/>
                    <a:pt x="5318" y="109"/>
                  </a:cubicBezTo>
                  <a:lnTo>
                    <a:pt x="30" y="1"/>
                  </a:lnTo>
                  <a:cubicBezTo>
                    <a:pt x="28" y="1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06;p33"/>
            <p:cNvSpPr/>
            <p:nvPr/>
          </p:nvSpPr>
          <p:spPr>
            <a:xfrm>
              <a:off x="1971950" y="2509150"/>
              <a:ext cx="144375" cy="4500"/>
            </a:xfrm>
            <a:custGeom>
              <a:avLst/>
              <a:gdLst/>
              <a:ahLst/>
              <a:cxnLst/>
              <a:rect l="l" t="t" r="r" b="b"/>
              <a:pathLst>
                <a:path w="5775" h="180" extrusionOk="0">
                  <a:moveTo>
                    <a:pt x="31" y="0"/>
                  </a:moveTo>
                  <a:cubicBezTo>
                    <a:pt x="10" y="0"/>
                    <a:pt x="1" y="14"/>
                    <a:pt x="1" y="30"/>
                  </a:cubicBezTo>
                  <a:cubicBezTo>
                    <a:pt x="1" y="47"/>
                    <a:pt x="14" y="61"/>
                    <a:pt x="31" y="61"/>
                  </a:cubicBezTo>
                  <a:lnTo>
                    <a:pt x="5740" y="179"/>
                  </a:lnTo>
                  <a:cubicBezTo>
                    <a:pt x="5757" y="179"/>
                    <a:pt x="5771" y="165"/>
                    <a:pt x="5771" y="148"/>
                  </a:cubicBezTo>
                  <a:cubicBezTo>
                    <a:pt x="5774" y="131"/>
                    <a:pt x="5760" y="118"/>
                    <a:pt x="5740" y="118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07;p33"/>
            <p:cNvSpPr/>
            <p:nvPr/>
          </p:nvSpPr>
          <p:spPr>
            <a:xfrm>
              <a:off x="1939800" y="2461300"/>
              <a:ext cx="36400" cy="18925"/>
            </a:xfrm>
            <a:custGeom>
              <a:avLst/>
              <a:gdLst/>
              <a:ahLst/>
              <a:cxnLst/>
              <a:rect l="l" t="t" r="r" b="b"/>
              <a:pathLst>
                <a:path w="1456" h="757" extrusionOk="0">
                  <a:moveTo>
                    <a:pt x="1455" y="1"/>
                  </a:moveTo>
                  <a:lnTo>
                    <a:pt x="1455" y="1"/>
                  </a:lnTo>
                  <a:cubicBezTo>
                    <a:pt x="1105" y="5"/>
                    <a:pt x="756" y="14"/>
                    <a:pt x="406" y="31"/>
                  </a:cubicBezTo>
                  <a:cubicBezTo>
                    <a:pt x="287" y="133"/>
                    <a:pt x="180" y="251"/>
                    <a:pt x="95" y="382"/>
                  </a:cubicBezTo>
                  <a:cubicBezTo>
                    <a:pt x="44" y="466"/>
                    <a:pt x="1" y="571"/>
                    <a:pt x="52" y="652"/>
                  </a:cubicBezTo>
                  <a:cubicBezTo>
                    <a:pt x="85" y="709"/>
                    <a:pt x="153" y="733"/>
                    <a:pt x="217" y="743"/>
                  </a:cubicBezTo>
                  <a:cubicBezTo>
                    <a:pt x="264" y="754"/>
                    <a:pt x="311" y="757"/>
                    <a:pt x="359" y="757"/>
                  </a:cubicBezTo>
                  <a:cubicBezTo>
                    <a:pt x="588" y="757"/>
                    <a:pt x="817" y="659"/>
                    <a:pt x="1019" y="541"/>
                  </a:cubicBezTo>
                  <a:cubicBezTo>
                    <a:pt x="1148" y="466"/>
                    <a:pt x="1273" y="382"/>
                    <a:pt x="1357" y="260"/>
                  </a:cubicBezTo>
                  <a:cubicBezTo>
                    <a:pt x="1411" y="187"/>
                    <a:pt x="1449" y="92"/>
                    <a:pt x="1455" y="1"/>
                  </a:cubicBezTo>
                  <a:close/>
                </a:path>
              </a:pathLst>
            </a:custGeom>
            <a:solidFill>
              <a:srgbClr val="DDC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08;p33"/>
            <p:cNvSpPr/>
            <p:nvPr/>
          </p:nvSpPr>
          <p:spPr>
            <a:xfrm>
              <a:off x="1949925" y="2452875"/>
              <a:ext cx="26350" cy="9225"/>
            </a:xfrm>
            <a:custGeom>
              <a:avLst/>
              <a:gdLst/>
              <a:ahLst/>
              <a:cxnLst/>
              <a:rect l="l" t="t" r="r" b="b"/>
              <a:pathLst>
                <a:path w="1054" h="369" extrusionOk="0">
                  <a:moveTo>
                    <a:pt x="781" y="1"/>
                  </a:moveTo>
                  <a:cubicBezTo>
                    <a:pt x="642" y="1"/>
                    <a:pt x="477" y="85"/>
                    <a:pt x="351" y="142"/>
                  </a:cubicBezTo>
                  <a:cubicBezTo>
                    <a:pt x="227" y="203"/>
                    <a:pt x="108" y="277"/>
                    <a:pt x="1" y="368"/>
                  </a:cubicBezTo>
                  <a:cubicBezTo>
                    <a:pt x="351" y="351"/>
                    <a:pt x="700" y="342"/>
                    <a:pt x="1050" y="338"/>
                  </a:cubicBezTo>
                  <a:cubicBezTo>
                    <a:pt x="1053" y="284"/>
                    <a:pt x="1047" y="230"/>
                    <a:pt x="1027" y="180"/>
                  </a:cubicBezTo>
                  <a:cubicBezTo>
                    <a:pt x="972" y="44"/>
                    <a:pt x="885" y="1"/>
                    <a:pt x="781" y="1"/>
                  </a:cubicBezTo>
                  <a:close/>
                </a:path>
              </a:pathLst>
            </a:custGeom>
            <a:solidFill>
              <a:srgbClr val="D5B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09;p33"/>
            <p:cNvSpPr/>
            <p:nvPr/>
          </p:nvSpPr>
          <p:spPr>
            <a:xfrm>
              <a:off x="1927750" y="2475475"/>
              <a:ext cx="10825" cy="9475"/>
            </a:xfrm>
            <a:custGeom>
              <a:avLst/>
              <a:gdLst/>
              <a:ahLst/>
              <a:cxnLst/>
              <a:rect l="l" t="t" r="r" b="b"/>
              <a:pathLst>
                <a:path w="433" h="379" extrusionOk="0">
                  <a:moveTo>
                    <a:pt x="202" y="0"/>
                  </a:moveTo>
                  <a:cubicBezTo>
                    <a:pt x="92" y="0"/>
                    <a:pt x="14" y="85"/>
                    <a:pt x="7" y="207"/>
                  </a:cubicBezTo>
                  <a:cubicBezTo>
                    <a:pt x="0" y="264"/>
                    <a:pt x="28" y="321"/>
                    <a:pt x="75" y="349"/>
                  </a:cubicBezTo>
                  <a:cubicBezTo>
                    <a:pt x="105" y="369"/>
                    <a:pt x="142" y="372"/>
                    <a:pt x="176" y="375"/>
                  </a:cubicBezTo>
                  <a:cubicBezTo>
                    <a:pt x="196" y="379"/>
                    <a:pt x="216" y="379"/>
                    <a:pt x="237" y="379"/>
                  </a:cubicBezTo>
                  <a:cubicBezTo>
                    <a:pt x="260" y="379"/>
                    <a:pt x="287" y="375"/>
                    <a:pt x="307" y="365"/>
                  </a:cubicBezTo>
                  <a:cubicBezTo>
                    <a:pt x="352" y="345"/>
                    <a:pt x="378" y="304"/>
                    <a:pt x="398" y="260"/>
                  </a:cubicBezTo>
                  <a:cubicBezTo>
                    <a:pt x="419" y="210"/>
                    <a:pt x="432" y="149"/>
                    <a:pt x="405" y="98"/>
                  </a:cubicBezTo>
                  <a:cubicBezTo>
                    <a:pt x="378" y="41"/>
                    <a:pt x="311" y="17"/>
                    <a:pt x="246" y="8"/>
                  </a:cubicBezTo>
                  <a:cubicBezTo>
                    <a:pt x="233" y="4"/>
                    <a:pt x="216" y="0"/>
                    <a:pt x="202" y="0"/>
                  </a:cubicBezTo>
                  <a:close/>
                </a:path>
              </a:pathLst>
            </a:custGeom>
            <a:solidFill>
              <a:srgbClr val="DDC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10;p33"/>
            <p:cNvSpPr/>
            <p:nvPr/>
          </p:nvSpPr>
          <p:spPr>
            <a:xfrm>
              <a:off x="2491175" y="2476675"/>
              <a:ext cx="29975" cy="9450"/>
            </a:xfrm>
            <a:custGeom>
              <a:avLst/>
              <a:gdLst/>
              <a:ahLst/>
              <a:cxnLst/>
              <a:rect l="l" t="t" r="r" b="b"/>
              <a:pathLst>
                <a:path w="1199" h="378" extrusionOk="0">
                  <a:moveTo>
                    <a:pt x="1199" y="0"/>
                  </a:moveTo>
                  <a:lnTo>
                    <a:pt x="1199" y="0"/>
                  </a:lnTo>
                  <a:cubicBezTo>
                    <a:pt x="838" y="24"/>
                    <a:pt x="476" y="44"/>
                    <a:pt x="115" y="61"/>
                  </a:cubicBezTo>
                  <a:cubicBezTo>
                    <a:pt x="88" y="81"/>
                    <a:pt x="65" y="105"/>
                    <a:pt x="45" y="131"/>
                  </a:cubicBezTo>
                  <a:cubicBezTo>
                    <a:pt x="11" y="186"/>
                    <a:pt x="0" y="260"/>
                    <a:pt x="41" y="307"/>
                  </a:cubicBezTo>
                  <a:cubicBezTo>
                    <a:pt x="71" y="344"/>
                    <a:pt x="118" y="357"/>
                    <a:pt x="162" y="365"/>
                  </a:cubicBezTo>
                  <a:cubicBezTo>
                    <a:pt x="213" y="374"/>
                    <a:pt x="263" y="378"/>
                    <a:pt x="311" y="378"/>
                  </a:cubicBezTo>
                  <a:cubicBezTo>
                    <a:pt x="537" y="378"/>
                    <a:pt x="760" y="293"/>
                    <a:pt x="959" y="186"/>
                  </a:cubicBezTo>
                  <a:cubicBezTo>
                    <a:pt x="1046" y="139"/>
                    <a:pt x="1138" y="84"/>
                    <a:pt x="1199" y="0"/>
                  </a:cubicBezTo>
                  <a:close/>
                </a:path>
              </a:pathLst>
            </a:custGeom>
            <a:solidFill>
              <a:srgbClr val="DDC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11;p33"/>
            <p:cNvSpPr/>
            <p:nvPr/>
          </p:nvSpPr>
          <p:spPr>
            <a:xfrm>
              <a:off x="2494050" y="2465775"/>
              <a:ext cx="29375" cy="12425"/>
            </a:xfrm>
            <a:custGeom>
              <a:avLst/>
              <a:gdLst/>
              <a:ahLst/>
              <a:cxnLst/>
              <a:rect l="l" t="t" r="r" b="b"/>
              <a:pathLst>
                <a:path w="1175" h="497" extrusionOk="0">
                  <a:moveTo>
                    <a:pt x="888" y="1"/>
                  </a:moveTo>
                  <a:cubicBezTo>
                    <a:pt x="821" y="1"/>
                    <a:pt x="753" y="21"/>
                    <a:pt x="699" y="58"/>
                  </a:cubicBezTo>
                  <a:cubicBezTo>
                    <a:pt x="500" y="200"/>
                    <a:pt x="280" y="318"/>
                    <a:pt x="75" y="449"/>
                  </a:cubicBezTo>
                  <a:cubicBezTo>
                    <a:pt x="47" y="463"/>
                    <a:pt x="24" y="480"/>
                    <a:pt x="0" y="497"/>
                  </a:cubicBezTo>
                  <a:cubicBezTo>
                    <a:pt x="361" y="480"/>
                    <a:pt x="723" y="460"/>
                    <a:pt x="1084" y="436"/>
                  </a:cubicBezTo>
                  <a:cubicBezTo>
                    <a:pt x="1084" y="436"/>
                    <a:pt x="1087" y="436"/>
                    <a:pt x="1087" y="433"/>
                  </a:cubicBezTo>
                  <a:cubicBezTo>
                    <a:pt x="1148" y="352"/>
                    <a:pt x="1174" y="234"/>
                    <a:pt x="1127" y="142"/>
                  </a:cubicBezTo>
                  <a:cubicBezTo>
                    <a:pt x="1080" y="44"/>
                    <a:pt x="983" y="1"/>
                    <a:pt x="888" y="1"/>
                  </a:cubicBezTo>
                  <a:close/>
                </a:path>
              </a:pathLst>
            </a:custGeom>
            <a:solidFill>
              <a:srgbClr val="D5B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2;p33"/>
            <p:cNvSpPr/>
            <p:nvPr/>
          </p:nvSpPr>
          <p:spPr>
            <a:xfrm>
              <a:off x="1867175" y="2403425"/>
              <a:ext cx="708225" cy="147300"/>
            </a:xfrm>
            <a:custGeom>
              <a:avLst/>
              <a:gdLst/>
              <a:ahLst/>
              <a:cxnLst/>
              <a:rect l="l" t="t" r="r" b="b"/>
              <a:pathLst>
                <a:path w="28329" h="5892" extrusionOk="0">
                  <a:moveTo>
                    <a:pt x="28210" y="1"/>
                  </a:moveTo>
                  <a:cubicBezTo>
                    <a:pt x="26377" y="116"/>
                    <a:pt x="24684" y="1280"/>
                    <a:pt x="22828" y="1445"/>
                  </a:cubicBezTo>
                  <a:cubicBezTo>
                    <a:pt x="22646" y="1461"/>
                    <a:pt x="22464" y="1468"/>
                    <a:pt x="22282" y="1468"/>
                  </a:cubicBezTo>
                  <a:cubicBezTo>
                    <a:pt x="21896" y="1468"/>
                    <a:pt x="21509" y="1438"/>
                    <a:pt x="21124" y="1409"/>
                  </a:cubicBezTo>
                  <a:cubicBezTo>
                    <a:pt x="16886" y="1077"/>
                    <a:pt x="12675" y="865"/>
                    <a:pt x="8439" y="473"/>
                  </a:cubicBezTo>
                  <a:cubicBezTo>
                    <a:pt x="7149" y="355"/>
                    <a:pt x="5853" y="236"/>
                    <a:pt x="4556" y="236"/>
                  </a:cubicBezTo>
                  <a:cubicBezTo>
                    <a:pt x="4486" y="236"/>
                    <a:pt x="4416" y="237"/>
                    <a:pt x="4346" y="237"/>
                  </a:cubicBezTo>
                  <a:cubicBezTo>
                    <a:pt x="3122" y="250"/>
                    <a:pt x="1890" y="379"/>
                    <a:pt x="716" y="713"/>
                  </a:cubicBezTo>
                  <a:lnTo>
                    <a:pt x="466" y="1149"/>
                  </a:lnTo>
                  <a:cubicBezTo>
                    <a:pt x="270" y="1459"/>
                    <a:pt x="112" y="2154"/>
                    <a:pt x="51" y="3645"/>
                  </a:cubicBezTo>
                  <a:cubicBezTo>
                    <a:pt x="1" y="4773"/>
                    <a:pt x="122" y="5458"/>
                    <a:pt x="308" y="5876"/>
                  </a:cubicBezTo>
                  <a:cubicBezTo>
                    <a:pt x="364" y="5886"/>
                    <a:pt x="421" y="5892"/>
                    <a:pt x="478" y="5892"/>
                  </a:cubicBezTo>
                  <a:cubicBezTo>
                    <a:pt x="619" y="5892"/>
                    <a:pt x="758" y="5858"/>
                    <a:pt x="871" y="5788"/>
                  </a:cubicBezTo>
                  <a:cubicBezTo>
                    <a:pt x="419" y="5086"/>
                    <a:pt x="632" y="3116"/>
                    <a:pt x="766" y="2593"/>
                  </a:cubicBezTo>
                  <a:cubicBezTo>
                    <a:pt x="897" y="2093"/>
                    <a:pt x="1054" y="1767"/>
                    <a:pt x="1297" y="1767"/>
                  </a:cubicBezTo>
                  <a:cubicBezTo>
                    <a:pt x="1367" y="1767"/>
                    <a:pt x="1445" y="1794"/>
                    <a:pt x="1532" y="1854"/>
                  </a:cubicBezTo>
                  <a:cubicBezTo>
                    <a:pt x="1659" y="1942"/>
                    <a:pt x="1803" y="1971"/>
                    <a:pt x="1937" y="1971"/>
                  </a:cubicBezTo>
                  <a:cubicBezTo>
                    <a:pt x="2206" y="1971"/>
                    <a:pt x="2440" y="1854"/>
                    <a:pt x="2440" y="1854"/>
                  </a:cubicBezTo>
                  <a:lnTo>
                    <a:pt x="24835" y="2346"/>
                  </a:lnTo>
                  <a:cubicBezTo>
                    <a:pt x="24903" y="2309"/>
                    <a:pt x="24971" y="2269"/>
                    <a:pt x="25038" y="2231"/>
                  </a:cubicBezTo>
                  <a:cubicBezTo>
                    <a:pt x="26118" y="1621"/>
                    <a:pt x="27195" y="1013"/>
                    <a:pt x="28271" y="403"/>
                  </a:cubicBezTo>
                  <a:cubicBezTo>
                    <a:pt x="28291" y="392"/>
                    <a:pt x="28308" y="382"/>
                    <a:pt x="28328" y="372"/>
                  </a:cubicBezTo>
                  <a:lnTo>
                    <a:pt x="28210" y="1"/>
                  </a:lnTo>
                  <a:close/>
                </a:path>
              </a:pathLst>
            </a:custGeom>
            <a:solidFill>
              <a:srgbClr val="C3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13;p33"/>
            <p:cNvSpPr/>
            <p:nvPr/>
          </p:nvSpPr>
          <p:spPr>
            <a:xfrm>
              <a:off x="1798075" y="2304400"/>
              <a:ext cx="769800" cy="156775"/>
            </a:xfrm>
            <a:custGeom>
              <a:avLst/>
              <a:gdLst/>
              <a:ahLst/>
              <a:cxnLst/>
              <a:rect l="l" t="t" r="r" b="b"/>
              <a:pathLst>
                <a:path w="30792" h="6271" extrusionOk="0">
                  <a:moveTo>
                    <a:pt x="30474" y="0"/>
                  </a:moveTo>
                  <a:lnTo>
                    <a:pt x="25184" y="1455"/>
                  </a:lnTo>
                  <a:cubicBezTo>
                    <a:pt x="25184" y="1455"/>
                    <a:pt x="2319" y="925"/>
                    <a:pt x="1155" y="847"/>
                  </a:cubicBezTo>
                  <a:cubicBezTo>
                    <a:pt x="1131" y="846"/>
                    <a:pt x="1107" y="845"/>
                    <a:pt x="1084" y="845"/>
                  </a:cubicBezTo>
                  <a:cubicBezTo>
                    <a:pt x="1" y="845"/>
                    <a:pt x="229" y="2691"/>
                    <a:pt x="203" y="3571"/>
                  </a:cubicBezTo>
                  <a:cubicBezTo>
                    <a:pt x="179" y="4382"/>
                    <a:pt x="319" y="5082"/>
                    <a:pt x="722" y="5082"/>
                  </a:cubicBezTo>
                  <a:cubicBezTo>
                    <a:pt x="766" y="5082"/>
                    <a:pt x="814" y="5073"/>
                    <a:pt x="865" y="5055"/>
                  </a:cubicBezTo>
                  <a:cubicBezTo>
                    <a:pt x="967" y="5019"/>
                    <a:pt x="1086" y="5004"/>
                    <a:pt x="1212" y="5004"/>
                  </a:cubicBezTo>
                  <a:cubicBezTo>
                    <a:pt x="1715" y="5004"/>
                    <a:pt x="2319" y="5238"/>
                    <a:pt x="2319" y="5238"/>
                  </a:cubicBezTo>
                  <a:lnTo>
                    <a:pt x="24971" y="6270"/>
                  </a:lnTo>
                  <a:lnTo>
                    <a:pt x="30792" y="3705"/>
                  </a:lnTo>
                  <a:cubicBezTo>
                    <a:pt x="30262" y="2936"/>
                    <a:pt x="30474" y="0"/>
                    <a:pt x="30474" y="0"/>
                  </a:cubicBezTo>
                  <a:close/>
                </a:path>
              </a:pathLst>
            </a:custGeom>
            <a:solidFill>
              <a:srgbClr val="F7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14;p33"/>
            <p:cNvSpPr/>
            <p:nvPr/>
          </p:nvSpPr>
          <p:spPr>
            <a:xfrm>
              <a:off x="2559000" y="2309100"/>
              <a:ext cx="700" cy="17350"/>
            </a:xfrm>
            <a:custGeom>
              <a:avLst/>
              <a:gdLst/>
              <a:ahLst/>
              <a:cxnLst/>
              <a:rect l="l" t="t" r="r" b="b"/>
              <a:pathLst>
                <a:path w="28" h="694" extrusionOk="0">
                  <a:moveTo>
                    <a:pt x="28" y="0"/>
                  </a:moveTo>
                  <a:cubicBezTo>
                    <a:pt x="17" y="158"/>
                    <a:pt x="7" y="400"/>
                    <a:pt x="0" y="693"/>
                  </a:cubicBezTo>
                  <a:cubicBezTo>
                    <a:pt x="7" y="404"/>
                    <a:pt x="17" y="158"/>
                    <a:pt x="28" y="0"/>
                  </a:cubicBezTo>
                  <a:close/>
                </a:path>
              </a:pathLst>
            </a:custGeom>
            <a:solidFill>
              <a:srgbClr val="F7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15;p33"/>
            <p:cNvSpPr/>
            <p:nvPr/>
          </p:nvSpPr>
          <p:spPr>
            <a:xfrm>
              <a:off x="1803650" y="2309050"/>
              <a:ext cx="756050" cy="118625"/>
            </a:xfrm>
            <a:custGeom>
              <a:avLst/>
              <a:gdLst/>
              <a:ahLst/>
              <a:cxnLst/>
              <a:rect l="l" t="t" r="r" b="b"/>
              <a:pathLst>
                <a:path w="30242" h="4745" extrusionOk="0">
                  <a:moveTo>
                    <a:pt x="30242" y="0"/>
                  </a:moveTo>
                  <a:cubicBezTo>
                    <a:pt x="29621" y="256"/>
                    <a:pt x="25568" y="1532"/>
                    <a:pt x="25568" y="1532"/>
                  </a:cubicBezTo>
                  <a:cubicBezTo>
                    <a:pt x="25568" y="1532"/>
                    <a:pt x="25497" y="1667"/>
                    <a:pt x="25051" y="1667"/>
                  </a:cubicBezTo>
                  <a:lnTo>
                    <a:pt x="24984" y="1667"/>
                  </a:lnTo>
                  <a:lnTo>
                    <a:pt x="24812" y="1661"/>
                  </a:lnTo>
                  <a:cubicBezTo>
                    <a:pt x="24600" y="1907"/>
                    <a:pt x="24242" y="1907"/>
                    <a:pt x="24242" y="1907"/>
                  </a:cubicBezTo>
                  <a:cubicBezTo>
                    <a:pt x="24127" y="1910"/>
                    <a:pt x="23958" y="1913"/>
                    <a:pt x="23739" y="1913"/>
                  </a:cubicBezTo>
                  <a:cubicBezTo>
                    <a:pt x="20152" y="1913"/>
                    <a:pt x="3645" y="1337"/>
                    <a:pt x="2218" y="1289"/>
                  </a:cubicBezTo>
                  <a:cubicBezTo>
                    <a:pt x="2133" y="1289"/>
                    <a:pt x="2056" y="1286"/>
                    <a:pt x="1981" y="1286"/>
                  </a:cubicBezTo>
                  <a:cubicBezTo>
                    <a:pt x="709" y="1286"/>
                    <a:pt x="750" y="1661"/>
                    <a:pt x="750" y="1661"/>
                  </a:cubicBezTo>
                  <a:cubicBezTo>
                    <a:pt x="1" y="2217"/>
                    <a:pt x="368" y="4174"/>
                    <a:pt x="497" y="4738"/>
                  </a:cubicBezTo>
                  <a:cubicBezTo>
                    <a:pt x="517" y="4745"/>
                    <a:pt x="537" y="4745"/>
                    <a:pt x="561" y="4745"/>
                  </a:cubicBezTo>
                  <a:cubicBezTo>
                    <a:pt x="594" y="4745"/>
                    <a:pt x="628" y="4741"/>
                    <a:pt x="669" y="4734"/>
                  </a:cubicBezTo>
                  <a:cubicBezTo>
                    <a:pt x="692" y="4731"/>
                    <a:pt x="716" y="4728"/>
                    <a:pt x="740" y="4724"/>
                  </a:cubicBezTo>
                  <a:cubicBezTo>
                    <a:pt x="692" y="4481"/>
                    <a:pt x="639" y="4238"/>
                    <a:pt x="622" y="3992"/>
                  </a:cubicBezTo>
                  <a:cubicBezTo>
                    <a:pt x="584" y="3533"/>
                    <a:pt x="584" y="3074"/>
                    <a:pt x="625" y="2615"/>
                  </a:cubicBezTo>
                  <a:cubicBezTo>
                    <a:pt x="655" y="2268"/>
                    <a:pt x="797" y="1836"/>
                    <a:pt x="1145" y="1819"/>
                  </a:cubicBezTo>
                  <a:lnTo>
                    <a:pt x="1161" y="1819"/>
                  </a:lnTo>
                  <a:cubicBezTo>
                    <a:pt x="1229" y="1819"/>
                    <a:pt x="1296" y="1836"/>
                    <a:pt x="1363" y="1853"/>
                  </a:cubicBezTo>
                  <a:cubicBezTo>
                    <a:pt x="1431" y="1870"/>
                    <a:pt x="1495" y="1887"/>
                    <a:pt x="1563" y="1887"/>
                  </a:cubicBezTo>
                  <a:lnTo>
                    <a:pt x="1600" y="1887"/>
                  </a:lnTo>
                  <a:cubicBezTo>
                    <a:pt x="1742" y="1873"/>
                    <a:pt x="1857" y="1775"/>
                    <a:pt x="1978" y="1704"/>
                  </a:cubicBezTo>
                  <a:cubicBezTo>
                    <a:pt x="2326" y="1502"/>
                    <a:pt x="2747" y="1499"/>
                    <a:pt x="3149" y="1495"/>
                  </a:cubicBezTo>
                  <a:lnTo>
                    <a:pt x="3881" y="1495"/>
                  </a:lnTo>
                  <a:cubicBezTo>
                    <a:pt x="5730" y="1495"/>
                    <a:pt x="7579" y="1505"/>
                    <a:pt x="9429" y="1596"/>
                  </a:cubicBezTo>
                  <a:cubicBezTo>
                    <a:pt x="12938" y="1768"/>
                    <a:pt x="16434" y="2231"/>
                    <a:pt x="19949" y="2301"/>
                  </a:cubicBezTo>
                  <a:cubicBezTo>
                    <a:pt x="20233" y="2309"/>
                    <a:pt x="20516" y="2309"/>
                    <a:pt x="20796" y="2309"/>
                  </a:cubicBezTo>
                  <a:cubicBezTo>
                    <a:pt x="24012" y="2309"/>
                    <a:pt x="27255" y="1927"/>
                    <a:pt x="30214" y="695"/>
                  </a:cubicBezTo>
                  <a:cubicBezTo>
                    <a:pt x="30221" y="401"/>
                    <a:pt x="30231" y="158"/>
                    <a:pt x="30242" y="0"/>
                  </a:cubicBezTo>
                  <a:close/>
                </a:path>
              </a:pathLst>
            </a:custGeom>
            <a:solidFill>
              <a:srgbClr val="E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16;p33"/>
            <p:cNvSpPr/>
            <p:nvPr/>
          </p:nvSpPr>
          <p:spPr>
            <a:xfrm>
              <a:off x="1803650" y="2332075"/>
              <a:ext cx="620325" cy="95450"/>
            </a:xfrm>
            <a:custGeom>
              <a:avLst/>
              <a:gdLst/>
              <a:ahLst/>
              <a:cxnLst/>
              <a:rect l="l" t="t" r="r" b="b"/>
              <a:pathLst>
                <a:path w="24813" h="3818" extrusionOk="0">
                  <a:moveTo>
                    <a:pt x="1030" y="0"/>
                  </a:moveTo>
                  <a:cubicBezTo>
                    <a:pt x="925" y="0"/>
                    <a:pt x="817" y="21"/>
                    <a:pt x="720" y="85"/>
                  </a:cubicBezTo>
                  <a:cubicBezTo>
                    <a:pt x="429" y="270"/>
                    <a:pt x="243" y="58"/>
                    <a:pt x="270" y="1779"/>
                  </a:cubicBezTo>
                  <a:cubicBezTo>
                    <a:pt x="294" y="3260"/>
                    <a:pt x="200" y="3760"/>
                    <a:pt x="497" y="3817"/>
                  </a:cubicBezTo>
                  <a:cubicBezTo>
                    <a:pt x="368" y="3253"/>
                    <a:pt x="1" y="1296"/>
                    <a:pt x="750" y="740"/>
                  </a:cubicBezTo>
                  <a:cubicBezTo>
                    <a:pt x="750" y="740"/>
                    <a:pt x="709" y="365"/>
                    <a:pt x="1981" y="365"/>
                  </a:cubicBezTo>
                  <a:cubicBezTo>
                    <a:pt x="2056" y="365"/>
                    <a:pt x="2133" y="368"/>
                    <a:pt x="2218" y="368"/>
                  </a:cubicBezTo>
                  <a:cubicBezTo>
                    <a:pt x="3645" y="416"/>
                    <a:pt x="20152" y="992"/>
                    <a:pt x="23739" y="992"/>
                  </a:cubicBezTo>
                  <a:cubicBezTo>
                    <a:pt x="23958" y="992"/>
                    <a:pt x="24127" y="989"/>
                    <a:pt x="24242" y="986"/>
                  </a:cubicBezTo>
                  <a:cubicBezTo>
                    <a:pt x="24242" y="986"/>
                    <a:pt x="24600" y="986"/>
                    <a:pt x="24812" y="740"/>
                  </a:cubicBezTo>
                  <a:lnTo>
                    <a:pt x="1408" y="85"/>
                  </a:lnTo>
                  <a:cubicBezTo>
                    <a:pt x="1408" y="85"/>
                    <a:pt x="1232" y="0"/>
                    <a:pt x="1030" y="0"/>
                  </a:cubicBezTo>
                  <a:close/>
                </a:path>
              </a:pathLst>
            </a:custGeom>
            <a:solidFill>
              <a:srgbClr val="CBA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17;p33"/>
            <p:cNvSpPr/>
            <p:nvPr/>
          </p:nvSpPr>
          <p:spPr>
            <a:xfrm>
              <a:off x="2407400" y="2304400"/>
              <a:ext cx="160475" cy="155325"/>
            </a:xfrm>
            <a:custGeom>
              <a:avLst/>
              <a:gdLst/>
              <a:ahLst/>
              <a:cxnLst/>
              <a:rect l="l" t="t" r="r" b="b"/>
              <a:pathLst>
                <a:path w="6419" h="6213" extrusionOk="0">
                  <a:moveTo>
                    <a:pt x="6101" y="0"/>
                  </a:moveTo>
                  <a:lnTo>
                    <a:pt x="811" y="1455"/>
                  </a:lnTo>
                  <a:lnTo>
                    <a:pt x="736" y="1455"/>
                  </a:lnTo>
                  <a:cubicBezTo>
                    <a:pt x="733" y="1458"/>
                    <a:pt x="733" y="1465"/>
                    <a:pt x="730" y="1472"/>
                  </a:cubicBezTo>
                  <a:cubicBezTo>
                    <a:pt x="1" y="3736"/>
                    <a:pt x="544" y="6034"/>
                    <a:pt x="544" y="6034"/>
                  </a:cubicBezTo>
                  <a:cubicBezTo>
                    <a:pt x="574" y="6108"/>
                    <a:pt x="638" y="6166"/>
                    <a:pt x="730" y="6213"/>
                  </a:cubicBezTo>
                  <a:lnTo>
                    <a:pt x="6419" y="3705"/>
                  </a:lnTo>
                  <a:cubicBezTo>
                    <a:pt x="5889" y="2936"/>
                    <a:pt x="6101" y="0"/>
                    <a:pt x="6101" y="0"/>
                  </a:cubicBezTo>
                  <a:close/>
                </a:path>
              </a:pathLst>
            </a:custGeom>
            <a:solidFill>
              <a:srgbClr val="DFD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8;p33"/>
            <p:cNvSpPr/>
            <p:nvPr/>
          </p:nvSpPr>
          <p:spPr>
            <a:xfrm>
              <a:off x="2422950" y="2304400"/>
              <a:ext cx="144925" cy="98050"/>
            </a:xfrm>
            <a:custGeom>
              <a:avLst/>
              <a:gdLst/>
              <a:ahLst/>
              <a:cxnLst/>
              <a:rect l="l" t="t" r="r" b="b"/>
              <a:pathLst>
                <a:path w="5797" h="3922" extrusionOk="0">
                  <a:moveTo>
                    <a:pt x="5479" y="0"/>
                  </a:moveTo>
                  <a:lnTo>
                    <a:pt x="189" y="1455"/>
                  </a:lnTo>
                  <a:lnTo>
                    <a:pt x="114" y="1455"/>
                  </a:lnTo>
                  <a:cubicBezTo>
                    <a:pt x="111" y="1458"/>
                    <a:pt x="111" y="1465"/>
                    <a:pt x="108" y="1472"/>
                  </a:cubicBezTo>
                  <a:cubicBezTo>
                    <a:pt x="67" y="1596"/>
                    <a:pt x="30" y="1721"/>
                    <a:pt x="0" y="1847"/>
                  </a:cubicBezTo>
                  <a:cubicBezTo>
                    <a:pt x="102" y="1891"/>
                    <a:pt x="219" y="1908"/>
                    <a:pt x="343" y="1908"/>
                  </a:cubicBezTo>
                  <a:cubicBezTo>
                    <a:pt x="638" y="1908"/>
                    <a:pt x="971" y="1810"/>
                    <a:pt x="1228" y="1741"/>
                  </a:cubicBezTo>
                  <a:cubicBezTo>
                    <a:pt x="1606" y="1637"/>
                    <a:pt x="1994" y="1559"/>
                    <a:pt x="2382" y="1506"/>
                  </a:cubicBezTo>
                  <a:cubicBezTo>
                    <a:pt x="2641" y="1468"/>
                    <a:pt x="2904" y="1442"/>
                    <a:pt x="3165" y="1442"/>
                  </a:cubicBezTo>
                  <a:cubicBezTo>
                    <a:pt x="3381" y="1442"/>
                    <a:pt x="3596" y="1460"/>
                    <a:pt x="3806" y="1506"/>
                  </a:cubicBezTo>
                  <a:cubicBezTo>
                    <a:pt x="4272" y="1607"/>
                    <a:pt x="4721" y="1853"/>
                    <a:pt x="4987" y="2248"/>
                  </a:cubicBezTo>
                  <a:cubicBezTo>
                    <a:pt x="5314" y="2727"/>
                    <a:pt x="5328" y="3338"/>
                    <a:pt x="5300" y="3922"/>
                  </a:cubicBezTo>
                  <a:lnTo>
                    <a:pt x="5797" y="3705"/>
                  </a:lnTo>
                  <a:cubicBezTo>
                    <a:pt x="5267" y="2936"/>
                    <a:pt x="5479" y="0"/>
                    <a:pt x="5479" y="0"/>
                  </a:cubicBezTo>
                  <a:close/>
                </a:path>
              </a:pathLst>
            </a:custGeom>
            <a:solidFill>
              <a:srgbClr val="C9B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9;p33"/>
            <p:cNvSpPr/>
            <p:nvPr/>
          </p:nvSpPr>
          <p:spPr>
            <a:xfrm>
              <a:off x="1796475" y="2295125"/>
              <a:ext cx="791600" cy="176725"/>
            </a:xfrm>
            <a:custGeom>
              <a:avLst/>
              <a:gdLst/>
              <a:ahLst/>
              <a:cxnLst/>
              <a:rect l="l" t="t" r="r" b="b"/>
              <a:pathLst>
                <a:path w="31664" h="7069" extrusionOk="0">
                  <a:moveTo>
                    <a:pt x="5771" y="0"/>
                  </a:moveTo>
                  <a:lnTo>
                    <a:pt x="1853" y="874"/>
                  </a:lnTo>
                  <a:cubicBezTo>
                    <a:pt x="1853" y="874"/>
                    <a:pt x="1590" y="952"/>
                    <a:pt x="797" y="1033"/>
                  </a:cubicBezTo>
                  <a:cubicBezTo>
                    <a:pt x="1" y="1111"/>
                    <a:pt x="82" y="1772"/>
                    <a:pt x="82" y="1772"/>
                  </a:cubicBezTo>
                  <a:lnTo>
                    <a:pt x="82" y="4789"/>
                  </a:lnTo>
                  <a:cubicBezTo>
                    <a:pt x="82" y="5547"/>
                    <a:pt x="580" y="5780"/>
                    <a:pt x="937" y="5780"/>
                  </a:cubicBezTo>
                  <a:cubicBezTo>
                    <a:pt x="1053" y="5780"/>
                    <a:pt x="1154" y="5755"/>
                    <a:pt x="1219" y="5716"/>
                  </a:cubicBezTo>
                  <a:cubicBezTo>
                    <a:pt x="1377" y="5623"/>
                    <a:pt x="1459" y="5556"/>
                    <a:pt x="1566" y="5556"/>
                  </a:cubicBezTo>
                  <a:cubicBezTo>
                    <a:pt x="1639" y="5556"/>
                    <a:pt x="1724" y="5587"/>
                    <a:pt x="1853" y="5663"/>
                  </a:cubicBezTo>
                  <a:cubicBezTo>
                    <a:pt x="2053" y="5780"/>
                    <a:pt x="2296" y="5801"/>
                    <a:pt x="2449" y="5801"/>
                  </a:cubicBezTo>
                  <a:cubicBezTo>
                    <a:pt x="2538" y="5801"/>
                    <a:pt x="2596" y="5794"/>
                    <a:pt x="2596" y="5794"/>
                  </a:cubicBezTo>
                  <a:cubicBezTo>
                    <a:pt x="2596" y="5794"/>
                    <a:pt x="22893" y="7040"/>
                    <a:pt x="24242" y="7066"/>
                  </a:cubicBezTo>
                  <a:cubicBezTo>
                    <a:pt x="24333" y="7068"/>
                    <a:pt x="24420" y="7069"/>
                    <a:pt x="24503" y="7069"/>
                  </a:cubicBezTo>
                  <a:cubicBezTo>
                    <a:pt x="25660" y="7069"/>
                    <a:pt x="26118" y="6907"/>
                    <a:pt x="26118" y="6907"/>
                  </a:cubicBezTo>
                  <a:cubicBezTo>
                    <a:pt x="26118" y="6907"/>
                    <a:pt x="29931" y="5214"/>
                    <a:pt x="30778" y="4870"/>
                  </a:cubicBezTo>
                  <a:cubicBezTo>
                    <a:pt x="31625" y="4526"/>
                    <a:pt x="31625" y="4445"/>
                    <a:pt x="31649" y="4050"/>
                  </a:cubicBezTo>
                  <a:cubicBezTo>
                    <a:pt x="31664" y="3828"/>
                    <a:pt x="31441" y="3779"/>
                    <a:pt x="31241" y="3779"/>
                  </a:cubicBezTo>
                  <a:cubicBezTo>
                    <a:pt x="31082" y="3779"/>
                    <a:pt x="30937" y="3810"/>
                    <a:pt x="30937" y="3810"/>
                  </a:cubicBezTo>
                  <a:cubicBezTo>
                    <a:pt x="30929" y="3809"/>
                    <a:pt x="30920" y="3808"/>
                    <a:pt x="30911" y="3808"/>
                  </a:cubicBezTo>
                  <a:cubicBezTo>
                    <a:pt x="30714" y="3808"/>
                    <a:pt x="30090" y="4050"/>
                    <a:pt x="30090" y="4050"/>
                  </a:cubicBezTo>
                  <a:lnTo>
                    <a:pt x="24981" y="6405"/>
                  </a:lnTo>
                  <a:cubicBezTo>
                    <a:pt x="24981" y="6405"/>
                    <a:pt x="2197" y="5426"/>
                    <a:pt x="1907" y="5302"/>
                  </a:cubicBezTo>
                  <a:cubicBezTo>
                    <a:pt x="1771" y="5244"/>
                    <a:pt x="1663" y="5222"/>
                    <a:pt x="1535" y="5222"/>
                  </a:cubicBezTo>
                  <a:cubicBezTo>
                    <a:pt x="1391" y="5222"/>
                    <a:pt x="1222" y="5250"/>
                    <a:pt x="956" y="5291"/>
                  </a:cubicBezTo>
                  <a:cubicBezTo>
                    <a:pt x="916" y="5297"/>
                    <a:pt x="880" y="5301"/>
                    <a:pt x="848" y="5301"/>
                  </a:cubicBezTo>
                  <a:cubicBezTo>
                    <a:pt x="473" y="5301"/>
                    <a:pt x="583" y="4839"/>
                    <a:pt x="557" y="3257"/>
                  </a:cubicBezTo>
                  <a:cubicBezTo>
                    <a:pt x="530" y="1536"/>
                    <a:pt x="716" y="1748"/>
                    <a:pt x="1007" y="1563"/>
                  </a:cubicBezTo>
                  <a:cubicBezTo>
                    <a:pt x="1104" y="1501"/>
                    <a:pt x="1213" y="1480"/>
                    <a:pt x="1315" y="1480"/>
                  </a:cubicBezTo>
                  <a:cubicBezTo>
                    <a:pt x="1519" y="1480"/>
                    <a:pt x="1695" y="1563"/>
                    <a:pt x="1695" y="1563"/>
                  </a:cubicBezTo>
                  <a:lnTo>
                    <a:pt x="25271" y="2224"/>
                  </a:lnTo>
                  <a:cubicBezTo>
                    <a:pt x="25294" y="2225"/>
                    <a:pt x="25315" y="2225"/>
                    <a:pt x="25336" y="2225"/>
                  </a:cubicBezTo>
                  <a:cubicBezTo>
                    <a:pt x="25784" y="2225"/>
                    <a:pt x="25855" y="2089"/>
                    <a:pt x="25855" y="2089"/>
                  </a:cubicBezTo>
                  <a:cubicBezTo>
                    <a:pt x="25855" y="2089"/>
                    <a:pt x="30299" y="689"/>
                    <a:pt x="30593" y="530"/>
                  </a:cubicBezTo>
                  <a:cubicBezTo>
                    <a:pt x="30883" y="371"/>
                    <a:pt x="30566" y="0"/>
                    <a:pt x="30566" y="0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20;p33"/>
            <p:cNvSpPr/>
            <p:nvPr/>
          </p:nvSpPr>
          <p:spPr>
            <a:xfrm>
              <a:off x="2079250" y="2321200"/>
              <a:ext cx="220100" cy="18150"/>
            </a:xfrm>
            <a:custGeom>
              <a:avLst/>
              <a:gdLst/>
              <a:ahLst/>
              <a:cxnLst/>
              <a:rect l="l" t="t" r="r" b="b"/>
              <a:pathLst>
                <a:path w="8804" h="726" extrusionOk="0">
                  <a:moveTo>
                    <a:pt x="517" y="0"/>
                  </a:moveTo>
                  <a:cubicBezTo>
                    <a:pt x="244" y="54"/>
                    <a:pt x="34" y="145"/>
                    <a:pt x="14" y="304"/>
                  </a:cubicBezTo>
                  <a:cubicBezTo>
                    <a:pt x="1" y="415"/>
                    <a:pt x="112" y="499"/>
                    <a:pt x="220" y="537"/>
                  </a:cubicBezTo>
                  <a:cubicBezTo>
                    <a:pt x="402" y="604"/>
                    <a:pt x="598" y="614"/>
                    <a:pt x="794" y="614"/>
                  </a:cubicBezTo>
                  <a:lnTo>
                    <a:pt x="939" y="614"/>
                  </a:lnTo>
                  <a:cubicBezTo>
                    <a:pt x="1378" y="608"/>
                    <a:pt x="1816" y="604"/>
                    <a:pt x="2255" y="604"/>
                  </a:cubicBezTo>
                  <a:cubicBezTo>
                    <a:pt x="3695" y="604"/>
                    <a:pt x="5133" y="638"/>
                    <a:pt x="6570" y="705"/>
                  </a:cubicBezTo>
                  <a:cubicBezTo>
                    <a:pt x="6783" y="716"/>
                    <a:pt x="6999" y="725"/>
                    <a:pt x="7215" y="725"/>
                  </a:cubicBezTo>
                  <a:cubicBezTo>
                    <a:pt x="7681" y="725"/>
                    <a:pt x="8146" y="678"/>
                    <a:pt x="8561" y="479"/>
                  </a:cubicBezTo>
                  <a:cubicBezTo>
                    <a:pt x="8676" y="426"/>
                    <a:pt x="8804" y="317"/>
                    <a:pt x="8763" y="196"/>
                  </a:cubicBezTo>
                  <a:cubicBezTo>
                    <a:pt x="8733" y="102"/>
                    <a:pt x="8618" y="68"/>
                    <a:pt x="8520" y="51"/>
                  </a:cubicBezTo>
                  <a:cubicBezTo>
                    <a:pt x="8439" y="37"/>
                    <a:pt x="8358" y="27"/>
                    <a:pt x="8278" y="13"/>
                  </a:cubicBezTo>
                  <a:cubicBezTo>
                    <a:pt x="8173" y="102"/>
                    <a:pt x="8065" y="183"/>
                    <a:pt x="7958" y="256"/>
                  </a:cubicBezTo>
                  <a:cubicBezTo>
                    <a:pt x="7897" y="300"/>
                    <a:pt x="7839" y="337"/>
                    <a:pt x="7779" y="378"/>
                  </a:cubicBezTo>
                  <a:cubicBezTo>
                    <a:pt x="7762" y="385"/>
                    <a:pt x="7343" y="608"/>
                    <a:pt x="6483" y="608"/>
                  </a:cubicBezTo>
                  <a:cubicBezTo>
                    <a:pt x="6145" y="608"/>
                    <a:pt x="5744" y="574"/>
                    <a:pt x="5268" y="479"/>
                  </a:cubicBezTo>
                  <a:cubicBezTo>
                    <a:pt x="5261" y="479"/>
                    <a:pt x="5254" y="476"/>
                    <a:pt x="5248" y="476"/>
                  </a:cubicBezTo>
                  <a:cubicBezTo>
                    <a:pt x="4893" y="405"/>
                    <a:pt x="4543" y="381"/>
                    <a:pt x="4202" y="381"/>
                  </a:cubicBezTo>
                  <a:cubicBezTo>
                    <a:pt x="3868" y="381"/>
                    <a:pt x="3540" y="401"/>
                    <a:pt x="3220" y="426"/>
                  </a:cubicBezTo>
                  <a:cubicBezTo>
                    <a:pt x="2899" y="449"/>
                    <a:pt x="2585" y="469"/>
                    <a:pt x="2281" y="469"/>
                  </a:cubicBezTo>
                  <a:cubicBezTo>
                    <a:pt x="1677" y="469"/>
                    <a:pt x="1107" y="385"/>
                    <a:pt x="578" y="37"/>
                  </a:cubicBezTo>
                  <a:cubicBezTo>
                    <a:pt x="557" y="27"/>
                    <a:pt x="537" y="13"/>
                    <a:pt x="517" y="0"/>
                  </a:cubicBezTo>
                  <a:close/>
                </a:path>
              </a:pathLst>
            </a:custGeom>
            <a:solidFill>
              <a:srgbClr val="B56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21;p33"/>
            <p:cNvSpPr/>
            <p:nvPr/>
          </p:nvSpPr>
          <p:spPr>
            <a:xfrm>
              <a:off x="2292750" y="2330900"/>
              <a:ext cx="23825" cy="11750"/>
            </a:xfrm>
            <a:custGeom>
              <a:avLst/>
              <a:gdLst/>
              <a:ahLst/>
              <a:cxnLst/>
              <a:rect l="l" t="t" r="r" b="b"/>
              <a:pathLst>
                <a:path w="953" h="470" extrusionOk="0">
                  <a:moveTo>
                    <a:pt x="511" y="0"/>
                  </a:moveTo>
                  <a:cubicBezTo>
                    <a:pt x="359" y="0"/>
                    <a:pt x="200" y="58"/>
                    <a:pt x="86" y="155"/>
                  </a:cubicBezTo>
                  <a:cubicBezTo>
                    <a:pt x="41" y="189"/>
                    <a:pt x="5" y="233"/>
                    <a:pt x="5" y="287"/>
                  </a:cubicBezTo>
                  <a:cubicBezTo>
                    <a:pt x="1" y="354"/>
                    <a:pt x="65" y="405"/>
                    <a:pt x="129" y="432"/>
                  </a:cubicBezTo>
                  <a:cubicBezTo>
                    <a:pt x="200" y="459"/>
                    <a:pt x="274" y="469"/>
                    <a:pt x="352" y="469"/>
                  </a:cubicBezTo>
                  <a:cubicBezTo>
                    <a:pt x="413" y="469"/>
                    <a:pt x="474" y="463"/>
                    <a:pt x="534" y="459"/>
                  </a:cubicBezTo>
                  <a:cubicBezTo>
                    <a:pt x="669" y="446"/>
                    <a:pt x="824" y="425"/>
                    <a:pt x="912" y="317"/>
                  </a:cubicBezTo>
                  <a:cubicBezTo>
                    <a:pt x="936" y="287"/>
                    <a:pt x="952" y="253"/>
                    <a:pt x="952" y="213"/>
                  </a:cubicBezTo>
                  <a:cubicBezTo>
                    <a:pt x="949" y="186"/>
                    <a:pt x="936" y="159"/>
                    <a:pt x="922" y="135"/>
                  </a:cubicBezTo>
                  <a:cubicBezTo>
                    <a:pt x="828" y="4"/>
                    <a:pt x="693" y="10"/>
                    <a:pt x="547" y="0"/>
                  </a:cubicBezTo>
                  <a:close/>
                </a:path>
              </a:pathLst>
            </a:custGeom>
            <a:solidFill>
              <a:srgbClr val="B56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22;p33"/>
            <p:cNvSpPr/>
            <p:nvPr/>
          </p:nvSpPr>
          <p:spPr>
            <a:xfrm>
              <a:off x="2298150" y="2323625"/>
              <a:ext cx="11000" cy="5775"/>
            </a:xfrm>
            <a:custGeom>
              <a:avLst/>
              <a:gdLst/>
              <a:ahLst/>
              <a:cxnLst/>
              <a:rect l="l" t="t" r="r" b="b"/>
              <a:pathLst>
                <a:path w="440" h="231" extrusionOk="0">
                  <a:moveTo>
                    <a:pt x="264" y="1"/>
                  </a:moveTo>
                  <a:cubicBezTo>
                    <a:pt x="143" y="1"/>
                    <a:pt x="1" y="72"/>
                    <a:pt x="82" y="183"/>
                  </a:cubicBezTo>
                  <a:cubicBezTo>
                    <a:pt x="102" y="210"/>
                    <a:pt x="139" y="220"/>
                    <a:pt x="169" y="223"/>
                  </a:cubicBezTo>
                  <a:cubicBezTo>
                    <a:pt x="194" y="227"/>
                    <a:pt x="214" y="231"/>
                    <a:pt x="234" y="231"/>
                  </a:cubicBezTo>
                  <a:lnTo>
                    <a:pt x="254" y="231"/>
                  </a:lnTo>
                  <a:cubicBezTo>
                    <a:pt x="295" y="227"/>
                    <a:pt x="335" y="214"/>
                    <a:pt x="369" y="190"/>
                  </a:cubicBezTo>
                  <a:cubicBezTo>
                    <a:pt x="382" y="176"/>
                    <a:pt x="392" y="163"/>
                    <a:pt x="399" y="146"/>
                  </a:cubicBezTo>
                  <a:cubicBezTo>
                    <a:pt x="440" y="45"/>
                    <a:pt x="359" y="1"/>
                    <a:pt x="264" y="1"/>
                  </a:cubicBezTo>
                  <a:close/>
                </a:path>
              </a:pathLst>
            </a:custGeom>
            <a:solidFill>
              <a:srgbClr val="B56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23;p33"/>
            <p:cNvSpPr/>
            <p:nvPr/>
          </p:nvSpPr>
          <p:spPr>
            <a:xfrm>
              <a:off x="2076375" y="2318325"/>
              <a:ext cx="9500" cy="4750"/>
            </a:xfrm>
            <a:custGeom>
              <a:avLst/>
              <a:gdLst/>
              <a:ahLst/>
              <a:cxnLst/>
              <a:rect l="l" t="t" r="r" b="b"/>
              <a:pathLst>
                <a:path w="380" h="190" extrusionOk="0">
                  <a:moveTo>
                    <a:pt x="227" y="0"/>
                  </a:moveTo>
                  <a:cubicBezTo>
                    <a:pt x="149" y="0"/>
                    <a:pt x="68" y="41"/>
                    <a:pt x="21" y="91"/>
                  </a:cubicBezTo>
                  <a:cubicBezTo>
                    <a:pt x="15" y="102"/>
                    <a:pt x="4" y="111"/>
                    <a:pt x="4" y="122"/>
                  </a:cubicBezTo>
                  <a:cubicBezTo>
                    <a:pt x="1" y="139"/>
                    <a:pt x="11" y="152"/>
                    <a:pt x="24" y="162"/>
                  </a:cubicBezTo>
                  <a:cubicBezTo>
                    <a:pt x="35" y="169"/>
                    <a:pt x="51" y="176"/>
                    <a:pt x="65" y="179"/>
                  </a:cubicBezTo>
                  <a:cubicBezTo>
                    <a:pt x="96" y="186"/>
                    <a:pt x="126" y="189"/>
                    <a:pt x="160" y="189"/>
                  </a:cubicBezTo>
                  <a:cubicBezTo>
                    <a:pt x="213" y="189"/>
                    <a:pt x="267" y="176"/>
                    <a:pt x="322" y="156"/>
                  </a:cubicBezTo>
                  <a:cubicBezTo>
                    <a:pt x="348" y="145"/>
                    <a:pt x="375" y="125"/>
                    <a:pt x="379" y="98"/>
                  </a:cubicBezTo>
                  <a:cubicBezTo>
                    <a:pt x="379" y="68"/>
                    <a:pt x="355" y="47"/>
                    <a:pt x="331" y="30"/>
                  </a:cubicBezTo>
                  <a:cubicBezTo>
                    <a:pt x="301" y="10"/>
                    <a:pt x="264" y="0"/>
                    <a:pt x="227" y="0"/>
                  </a:cubicBezTo>
                  <a:close/>
                </a:path>
              </a:pathLst>
            </a:custGeom>
            <a:solidFill>
              <a:srgbClr val="B56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24;p33"/>
            <p:cNvSpPr/>
            <p:nvPr/>
          </p:nvSpPr>
          <p:spPr>
            <a:xfrm>
              <a:off x="2076300" y="2323975"/>
              <a:ext cx="3400" cy="1875"/>
            </a:xfrm>
            <a:custGeom>
              <a:avLst/>
              <a:gdLst/>
              <a:ahLst/>
              <a:cxnLst/>
              <a:rect l="l" t="t" r="r" b="b"/>
              <a:pathLst>
                <a:path w="136" h="75" extrusionOk="0">
                  <a:moveTo>
                    <a:pt x="65" y="0"/>
                  </a:moveTo>
                  <a:cubicBezTo>
                    <a:pt x="51" y="4"/>
                    <a:pt x="38" y="11"/>
                    <a:pt x="24" y="17"/>
                  </a:cubicBezTo>
                  <a:cubicBezTo>
                    <a:pt x="18" y="21"/>
                    <a:pt x="4" y="27"/>
                    <a:pt x="4" y="41"/>
                  </a:cubicBezTo>
                  <a:cubicBezTo>
                    <a:pt x="1" y="47"/>
                    <a:pt x="7" y="58"/>
                    <a:pt x="14" y="61"/>
                  </a:cubicBezTo>
                  <a:cubicBezTo>
                    <a:pt x="24" y="68"/>
                    <a:pt x="31" y="68"/>
                    <a:pt x="41" y="72"/>
                  </a:cubicBezTo>
                  <a:cubicBezTo>
                    <a:pt x="54" y="72"/>
                    <a:pt x="71" y="75"/>
                    <a:pt x="88" y="75"/>
                  </a:cubicBezTo>
                  <a:lnTo>
                    <a:pt x="102" y="75"/>
                  </a:lnTo>
                  <a:cubicBezTo>
                    <a:pt x="112" y="72"/>
                    <a:pt x="122" y="72"/>
                    <a:pt x="129" y="64"/>
                  </a:cubicBezTo>
                  <a:cubicBezTo>
                    <a:pt x="132" y="61"/>
                    <a:pt x="132" y="55"/>
                    <a:pt x="132" y="51"/>
                  </a:cubicBezTo>
                  <a:cubicBezTo>
                    <a:pt x="135" y="47"/>
                    <a:pt x="135" y="44"/>
                    <a:pt x="135" y="44"/>
                  </a:cubicBezTo>
                  <a:cubicBezTo>
                    <a:pt x="132" y="31"/>
                    <a:pt x="122" y="17"/>
                    <a:pt x="112" y="11"/>
                  </a:cubicBezTo>
                  <a:cubicBezTo>
                    <a:pt x="99" y="4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B56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25;p33"/>
            <p:cNvSpPr/>
            <p:nvPr/>
          </p:nvSpPr>
          <p:spPr>
            <a:xfrm>
              <a:off x="2270575" y="2376775"/>
              <a:ext cx="143875" cy="6775"/>
            </a:xfrm>
            <a:custGeom>
              <a:avLst/>
              <a:gdLst/>
              <a:ahLst/>
              <a:cxnLst/>
              <a:rect l="l" t="t" r="r" b="b"/>
              <a:pathLst>
                <a:path w="5755" h="271" extrusionOk="0">
                  <a:moveTo>
                    <a:pt x="34" y="0"/>
                  </a:moveTo>
                  <a:cubicBezTo>
                    <a:pt x="17" y="0"/>
                    <a:pt x="4" y="14"/>
                    <a:pt x="4" y="31"/>
                  </a:cubicBezTo>
                  <a:cubicBezTo>
                    <a:pt x="1" y="48"/>
                    <a:pt x="14" y="61"/>
                    <a:pt x="31" y="65"/>
                  </a:cubicBezTo>
                  <a:lnTo>
                    <a:pt x="5720" y="271"/>
                  </a:lnTo>
                  <a:cubicBezTo>
                    <a:pt x="5737" y="271"/>
                    <a:pt x="5751" y="257"/>
                    <a:pt x="5751" y="240"/>
                  </a:cubicBezTo>
                  <a:cubicBezTo>
                    <a:pt x="5754" y="223"/>
                    <a:pt x="5740" y="210"/>
                    <a:pt x="5723" y="21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26;p33"/>
            <p:cNvSpPr/>
            <p:nvPr/>
          </p:nvSpPr>
          <p:spPr>
            <a:xfrm>
              <a:off x="2354700" y="2387400"/>
              <a:ext cx="59750" cy="3750"/>
            </a:xfrm>
            <a:custGeom>
              <a:avLst/>
              <a:gdLst/>
              <a:ahLst/>
              <a:cxnLst/>
              <a:rect l="l" t="t" r="r" b="b"/>
              <a:pathLst>
                <a:path w="2390" h="150" extrusionOk="0">
                  <a:moveTo>
                    <a:pt x="30" y="1"/>
                  </a:moveTo>
                  <a:cubicBezTo>
                    <a:pt x="17" y="1"/>
                    <a:pt x="0" y="14"/>
                    <a:pt x="0" y="31"/>
                  </a:cubicBezTo>
                  <a:cubicBezTo>
                    <a:pt x="0" y="48"/>
                    <a:pt x="13" y="61"/>
                    <a:pt x="30" y="61"/>
                  </a:cubicBezTo>
                  <a:lnTo>
                    <a:pt x="2355" y="150"/>
                  </a:lnTo>
                  <a:cubicBezTo>
                    <a:pt x="2372" y="150"/>
                    <a:pt x="2386" y="136"/>
                    <a:pt x="2386" y="119"/>
                  </a:cubicBezTo>
                  <a:cubicBezTo>
                    <a:pt x="2389" y="102"/>
                    <a:pt x="2375" y="89"/>
                    <a:pt x="2358" y="89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27;p33"/>
            <p:cNvSpPr/>
            <p:nvPr/>
          </p:nvSpPr>
          <p:spPr>
            <a:xfrm>
              <a:off x="2361500" y="2404050"/>
              <a:ext cx="103725" cy="22350"/>
            </a:xfrm>
            <a:custGeom>
              <a:avLst/>
              <a:gdLst/>
              <a:ahLst/>
              <a:cxnLst/>
              <a:rect l="l" t="t" r="r" b="b"/>
              <a:pathLst>
                <a:path w="4149" h="894" extrusionOk="0">
                  <a:moveTo>
                    <a:pt x="4114" y="0"/>
                  </a:moveTo>
                  <a:cubicBezTo>
                    <a:pt x="4110" y="0"/>
                    <a:pt x="4106" y="1"/>
                    <a:pt x="4101" y="3"/>
                  </a:cubicBezTo>
                  <a:lnTo>
                    <a:pt x="2211" y="833"/>
                  </a:lnTo>
                  <a:lnTo>
                    <a:pt x="35" y="736"/>
                  </a:lnTo>
                  <a:cubicBezTo>
                    <a:pt x="33" y="735"/>
                    <a:pt x="31" y="735"/>
                    <a:pt x="29" y="735"/>
                  </a:cubicBezTo>
                  <a:cubicBezTo>
                    <a:pt x="15" y="735"/>
                    <a:pt x="4" y="747"/>
                    <a:pt x="4" y="762"/>
                  </a:cubicBezTo>
                  <a:cubicBezTo>
                    <a:pt x="1" y="779"/>
                    <a:pt x="15" y="796"/>
                    <a:pt x="32" y="796"/>
                  </a:cubicBezTo>
                  <a:lnTo>
                    <a:pt x="2215" y="894"/>
                  </a:lnTo>
                  <a:lnTo>
                    <a:pt x="2228" y="894"/>
                  </a:lnTo>
                  <a:lnTo>
                    <a:pt x="4125" y="57"/>
                  </a:lnTo>
                  <a:cubicBezTo>
                    <a:pt x="4142" y="51"/>
                    <a:pt x="4148" y="33"/>
                    <a:pt x="4142" y="16"/>
                  </a:cubicBezTo>
                  <a:cubicBezTo>
                    <a:pt x="4136" y="6"/>
                    <a:pt x="4126" y="0"/>
                    <a:pt x="4114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28;p33"/>
            <p:cNvSpPr/>
            <p:nvPr/>
          </p:nvSpPr>
          <p:spPr>
            <a:xfrm>
              <a:off x="2416600" y="2417125"/>
              <a:ext cx="35375" cy="15950"/>
            </a:xfrm>
            <a:custGeom>
              <a:avLst/>
              <a:gdLst/>
              <a:ahLst/>
              <a:cxnLst/>
              <a:rect l="l" t="t" r="r" b="b"/>
              <a:pathLst>
                <a:path w="1415" h="638" extrusionOk="0">
                  <a:moveTo>
                    <a:pt x="1380" y="0"/>
                  </a:moveTo>
                  <a:cubicBezTo>
                    <a:pt x="1376" y="0"/>
                    <a:pt x="1372" y="1"/>
                    <a:pt x="1368" y="3"/>
                  </a:cubicBezTo>
                  <a:lnTo>
                    <a:pt x="24" y="580"/>
                  </a:lnTo>
                  <a:cubicBezTo>
                    <a:pt x="7" y="587"/>
                    <a:pt x="1" y="604"/>
                    <a:pt x="7" y="621"/>
                  </a:cubicBezTo>
                  <a:cubicBezTo>
                    <a:pt x="14" y="631"/>
                    <a:pt x="24" y="638"/>
                    <a:pt x="38" y="638"/>
                  </a:cubicBezTo>
                  <a:cubicBezTo>
                    <a:pt x="41" y="638"/>
                    <a:pt x="44" y="638"/>
                    <a:pt x="47" y="634"/>
                  </a:cubicBezTo>
                  <a:lnTo>
                    <a:pt x="1391" y="60"/>
                  </a:lnTo>
                  <a:cubicBezTo>
                    <a:pt x="1408" y="54"/>
                    <a:pt x="1415" y="37"/>
                    <a:pt x="1408" y="20"/>
                  </a:cubicBezTo>
                  <a:cubicBezTo>
                    <a:pt x="1403" y="7"/>
                    <a:pt x="1392" y="0"/>
                    <a:pt x="1380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9;p33"/>
            <p:cNvSpPr/>
            <p:nvPr/>
          </p:nvSpPr>
          <p:spPr>
            <a:xfrm>
              <a:off x="2450175" y="2355925"/>
              <a:ext cx="86175" cy="28300"/>
            </a:xfrm>
            <a:custGeom>
              <a:avLst/>
              <a:gdLst/>
              <a:ahLst/>
              <a:cxnLst/>
              <a:rect l="l" t="t" r="r" b="b"/>
              <a:pathLst>
                <a:path w="3447" h="1132" extrusionOk="0">
                  <a:moveTo>
                    <a:pt x="3410" y="0"/>
                  </a:moveTo>
                  <a:cubicBezTo>
                    <a:pt x="3407" y="0"/>
                    <a:pt x="3404" y="1"/>
                    <a:pt x="3402" y="1"/>
                  </a:cubicBezTo>
                  <a:lnTo>
                    <a:pt x="28" y="1074"/>
                  </a:lnTo>
                  <a:cubicBezTo>
                    <a:pt x="11" y="1077"/>
                    <a:pt x="0" y="1094"/>
                    <a:pt x="8" y="1111"/>
                  </a:cubicBezTo>
                  <a:cubicBezTo>
                    <a:pt x="11" y="1125"/>
                    <a:pt x="25" y="1132"/>
                    <a:pt x="37" y="1132"/>
                  </a:cubicBezTo>
                  <a:lnTo>
                    <a:pt x="45" y="1132"/>
                  </a:lnTo>
                  <a:lnTo>
                    <a:pt x="3422" y="62"/>
                  </a:lnTo>
                  <a:cubicBezTo>
                    <a:pt x="3436" y="55"/>
                    <a:pt x="3446" y="38"/>
                    <a:pt x="3442" y="21"/>
                  </a:cubicBezTo>
                  <a:cubicBezTo>
                    <a:pt x="3437" y="7"/>
                    <a:pt x="3424" y="0"/>
                    <a:pt x="3410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30;p33"/>
            <p:cNvSpPr/>
            <p:nvPr/>
          </p:nvSpPr>
          <p:spPr>
            <a:xfrm>
              <a:off x="2499600" y="2359850"/>
              <a:ext cx="52500" cy="18575"/>
            </a:xfrm>
            <a:custGeom>
              <a:avLst/>
              <a:gdLst/>
              <a:ahLst/>
              <a:cxnLst/>
              <a:rect l="l" t="t" r="r" b="b"/>
              <a:pathLst>
                <a:path w="2100" h="743" extrusionOk="0">
                  <a:moveTo>
                    <a:pt x="2065" y="1"/>
                  </a:moveTo>
                  <a:cubicBezTo>
                    <a:pt x="2062" y="1"/>
                    <a:pt x="2059" y="1"/>
                    <a:pt x="2056" y="3"/>
                  </a:cubicBezTo>
                  <a:lnTo>
                    <a:pt x="24" y="681"/>
                  </a:lnTo>
                  <a:cubicBezTo>
                    <a:pt x="11" y="685"/>
                    <a:pt x="1" y="705"/>
                    <a:pt x="7" y="718"/>
                  </a:cubicBezTo>
                  <a:cubicBezTo>
                    <a:pt x="11" y="732"/>
                    <a:pt x="21" y="742"/>
                    <a:pt x="35" y="742"/>
                  </a:cubicBezTo>
                  <a:cubicBezTo>
                    <a:pt x="38" y="742"/>
                    <a:pt x="41" y="742"/>
                    <a:pt x="45" y="738"/>
                  </a:cubicBezTo>
                  <a:lnTo>
                    <a:pt x="2072" y="60"/>
                  </a:lnTo>
                  <a:cubicBezTo>
                    <a:pt x="2089" y="57"/>
                    <a:pt x="2100" y="40"/>
                    <a:pt x="2093" y="23"/>
                  </a:cubicBezTo>
                  <a:cubicBezTo>
                    <a:pt x="2090" y="10"/>
                    <a:pt x="2077" y="1"/>
                    <a:pt x="2065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31;p33"/>
            <p:cNvSpPr/>
            <p:nvPr/>
          </p:nvSpPr>
          <p:spPr>
            <a:xfrm>
              <a:off x="2448075" y="2333200"/>
              <a:ext cx="102250" cy="34825"/>
            </a:xfrm>
            <a:custGeom>
              <a:avLst/>
              <a:gdLst/>
              <a:ahLst/>
              <a:cxnLst/>
              <a:rect l="l" t="t" r="r" b="b"/>
              <a:pathLst>
                <a:path w="4090" h="1393" extrusionOk="0">
                  <a:moveTo>
                    <a:pt x="4056" y="0"/>
                  </a:moveTo>
                  <a:cubicBezTo>
                    <a:pt x="4053" y="0"/>
                    <a:pt x="4049" y="1"/>
                    <a:pt x="4046" y="2"/>
                  </a:cubicBezTo>
                  <a:lnTo>
                    <a:pt x="28" y="1332"/>
                  </a:lnTo>
                  <a:cubicBezTo>
                    <a:pt x="11" y="1335"/>
                    <a:pt x="0" y="1352"/>
                    <a:pt x="7" y="1369"/>
                  </a:cubicBezTo>
                  <a:cubicBezTo>
                    <a:pt x="11" y="1383"/>
                    <a:pt x="24" y="1393"/>
                    <a:pt x="37" y="1393"/>
                  </a:cubicBezTo>
                  <a:cubicBezTo>
                    <a:pt x="41" y="1393"/>
                    <a:pt x="44" y="1390"/>
                    <a:pt x="48" y="1390"/>
                  </a:cubicBezTo>
                  <a:lnTo>
                    <a:pt x="4066" y="60"/>
                  </a:lnTo>
                  <a:cubicBezTo>
                    <a:pt x="4080" y="57"/>
                    <a:pt x="4090" y="36"/>
                    <a:pt x="4083" y="23"/>
                  </a:cubicBezTo>
                  <a:cubicBezTo>
                    <a:pt x="4081" y="10"/>
                    <a:pt x="4069" y="0"/>
                    <a:pt x="4056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32;p33"/>
            <p:cNvSpPr/>
            <p:nvPr/>
          </p:nvSpPr>
          <p:spPr>
            <a:xfrm>
              <a:off x="1854850" y="2414500"/>
              <a:ext cx="190025" cy="9475"/>
            </a:xfrm>
            <a:custGeom>
              <a:avLst/>
              <a:gdLst/>
              <a:ahLst/>
              <a:cxnLst/>
              <a:rect l="l" t="t" r="r" b="b"/>
              <a:pathLst>
                <a:path w="7601" h="379" extrusionOk="0">
                  <a:moveTo>
                    <a:pt x="35" y="0"/>
                  </a:moveTo>
                  <a:cubicBezTo>
                    <a:pt x="18" y="0"/>
                    <a:pt x="4" y="10"/>
                    <a:pt x="1" y="27"/>
                  </a:cubicBezTo>
                  <a:cubicBezTo>
                    <a:pt x="1" y="44"/>
                    <a:pt x="14" y="61"/>
                    <a:pt x="31" y="61"/>
                  </a:cubicBezTo>
                  <a:lnTo>
                    <a:pt x="7569" y="378"/>
                  </a:lnTo>
                  <a:cubicBezTo>
                    <a:pt x="7586" y="378"/>
                    <a:pt x="7600" y="365"/>
                    <a:pt x="7600" y="348"/>
                  </a:cubicBezTo>
                  <a:cubicBezTo>
                    <a:pt x="7600" y="331"/>
                    <a:pt x="7586" y="318"/>
                    <a:pt x="7569" y="318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33;p33"/>
            <p:cNvSpPr/>
            <p:nvPr/>
          </p:nvSpPr>
          <p:spPr>
            <a:xfrm>
              <a:off x="1902100" y="2406225"/>
              <a:ext cx="103875" cy="6700"/>
            </a:xfrm>
            <a:custGeom>
              <a:avLst/>
              <a:gdLst/>
              <a:ahLst/>
              <a:cxnLst/>
              <a:rect l="l" t="t" r="r" b="b"/>
              <a:pathLst>
                <a:path w="4155" h="268" extrusionOk="0">
                  <a:moveTo>
                    <a:pt x="34" y="1"/>
                  </a:moveTo>
                  <a:cubicBezTo>
                    <a:pt x="14" y="1"/>
                    <a:pt x="1" y="10"/>
                    <a:pt x="1" y="31"/>
                  </a:cubicBezTo>
                  <a:cubicBezTo>
                    <a:pt x="1" y="48"/>
                    <a:pt x="14" y="61"/>
                    <a:pt x="31" y="61"/>
                  </a:cubicBezTo>
                  <a:lnTo>
                    <a:pt x="4120" y="267"/>
                  </a:lnTo>
                  <a:lnTo>
                    <a:pt x="4124" y="267"/>
                  </a:lnTo>
                  <a:cubicBezTo>
                    <a:pt x="4141" y="267"/>
                    <a:pt x="4154" y="253"/>
                    <a:pt x="4154" y="236"/>
                  </a:cubicBezTo>
                  <a:cubicBezTo>
                    <a:pt x="4154" y="219"/>
                    <a:pt x="4141" y="206"/>
                    <a:pt x="4124" y="20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34;p33"/>
            <p:cNvSpPr/>
            <p:nvPr/>
          </p:nvSpPr>
          <p:spPr>
            <a:xfrm>
              <a:off x="1854850" y="2366400"/>
              <a:ext cx="167575" cy="6450"/>
            </a:xfrm>
            <a:custGeom>
              <a:avLst/>
              <a:gdLst/>
              <a:ahLst/>
              <a:cxnLst/>
              <a:rect l="l" t="t" r="r" b="b"/>
              <a:pathLst>
                <a:path w="6703" h="258" extrusionOk="0">
                  <a:moveTo>
                    <a:pt x="35" y="1"/>
                  </a:moveTo>
                  <a:cubicBezTo>
                    <a:pt x="14" y="4"/>
                    <a:pt x="4" y="15"/>
                    <a:pt x="1" y="31"/>
                  </a:cubicBezTo>
                  <a:cubicBezTo>
                    <a:pt x="1" y="48"/>
                    <a:pt x="14" y="62"/>
                    <a:pt x="31" y="65"/>
                  </a:cubicBezTo>
                  <a:lnTo>
                    <a:pt x="6672" y="258"/>
                  </a:lnTo>
                  <a:cubicBezTo>
                    <a:pt x="6689" y="258"/>
                    <a:pt x="6702" y="244"/>
                    <a:pt x="6702" y="227"/>
                  </a:cubicBezTo>
                  <a:cubicBezTo>
                    <a:pt x="6702" y="210"/>
                    <a:pt x="6689" y="193"/>
                    <a:pt x="6672" y="193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35;p33"/>
            <p:cNvSpPr/>
            <p:nvPr/>
          </p:nvSpPr>
          <p:spPr>
            <a:xfrm>
              <a:off x="1960650" y="2362525"/>
              <a:ext cx="87925" cy="5500"/>
            </a:xfrm>
            <a:custGeom>
              <a:avLst/>
              <a:gdLst/>
              <a:ahLst/>
              <a:cxnLst/>
              <a:rect l="l" t="t" r="r" b="b"/>
              <a:pathLst>
                <a:path w="3517" h="220" extrusionOk="0">
                  <a:moveTo>
                    <a:pt x="34" y="0"/>
                  </a:moveTo>
                  <a:cubicBezTo>
                    <a:pt x="14" y="0"/>
                    <a:pt x="3" y="11"/>
                    <a:pt x="0" y="28"/>
                  </a:cubicBezTo>
                  <a:cubicBezTo>
                    <a:pt x="0" y="44"/>
                    <a:pt x="14" y="61"/>
                    <a:pt x="31" y="61"/>
                  </a:cubicBezTo>
                  <a:lnTo>
                    <a:pt x="3482" y="220"/>
                  </a:lnTo>
                  <a:lnTo>
                    <a:pt x="3486" y="220"/>
                  </a:lnTo>
                  <a:cubicBezTo>
                    <a:pt x="3499" y="220"/>
                    <a:pt x="3513" y="206"/>
                    <a:pt x="3516" y="190"/>
                  </a:cubicBezTo>
                  <a:cubicBezTo>
                    <a:pt x="3516" y="173"/>
                    <a:pt x="3503" y="156"/>
                    <a:pt x="3486" y="156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36;p33"/>
            <p:cNvSpPr/>
            <p:nvPr/>
          </p:nvSpPr>
          <p:spPr>
            <a:xfrm>
              <a:off x="2156525" y="2422425"/>
              <a:ext cx="174725" cy="10650"/>
            </a:xfrm>
            <a:custGeom>
              <a:avLst/>
              <a:gdLst/>
              <a:ahLst/>
              <a:cxnLst/>
              <a:rect l="l" t="t" r="r" b="b"/>
              <a:pathLst>
                <a:path w="6989" h="426" extrusionOk="0">
                  <a:moveTo>
                    <a:pt x="34" y="1"/>
                  </a:moveTo>
                  <a:cubicBezTo>
                    <a:pt x="14" y="1"/>
                    <a:pt x="0" y="10"/>
                    <a:pt x="0" y="27"/>
                  </a:cubicBezTo>
                  <a:cubicBezTo>
                    <a:pt x="0" y="44"/>
                    <a:pt x="14" y="61"/>
                    <a:pt x="31" y="61"/>
                  </a:cubicBezTo>
                  <a:lnTo>
                    <a:pt x="6955" y="426"/>
                  </a:lnTo>
                  <a:cubicBezTo>
                    <a:pt x="6972" y="426"/>
                    <a:pt x="6985" y="412"/>
                    <a:pt x="6988" y="395"/>
                  </a:cubicBezTo>
                  <a:cubicBezTo>
                    <a:pt x="6988" y="378"/>
                    <a:pt x="6975" y="365"/>
                    <a:pt x="6958" y="365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37;p33"/>
            <p:cNvSpPr/>
            <p:nvPr/>
          </p:nvSpPr>
          <p:spPr>
            <a:xfrm>
              <a:off x="2121950" y="2411300"/>
              <a:ext cx="108825" cy="7425"/>
            </a:xfrm>
            <a:custGeom>
              <a:avLst/>
              <a:gdLst/>
              <a:ahLst/>
              <a:cxnLst/>
              <a:rect l="l" t="t" r="r" b="b"/>
              <a:pathLst>
                <a:path w="4353" h="297" extrusionOk="0">
                  <a:moveTo>
                    <a:pt x="34" y="0"/>
                  </a:moveTo>
                  <a:cubicBezTo>
                    <a:pt x="17" y="3"/>
                    <a:pt x="3" y="13"/>
                    <a:pt x="3" y="30"/>
                  </a:cubicBezTo>
                  <a:cubicBezTo>
                    <a:pt x="0" y="47"/>
                    <a:pt x="14" y="61"/>
                    <a:pt x="30" y="64"/>
                  </a:cubicBezTo>
                  <a:lnTo>
                    <a:pt x="4322" y="297"/>
                  </a:lnTo>
                  <a:cubicBezTo>
                    <a:pt x="4339" y="297"/>
                    <a:pt x="4353" y="284"/>
                    <a:pt x="4353" y="267"/>
                  </a:cubicBezTo>
                  <a:cubicBezTo>
                    <a:pt x="4353" y="250"/>
                    <a:pt x="4342" y="236"/>
                    <a:pt x="4326" y="233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38;p33"/>
            <p:cNvSpPr/>
            <p:nvPr/>
          </p:nvSpPr>
          <p:spPr>
            <a:xfrm>
              <a:off x="2159975" y="2392650"/>
              <a:ext cx="181325" cy="10725"/>
            </a:xfrm>
            <a:custGeom>
              <a:avLst/>
              <a:gdLst/>
              <a:ahLst/>
              <a:cxnLst/>
              <a:rect l="l" t="t" r="r" b="b"/>
              <a:pathLst>
                <a:path w="7253" h="429" extrusionOk="0">
                  <a:moveTo>
                    <a:pt x="35" y="0"/>
                  </a:moveTo>
                  <a:cubicBezTo>
                    <a:pt x="18" y="0"/>
                    <a:pt x="4" y="13"/>
                    <a:pt x="4" y="30"/>
                  </a:cubicBezTo>
                  <a:cubicBezTo>
                    <a:pt x="1" y="47"/>
                    <a:pt x="15" y="61"/>
                    <a:pt x="32" y="61"/>
                  </a:cubicBezTo>
                  <a:lnTo>
                    <a:pt x="7219" y="429"/>
                  </a:lnTo>
                  <a:lnTo>
                    <a:pt x="7222" y="429"/>
                  </a:lnTo>
                  <a:cubicBezTo>
                    <a:pt x="7235" y="429"/>
                    <a:pt x="7249" y="418"/>
                    <a:pt x="7252" y="402"/>
                  </a:cubicBezTo>
                  <a:cubicBezTo>
                    <a:pt x="7252" y="385"/>
                    <a:pt x="7239" y="368"/>
                    <a:pt x="7222" y="368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39;p33"/>
            <p:cNvSpPr/>
            <p:nvPr/>
          </p:nvSpPr>
          <p:spPr>
            <a:xfrm>
              <a:off x="1953625" y="1959550"/>
              <a:ext cx="62975" cy="153225"/>
            </a:xfrm>
            <a:custGeom>
              <a:avLst/>
              <a:gdLst/>
              <a:ahLst/>
              <a:cxnLst/>
              <a:rect l="l" t="t" r="r" b="b"/>
              <a:pathLst>
                <a:path w="2519" h="6129" extrusionOk="0">
                  <a:moveTo>
                    <a:pt x="779" y="0"/>
                  </a:moveTo>
                  <a:cubicBezTo>
                    <a:pt x="712" y="0"/>
                    <a:pt x="652" y="42"/>
                    <a:pt x="633" y="112"/>
                  </a:cubicBezTo>
                  <a:cubicBezTo>
                    <a:pt x="1" y="2247"/>
                    <a:pt x="32" y="3884"/>
                    <a:pt x="726" y="4981"/>
                  </a:cubicBezTo>
                  <a:cubicBezTo>
                    <a:pt x="1354" y="5966"/>
                    <a:pt x="2289" y="6118"/>
                    <a:pt x="2329" y="6125"/>
                  </a:cubicBezTo>
                  <a:cubicBezTo>
                    <a:pt x="2336" y="6128"/>
                    <a:pt x="2343" y="6128"/>
                    <a:pt x="2353" y="6128"/>
                  </a:cubicBezTo>
                  <a:cubicBezTo>
                    <a:pt x="2427" y="6128"/>
                    <a:pt x="2491" y="6074"/>
                    <a:pt x="2505" y="5996"/>
                  </a:cubicBezTo>
                  <a:cubicBezTo>
                    <a:pt x="2519" y="5912"/>
                    <a:pt x="2461" y="5834"/>
                    <a:pt x="2377" y="5821"/>
                  </a:cubicBezTo>
                  <a:cubicBezTo>
                    <a:pt x="2366" y="5817"/>
                    <a:pt x="1540" y="5683"/>
                    <a:pt x="990" y="4815"/>
                  </a:cubicBezTo>
                  <a:cubicBezTo>
                    <a:pt x="342" y="3800"/>
                    <a:pt x="322" y="2244"/>
                    <a:pt x="926" y="199"/>
                  </a:cubicBezTo>
                  <a:cubicBezTo>
                    <a:pt x="952" y="115"/>
                    <a:pt x="905" y="31"/>
                    <a:pt x="824" y="7"/>
                  </a:cubicBezTo>
                  <a:cubicBezTo>
                    <a:pt x="809" y="2"/>
                    <a:pt x="794" y="0"/>
                    <a:pt x="7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40;p33"/>
            <p:cNvSpPr/>
            <p:nvPr/>
          </p:nvSpPr>
          <p:spPr>
            <a:xfrm>
              <a:off x="1987650" y="1956300"/>
              <a:ext cx="408150" cy="380075"/>
            </a:xfrm>
            <a:custGeom>
              <a:avLst/>
              <a:gdLst/>
              <a:ahLst/>
              <a:cxnLst/>
              <a:rect l="l" t="t" r="r" b="b"/>
              <a:pathLst>
                <a:path w="16326" h="15203" extrusionOk="0">
                  <a:moveTo>
                    <a:pt x="5102" y="1"/>
                  </a:moveTo>
                  <a:cubicBezTo>
                    <a:pt x="2326" y="1"/>
                    <a:pt x="1034" y="2589"/>
                    <a:pt x="583" y="5796"/>
                  </a:cubicBezTo>
                  <a:cubicBezTo>
                    <a:pt x="0" y="9953"/>
                    <a:pt x="2899" y="13759"/>
                    <a:pt x="4242" y="14633"/>
                  </a:cubicBezTo>
                  <a:cubicBezTo>
                    <a:pt x="4771" y="14979"/>
                    <a:pt x="5343" y="15066"/>
                    <a:pt x="5947" y="15066"/>
                  </a:cubicBezTo>
                  <a:cubicBezTo>
                    <a:pt x="6252" y="15066"/>
                    <a:pt x="6564" y="15044"/>
                    <a:pt x="6884" y="15022"/>
                  </a:cubicBezTo>
                  <a:cubicBezTo>
                    <a:pt x="7205" y="14999"/>
                    <a:pt x="7534" y="14977"/>
                    <a:pt x="7869" y="14977"/>
                  </a:cubicBezTo>
                  <a:cubicBezTo>
                    <a:pt x="8210" y="14977"/>
                    <a:pt x="8558" y="15000"/>
                    <a:pt x="8912" y="15072"/>
                  </a:cubicBezTo>
                  <a:cubicBezTo>
                    <a:pt x="9396" y="15168"/>
                    <a:pt x="9807" y="15203"/>
                    <a:pt x="10149" y="15203"/>
                  </a:cubicBezTo>
                  <a:cubicBezTo>
                    <a:pt x="11026" y="15203"/>
                    <a:pt x="11443" y="14974"/>
                    <a:pt x="11443" y="14974"/>
                  </a:cubicBezTo>
                  <a:cubicBezTo>
                    <a:pt x="14348" y="13122"/>
                    <a:pt x="16325" y="7429"/>
                    <a:pt x="15856" y="5212"/>
                  </a:cubicBezTo>
                  <a:cubicBezTo>
                    <a:pt x="15411" y="3108"/>
                    <a:pt x="14598" y="1405"/>
                    <a:pt x="12475" y="1405"/>
                  </a:cubicBezTo>
                  <a:cubicBezTo>
                    <a:pt x="12365" y="1405"/>
                    <a:pt x="12252" y="1410"/>
                    <a:pt x="12134" y="1419"/>
                  </a:cubicBezTo>
                  <a:cubicBezTo>
                    <a:pt x="11904" y="1438"/>
                    <a:pt x="11679" y="1446"/>
                    <a:pt x="11461" y="1446"/>
                  </a:cubicBezTo>
                  <a:cubicBezTo>
                    <a:pt x="9425" y="1446"/>
                    <a:pt x="7964" y="728"/>
                    <a:pt x="7964" y="728"/>
                  </a:cubicBezTo>
                  <a:cubicBezTo>
                    <a:pt x="6869" y="226"/>
                    <a:pt x="5921" y="1"/>
                    <a:pt x="5102" y="1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41;p33"/>
            <p:cNvSpPr/>
            <p:nvPr/>
          </p:nvSpPr>
          <p:spPr>
            <a:xfrm>
              <a:off x="2029225" y="1991600"/>
              <a:ext cx="366575" cy="344775"/>
            </a:xfrm>
            <a:custGeom>
              <a:avLst/>
              <a:gdLst/>
              <a:ahLst/>
              <a:cxnLst/>
              <a:rect l="l" t="t" r="r" b="b"/>
              <a:pathLst>
                <a:path w="14663" h="13791" extrusionOk="0">
                  <a:moveTo>
                    <a:pt x="11035" y="0"/>
                  </a:moveTo>
                  <a:lnTo>
                    <a:pt x="11035" y="0"/>
                  </a:lnTo>
                  <a:cubicBezTo>
                    <a:pt x="11473" y="1512"/>
                    <a:pt x="12250" y="5231"/>
                    <a:pt x="10269" y="8028"/>
                  </a:cubicBezTo>
                  <a:cubicBezTo>
                    <a:pt x="8902" y="9963"/>
                    <a:pt x="6673" y="10625"/>
                    <a:pt x="4351" y="10625"/>
                  </a:cubicBezTo>
                  <a:cubicBezTo>
                    <a:pt x="2872" y="10625"/>
                    <a:pt x="1356" y="10356"/>
                    <a:pt x="1" y="9978"/>
                  </a:cubicBezTo>
                  <a:lnTo>
                    <a:pt x="1" y="9978"/>
                  </a:lnTo>
                  <a:cubicBezTo>
                    <a:pt x="824" y="11588"/>
                    <a:pt x="1901" y="12779"/>
                    <a:pt x="2579" y="13221"/>
                  </a:cubicBezTo>
                  <a:cubicBezTo>
                    <a:pt x="3108" y="13567"/>
                    <a:pt x="3680" y="13654"/>
                    <a:pt x="4284" y="13654"/>
                  </a:cubicBezTo>
                  <a:cubicBezTo>
                    <a:pt x="4589" y="13654"/>
                    <a:pt x="4901" y="13632"/>
                    <a:pt x="5221" y="13610"/>
                  </a:cubicBezTo>
                  <a:cubicBezTo>
                    <a:pt x="5542" y="13587"/>
                    <a:pt x="5871" y="13565"/>
                    <a:pt x="6206" y="13565"/>
                  </a:cubicBezTo>
                  <a:cubicBezTo>
                    <a:pt x="6547" y="13565"/>
                    <a:pt x="6895" y="13588"/>
                    <a:pt x="7249" y="13660"/>
                  </a:cubicBezTo>
                  <a:cubicBezTo>
                    <a:pt x="7733" y="13756"/>
                    <a:pt x="8144" y="13791"/>
                    <a:pt x="8486" y="13791"/>
                  </a:cubicBezTo>
                  <a:cubicBezTo>
                    <a:pt x="9363" y="13791"/>
                    <a:pt x="9780" y="13562"/>
                    <a:pt x="9780" y="13562"/>
                  </a:cubicBezTo>
                  <a:cubicBezTo>
                    <a:pt x="12685" y="11710"/>
                    <a:pt x="14662" y="6017"/>
                    <a:pt x="14193" y="3800"/>
                  </a:cubicBezTo>
                  <a:cubicBezTo>
                    <a:pt x="13765" y="1769"/>
                    <a:pt x="12991" y="115"/>
                    <a:pt x="11035" y="0"/>
                  </a:cubicBezTo>
                  <a:close/>
                </a:path>
              </a:pathLst>
            </a:custGeom>
            <a:solidFill>
              <a:srgbClr val="B7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42;p33"/>
            <p:cNvSpPr/>
            <p:nvPr/>
          </p:nvSpPr>
          <p:spPr>
            <a:xfrm>
              <a:off x="2038500" y="1968500"/>
              <a:ext cx="101350" cy="83200"/>
            </a:xfrm>
            <a:custGeom>
              <a:avLst/>
              <a:gdLst/>
              <a:ahLst/>
              <a:cxnLst/>
              <a:rect l="l" t="t" r="r" b="b"/>
              <a:pathLst>
                <a:path w="4054" h="3328" extrusionOk="0">
                  <a:moveTo>
                    <a:pt x="3031" y="1"/>
                  </a:moveTo>
                  <a:cubicBezTo>
                    <a:pt x="2811" y="1"/>
                    <a:pt x="2592" y="41"/>
                    <a:pt x="2421" y="101"/>
                  </a:cubicBezTo>
                  <a:cubicBezTo>
                    <a:pt x="1809" y="313"/>
                    <a:pt x="1249" y="614"/>
                    <a:pt x="807" y="1093"/>
                  </a:cubicBezTo>
                  <a:cubicBezTo>
                    <a:pt x="551" y="1370"/>
                    <a:pt x="338" y="1687"/>
                    <a:pt x="183" y="2031"/>
                  </a:cubicBezTo>
                  <a:cubicBezTo>
                    <a:pt x="82" y="2247"/>
                    <a:pt x="1" y="2480"/>
                    <a:pt x="14" y="2716"/>
                  </a:cubicBezTo>
                  <a:cubicBezTo>
                    <a:pt x="27" y="2953"/>
                    <a:pt x="156" y="3196"/>
                    <a:pt x="376" y="3286"/>
                  </a:cubicBezTo>
                  <a:cubicBezTo>
                    <a:pt x="442" y="3315"/>
                    <a:pt x="514" y="3327"/>
                    <a:pt x="587" y="3327"/>
                  </a:cubicBezTo>
                  <a:cubicBezTo>
                    <a:pt x="697" y="3327"/>
                    <a:pt x="809" y="3298"/>
                    <a:pt x="909" y="3249"/>
                  </a:cubicBezTo>
                  <a:cubicBezTo>
                    <a:pt x="1074" y="3168"/>
                    <a:pt x="1209" y="3037"/>
                    <a:pt x="1334" y="2902"/>
                  </a:cubicBezTo>
                  <a:cubicBezTo>
                    <a:pt x="1563" y="2649"/>
                    <a:pt x="1762" y="2369"/>
                    <a:pt x="1999" y="2119"/>
                  </a:cubicBezTo>
                  <a:cubicBezTo>
                    <a:pt x="2234" y="1869"/>
                    <a:pt x="2511" y="1650"/>
                    <a:pt x="2838" y="1552"/>
                  </a:cubicBezTo>
                  <a:cubicBezTo>
                    <a:pt x="3058" y="1488"/>
                    <a:pt x="3294" y="1478"/>
                    <a:pt x="3503" y="1390"/>
                  </a:cubicBezTo>
                  <a:cubicBezTo>
                    <a:pt x="3821" y="1259"/>
                    <a:pt x="4053" y="908"/>
                    <a:pt x="3975" y="577"/>
                  </a:cubicBezTo>
                  <a:cubicBezTo>
                    <a:pt x="3876" y="147"/>
                    <a:pt x="3452" y="1"/>
                    <a:pt x="3031" y="1"/>
                  </a:cubicBezTo>
                  <a:close/>
                </a:path>
              </a:pathLst>
            </a:custGeom>
            <a:solidFill>
              <a:srgbClr val="D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43;p33"/>
            <p:cNvSpPr/>
            <p:nvPr/>
          </p:nvSpPr>
          <p:spPr>
            <a:xfrm>
              <a:off x="2087600" y="2062675"/>
              <a:ext cx="35375" cy="33425"/>
            </a:xfrm>
            <a:custGeom>
              <a:avLst/>
              <a:gdLst/>
              <a:ahLst/>
              <a:cxnLst/>
              <a:rect l="l" t="t" r="r" b="b"/>
              <a:pathLst>
                <a:path w="1415" h="1337" extrusionOk="0">
                  <a:moveTo>
                    <a:pt x="775" y="1"/>
                  </a:moveTo>
                  <a:cubicBezTo>
                    <a:pt x="656" y="1"/>
                    <a:pt x="533" y="24"/>
                    <a:pt x="422" y="86"/>
                  </a:cubicBezTo>
                  <a:cubicBezTo>
                    <a:pt x="298" y="154"/>
                    <a:pt x="203" y="265"/>
                    <a:pt x="142" y="380"/>
                  </a:cubicBezTo>
                  <a:cubicBezTo>
                    <a:pt x="82" y="494"/>
                    <a:pt x="48" y="616"/>
                    <a:pt x="27" y="737"/>
                  </a:cubicBezTo>
                  <a:cubicBezTo>
                    <a:pt x="7" y="859"/>
                    <a:pt x="1" y="977"/>
                    <a:pt x="7" y="1105"/>
                  </a:cubicBezTo>
                  <a:cubicBezTo>
                    <a:pt x="11" y="1156"/>
                    <a:pt x="52" y="1197"/>
                    <a:pt x="105" y="1197"/>
                  </a:cubicBezTo>
                  <a:cubicBezTo>
                    <a:pt x="107" y="1197"/>
                    <a:pt x="109" y="1197"/>
                    <a:pt x="111" y="1197"/>
                  </a:cubicBezTo>
                  <a:cubicBezTo>
                    <a:pt x="163" y="1197"/>
                    <a:pt x="206" y="1154"/>
                    <a:pt x="206" y="1102"/>
                  </a:cubicBezTo>
                  <a:lnTo>
                    <a:pt x="206" y="1095"/>
                  </a:lnTo>
                  <a:cubicBezTo>
                    <a:pt x="210" y="994"/>
                    <a:pt x="223" y="882"/>
                    <a:pt x="244" y="781"/>
                  </a:cubicBezTo>
                  <a:cubicBezTo>
                    <a:pt x="267" y="677"/>
                    <a:pt x="301" y="575"/>
                    <a:pt x="348" y="491"/>
                  </a:cubicBezTo>
                  <a:cubicBezTo>
                    <a:pt x="399" y="407"/>
                    <a:pt x="460" y="340"/>
                    <a:pt x="537" y="299"/>
                  </a:cubicBezTo>
                  <a:cubicBezTo>
                    <a:pt x="602" y="262"/>
                    <a:pt x="680" y="247"/>
                    <a:pt x="759" y="247"/>
                  </a:cubicBezTo>
                  <a:cubicBezTo>
                    <a:pt x="774" y="247"/>
                    <a:pt x="789" y="247"/>
                    <a:pt x="804" y="248"/>
                  </a:cubicBezTo>
                  <a:cubicBezTo>
                    <a:pt x="851" y="248"/>
                    <a:pt x="895" y="259"/>
                    <a:pt x="935" y="272"/>
                  </a:cubicBezTo>
                  <a:cubicBezTo>
                    <a:pt x="972" y="289"/>
                    <a:pt x="1006" y="309"/>
                    <a:pt x="1036" y="340"/>
                  </a:cubicBezTo>
                  <a:cubicBezTo>
                    <a:pt x="1094" y="393"/>
                    <a:pt x="1128" y="482"/>
                    <a:pt x="1148" y="579"/>
                  </a:cubicBezTo>
                  <a:cubicBezTo>
                    <a:pt x="1168" y="677"/>
                    <a:pt x="1168" y="781"/>
                    <a:pt x="1161" y="890"/>
                  </a:cubicBezTo>
                  <a:cubicBezTo>
                    <a:pt x="1155" y="994"/>
                    <a:pt x="1138" y="1105"/>
                    <a:pt x="1114" y="1206"/>
                  </a:cubicBezTo>
                  <a:lnTo>
                    <a:pt x="1114" y="1214"/>
                  </a:lnTo>
                  <a:cubicBezTo>
                    <a:pt x="1104" y="1264"/>
                    <a:pt x="1131" y="1315"/>
                    <a:pt x="1181" y="1332"/>
                  </a:cubicBezTo>
                  <a:cubicBezTo>
                    <a:pt x="1191" y="1335"/>
                    <a:pt x="1201" y="1336"/>
                    <a:pt x="1211" y="1336"/>
                  </a:cubicBezTo>
                  <a:cubicBezTo>
                    <a:pt x="1254" y="1336"/>
                    <a:pt x="1293" y="1308"/>
                    <a:pt x="1307" y="1264"/>
                  </a:cubicBezTo>
                  <a:cubicBezTo>
                    <a:pt x="1377" y="1031"/>
                    <a:pt x="1415" y="795"/>
                    <a:pt x="1381" y="538"/>
                  </a:cubicBezTo>
                  <a:cubicBezTo>
                    <a:pt x="1360" y="410"/>
                    <a:pt x="1313" y="275"/>
                    <a:pt x="1206" y="167"/>
                  </a:cubicBezTo>
                  <a:cubicBezTo>
                    <a:pt x="1155" y="113"/>
                    <a:pt x="1091" y="73"/>
                    <a:pt x="1023" y="46"/>
                  </a:cubicBezTo>
                  <a:cubicBezTo>
                    <a:pt x="955" y="22"/>
                    <a:pt x="885" y="5"/>
                    <a:pt x="821" y="2"/>
                  </a:cubicBezTo>
                  <a:cubicBezTo>
                    <a:pt x="806" y="1"/>
                    <a:pt x="790" y="1"/>
                    <a:pt x="7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44;p33"/>
            <p:cNvSpPr/>
            <p:nvPr/>
          </p:nvSpPr>
          <p:spPr>
            <a:xfrm>
              <a:off x="2227800" y="2079650"/>
              <a:ext cx="34800" cy="33650"/>
            </a:xfrm>
            <a:custGeom>
              <a:avLst/>
              <a:gdLst/>
              <a:ahLst/>
              <a:cxnLst/>
              <a:rect l="l" t="t" r="r" b="b"/>
              <a:pathLst>
                <a:path w="1392" h="1346" extrusionOk="0">
                  <a:moveTo>
                    <a:pt x="674" y="0"/>
                  </a:moveTo>
                  <a:cubicBezTo>
                    <a:pt x="644" y="0"/>
                    <a:pt x="614" y="2"/>
                    <a:pt x="585" y="5"/>
                  </a:cubicBezTo>
                  <a:cubicBezTo>
                    <a:pt x="513" y="15"/>
                    <a:pt x="440" y="38"/>
                    <a:pt x="376" y="79"/>
                  </a:cubicBezTo>
                  <a:cubicBezTo>
                    <a:pt x="247" y="156"/>
                    <a:pt x="166" y="278"/>
                    <a:pt x="119" y="396"/>
                  </a:cubicBezTo>
                  <a:cubicBezTo>
                    <a:pt x="21" y="636"/>
                    <a:pt x="1" y="872"/>
                    <a:pt x="14" y="1119"/>
                  </a:cubicBezTo>
                  <a:cubicBezTo>
                    <a:pt x="14" y="1169"/>
                    <a:pt x="58" y="1209"/>
                    <a:pt x="108" y="1212"/>
                  </a:cubicBezTo>
                  <a:cubicBezTo>
                    <a:pt x="166" y="1212"/>
                    <a:pt x="210" y="1172"/>
                    <a:pt x="214" y="1114"/>
                  </a:cubicBezTo>
                  <a:lnTo>
                    <a:pt x="214" y="1108"/>
                  </a:lnTo>
                  <a:cubicBezTo>
                    <a:pt x="217" y="1007"/>
                    <a:pt x="223" y="892"/>
                    <a:pt x="244" y="787"/>
                  </a:cubicBezTo>
                  <a:cubicBezTo>
                    <a:pt x="264" y="683"/>
                    <a:pt x="291" y="578"/>
                    <a:pt x="335" y="491"/>
                  </a:cubicBezTo>
                  <a:cubicBezTo>
                    <a:pt x="376" y="399"/>
                    <a:pt x="429" y="325"/>
                    <a:pt x="500" y="284"/>
                  </a:cubicBezTo>
                  <a:cubicBezTo>
                    <a:pt x="534" y="264"/>
                    <a:pt x="574" y="251"/>
                    <a:pt x="615" y="248"/>
                  </a:cubicBezTo>
                  <a:cubicBezTo>
                    <a:pt x="630" y="246"/>
                    <a:pt x="647" y="245"/>
                    <a:pt x="664" y="245"/>
                  </a:cubicBezTo>
                  <a:cubicBezTo>
                    <a:pt x="691" y="245"/>
                    <a:pt x="720" y="248"/>
                    <a:pt x="747" y="254"/>
                  </a:cubicBezTo>
                  <a:cubicBezTo>
                    <a:pt x="841" y="271"/>
                    <a:pt x="929" y="309"/>
                    <a:pt x="993" y="365"/>
                  </a:cubicBezTo>
                  <a:cubicBezTo>
                    <a:pt x="1057" y="423"/>
                    <a:pt x="1100" y="507"/>
                    <a:pt x="1128" y="602"/>
                  </a:cubicBezTo>
                  <a:cubicBezTo>
                    <a:pt x="1155" y="697"/>
                    <a:pt x="1165" y="801"/>
                    <a:pt x="1161" y="906"/>
                  </a:cubicBezTo>
                  <a:cubicBezTo>
                    <a:pt x="1158" y="1010"/>
                    <a:pt x="1141" y="1122"/>
                    <a:pt x="1121" y="1220"/>
                  </a:cubicBezTo>
                  <a:lnTo>
                    <a:pt x="1121" y="1226"/>
                  </a:lnTo>
                  <a:cubicBezTo>
                    <a:pt x="1108" y="1276"/>
                    <a:pt x="1138" y="1327"/>
                    <a:pt x="1189" y="1341"/>
                  </a:cubicBezTo>
                  <a:cubicBezTo>
                    <a:pt x="1199" y="1344"/>
                    <a:pt x="1209" y="1346"/>
                    <a:pt x="1219" y="1346"/>
                  </a:cubicBezTo>
                  <a:cubicBezTo>
                    <a:pt x="1260" y="1346"/>
                    <a:pt x="1300" y="1320"/>
                    <a:pt x="1313" y="1276"/>
                  </a:cubicBezTo>
                  <a:cubicBezTo>
                    <a:pt x="1351" y="1155"/>
                    <a:pt x="1371" y="1041"/>
                    <a:pt x="1381" y="919"/>
                  </a:cubicBezTo>
                  <a:cubicBezTo>
                    <a:pt x="1391" y="795"/>
                    <a:pt x="1388" y="669"/>
                    <a:pt x="1357" y="541"/>
                  </a:cubicBezTo>
                  <a:cubicBezTo>
                    <a:pt x="1327" y="416"/>
                    <a:pt x="1262" y="284"/>
                    <a:pt x="1158" y="190"/>
                  </a:cubicBezTo>
                  <a:cubicBezTo>
                    <a:pt x="1054" y="92"/>
                    <a:pt x="922" y="35"/>
                    <a:pt x="794" y="11"/>
                  </a:cubicBezTo>
                  <a:cubicBezTo>
                    <a:pt x="755" y="4"/>
                    <a:pt x="714" y="0"/>
                    <a:pt x="6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45;p33"/>
            <p:cNvSpPr/>
            <p:nvPr/>
          </p:nvSpPr>
          <p:spPr>
            <a:xfrm>
              <a:off x="2127600" y="2097175"/>
              <a:ext cx="88925" cy="43250"/>
            </a:xfrm>
            <a:custGeom>
              <a:avLst/>
              <a:gdLst/>
              <a:ahLst/>
              <a:cxnLst/>
              <a:rect l="l" t="t" r="r" b="b"/>
              <a:pathLst>
                <a:path w="3557" h="1730" extrusionOk="0">
                  <a:moveTo>
                    <a:pt x="395" y="0"/>
                  </a:moveTo>
                  <a:cubicBezTo>
                    <a:pt x="387" y="0"/>
                    <a:pt x="379" y="1"/>
                    <a:pt x="371" y="2"/>
                  </a:cubicBezTo>
                  <a:cubicBezTo>
                    <a:pt x="249" y="29"/>
                    <a:pt x="135" y="107"/>
                    <a:pt x="71" y="211"/>
                  </a:cubicBezTo>
                  <a:cubicBezTo>
                    <a:pt x="58" y="235"/>
                    <a:pt x="47" y="262"/>
                    <a:pt x="37" y="286"/>
                  </a:cubicBezTo>
                  <a:cubicBezTo>
                    <a:pt x="0" y="404"/>
                    <a:pt x="27" y="505"/>
                    <a:pt x="87" y="606"/>
                  </a:cubicBezTo>
                  <a:cubicBezTo>
                    <a:pt x="145" y="711"/>
                    <a:pt x="199" y="815"/>
                    <a:pt x="277" y="910"/>
                  </a:cubicBezTo>
                  <a:cubicBezTo>
                    <a:pt x="422" y="1095"/>
                    <a:pt x="604" y="1254"/>
                    <a:pt x="813" y="1365"/>
                  </a:cubicBezTo>
                  <a:cubicBezTo>
                    <a:pt x="1039" y="1483"/>
                    <a:pt x="1293" y="1551"/>
                    <a:pt x="1539" y="1619"/>
                  </a:cubicBezTo>
                  <a:cubicBezTo>
                    <a:pt x="1752" y="1673"/>
                    <a:pt x="1970" y="1729"/>
                    <a:pt x="2188" y="1729"/>
                  </a:cubicBezTo>
                  <a:cubicBezTo>
                    <a:pt x="2216" y="1729"/>
                    <a:pt x="2243" y="1728"/>
                    <a:pt x="2271" y="1726"/>
                  </a:cubicBezTo>
                  <a:cubicBezTo>
                    <a:pt x="2548" y="1709"/>
                    <a:pt x="2942" y="1602"/>
                    <a:pt x="3162" y="1423"/>
                  </a:cubicBezTo>
                  <a:cubicBezTo>
                    <a:pt x="3341" y="1274"/>
                    <a:pt x="3546" y="1038"/>
                    <a:pt x="3550" y="798"/>
                  </a:cubicBezTo>
                  <a:cubicBezTo>
                    <a:pt x="3557" y="580"/>
                    <a:pt x="3418" y="363"/>
                    <a:pt x="3216" y="272"/>
                  </a:cubicBezTo>
                  <a:cubicBezTo>
                    <a:pt x="3132" y="235"/>
                    <a:pt x="3041" y="221"/>
                    <a:pt x="2948" y="221"/>
                  </a:cubicBezTo>
                  <a:cubicBezTo>
                    <a:pt x="2870" y="221"/>
                    <a:pt x="2790" y="231"/>
                    <a:pt x="2713" y="248"/>
                  </a:cubicBezTo>
                  <a:cubicBezTo>
                    <a:pt x="2548" y="282"/>
                    <a:pt x="2386" y="346"/>
                    <a:pt x="2221" y="387"/>
                  </a:cubicBezTo>
                  <a:cubicBezTo>
                    <a:pt x="2069" y="424"/>
                    <a:pt x="1913" y="443"/>
                    <a:pt x="1757" y="443"/>
                  </a:cubicBezTo>
                  <a:cubicBezTo>
                    <a:pt x="1383" y="443"/>
                    <a:pt x="1008" y="337"/>
                    <a:pt x="692" y="137"/>
                  </a:cubicBezTo>
                  <a:cubicBezTo>
                    <a:pt x="638" y="100"/>
                    <a:pt x="584" y="63"/>
                    <a:pt x="523" y="39"/>
                  </a:cubicBezTo>
                  <a:cubicBezTo>
                    <a:pt x="477" y="22"/>
                    <a:pt x="441" y="0"/>
                    <a:pt x="395" y="0"/>
                  </a:cubicBezTo>
                  <a:close/>
                </a:path>
              </a:pathLst>
            </a:custGeom>
            <a:solidFill>
              <a:srgbClr val="4B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46;p33"/>
            <p:cNvSpPr/>
            <p:nvPr/>
          </p:nvSpPr>
          <p:spPr>
            <a:xfrm>
              <a:off x="2177200" y="2125975"/>
              <a:ext cx="17075" cy="10425"/>
            </a:xfrm>
            <a:custGeom>
              <a:avLst/>
              <a:gdLst/>
              <a:ahLst/>
              <a:cxnLst/>
              <a:rect l="l" t="t" r="r" b="b"/>
              <a:pathLst>
                <a:path w="683" h="417" extrusionOk="0">
                  <a:moveTo>
                    <a:pt x="367" y="1"/>
                  </a:moveTo>
                  <a:cubicBezTo>
                    <a:pt x="226" y="1"/>
                    <a:pt x="80" y="51"/>
                    <a:pt x="34" y="139"/>
                  </a:cubicBezTo>
                  <a:cubicBezTo>
                    <a:pt x="0" y="200"/>
                    <a:pt x="3" y="278"/>
                    <a:pt x="51" y="328"/>
                  </a:cubicBezTo>
                  <a:cubicBezTo>
                    <a:pt x="71" y="352"/>
                    <a:pt x="98" y="365"/>
                    <a:pt x="128" y="379"/>
                  </a:cubicBezTo>
                  <a:cubicBezTo>
                    <a:pt x="190" y="404"/>
                    <a:pt x="256" y="416"/>
                    <a:pt x="322" y="416"/>
                  </a:cubicBezTo>
                  <a:cubicBezTo>
                    <a:pt x="390" y="416"/>
                    <a:pt x="458" y="403"/>
                    <a:pt x="520" y="375"/>
                  </a:cubicBezTo>
                  <a:cubicBezTo>
                    <a:pt x="567" y="352"/>
                    <a:pt x="611" y="325"/>
                    <a:pt x="642" y="281"/>
                  </a:cubicBezTo>
                  <a:cubicBezTo>
                    <a:pt x="668" y="241"/>
                    <a:pt x="682" y="186"/>
                    <a:pt x="662" y="139"/>
                  </a:cubicBezTo>
                  <a:cubicBezTo>
                    <a:pt x="623" y="44"/>
                    <a:pt x="497" y="1"/>
                    <a:pt x="367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47;p33"/>
            <p:cNvSpPr/>
            <p:nvPr/>
          </p:nvSpPr>
          <p:spPr>
            <a:xfrm>
              <a:off x="2031000" y="2270600"/>
              <a:ext cx="203325" cy="59825"/>
            </a:xfrm>
            <a:custGeom>
              <a:avLst/>
              <a:gdLst/>
              <a:ahLst/>
              <a:cxnLst/>
              <a:rect l="l" t="t" r="r" b="b"/>
              <a:pathLst>
                <a:path w="8133" h="2393" extrusionOk="0">
                  <a:moveTo>
                    <a:pt x="3265" y="1"/>
                  </a:moveTo>
                  <a:cubicBezTo>
                    <a:pt x="2317" y="1"/>
                    <a:pt x="1256" y="219"/>
                    <a:pt x="105" y="796"/>
                  </a:cubicBezTo>
                  <a:cubicBezTo>
                    <a:pt x="31" y="833"/>
                    <a:pt x="0" y="924"/>
                    <a:pt x="37" y="1002"/>
                  </a:cubicBezTo>
                  <a:cubicBezTo>
                    <a:pt x="63" y="1056"/>
                    <a:pt x="118" y="1087"/>
                    <a:pt x="173" y="1087"/>
                  </a:cubicBezTo>
                  <a:cubicBezTo>
                    <a:pt x="197" y="1087"/>
                    <a:pt x="221" y="1081"/>
                    <a:pt x="243" y="1069"/>
                  </a:cubicBezTo>
                  <a:cubicBezTo>
                    <a:pt x="1271" y="555"/>
                    <a:pt x="2287" y="298"/>
                    <a:pt x="3283" y="298"/>
                  </a:cubicBezTo>
                  <a:cubicBezTo>
                    <a:pt x="4119" y="298"/>
                    <a:pt x="4941" y="480"/>
                    <a:pt x="5744" y="843"/>
                  </a:cubicBezTo>
                  <a:cubicBezTo>
                    <a:pt x="7063" y="1441"/>
                    <a:pt x="7835" y="2331"/>
                    <a:pt x="7843" y="2338"/>
                  </a:cubicBezTo>
                  <a:cubicBezTo>
                    <a:pt x="7873" y="2375"/>
                    <a:pt x="7916" y="2392"/>
                    <a:pt x="7960" y="2392"/>
                  </a:cubicBezTo>
                  <a:cubicBezTo>
                    <a:pt x="7997" y="2392"/>
                    <a:pt x="8031" y="2382"/>
                    <a:pt x="8061" y="2355"/>
                  </a:cubicBezTo>
                  <a:cubicBezTo>
                    <a:pt x="8126" y="2301"/>
                    <a:pt x="8133" y="2203"/>
                    <a:pt x="8078" y="2139"/>
                  </a:cubicBezTo>
                  <a:cubicBezTo>
                    <a:pt x="8053" y="2110"/>
                    <a:pt x="6208" y="1"/>
                    <a:pt x="3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48;p33"/>
            <p:cNvSpPr/>
            <p:nvPr/>
          </p:nvSpPr>
          <p:spPr>
            <a:xfrm>
              <a:off x="2069975" y="2322725"/>
              <a:ext cx="62275" cy="109750"/>
            </a:xfrm>
            <a:custGeom>
              <a:avLst/>
              <a:gdLst/>
              <a:ahLst/>
              <a:cxnLst/>
              <a:rect l="l" t="t" r="r" b="b"/>
              <a:pathLst>
                <a:path w="2491" h="4390" extrusionOk="0">
                  <a:moveTo>
                    <a:pt x="2328" y="0"/>
                  </a:moveTo>
                  <a:cubicBezTo>
                    <a:pt x="2318" y="0"/>
                    <a:pt x="2309" y="1"/>
                    <a:pt x="2299" y="3"/>
                  </a:cubicBezTo>
                  <a:cubicBezTo>
                    <a:pt x="2244" y="10"/>
                    <a:pt x="949" y="239"/>
                    <a:pt x="399" y="1319"/>
                  </a:cubicBezTo>
                  <a:cubicBezTo>
                    <a:pt x="0" y="2098"/>
                    <a:pt x="101" y="3104"/>
                    <a:pt x="699" y="4305"/>
                  </a:cubicBezTo>
                  <a:cubicBezTo>
                    <a:pt x="726" y="4360"/>
                    <a:pt x="783" y="4390"/>
                    <a:pt x="838" y="4390"/>
                  </a:cubicBezTo>
                  <a:cubicBezTo>
                    <a:pt x="861" y="4390"/>
                    <a:pt x="885" y="4386"/>
                    <a:pt x="908" y="4373"/>
                  </a:cubicBezTo>
                  <a:cubicBezTo>
                    <a:pt x="983" y="4336"/>
                    <a:pt x="1016" y="4245"/>
                    <a:pt x="975" y="4167"/>
                  </a:cubicBezTo>
                  <a:cubicBezTo>
                    <a:pt x="425" y="3061"/>
                    <a:pt x="321" y="2149"/>
                    <a:pt x="672" y="1461"/>
                  </a:cubicBezTo>
                  <a:cubicBezTo>
                    <a:pt x="1151" y="519"/>
                    <a:pt x="2339" y="307"/>
                    <a:pt x="2352" y="307"/>
                  </a:cubicBezTo>
                  <a:cubicBezTo>
                    <a:pt x="2433" y="293"/>
                    <a:pt x="2490" y="212"/>
                    <a:pt x="2478" y="128"/>
                  </a:cubicBezTo>
                  <a:cubicBezTo>
                    <a:pt x="2465" y="54"/>
                    <a:pt x="2401" y="0"/>
                    <a:pt x="2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49;p33"/>
            <p:cNvSpPr/>
            <p:nvPr/>
          </p:nvSpPr>
          <p:spPr>
            <a:xfrm>
              <a:off x="2347250" y="2032275"/>
              <a:ext cx="149775" cy="112125"/>
            </a:xfrm>
            <a:custGeom>
              <a:avLst/>
              <a:gdLst/>
              <a:ahLst/>
              <a:cxnLst/>
              <a:rect l="l" t="t" r="r" b="b"/>
              <a:pathLst>
                <a:path w="5991" h="4485" extrusionOk="0">
                  <a:moveTo>
                    <a:pt x="5824" y="0"/>
                  </a:moveTo>
                  <a:cubicBezTo>
                    <a:pt x="5754" y="0"/>
                    <a:pt x="5688" y="48"/>
                    <a:pt x="5673" y="122"/>
                  </a:cubicBezTo>
                  <a:cubicBezTo>
                    <a:pt x="5255" y="1927"/>
                    <a:pt x="4209" y="3155"/>
                    <a:pt x="2558" y="3776"/>
                  </a:cubicBezTo>
                  <a:cubicBezTo>
                    <a:pt x="1622" y="4130"/>
                    <a:pt x="743" y="4176"/>
                    <a:pt x="366" y="4176"/>
                  </a:cubicBezTo>
                  <a:cubicBezTo>
                    <a:pt x="245" y="4176"/>
                    <a:pt x="176" y="4172"/>
                    <a:pt x="173" y="4171"/>
                  </a:cubicBezTo>
                  <a:cubicBezTo>
                    <a:pt x="171" y="4171"/>
                    <a:pt x="169" y="4171"/>
                    <a:pt x="167" y="4171"/>
                  </a:cubicBezTo>
                  <a:cubicBezTo>
                    <a:pt x="85" y="4171"/>
                    <a:pt x="14" y="4234"/>
                    <a:pt x="7" y="4316"/>
                  </a:cubicBezTo>
                  <a:cubicBezTo>
                    <a:pt x="1" y="4400"/>
                    <a:pt x="65" y="4474"/>
                    <a:pt x="153" y="4481"/>
                  </a:cubicBezTo>
                  <a:cubicBezTo>
                    <a:pt x="156" y="4481"/>
                    <a:pt x="220" y="4484"/>
                    <a:pt x="331" y="4484"/>
                  </a:cubicBezTo>
                  <a:cubicBezTo>
                    <a:pt x="1206" y="4484"/>
                    <a:pt x="5039" y="4249"/>
                    <a:pt x="5973" y="189"/>
                  </a:cubicBezTo>
                  <a:cubicBezTo>
                    <a:pt x="5990" y="105"/>
                    <a:pt x="5939" y="24"/>
                    <a:pt x="5855" y="3"/>
                  </a:cubicBezTo>
                  <a:cubicBezTo>
                    <a:pt x="5845" y="1"/>
                    <a:pt x="5834" y="0"/>
                    <a:pt x="58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50;p33"/>
            <p:cNvSpPr/>
            <p:nvPr/>
          </p:nvSpPr>
          <p:spPr>
            <a:xfrm>
              <a:off x="2002650" y="2271275"/>
              <a:ext cx="45000" cy="26475"/>
            </a:xfrm>
            <a:custGeom>
              <a:avLst/>
              <a:gdLst/>
              <a:ahLst/>
              <a:cxnLst/>
              <a:rect l="l" t="t" r="r" b="b"/>
              <a:pathLst>
                <a:path w="1800" h="1059" extrusionOk="0">
                  <a:moveTo>
                    <a:pt x="371" y="0"/>
                  </a:moveTo>
                  <a:cubicBezTo>
                    <a:pt x="292" y="0"/>
                    <a:pt x="213" y="21"/>
                    <a:pt x="149" y="67"/>
                  </a:cubicBezTo>
                  <a:cubicBezTo>
                    <a:pt x="51" y="138"/>
                    <a:pt x="0" y="276"/>
                    <a:pt x="51" y="384"/>
                  </a:cubicBezTo>
                  <a:cubicBezTo>
                    <a:pt x="89" y="462"/>
                    <a:pt x="162" y="512"/>
                    <a:pt x="237" y="556"/>
                  </a:cubicBezTo>
                  <a:cubicBezTo>
                    <a:pt x="507" y="725"/>
                    <a:pt x="780" y="897"/>
                    <a:pt x="1077" y="1012"/>
                  </a:cubicBezTo>
                  <a:cubicBezTo>
                    <a:pt x="1142" y="1039"/>
                    <a:pt x="1209" y="1059"/>
                    <a:pt x="1279" y="1059"/>
                  </a:cubicBezTo>
                  <a:cubicBezTo>
                    <a:pt x="1799" y="1049"/>
                    <a:pt x="1195" y="502"/>
                    <a:pt x="1091" y="411"/>
                  </a:cubicBezTo>
                  <a:cubicBezTo>
                    <a:pt x="1000" y="333"/>
                    <a:pt x="908" y="256"/>
                    <a:pt x="814" y="185"/>
                  </a:cubicBezTo>
                  <a:cubicBezTo>
                    <a:pt x="716" y="115"/>
                    <a:pt x="611" y="50"/>
                    <a:pt x="497" y="17"/>
                  </a:cubicBezTo>
                  <a:cubicBezTo>
                    <a:pt x="456" y="6"/>
                    <a:pt x="414" y="0"/>
                    <a:pt x="3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51;p33"/>
            <p:cNvSpPr/>
            <p:nvPr/>
          </p:nvSpPr>
          <p:spPr>
            <a:xfrm>
              <a:off x="2056050" y="2425650"/>
              <a:ext cx="42475" cy="20425"/>
            </a:xfrm>
            <a:custGeom>
              <a:avLst/>
              <a:gdLst/>
              <a:ahLst/>
              <a:cxnLst/>
              <a:rect l="l" t="t" r="r" b="b"/>
              <a:pathLst>
                <a:path w="1699" h="817" extrusionOk="0">
                  <a:moveTo>
                    <a:pt x="1234" y="0"/>
                  </a:moveTo>
                  <a:cubicBezTo>
                    <a:pt x="1086" y="0"/>
                    <a:pt x="933" y="22"/>
                    <a:pt x="881" y="30"/>
                  </a:cubicBezTo>
                  <a:cubicBezTo>
                    <a:pt x="763" y="50"/>
                    <a:pt x="645" y="70"/>
                    <a:pt x="527" y="98"/>
                  </a:cubicBezTo>
                  <a:cubicBezTo>
                    <a:pt x="412" y="124"/>
                    <a:pt x="294" y="162"/>
                    <a:pt x="196" y="232"/>
                  </a:cubicBezTo>
                  <a:cubicBezTo>
                    <a:pt x="99" y="300"/>
                    <a:pt x="21" y="408"/>
                    <a:pt x="11" y="529"/>
                  </a:cubicBezTo>
                  <a:cubicBezTo>
                    <a:pt x="1" y="647"/>
                    <a:pt x="75" y="775"/>
                    <a:pt x="190" y="809"/>
                  </a:cubicBezTo>
                  <a:cubicBezTo>
                    <a:pt x="210" y="814"/>
                    <a:pt x="232" y="817"/>
                    <a:pt x="253" y="817"/>
                  </a:cubicBezTo>
                  <a:cubicBezTo>
                    <a:pt x="317" y="817"/>
                    <a:pt x="382" y="797"/>
                    <a:pt x="443" y="779"/>
                  </a:cubicBezTo>
                  <a:cubicBezTo>
                    <a:pt x="747" y="677"/>
                    <a:pt x="1054" y="580"/>
                    <a:pt x="1334" y="425"/>
                  </a:cubicBezTo>
                  <a:cubicBezTo>
                    <a:pt x="1395" y="394"/>
                    <a:pt x="1451" y="358"/>
                    <a:pt x="1496" y="303"/>
                  </a:cubicBezTo>
                  <a:cubicBezTo>
                    <a:pt x="1699" y="55"/>
                    <a:pt x="1471" y="0"/>
                    <a:pt x="1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52;p33"/>
            <p:cNvSpPr/>
            <p:nvPr/>
          </p:nvSpPr>
          <p:spPr>
            <a:xfrm>
              <a:off x="1958375" y="1919925"/>
              <a:ext cx="41850" cy="46275"/>
            </a:xfrm>
            <a:custGeom>
              <a:avLst/>
              <a:gdLst/>
              <a:ahLst/>
              <a:cxnLst/>
              <a:rect l="l" t="t" r="r" b="b"/>
              <a:pathLst>
                <a:path w="1674" h="1851" extrusionOk="0">
                  <a:moveTo>
                    <a:pt x="723" y="1"/>
                  </a:moveTo>
                  <a:cubicBezTo>
                    <a:pt x="639" y="1"/>
                    <a:pt x="557" y="37"/>
                    <a:pt x="493" y="90"/>
                  </a:cubicBezTo>
                  <a:cubicBezTo>
                    <a:pt x="415" y="158"/>
                    <a:pt x="362" y="249"/>
                    <a:pt x="317" y="344"/>
                  </a:cubicBezTo>
                  <a:cubicBezTo>
                    <a:pt x="125" y="732"/>
                    <a:pt x="0" y="1551"/>
                    <a:pt x="493" y="1791"/>
                  </a:cubicBezTo>
                  <a:cubicBezTo>
                    <a:pt x="574" y="1832"/>
                    <a:pt x="682" y="1851"/>
                    <a:pt x="799" y="1851"/>
                  </a:cubicBezTo>
                  <a:cubicBezTo>
                    <a:pt x="1167" y="1851"/>
                    <a:pt x="1630" y="1658"/>
                    <a:pt x="1661" y="1336"/>
                  </a:cubicBezTo>
                  <a:cubicBezTo>
                    <a:pt x="1673" y="1180"/>
                    <a:pt x="1559" y="1009"/>
                    <a:pt x="1404" y="1004"/>
                  </a:cubicBezTo>
                  <a:cubicBezTo>
                    <a:pt x="1399" y="1004"/>
                    <a:pt x="1395" y="1004"/>
                    <a:pt x="1390" y="1004"/>
                  </a:cubicBezTo>
                  <a:cubicBezTo>
                    <a:pt x="1334" y="1004"/>
                    <a:pt x="1278" y="1022"/>
                    <a:pt x="1222" y="1029"/>
                  </a:cubicBezTo>
                  <a:cubicBezTo>
                    <a:pt x="1211" y="1030"/>
                    <a:pt x="1201" y="1030"/>
                    <a:pt x="1190" y="1030"/>
                  </a:cubicBezTo>
                  <a:cubicBezTo>
                    <a:pt x="1138" y="1030"/>
                    <a:pt x="1085" y="1016"/>
                    <a:pt x="1056" y="975"/>
                  </a:cubicBezTo>
                  <a:cubicBezTo>
                    <a:pt x="1033" y="944"/>
                    <a:pt x="1030" y="903"/>
                    <a:pt x="1030" y="867"/>
                  </a:cubicBezTo>
                  <a:cubicBezTo>
                    <a:pt x="1026" y="701"/>
                    <a:pt x="1063" y="539"/>
                    <a:pt x="1046" y="374"/>
                  </a:cubicBezTo>
                  <a:cubicBezTo>
                    <a:pt x="1030" y="212"/>
                    <a:pt x="938" y="40"/>
                    <a:pt x="776" y="6"/>
                  </a:cubicBezTo>
                  <a:cubicBezTo>
                    <a:pt x="758" y="2"/>
                    <a:pt x="740" y="1"/>
                    <a:pt x="7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53;p33"/>
            <p:cNvSpPr/>
            <p:nvPr/>
          </p:nvSpPr>
          <p:spPr>
            <a:xfrm>
              <a:off x="2472025" y="2001375"/>
              <a:ext cx="49725" cy="38225"/>
            </a:xfrm>
            <a:custGeom>
              <a:avLst/>
              <a:gdLst/>
              <a:ahLst/>
              <a:cxnLst/>
              <a:rect l="l" t="t" r="r" b="b"/>
              <a:pathLst>
                <a:path w="1989" h="1529" extrusionOk="0">
                  <a:moveTo>
                    <a:pt x="1685" y="1"/>
                  </a:moveTo>
                  <a:cubicBezTo>
                    <a:pt x="1583" y="1"/>
                    <a:pt x="1476" y="44"/>
                    <a:pt x="1394" y="109"/>
                  </a:cubicBezTo>
                  <a:cubicBezTo>
                    <a:pt x="1266" y="210"/>
                    <a:pt x="1175" y="352"/>
                    <a:pt x="1054" y="464"/>
                  </a:cubicBezTo>
                  <a:cubicBezTo>
                    <a:pt x="1026" y="490"/>
                    <a:pt x="996" y="514"/>
                    <a:pt x="959" y="520"/>
                  </a:cubicBezTo>
                  <a:cubicBezTo>
                    <a:pt x="953" y="521"/>
                    <a:pt x="947" y="522"/>
                    <a:pt x="940" y="522"/>
                  </a:cubicBezTo>
                  <a:cubicBezTo>
                    <a:pt x="887" y="522"/>
                    <a:pt x="837" y="482"/>
                    <a:pt x="803" y="439"/>
                  </a:cubicBezTo>
                  <a:cubicBezTo>
                    <a:pt x="766" y="392"/>
                    <a:pt x="739" y="335"/>
                    <a:pt x="696" y="291"/>
                  </a:cubicBezTo>
                  <a:cubicBezTo>
                    <a:pt x="648" y="246"/>
                    <a:pt x="585" y="226"/>
                    <a:pt x="520" y="226"/>
                  </a:cubicBezTo>
                  <a:cubicBezTo>
                    <a:pt x="430" y="226"/>
                    <a:pt x="336" y="266"/>
                    <a:pt x="277" y="335"/>
                  </a:cubicBezTo>
                  <a:cubicBezTo>
                    <a:pt x="1" y="662"/>
                    <a:pt x="406" y="1367"/>
                    <a:pt x="760" y="1496"/>
                  </a:cubicBezTo>
                  <a:cubicBezTo>
                    <a:pt x="821" y="1518"/>
                    <a:pt x="882" y="1528"/>
                    <a:pt x="942" y="1528"/>
                  </a:cubicBezTo>
                  <a:cubicBezTo>
                    <a:pt x="1391" y="1528"/>
                    <a:pt x="1796" y="971"/>
                    <a:pt x="1927" y="612"/>
                  </a:cubicBezTo>
                  <a:cubicBezTo>
                    <a:pt x="1961" y="517"/>
                    <a:pt x="1988" y="416"/>
                    <a:pt x="1985" y="311"/>
                  </a:cubicBezTo>
                  <a:cubicBezTo>
                    <a:pt x="1978" y="210"/>
                    <a:pt x="1934" y="106"/>
                    <a:pt x="1850" y="48"/>
                  </a:cubicBezTo>
                  <a:cubicBezTo>
                    <a:pt x="1801" y="15"/>
                    <a:pt x="1744" y="1"/>
                    <a:pt x="16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54;p33"/>
            <p:cNvSpPr/>
            <p:nvPr/>
          </p:nvSpPr>
          <p:spPr>
            <a:xfrm>
              <a:off x="2024600" y="2009500"/>
              <a:ext cx="132725" cy="131350"/>
            </a:xfrm>
            <a:custGeom>
              <a:avLst/>
              <a:gdLst/>
              <a:ahLst/>
              <a:cxnLst/>
              <a:rect l="l" t="t" r="r" b="b"/>
              <a:pathLst>
                <a:path w="5309" h="5254" extrusionOk="0">
                  <a:moveTo>
                    <a:pt x="3293" y="24"/>
                  </a:moveTo>
                  <a:lnTo>
                    <a:pt x="3292" y="26"/>
                  </a:lnTo>
                  <a:lnTo>
                    <a:pt x="3292" y="26"/>
                  </a:lnTo>
                  <a:cubicBezTo>
                    <a:pt x="3296" y="27"/>
                    <a:pt x="3301" y="28"/>
                    <a:pt x="3305" y="29"/>
                  </a:cubicBezTo>
                  <a:lnTo>
                    <a:pt x="3305" y="29"/>
                  </a:lnTo>
                  <a:cubicBezTo>
                    <a:pt x="3301" y="27"/>
                    <a:pt x="3297" y="25"/>
                    <a:pt x="3293" y="24"/>
                  </a:cubicBezTo>
                  <a:close/>
                  <a:moveTo>
                    <a:pt x="3305" y="29"/>
                  </a:moveTo>
                  <a:lnTo>
                    <a:pt x="3305" y="29"/>
                  </a:lnTo>
                  <a:cubicBezTo>
                    <a:pt x="3735" y="234"/>
                    <a:pt x="4496" y="709"/>
                    <a:pt x="4546" y="740"/>
                  </a:cubicBezTo>
                  <a:lnTo>
                    <a:pt x="4546" y="740"/>
                  </a:lnTo>
                  <a:cubicBezTo>
                    <a:pt x="4210" y="399"/>
                    <a:pt x="3783" y="149"/>
                    <a:pt x="3305" y="29"/>
                  </a:cubicBezTo>
                  <a:close/>
                  <a:moveTo>
                    <a:pt x="4546" y="740"/>
                  </a:moveTo>
                  <a:cubicBezTo>
                    <a:pt x="4547" y="741"/>
                    <a:pt x="4547" y="742"/>
                    <a:pt x="4548" y="742"/>
                  </a:cubicBezTo>
                  <a:lnTo>
                    <a:pt x="4548" y="742"/>
                  </a:lnTo>
                  <a:lnTo>
                    <a:pt x="4548" y="742"/>
                  </a:lnTo>
                  <a:cubicBezTo>
                    <a:pt x="4548" y="742"/>
                    <a:pt x="4548" y="741"/>
                    <a:pt x="4546" y="740"/>
                  </a:cubicBezTo>
                  <a:close/>
                  <a:moveTo>
                    <a:pt x="3175" y="0"/>
                  </a:moveTo>
                  <a:cubicBezTo>
                    <a:pt x="2942" y="114"/>
                    <a:pt x="2737" y="287"/>
                    <a:pt x="2555" y="479"/>
                  </a:cubicBezTo>
                  <a:cubicBezTo>
                    <a:pt x="2318" y="729"/>
                    <a:pt x="2119" y="1009"/>
                    <a:pt x="1890" y="1262"/>
                  </a:cubicBezTo>
                  <a:cubicBezTo>
                    <a:pt x="1765" y="1397"/>
                    <a:pt x="1630" y="1528"/>
                    <a:pt x="1465" y="1609"/>
                  </a:cubicBezTo>
                  <a:cubicBezTo>
                    <a:pt x="1363" y="1660"/>
                    <a:pt x="1252" y="1687"/>
                    <a:pt x="1141" y="1687"/>
                  </a:cubicBezTo>
                  <a:cubicBezTo>
                    <a:pt x="1069" y="1687"/>
                    <a:pt x="999" y="1677"/>
                    <a:pt x="932" y="1646"/>
                  </a:cubicBezTo>
                  <a:cubicBezTo>
                    <a:pt x="712" y="1556"/>
                    <a:pt x="583" y="1313"/>
                    <a:pt x="570" y="1076"/>
                  </a:cubicBezTo>
                  <a:cubicBezTo>
                    <a:pt x="567" y="1036"/>
                    <a:pt x="570" y="995"/>
                    <a:pt x="570" y="955"/>
                  </a:cubicBezTo>
                  <a:lnTo>
                    <a:pt x="570" y="955"/>
                  </a:lnTo>
                  <a:cubicBezTo>
                    <a:pt x="213" y="1407"/>
                    <a:pt x="0" y="1981"/>
                    <a:pt x="0" y="2601"/>
                  </a:cubicBezTo>
                  <a:cubicBezTo>
                    <a:pt x="0" y="3876"/>
                    <a:pt x="899" y="4940"/>
                    <a:pt x="2098" y="5195"/>
                  </a:cubicBezTo>
                  <a:lnTo>
                    <a:pt x="2098" y="5195"/>
                  </a:lnTo>
                  <a:cubicBezTo>
                    <a:pt x="1335" y="5001"/>
                    <a:pt x="826" y="4525"/>
                    <a:pt x="826" y="4525"/>
                  </a:cubicBezTo>
                  <a:lnTo>
                    <a:pt x="3292" y="26"/>
                  </a:lnTo>
                  <a:lnTo>
                    <a:pt x="3292" y="26"/>
                  </a:lnTo>
                  <a:cubicBezTo>
                    <a:pt x="3253" y="16"/>
                    <a:pt x="3214" y="8"/>
                    <a:pt x="3175" y="0"/>
                  </a:cubicBezTo>
                  <a:close/>
                  <a:moveTo>
                    <a:pt x="4548" y="742"/>
                  </a:moveTo>
                  <a:lnTo>
                    <a:pt x="3712" y="2281"/>
                  </a:lnTo>
                  <a:cubicBezTo>
                    <a:pt x="3718" y="2285"/>
                    <a:pt x="3722" y="2291"/>
                    <a:pt x="3726" y="2294"/>
                  </a:cubicBezTo>
                  <a:cubicBezTo>
                    <a:pt x="3833" y="2402"/>
                    <a:pt x="3880" y="2537"/>
                    <a:pt x="3901" y="2665"/>
                  </a:cubicBezTo>
                  <a:cubicBezTo>
                    <a:pt x="3935" y="2922"/>
                    <a:pt x="3897" y="3158"/>
                    <a:pt x="3827" y="3391"/>
                  </a:cubicBezTo>
                  <a:cubicBezTo>
                    <a:pt x="3813" y="3435"/>
                    <a:pt x="3776" y="3462"/>
                    <a:pt x="3732" y="3462"/>
                  </a:cubicBezTo>
                  <a:cubicBezTo>
                    <a:pt x="3722" y="3462"/>
                    <a:pt x="3712" y="3462"/>
                    <a:pt x="3701" y="3459"/>
                  </a:cubicBezTo>
                  <a:cubicBezTo>
                    <a:pt x="3651" y="3442"/>
                    <a:pt x="3624" y="3391"/>
                    <a:pt x="3634" y="3341"/>
                  </a:cubicBezTo>
                  <a:lnTo>
                    <a:pt x="3634" y="3333"/>
                  </a:lnTo>
                  <a:cubicBezTo>
                    <a:pt x="3658" y="3232"/>
                    <a:pt x="3675" y="3121"/>
                    <a:pt x="3681" y="3017"/>
                  </a:cubicBezTo>
                  <a:cubicBezTo>
                    <a:pt x="3688" y="2908"/>
                    <a:pt x="3688" y="2804"/>
                    <a:pt x="3668" y="2706"/>
                  </a:cubicBezTo>
                  <a:cubicBezTo>
                    <a:pt x="3654" y="2629"/>
                    <a:pt x="3628" y="2561"/>
                    <a:pt x="3590" y="2507"/>
                  </a:cubicBezTo>
                  <a:lnTo>
                    <a:pt x="2130" y="5202"/>
                  </a:lnTo>
                  <a:lnTo>
                    <a:pt x="2130" y="5202"/>
                  </a:lnTo>
                  <a:cubicBezTo>
                    <a:pt x="2119" y="5200"/>
                    <a:pt x="2109" y="5198"/>
                    <a:pt x="2098" y="5195"/>
                  </a:cubicBezTo>
                  <a:lnTo>
                    <a:pt x="2098" y="5195"/>
                  </a:lnTo>
                  <a:cubicBezTo>
                    <a:pt x="2108" y="5198"/>
                    <a:pt x="2119" y="5201"/>
                    <a:pt x="2129" y="5203"/>
                  </a:cubicBezTo>
                  <a:lnTo>
                    <a:pt x="2130" y="5202"/>
                  </a:lnTo>
                  <a:lnTo>
                    <a:pt x="2130" y="5202"/>
                  </a:lnTo>
                  <a:cubicBezTo>
                    <a:pt x="2299" y="5236"/>
                    <a:pt x="2474" y="5253"/>
                    <a:pt x="2653" y="5253"/>
                  </a:cubicBezTo>
                  <a:cubicBezTo>
                    <a:pt x="3364" y="5253"/>
                    <a:pt x="4009" y="4977"/>
                    <a:pt x="4484" y="4521"/>
                  </a:cubicBezTo>
                  <a:cubicBezTo>
                    <a:pt x="4454" y="4487"/>
                    <a:pt x="4424" y="4454"/>
                    <a:pt x="4397" y="4417"/>
                  </a:cubicBezTo>
                  <a:cubicBezTo>
                    <a:pt x="4319" y="4322"/>
                    <a:pt x="4265" y="4218"/>
                    <a:pt x="4207" y="4113"/>
                  </a:cubicBezTo>
                  <a:cubicBezTo>
                    <a:pt x="4147" y="4012"/>
                    <a:pt x="4120" y="3911"/>
                    <a:pt x="4157" y="3793"/>
                  </a:cubicBezTo>
                  <a:cubicBezTo>
                    <a:pt x="4167" y="3769"/>
                    <a:pt x="4178" y="3742"/>
                    <a:pt x="4191" y="3718"/>
                  </a:cubicBezTo>
                  <a:cubicBezTo>
                    <a:pt x="4255" y="3614"/>
                    <a:pt x="4369" y="3536"/>
                    <a:pt x="4491" y="3509"/>
                  </a:cubicBezTo>
                  <a:cubicBezTo>
                    <a:pt x="4501" y="3509"/>
                    <a:pt x="4511" y="3506"/>
                    <a:pt x="4518" y="3506"/>
                  </a:cubicBezTo>
                  <a:cubicBezTo>
                    <a:pt x="4562" y="3506"/>
                    <a:pt x="4599" y="3529"/>
                    <a:pt x="4643" y="3546"/>
                  </a:cubicBezTo>
                  <a:cubicBezTo>
                    <a:pt x="4704" y="3570"/>
                    <a:pt x="4758" y="3607"/>
                    <a:pt x="4812" y="3644"/>
                  </a:cubicBezTo>
                  <a:cubicBezTo>
                    <a:pt x="4886" y="3688"/>
                    <a:pt x="4961" y="3732"/>
                    <a:pt x="5038" y="3766"/>
                  </a:cubicBezTo>
                  <a:cubicBezTo>
                    <a:pt x="5210" y="3414"/>
                    <a:pt x="5308" y="3020"/>
                    <a:pt x="5308" y="2601"/>
                  </a:cubicBezTo>
                  <a:cubicBezTo>
                    <a:pt x="5308" y="1877"/>
                    <a:pt x="5018" y="1221"/>
                    <a:pt x="4548" y="742"/>
                  </a:cubicBezTo>
                  <a:close/>
                </a:path>
              </a:pathLst>
            </a:custGeom>
            <a:solidFill>
              <a:srgbClr val="E5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55;p33"/>
            <p:cNvSpPr/>
            <p:nvPr/>
          </p:nvSpPr>
          <p:spPr>
            <a:xfrm>
              <a:off x="2038775" y="2008125"/>
              <a:ext cx="65200" cy="43550"/>
            </a:xfrm>
            <a:custGeom>
              <a:avLst/>
              <a:gdLst/>
              <a:ahLst/>
              <a:cxnLst/>
              <a:rect l="l" t="t" r="r" b="b"/>
              <a:pathLst>
                <a:path w="2608" h="1742" extrusionOk="0">
                  <a:moveTo>
                    <a:pt x="2086" y="1"/>
                  </a:moveTo>
                  <a:cubicBezTo>
                    <a:pt x="1242" y="1"/>
                    <a:pt x="489" y="396"/>
                    <a:pt x="3" y="1010"/>
                  </a:cubicBezTo>
                  <a:cubicBezTo>
                    <a:pt x="3" y="1050"/>
                    <a:pt x="0" y="1091"/>
                    <a:pt x="3" y="1131"/>
                  </a:cubicBezTo>
                  <a:cubicBezTo>
                    <a:pt x="16" y="1368"/>
                    <a:pt x="145" y="1611"/>
                    <a:pt x="365" y="1701"/>
                  </a:cubicBezTo>
                  <a:cubicBezTo>
                    <a:pt x="432" y="1732"/>
                    <a:pt x="502" y="1742"/>
                    <a:pt x="574" y="1742"/>
                  </a:cubicBezTo>
                  <a:cubicBezTo>
                    <a:pt x="685" y="1742"/>
                    <a:pt x="796" y="1715"/>
                    <a:pt x="898" y="1664"/>
                  </a:cubicBezTo>
                  <a:cubicBezTo>
                    <a:pt x="1063" y="1583"/>
                    <a:pt x="1198" y="1452"/>
                    <a:pt x="1323" y="1317"/>
                  </a:cubicBezTo>
                  <a:cubicBezTo>
                    <a:pt x="1552" y="1064"/>
                    <a:pt x="1751" y="784"/>
                    <a:pt x="1988" y="534"/>
                  </a:cubicBezTo>
                  <a:cubicBezTo>
                    <a:pt x="2170" y="342"/>
                    <a:pt x="2375" y="169"/>
                    <a:pt x="2608" y="55"/>
                  </a:cubicBezTo>
                  <a:cubicBezTo>
                    <a:pt x="2439" y="21"/>
                    <a:pt x="2264" y="1"/>
                    <a:pt x="2086" y="1"/>
                  </a:cubicBezTo>
                  <a:close/>
                </a:path>
              </a:pathLst>
            </a:custGeom>
            <a:solidFill>
              <a:srgbClr val="E5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56;p33"/>
            <p:cNvSpPr/>
            <p:nvPr/>
          </p:nvSpPr>
          <p:spPr>
            <a:xfrm>
              <a:off x="2114350" y="2066500"/>
              <a:ext cx="8625" cy="29575"/>
            </a:xfrm>
            <a:custGeom>
              <a:avLst/>
              <a:gdLst/>
              <a:ahLst/>
              <a:cxnLst/>
              <a:rect l="l" t="t" r="r" b="b"/>
              <a:pathLst>
                <a:path w="345" h="1183" extrusionOk="0">
                  <a:moveTo>
                    <a:pt x="122" y="1"/>
                  </a:moveTo>
                  <a:lnTo>
                    <a:pt x="0" y="227"/>
                  </a:lnTo>
                  <a:cubicBezTo>
                    <a:pt x="38" y="281"/>
                    <a:pt x="64" y="349"/>
                    <a:pt x="78" y="426"/>
                  </a:cubicBezTo>
                  <a:cubicBezTo>
                    <a:pt x="98" y="524"/>
                    <a:pt x="98" y="628"/>
                    <a:pt x="91" y="737"/>
                  </a:cubicBezTo>
                  <a:cubicBezTo>
                    <a:pt x="85" y="841"/>
                    <a:pt x="68" y="952"/>
                    <a:pt x="44" y="1053"/>
                  </a:cubicBezTo>
                  <a:lnTo>
                    <a:pt x="44" y="1061"/>
                  </a:lnTo>
                  <a:cubicBezTo>
                    <a:pt x="34" y="1111"/>
                    <a:pt x="61" y="1162"/>
                    <a:pt x="111" y="1179"/>
                  </a:cubicBezTo>
                  <a:cubicBezTo>
                    <a:pt x="122" y="1182"/>
                    <a:pt x="132" y="1182"/>
                    <a:pt x="142" y="1182"/>
                  </a:cubicBezTo>
                  <a:cubicBezTo>
                    <a:pt x="186" y="1182"/>
                    <a:pt x="223" y="1155"/>
                    <a:pt x="237" y="1111"/>
                  </a:cubicBezTo>
                  <a:cubicBezTo>
                    <a:pt x="307" y="878"/>
                    <a:pt x="345" y="642"/>
                    <a:pt x="311" y="385"/>
                  </a:cubicBezTo>
                  <a:cubicBezTo>
                    <a:pt x="290" y="257"/>
                    <a:pt x="243" y="122"/>
                    <a:pt x="136" y="14"/>
                  </a:cubicBezTo>
                  <a:cubicBezTo>
                    <a:pt x="132" y="11"/>
                    <a:pt x="128" y="5"/>
                    <a:pt x="12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57;p33"/>
            <p:cNvSpPr/>
            <p:nvPr/>
          </p:nvSpPr>
          <p:spPr>
            <a:xfrm>
              <a:off x="2127600" y="2097125"/>
              <a:ext cx="22950" cy="25425"/>
            </a:xfrm>
            <a:custGeom>
              <a:avLst/>
              <a:gdLst/>
              <a:ahLst/>
              <a:cxnLst/>
              <a:rect l="l" t="t" r="r" b="b"/>
              <a:pathLst>
                <a:path w="918" h="1017" extrusionOk="0">
                  <a:moveTo>
                    <a:pt x="398" y="1"/>
                  </a:moveTo>
                  <a:cubicBezTo>
                    <a:pt x="391" y="1"/>
                    <a:pt x="381" y="4"/>
                    <a:pt x="371" y="4"/>
                  </a:cubicBezTo>
                  <a:cubicBezTo>
                    <a:pt x="249" y="31"/>
                    <a:pt x="135" y="109"/>
                    <a:pt x="71" y="213"/>
                  </a:cubicBezTo>
                  <a:cubicBezTo>
                    <a:pt x="58" y="237"/>
                    <a:pt x="47" y="264"/>
                    <a:pt x="37" y="288"/>
                  </a:cubicBezTo>
                  <a:cubicBezTo>
                    <a:pt x="0" y="406"/>
                    <a:pt x="27" y="507"/>
                    <a:pt x="87" y="608"/>
                  </a:cubicBezTo>
                  <a:cubicBezTo>
                    <a:pt x="145" y="713"/>
                    <a:pt x="199" y="817"/>
                    <a:pt x="277" y="912"/>
                  </a:cubicBezTo>
                  <a:cubicBezTo>
                    <a:pt x="304" y="949"/>
                    <a:pt x="334" y="982"/>
                    <a:pt x="364" y="1016"/>
                  </a:cubicBezTo>
                  <a:cubicBezTo>
                    <a:pt x="590" y="800"/>
                    <a:pt x="780" y="544"/>
                    <a:pt x="918" y="261"/>
                  </a:cubicBezTo>
                  <a:cubicBezTo>
                    <a:pt x="841" y="227"/>
                    <a:pt x="766" y="183"/>
                    <a:pt x="692" y="139"/>
                  </a:cubicBezTo>
                  <a:cubicBezTo>
                    <a:pt x="638" y="102"/>
                    <a:pt x="584" y="65"/>
                    <a:pt x="523" y="41"/>
                  </a:cubicBezTo>
                  <a:cubicBezTo>
                    <a:pt x="479" y="24"/>
                    <a:pt x="442" y="1"/>
                    <a:pt x="398" y="1"/>
                  </a:cubicBezTo>
                  <a:close/>
                </a:path>
              </a:pathLst>
            </a:custGeom>
            <a:solidFill>
              <a:srgbClr val="6F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58;p33"/>
            <p:cNvSpPr/>
            <p:nvPr/>
          </p:nvSpPr>
          <p:spPr>
            <a:xfrm>
              <a:off x="2045250" y="2010075"/>
              <a:ext cx="93075" cy="129525"/>
            </a:xfrm>
            <a:custGeom>
              <a:avLst/>
              <a:gdLst/>
              <a:ahLst/>
              <a:cxnLst/>
              <a:rect l="l" t="t" r="r" b="b"/>
              <a:pathLst>
                <a:path w="3723" h="5181" extrusionOk="0">
                  <a:moveTo>
                    <a:pt x="2467" y="1"/>
                  </a:moveTo>
                  <a:lnTo>
                    <a:pt x="0" y="4502"/>
                  </a:lnTo>
                  <a:cubicBezTo>
                    <a:pt x="0" y="4502"/>
                    <a:pt x="524" y="4991"/>
                    <a:pt x="1303" y="5180"/>
                  </a:cubicBezTo>
                  <a:lnTo>
                    <a:pt x="2764" y="2484"/>
                  </a:lnTo>
                  <a:cubicBezTo>
                    <a:pt x="2754" y="2467"/>
                    <a:pt x="2744" y="2454"/>
                    <a:pt x="2730" y="2444"/>
                  </a:cubicBezTo>
                  <a:cubicBezTo>
                    <a:pt x="2700" y="2413"/>
                    <a:pt x="2666" y="2393"/>
                    <a:pt x="2629" y="2376"/>
                  </a:cubicBezTo>
                  <a:cubicBezTo>
                    <a:pt x="2589" y="2363"/>
                    <a:pt x="2545" y="2352"/>
                    <a:pt x="2498" y="2352"/>
                  </a:cubicBezTo>
                  <a:cubicBezTo>
                    <a:pt x="2484" y="2352"/>
                    <a:pt x="2467" y="2349"/>
                    <a:pt x="2454" y="2349"/>
                  </a:cubicBezTo>
                  <a:cubicBezTo>
                    <a:pt x="2373" y="2349"/>
                    <a:pt x="2295" y="2366"/>
                    <a:pt x="2231" y="2403"/>
                  </a:cubicBezTo>
                  <a:cubicBezTo>
                    <a:pt x="2154" y="2444"/>
                    <a:pt x="2093" y="2511"/>
                    <a:pt x="2042" y="2595"/>
                  </a:cubicBezTo>
                  <a:cubicBezTo>
                    <a:pt x="1995" y="2679"/>
                    <a:pt x="1961" y="2781"/>
                    <a:pt x="1938" y="2885"/>
                  </a:cubicBezTo>
                  <a:cubicBezTo>
                    <a:pt x="1917" y="2986"/>
                    <a:pt x="1904" y="3098"/>
                    <a:pt x="1900" y="3199"/>
                  </a:cubicBezTo>
                  <a:lnTo>
                    <a:pt x="1900" y="3206"/>
                  </a:lnTo>
                  <a:cubicBezTo>
                    <a:pt x="1900" y="3260"/>
                    <a:pt x="1853" y="3301"/>
                    <a:pt x="1799" y="3301"/>
                  </a:cubicBezTo>
                  <a:cubicBezTo>
                    <a:pt x="1746" y="3301"/>
                    <a:pt x="1705" y="3260"/>
                    <a:pt x="1701" y="3209"/>
                  </a:cubicBezTo>
                  <a:cubicBezTo>
                    <a:pt x="1695" y="3081"/>
                    <a:pt x="1701" y="2963"/>
                    <a:pt x="1721" y="2841"/>
                  </a:cubicBezTo>
                  <a:cubicBezTo>
                    <a:pt x="1742" y="2720"/>
                    <a:pt x="1776" y="2598"/>
                    <a:pt x="1836" y="2484"/>
                  </a:cubicBezTo>
                  <a:cubicBezTo>
                    <a:pt x="1897" y="2369"/>
                    <a:pt x="1992" y="2258"/>
                    <a:pt x="2116" y="2190"/>
                  </a:cubicBezTo>
                  <a:cubicBezTo>
                    <a:pt x="2224" y="2130"/>
                    <a:pt x="2346" y="2106"/>
                    <a:pt x="2461" y="2106"/>
                  </a:cubicBezTo>
                  <a:lnTo>
                    <a:pt x="2515" y="2106"/>
                  </a:lnTo>
                  <a:cubicBezTo>
                    <a:pt x="2579" y="2109"/>
                    <a:pt x="2649" y="2126"/>
                    <a:pt x="2717" y="2150"/>
                  </a:cubicBezTo>
                  <a:cubicBezTo>
                    <a:pt x="2778" y="2173"/>
                    <a:pt x="2839" y="2211"/>
                    <a:pt x="2886" y="2258"/>
                  </a:cubicBezTo>
                  <a:lnTo>
                    <a:pt x="3722" y="719"/>
                  </a:lnTo>
                  <a:cubicBezTo>
                    <a:pt x="3722" y="719"/>
                    <a:pt x="2909" y="209"/>
                    <a:pt x="2467" y="1"/>
                  </a:cubicBezTo>
                  <a:close/>
                </a:path>
              </a:pathLst>
            </a:custGeom>
            <a:solidFill>
              <a:srgbClr val="EA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59;p33"/>
            <p:cNvSpPr/>
            <p:nvPr/>
          </p:nvSpPr>
          <p:spPr>
            <a:xfrm>
              <a:off x="2087600" y="2062725"/>
              <a:ext cx="29800" cy="29875"/>
            </a:xfrm>
            <a:custGeom>
              <a:avLst/>
              <a:gdLst/>
              <a:ahLst/>
              <a:cxnLst/>
              <a:rect l="l" t="t" r="r" b="b"/>
              <a:pathLst>
                <a:path w="1192" h="1195" extrusionOk="0">
                  <a:moveTo>
                    <a:pt x="767" y="0"/>
                  </a:moveTo>
                  <a:cubicBezTo>
                    <a:pt x="652" y="0"/>
                    <a:pt x="530" y="24"/>
                    <a:pt x="422" y="84"/>
                  </a:cubicBezTo>
                  <a:cubicBezTo>
                    <a:pt x="298" y="152"/>
                    <a:pt x="203" y="263"/>
                    <a:pt x="142" y="378"/>
                  </a:cubicBezTo>
                  <a:cubicBezTo>
                    <a:pt x="82" y="492"/>
                    <a:pt x="48" y="614"/>
                    <a:pt x="27" y="735"/>
                  </a:cubicBezTo>
                  <a:cubicBezTo>
                    <a:pt x="7" y="857"/>
                    <a:pt x="1" y="975"/>
                    <a:pt x="7" y="1103"/>
                  </a:cubicBezTo>
                  <a:cubicBezTo>
                    <a:pt x="11" y="1154"/>
                    <a:pt x="52" y="1195"/>
                    <a:pt x="105" y="1195"/>
                  </a:cubicBezTo>
                  <a:cubicBezTo>
                    <a:pt x="159" y="1195"/>
                    <a:pt x="206" y="1154"/>
                    <a:pt x="206" y="1100"/>
                  </a:cubicBezTo>
                  <a:lnTo>
                    <a:pt x="206" y="1093"/>
                  </a:lnTo>
                  <a:cubicBezTo>
                    <a:pt x="210" y="992"/>
                    <a:pt x="223" y="880"/>
                    <a:pt x="244" y="779"/>
                  </a:cubicBezTo>
                  <a:cubicBezTo>
                    <a:pt x="267" y="675"/>
                    <a:pt x="301" y="573"/>
                    <a:pt x="348" y="489"/>
                  </a:cubicBezTo>
                  <a:cubicBezTo>
                    <a:pt x="399" y="405"/>
                    <a:pt x="460" y="338"/>
                    <a:pt x="537" y="297"/>
                  </a:cubicBezTo>
                  <a:cubicBezTo>
                    <a:pt x="601" y="260"/>
                    <a:pt x="679" y="243"/>
                    <a:pt x="760" y="243"/>
                  </a:cubicBezTo>
                  <a:cubicBezTo>
                    <a:pt x="773" y="243"/>
                    <a:pt x="790" y="246"/>
                    <a:pt x="804" y="246"/>
                  </a:cubicBezTo>
                  <a:cubicBezTo>
                    <a:pt x="851" y="246"/>
                    <a:pt x="895" y="257"/>
                    <a:pt x="935" y="270"/>
                  </a:cubicBezTo>
                  <a:cubicBezTo>
                    <a:pt x="972" y="287"/>
                    <a:pt x="1006" y="307"/>
                    <a:pt x="1036" y="338"/>
                  </a:cubicBezTo>
                  <a:cubicBezTo>
                    <a:pt x="1050" y="348"/>
                    <a:pt x="1060" y="361"/>
                    <a:pt x="1070" y="378"/>
                  </a:cubicBezTo>
                  <a:lnTo>
                    <a:pt x="1192" y="152"/>
                  </a:lnTo>
                  <a:cubicBezTo>
                    <a:pt x="1145" y="105"/>
                    <a:pt x="1084" y="67"/>
                    <a:pt x="1023" y="44"/>
                  </a:cubicBezTo>
                  <a:cubicBezTo>
                    <a:pt x="955" y="20"/>
                    <a:pt x="885" y="3"/>
                    <a:pt x="821" y="0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60;p33"/>
            <p:cNvSpPr/>
            <p:nvPr/>
          </p:nvSpPr>
          <p:spPr>
            <a:xfrm>
              <a:off x="2020700" y="2004350"/>
              <a:ext cx="140400" cy="140375"/>
            </a:xfrm>
            <a:custGeom>
              <a:avLst/>
              <a:gdLst/>
              <a:ahLst/>
              <a:cxnLst/>
              <a:rect l="l" t="t" r="r" b="b"/>
              <a:pathLst>
                <a:path w="5616" h="5615" extrusionOk="0">
                  <a:moveTo>
                    <a:pt x="2809" y="307"/>
                  </a:moveTo>
                  <a:cubicBezTo>
                    <a:pt x="4189" y="307"/>
                    <a:pt x="5309" y="1427"/>
                    <a:pt x="5309" y="2807"/>
                  </a:cubicBezTo>
                  <a:cubicBezTo>
                    <a:pt x="5309" y="4184"/>
                    <a:pt x="4189" y="5305"/>
                    <a:pt x="2809" y="5305"/>
                  </a:cubicBezTo>
                  <a:cubicBezTo>
                    <a:pt x="1432" y="5305"/>
                    <a:pt x="311" y="4184"/>
                    <a:pt x="311" y="2807"/>
                  </a:cubicBezTo>
                  <a:cubicBezTo>
                    <a:pt x="311" y="1427"/>
                    <a:pt x="1432" y="307"/>
                    <a:pt x="2809" y="307"/>
                  </a:cubicBezTo>
                  <a:close/>
                  <a:moveTo>
                    <a:pt x="2809" y="0"/>
                  </a:moveTo>
                  <a:cubicBezTo>
                    <a:pt x="1263" y="0"/>
                    <a:pt x="1" y="1259"/>
                    <a:pt x="1" y="2807"/>
                  </a:cubicBezTo>
                  <a:cubicBezTo>
                    <a:pt x="1" y="4356"/>
                    <a:pt x="1263" y="5615"/>
                    <a:pt x="2809" y="5615"/>
                  </a:cubicBezTo>
                  <a:cubicBezTo>
                    <a:pt x="4357" y="5615"/>
                    <a:pt x="5615" y="4356"/>
                    <a:pt x="5615" y="2807"/>
                  </a:cubicBezTo>
                  <a:cubicBezTo>
                    <a:pt x="5615" y="1259"/>
                    <a:pt x="4357" y="0"/>
                    <a:pt x="2809" y="0"/>
                  </a:cubicBezTo>
                  <a:close/>
                </a:path>
              </a:pathLst>
            </a:custGeom>
            <a:solidFill>
              <a:srgbClr val="4D2A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61;p33"/>
            <p:cNvSpPr/>
            <p:nvPr/>
          </p:nvSpPr>
          <p:spPr>
            <a:xfrm>
              <a:off x="2180400" y="2030825"/>
              <a:ext cx="132725" cy="132725"/>
            </a:xfrm>
            <a:custGeom>
              <a:avLst/>
              <a:gdLst/>
              <a:ahLst/>
              <a:cxnLst/>
              <a:rect l="l" t="t" r="r" b="b"/>
              <a:pathLst>
                <a:path w="5309" h="5309" extrusionOk="0">
                  <a:moveTo>
                    <a:pt x="2656" y="1"/>
                  </a:moveTo>
                  <a:cubicBezTo>
                    <a:pt x="1188" y="1"/>
                    <a:pt x="0" y="1189"/>
                    <a:pt x="0" y="2653"/>
                  </a:cubicBezTo>
                  <a:cubicBezTo>
                    <a:pt x="0" y="2791"/>
                    <a:pt x="11" y="2926"/>
                    <a:pt x="31" y="3058"/>
                  </a:cubicBezTo>
                  <a:cubicBezTo>
                    <a:pt x="58" y="3055"/>
                    <a:pt x="85" y="3047"/>
                    <a:pt x="109" y="3041"/>
                  </a:cubicBezTo>
                  <a:cubicBezTo>
                    <a:pt x="274" y="3000"/>
                    <a:pt x="436" y="2936"/>
                    <a:pt x="601" y="2902"/>
                  </a:cubicBezTo>
                  <a:cubicBezTo>
                    <a:pt x="679" y="2885"/>
                    <a:pt x="756" y="2876"/>
                    <a:pt x="834" y="2876"/>
                  </a:cubicBezTo>
                  <a:cubicBezTo>
                    <a:pt x="928" y="2876"/>
                    <a:pt x="1020" y="2889"/>
                    <a:pt x="1104" y="2926"/>
                  </a:cubicBezTo>
                  <a:cubicBezTo>
                    <a:pt x="1306" y="3017"/>
                    <a:pt x="1445" y="3234"/>
                    <a:pt x="1438" y="3452"/>
                  </a:cubicBezTo>
                  <a:lnTo>
                    <a:pt x="1438" y="3466"/>
                  </a:lnTo>
                  <a:lnTo>
                    <a:pt x="1957" y="2514"/>
                  </a:lnTo>
                  <a:cubicBezTo>
                    <a:pt x="1974" y="2460"/>
                    <a:pt x="1991" y="2403"/>
                    <a:pt x="2015" y="2349"/>
                  </a:cubicBezTo>
                  <a:cubicBezTo>
                    <a:pt x="2052" y="2258"/>
                    <a:pt x="2110" y="2164"/>
                    <a:pt x="2191" y="2089"/>
                  </a:cubicBezTo>
                  <a:lnTo>
                    <a:pt x="3294" y="78"/>
                  </a:lnTo>
                  <a:cubicBezTo>
                    <a:pt x="3736" y="287"/>
                    <a:pt x="4549" y="797"/>
                    <a:pt x="4549" y="797"/>
                  </a:cubicBezTo>
                  <a:lnTo>
                    <a:pt x="2133" y="5254"/>
                  </a:lnTo>
                  <a:cubicBezTo>
                    <a:pt x="1353" y="5065"/>
                    <a:pt x="830" y="4579"/>
                    <a:pt x="830" y="4579"/>
                  </a:cubicBezTo>
                  <a:lnTo>
                    <a:pt x="1158" y="3975"/>
                  </a:lnTo>
                  <a:lnTo>
                    <a:pt x="1158" y="3975"/>
                  </a:lnTo>
                  <a:cubicBezTo>
                    <a:pt x="1121" y="4013"/>
                    <a:pt x="1084" y="4047"/>
                    <a:pt x="1050" y="4077"/>
                  </a:cubicBezTo>
                  <a:cubicBezTo>
                    <a:pt x="928" y="4175"/>
                    <a:pt x="756" y="4252"/>
                    <a:pt x="577" y="4303"/>
                  </a:cubicBezTo>
                  <a:cubicBezTo>
                    <a:pt x="1063" y="4917"/>
                    <a:pt x="1813" y="5308"/>
                    <a:pt x="2656" y="5308"/>
                  </a:cubicBezTo>
                  <a:cubicBezTo>
                    <a:pt x="4121" y="5308"/>
                    <a:pt x="5309" y="4120"/>
                    <a:pt x="5309" y="2653"/>
                  </a:cubicBezTo>
                  <a:cubicBezTo>
                    <a:pt x="5309" y="1189"/>
                    <a:pt x="4121" y="1"/>
                    <a:pt x="2656" y="1"/>
                  </a:cubicBezTo>
                  <a:close/>
                </a:path>
              </a:pathLst>
            </a:custGeom>
            <a:solidFill>
              <a:srgbClr val="E5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62;p33"/>
            <p:cNvSpPr/>
            <p:nvPr/>
          </p:nvSpPr>
          <p:spPr>
            <a:xfrm>
              <a:off x="2229325" y="2083050"/>
              <a:ext cx="5850" cy="10650"/>
            </a:xfrm>
            <a:custGeom>
              <a:avLst/>
              <a:gdLst/>
              <a:ahLst/>
              <a:cxnLst/>
              <a:rect l="l" t="t" r="r" b="b"/>
              <a:pathLst>
                <a:path w="234" h="426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53" y="75"/>
                    <a:pt x="95" y="169"/>
                    <a:pt x="58" y="260"/>
                  </a:cubicBezTo>
                  <a:cubicBezTo>
                    <a:pt x="34" y="314"/>
                    <a:pt x="17" y="371"/>
                    <a:pt x="0" y="425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63;p33"/>
            <p:cNvSpPr/>
            <p:nvPr/>
          </p:nvSpPr>
          <p:spPr>
            <a:xfrm>
              <a:off x="2181150" y="2102700"/>
              <a:ext cx="35375" cy="35700"/>
            </a:xfrm>
            <a:custGeom>
              <a:avLst/>
              <a:gdLst/>
              <a:ahLst/>
              <a:cxnLst/>
              <a:rect l="l" t="t" r="r" b="b"/>
              <a:pathLst>
                <a:path w="1415" h="1428" extrusionOk="0">
                  <a:moveTo>
                    <a:pt x="804" y="1"/>
                  </a:moveTo>
                  <a:cubicBezTo>
                    <a:pt x="726" y="1"/>
                    <a:pt x="649" y="10"/>
                    <a:pt x="571" y="27"/>
                  </a:cubicBezTo>
                  <a:cubicBezTo>
                    <a:pt x="406" y="61"/>
                    <a:pt x="244" y="125"/>
                    <a:pt x="79" y="166"/>
                  </a:cubicBezTo>
                  <a:cubicBezTo>
                    <a:pt x="55" y="172"/>
                    <a:pt x="28" y="180"/>
                    <a:pt x="1" y="183"/>
                  </a:cubicBezTo>
                  <a:cubicBezTo>
                    <a:pt x="41" y="449"/>
                    <a:pt x="122" y="699"/>
                    <a:pt x="233" y="932"/>
                  </a:cubicBezTo>
                  <a:cubicBezTo>
                    <a:pt x="355" y="938"/>
                    <a:pt x="467" y="979"/>
                    <a:pt x="504" y="1070"/>
                  </a:cubicBezTo>
                  <a:cubicBezTo>
                    <a:pt x="524" y="1117"/>
                    <a:pt x="510" y="1172"/>
                    <a:pt x="484" y="1212"/>
                  </a:cubicBezTo>
                  <a:cubicBezTo>
                    <a:pt x="467" y="1236"/>
                    <a:pt x="450" y="1253"/>
                    <a:pt x="429" y="1270"/>
                  </a:cubicBezTo>
                  <a:cubicBezTo>
                    <a:pt x="467" y="1323"/>
                    <a:pt x="504" y="1377"/>
                    <a:pt x="547" y="1428"/>
                  </a:cubicBezTo>
                  <a:cubicBezTo>
                    <a:pt x="726" y="1377"/>
                    <a:pt x="898" y="1300"/>
                    <a:pt x="1020" y="1202"/>
                  </a:cubicBezTo>
                  <a:cubicBezTo>
                    <a:pt x="1054" y="1172"/>
                    <a:pt x="1091" y="1138"/>
                    <a:pt x="1128" y="1100"/>
                  </a:cubicBezTo>
                  <a:lnTo>
                    <a:pt x="1408" y="591"/>
                  </a:lnTo>
                  <a:lnTo>
                    <a:pt x="1408" y="577"/>
                  </a:lnTo>
                  <a:cubicBezTo>
                    <a:pt x="1415" y="359"/>
                    <a:pt x="1276" y="142"/>
                    <a:pt x="1074" y="51"/>
                  </a:cubicBezTo>
                  <a:cubicBezTo>
                    <a:pt x="990" y="14"/>
                    <a:pt x="898" y="1"/>
                    <a:pt x="804" y="1"/>
                  </a:cubicBezTo>
                  <a:close/>
                </a:path>
              </a:pathLst>
            </a:custGeom>
            <a:solidFill>
              <a:srgbClr val="6F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64;p33"/>
            <p:cNvSpPr/>
            <p:nvPr/>
          </p:nvSpPr>
          <p:spPr>
            <a:xfrm>
              <a:off x="2186975" y="2125975"/>
              <a:ext cx="7300" cy="8475"/>
            </a:xfrm>
            <a:custGeom>
              <a:avLst/>
              <a:gdLst/>
              <a:ahLst/>
              <a:cxnLst/>
              <a:rect l="l" t="t" r="r" b="b"/>
              <a:pathLst>
                <a:path w="292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58" y="119"/>
                    <a:pt x="122" y="230"/>
                    <a:pt x="196" y="339"/>
                  </a:cubicBezTo>
                  <a:cubicBezTo>
                    <a:pt x="217" y="322"/>
                    <a:pt x="234" y="305"/>
                    <a:pt x="251" y="281"/>
                  </a:cubicBezTo>
                  <a:cubicBezTo>
                    <a:pt x="277" y="241"/>
                    <a:pt x="291" y="186"/>
                    <a:pt x="271" y="139"/>
                  </a:cubicBezTo>
                  <a:cubicBezTo>
                    <a:pt x="234" y="48"/>
                    <a:pt x="122" y="7"/>
                    <a:pt x="0" y="1"/>
                  </a:cubicBezTo>
                  <a:close/>
                </a:path>
              </a:pathLst>
            </a:custGeom>
            <a:solidFill>
              <a:srgbClr val="E9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65;p33"/>
            <p:cNvSpPr/>
            <p:nvPr/>
          </p:nvSpPr>
          <p:spPr>
            <a:xfrm>
              <a:off x="2201150" y="2032775"/>
              <a:ext cx="92975" cy="129425"/>
            </a:xfrm>
            <a:custGeom>
              <a:avLst/>
              <a:gdLst/>
              <a:ahLst/>
              <a:cxnLst/>
              <a:rect l="l" t="t" r="r" b="b"/>
              <a:pathLst>
                <a:path w="3719" h="5177" extrusionOk="0">
                  <a:moveTo>
                    <a:pt x="2464" y="0"/>
                  </a:moveTo>
                  <a:lnTo>
                    <a:pt x="1361" y="2011"/>
                  </a:lnTo>
                  <a:cubicBezTo>
                    <a:pt x="1387" y="1991"/>
                    <a:pt x="1414" y="1971"/>
                    <a:pt x="1442" y="1954"/>
                  </a:cubicBezTo>
                  <a:cubicBezTo>
                    <a:pt x="1506" y="1913"/>
                    <a:pt x="1579" y="1890"/>
                    <a:pt x="1651" y="1880"/>
                  </a:cubicBezTo>
                  <a:cubicBezTo>
                    <a:pt x="1677" y="1876"/>
                    <a:pt x="1705" y="1876"/>
                    <a:pt x="1732" y="1876"/>
                  </a:cubicBezTo>
                  <a:cubicBezTo>
                    <a:pt x="1775" y="1876"/>
                    <a:pt x="1816" y="1880"/>
                    <a:pt x="1860" y="1886"/>
                  </a:cubicBezTo>
                  <a:cubicBezTo>
                    <a:pt x="1988" y="1910"/>
                    <a:pt x="2120" y="1967"/>
                    <a:pt x="2224" y="2065"/>
                  </a:cubicBezTo>
                  <a:cubicBezTo>
                    <a:pt x="2328" y="2159"/>
                    <a:pt x="2393" y="2291"/>
                    <a:pt x="2423" y="2416"/>
                  </a:cubicBezTo>
                  <a:cubicBezTo>
                    <a:pt x="2454" y="2544"/>
                    <a:pt x="2457" y="2670"/>
                    <a:pt x="2447" y="2794"/>
                  </a:cubicBezTo>
                  <a:cubicBezTo>
                    <a:pt x="2437" y="2916"/>
                    <a:pt x="2417" y="3030"/>
                    <a:pt x="2379" y="3151"/>
                  </a:cubicBezTo>
                  <a:cubicBezTo>
                    <a:pt x="2366" y="3196"/>
                    <a:pt x="2325" y="3223"/>
                    <a:pt x="2285" y="3223"/>
                  </a:cubicBezTo>
                  <a:cubicBezTo>
                    <a:pt x="2275" y="3223"/>
                    <a:pt x="2264" y="3219"/>
                    <a:pt x="2255" y="3216"/>
                  </a:cubicBezTo>
                  <a:cubicBezTo>
                    <a:pt x="2204" y="3202"/>
                    <a:pt x="2174" y="3151"/>
                    <a:pt x="2187" y="3101"/>
                  </a:cubicBezTo>
                  <a:lnTo>
                    <a:pt x="2187" y="3095"/>
                  </a:lnTo>
                  <a:cubicBezTo>
                    <a:pt x="2207" y="2997"/>
                    <a:pt x="2224" y="2885"/>
                    <a:pt x="2227" y="2781"/>
                  </a:cubicBezTo>
                  <a:cubicBezTo>
                    <a:pt x="2231" y="2676"/>
                    <a:pt x="2221" y="2572"/>
                    <a:pt x="2194" y="2477"/>
                  </a:cubicBezTo>
                  <a:cubicBezTo>
                    <a:pt x="2166" y="2382"/>
                    <a:pt x="2123" y="2298"/>
                    <a:pt x="2059" y="2240"/>
                  </a:cubicBezTo>
                  <a:cubicBezTo>
                    <a:pt x="1995" y="2184"/>
                    <a:pt x="1907" y="2146"/>
                    <a:pt x="1813" y="2129"/>
                  </a:cubicBezTo>
                  <a:cubicBezTo>
                    <a:pt x="1782" y="2123"/>
                    <a:pt x="1752" y="2119"/>
                    <a:pt x="1725" y="2119"/>
                  </a:cubicBezTo>
                  <a:cubicBezTo>
                    <a:pt x="1708" y="2119"/>
                    <a:pt x="1694" y="2119"/>
                    <a:pt x="1681" y="2123"/>
                  </a:cubicBezTo>
                  <a:cubicBezTo>
                    <a:pt x="1640" y="2126"/>
                    <a:pt x="1600" y="2139"/>
                    <a:pt x="1566" y="2159"/>
                  </a:cubicBezTo>
                  <a:cubicBezTo>
                    <a:pt x="1495" y="2200"/>
                    <a:pt x="1442" y="2274"/>
                    <a:pt x="1401" y="2366"/>
                  </a:cubicBezTo>
                  <a:cubicBezTo>
                    <a:pt x="1357" y="2453"/>
                    <a:pt x="1330" y="2558"/>
                    <a:pt x="1310" y="2662"/>
                  </a:cubicBezTo>
                  <a:cubicBezTo>
                    <a:pt x="1289" y="2767"/>
                    <a:pt x="1283" y="2882"/>
                    <a:pt x="1280" y="2983"/>
                  </a:cubicBezTo>
                  <a:lnTo>
                    <a:pt x="1280" y="2989"/>
                  </a:lnTo>
                  <a:cubicBezTo>
                    <a:pt x="1276" y="3044"/>
                    <a:pt x="1232" y="3087"/>
                    <a:pt x="1178" y="3087"/>
                  </a:cubicBezTo>
                  <a:lnTo>
                    <a:pt x="1174" y="3087"/>
                  </a:lnTo>
                  <a:cubicBezTo>
                    <a:pt x="1124" y="3084"/>
                    <a:pt x="1080" y="3044"/>
                    <a:pt x="1080" y="2994"/>
                  </a:cubicBezTo>
                  <a:cubicBezTo>
                    <a:pt x="1070" y="2804"/>
                    <a:pt x="1080" y="2622"/>
                    <a:pt x="1127" y="2436"/>
                  </a:cubicBezTo>
                  <a:lnTo>
                    <a:pt x="1127" y="2436"/>
                  </a:lnTo>
                  <a:lnTo>
                    <a:pt x="608" y="3388"/>
                  </a:lnTo>
                  <a:cubicBezTo>
                    <a:pt x="598" y="3573"/>
                    <a:pt x="470" y="3759"/>
                    <a:pt x="328" y="3897"/>
                  </a:cubicBezTo>
                  <a:lnTo>
                    <a:pt x="0" y="4501"/>
                  </a:lnTo>
                  <a:cubicBezTo>
                    <a:pt x="0" y="4501"/>
                    <a:pt x="523" y="4987"/>
                    <a:pt x="1303" y="5176"/>
                  </a:cubicBezTo>
                  <a:lnTo>
                    <a:pt x="3719" y="719"/>
                  </a:lnTo>
                  <a:cubicBezTo>
                    <a:pt x="3719" y="719"/>
                    <a:pt x="2906" y="209"/>
                    <a:pt x="2464" y="0"/>
                  </a:cubicBezTo>
                  <a:close/>
                </a:path>
              </a:pathLst>
            </a:custGeom>
            <a:solidFill>
              <a:srgbClr val="EA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66;p33"/>
            <p:cNvSpPr/>
            <p:nvPr/>
          </p:nvSpPr>
          <p:spPr>
            <a:xfrm>
              <a:off x="2227875" y="2079650"/>
              <a:ext cx="34725" cy="33700"/>
            </a:xfrm>
            <a:custGeom>
              <a:avLst/>
              <a:gdLst/>
              <a:ahLst/>
              <a:cxnLst/>
              <a:rect l="l" t="t" r="r" b="b"/>
              <a:pathLst>
                <a:path w="1389" h="1348" extrusionOk="0">
                  <a:moveTo>
                    <a:pt x="663" y="1"/>
                  </a:moveTo>
                  <a:cubicBezTo>
                    <a:pt x="636" y="1"/>
                    <a:pt x="608" y="1"/>
                    <a:pt x="582" y="5"/>
                  </a:cubicBezTo>
                  <a:cubicBezTo>
                    <a:pt x="510" y="15"/>
                    <a:pt x="437" y="38"/>
                    <a:pt x="373" y="79"/>
                  </a:cubicBezTo>
                  <a:cubicBezTo>
                    <a:pt x="345" y="96"/>
                    <a:pt x="318" y="116"/>
                    <a:pt x="292" y="136"/>
                  </a:cubicBezTo>
                  <a:lnTo>
                    <a:pt x="58" y="561"/>
                  </a:lnTo>
                  <a:cubicBezTo>
                    <a:pt x="11" y="747"/>
                    <a:pt x="1" y="929"/>
                    <a:pt x="11" y="1119"/>
                  </a:cubicBezTo>
                  <a:cubicBezTo>
                    <a:pt x="11" y="1169"/>
                    <a:pt x="55" y="1209"/>
                    <a:pt x="105" y="1212"/>
                  </a:cubicBezTo>
                  <a:lnTo>
                    <a:pt x="109" y="1212"/>
                  </a:lnTo>
                  <a:cubicBezTo>
                    <a:pt x="163" y="1212"/>
                    <a:pt x="207" y="1169"/>
                    <a:pt x="211" y="1114"/>
                  </a:cubicBezTo>
                  <a:lnTo>
                    <a:pt x="211" y="1108"/>
                  </a:lnTo>
                  <a:cubicBezTo>
                    <a:pt x="214" y="1007"/>
                    <a:pt x="220" y="892"/>
                    <a:pt x="241" y="787"/>
                  </a:cubicBezTo>
                  <a:cubicBezTo>
                    <a:pt x="261" y="683"/>
                    <a:pt x="288" y="578"/>
                    <a:pt x="332" y="491"/>
                  </a:cubicBezTo>
                  <a:cubicBezTo>
                    <a:pt x="373" y="399"/>
                    <a:pt x="426" y="325"/>
                    <a:pt x="497" y="284"/>
                  </a:cubicBezTo>
                  <a:cubicBezTo>
                    <a:pt x="531" y="264"/>
                    <a:pt x="571" y="251"/>
                    <a:pt x="612" y="248"/>
                  </a:cubicBezTo>
                  <a:cubicBezTo>
                    <a:pt x="625" y="244"/>
                    <a:pt x="639" y="244"/>
                    <a:pt x="656" y="244"/>
                  </a:cubicBezTo>
                  <a:cubicBezTo>
                    <a:pt x="683" y="244"/>
                    <a:pt x="713" y="248"/>
                    <a:pt x="744" y="254"/>
                  </a:cubicBezTo>
                  <a:cubicBezTo>
                    <a:pt x="838" y="271"/>
                    <a:pt x="926" y="309"/>
                    <a:pt x="990" y="365"/>
                  </a:cubicBezTo>
                  <a:cubicBezTo>
                    <a:pt x="1054" y="423"/>
                    <a:pt x="1097" y="507"/>
                    <a:pt x="1125" y="602"/>
                  </a:cubicBezTo>
                  <a:cubicBezTo>
                    <a:pt x="1152" y="697"/>
                    <a:pt x="1162" y="801"/>
                    <a:pt x="1158" y="906"/>
                  </a:cubicBezTo>
                  <a:cubicBezTo>
                    <a:pt x="1155" y="1010"/>
                    <a:pt x="1138" y="1122"/>
                    <a:pt x="1118" y="1220"/>
                  </a:cubicBezTo>
                  <a:lnTo>
                    <a:pt x="1118" y="1226"/>
                  </a:lnTo>
                  <a:cubicBezTo>
                    <a:pt x="1105" y="1276"/>
                    <a:pt x="1135" y="1327"/>
                    <a:pt x="1186" y="1341"/>
                  </a:cubicBezTo>
                  <a:cubicBezTo>
                    <a:pt x="1195" y="1344"/>
                    <a:pt x="1206" y="1348"/>
                    <a:pt x="1216" y="1348"/>
                  </a:cubicBezTo>
                  <a:cubicBezTo>
                    <a:pt x="1256" y="1348"/>
                    <a:pt x="1297" y="1321"/>
                    <a:pt x="1310" y="1276"/>
                  </a:cubicBezTo>
                  <a:cubicBezTo>
                    <a:pt x="1348" y="1155"/>
                    <a:pt x="1368" y="1041"/>
                    <a:pt x="1378" y="919"/>
                  </a:cubicBezTo>
                  <a:cubicBezTo>
                    <a:pt x="1388" y="795"/>
                    <a:pt x="1385" y="669"/>
                    <a:pt x="1354" y="541"/>
                  </a:cubicBezTo>
                  <a:cubicBezTo>
                    <a:pt x="1324" y="416"/>
                    <a:pt x="1259" y="284"/>
                    <a:pt x="1155" y="190"/>
                  </a:cubicBezTo>
                  <a:cubicBezTo>
                    <a:pt x="1051" y="92"/>
                    <a:pt x="919" y="35"/>
                    <a:pt x="791" y="11"/>
                  </a:cubicBezTo>
                  <a:cubicBezTo>
                    <a:pt x="747" y="5"/>
                    <a:pt x="706" y="1"/>
                    <a:pt x="663" y="1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67;p33"/>
            <p:cNvSpPr/>
            <p:nvPr/>
          </p:nvSpPr>
          <p:spPr>
            <a:xfrm>
              <a:off x="2209350" y="2117450"/>
              <a:ext cx="7000" cy="12775"/>
            </a:xfrm>
            <a:custGeom>
              <a:avLst/>
              <a:gdLst/>
              <a:ahLst/>
              <a:cxnLst/>
              <a:rect l="l" t="t" r="r" b="b"/>
              <a:pathLst>
                <a:path w="280" h="511" extrusionOk="0">
                  <a:moveTo>
                    <a:pt x="280" y="1"/>
                  </a:moveTo>
                  <a:lnTo>
                    <a:pt x="0" y="510"/>
                  </a:lnTo>
                  <a:cubicBezTo>
                    <a:pt x="142" y="372"/>
                    <a:pt x="270" y="186"/>
                    <a:pt x="280" y="1"/>
                  </a:cubicBezTo>
                  <a:close/>
                </a:path>
              </a:pathLst>
            </a:custGeom>
            <a:solidFill>
              <a:srgbClr val="8C7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68;p33"/>
            <p:cNvSpPr/>
            <p:nvPr/>
          </p:nvSpPr>
          <p:spPr>
            <a:xfrm>
              <a:off x="2176600" y="2026950"/>
              <a:ext cx="140400" cy="140400"/>
            </a:xfrm>
            <a:custGeom>
              <a:avLst/>
              <a:gdLst/>
              <a:ahLst/>
              <a:cxnLst/>
              <a:rect l="l" t="t" r="r" b="b"/>
              <a:pathLst>
                <a:path w="5616" h="5616" extrusionOk="0">
                  <a:moveTo>
                    <a:pt x="2808" y="311"/>
                  </a:moveTo>
                  <a:cubicBezTo>
                    <a:pt x="4185" y="311"/>
                    <a:pt x="5305" y="1431"/>
                    <a:pt x="5305" y="2808"/>
                  </a:cubicBezTo>
                  <a:cubicBezTo>
                    <a:pt x="5305" y="4188"/>
                    <a:pt x="4185" y="5308"/>
                    <a:pt x="2808" y="5308"/>
                  </a:cubicBezTo>
                  <a:cubicBezTo>
                    <a:pt x="1428" y="5308"/>
                    <a:pt x="308" y="4188"/>
                    <a:pt x="308" y="2808"/>
                  </a:cubicBezTo>
                  <a:cubicBezTo>
                    <a:pt x="308" y="1431"/>
                    <a:pt x="1428" y="311"/>
                    <a:pt x="2808" y="311"/>
                  </a:cubicBezTo>
                  <a:close/>
                  <a:moveTo>
                    <a:pt x="2808" y="0"/>
                  </a:moveTo>
                  <a:cubicBezTo>
                    <a:pt x="1259" y="0"/>
                    <a:pt x="1" y="1259"/>
                    <a:pt x="1" y="2808"/>
                  </a:cubicBezTo>
                  <a:cubicBezTo>
                    <a:pt x="1" y="4356"/>
                    <a:pt x="1259" y="5616"/>
                    <a:pt x="2808" y="5616"/>
                  </a:cubicBezTo>
                  <a:cubicBezTo>
                    <a:pt x="4354" y="5616"/>
                    <a:pt x="5615" y="4356"/>
                    <a:pt x="5615" y="2808"/>
                  </a:cubicBezTo>
                  <a:cubicBezTo>
                    <a:pt x="5615" y="1259"/>
                    <a:pt x="4354" y="0"/>
                    <a:pt x="2808" y="0"/>
                  </a:cubicBezTo>
                  <a:close/>
                </a:path>
              </a:pathLst>
            </a:custGeom>
            <a:solidFill>
              <a:srgbClr val="4D2A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69;p33"/>
            <p:cNvSpPr/>
            <p:nvPr/>
          </p:nvSpPr>
          <p:spPr>
            <a:xfrm>
              <a:off x="2152550" y="2078375"/>
              <a:ext cx="32850" cy="13800"/>
            </a:xfrm>
            <a:custGeom>
              <a:avLst/>
              <a:gdLst/>
              <a:ahLst/>
              <a:cxnLst/>
              <a:rect l="l" t="t" r="r" b="b"/>
              <a:pathLst>
                <a:path w="1314" h="552" extrusionOk="0">
                  <a:moveTo>
                    <a:pt x="347" y="0"/>
                  </a:moveTo>
                  <a:cubicBezTo>
                    <a:pt x="226" y="0"/>
                    <a:pt x="147" y="14"/>
                    <a:pt x="139" y="16"/>
                  </a:cubicBezTo>
                  <a:cubicBezTo>
                    <a:pt x="58" y="32"/>
                    <a:pt x="1" y="113"/>
                    <a:pt x="18" y="194"/>
                  </a:cubicBezTo>
                  <a:cubicBezTo>
                    <a:pt x="30" y="269"/>
                    <a:pt x="95" y="322"/>
                    <a:pt x="168" y="322"/>
                  </a:cubicBezTo>
                  <a:cubicBezTo>
                    <a:pt x="177" y="322"/>
                    <a:pt x="187" y="321"/>
                    <a:pt x="197" y="319"/>
                  </a:cubicBezTo>
                  <a:cubicBezTo>
                    <a:pt x="198" y="319"/>
                    <a:pt x="256" y="309"/>
                    <a:pt x="348" y="309"/>
                  </a:cubicBezTo>
                  <a:cubicBezTo>
                    <a:pt x="515" y="309"/>
                    <a:pt x="795" y="342"/>
                    <a:pt x="1050" y="525"/>
                  </a:cubicBezTo>
                  <a:cubicBezTo>
                    <a:pt x="1078" y="545"/>
                    <a:pt x="1108" y="552"/>
                    <a:pt x="1138" y="552"/>
                  </a:cubicBezTo>
                  <a:cubicBezTo>
                    <a:pt x="1189" y="552"/>
                    <a:pt x="1236" y="531"/>
                    <a:pt x="1263" y="488"/>
                  </a:cubicBezTo>
                  <a:cubicBezTo>
                    <a:pt x="1313" y="420"/>
                    <a:pt x="1296" y="322"/>
                    <a:pt x="1229" y="271"/>
                  </a:cubicBezTo>
                  <a:cubicBezTo>
                    <a:pt x="908" y="43"/>
                    <a:pt x="561" y="0"/>
                    <a:pt x="347" y="0"/>
                  </a:cubicBezTo>
                  <a:close/>
                </a:path>
              </a:pathLst>
            </a:custGeom>
            <a:solidFill>
              <a:srgbClr val="4D2A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70;p33"/>
            <p:cNvSpPr/>
            <p:nvPr/>
          </p:nvSpPr>
          <p:spPr>
            <a:xfrm>
              <a:off x="2239275" y="2187625"/>
              <a:ext cx="28800" cy="27300"/>
            </a:xfrm>
            <a:custGeom>
              <a:avLst/>
              <a:gdLst/>
              <a:ahLst/>
              <a:cxnLst/>
              <a:rect l="l" t="t" r="r" b="b"/>
              <a:pathLst>
                <a:path w="1152" h="1092" extrusionOk="0">
                  <a:moveTo>
                    <a:pt x="852" y="1"/>
                  </a:moveTo>
                  <a:cubicBezTo>
                    <a:pt x="590" y="1"/>
                    <a:pt x="374" y="140"/>
                    <a:pt x="186" y="349"/>
                  </a:cubicBezTo>
                  <a:cubicBezTo>
                    <a:pt x="95" y="460"/>
                    <a:pt x="38" y="595"/>
                    <a:pt x="18" y="737"/>
                  </a:cubicBezTo>
                  <a:cubicBezTo>
                    <a:pt x="1" y="838"/>
                    <a:pt x="11" y="956"/>
                    <a:pt x="88" y="1024"/>
                  </a:cubicBezTo>
                  <a:cubicBezTo>
                    <a:pt x="122" y="1054"/>
                    <a:pt x="166" y="1075"/>
                    <a:pt x="210" y="1084"/>
                  </a:cubicBezTo>
                  <a:cubicBezTo>
                    <a:pt x="233" y="1089"/>
                    <a:pt x="257" y="1091"/>
                    <a:pt x="281" y="1091"/>
                  </a:cubicBezTo>
                  <a:cubicBezTo>
                    <a:pt x="380" y="1091"/>
                    <a:pt x="480" y="1054"/>
                    <a:pt x="565" y="1000"/>
                  </a:cubicBezTo>
                  <a:cubicBezTo>
                    <a:pt x="666" y="930"/>
                    <a:pt x="747" y="835"/>
                    <a:pt x="824" y="737"/>
                  </a:cubicBezTo>
                  <a:cubicBezTo>
                    <a:pt x="929" y="609"/>
                    <a:pt x="1026" y="474"/>
                    <a:pt x="1094" y="318"/>
                  </a:cubicBezTo>
                  <a:cubicBezTo>
                    <a:pt x="1135" y="224"/>
                    <a:pt x="1152" y="96"/>
                    <a:pt x="1067" y="39"/>
                  </a:cubicBezTo>
                  <a:cubicBezTo>
                    <a:pt x="1037" y="19"/>
                    <a:pt x="996" y="15"/>
                    <a:pt x="959" y="8"/>
                  </a:cubicBezTo>
                  <a:cubicBezTo>
                    <a:pt x="922" y="3"/>
                    <a:pt x="887" y="1"/>
                    <a:pt x="852" y="1"/>
                  </a:cubicBezTo>
                  <a:close/>
                </a:path>
              </a:pathLst>
            </a:custGeom>
            <a:solidFill>
              <a:srgbClr val="B7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71;p33"/>
            <p:cNvSpPr/>
            <p:nvPr/>
          </p:nvSpPr>
          <p:spPr>
            <a:xfrm>
              <a:off x="2144200" y="1974050"/>
              <a:ext cx="27800" cy="25625"/>
            </a:xfrm>
            <a:custGeom>
              <a:avLst/>
              <a:gdLst/>
              <a:ahLst/>
              <a:cxnLst/>
              <a:rect l="l" t="t" r="r" b="b"/>
              <a:pathLst>
                <a:path w="1112" h="1025" extrusionOk="0">
                  <a:moveTo>
                    <a:pt x="411" y="0"/>
                  </a:moveTo>
                  <a:cubicBezTo>
                    <a:pt x="303" y="0"/>
                    <a:pt x="200" y="38"/>
                    <a:pt x="119" y="132"/>
                  </a:cubicBezTo>
                  <a:cubicBezTo>
                    <a:pt x="51" y="210"/>
                    <a:pt x="21" y="311"/>
                    <a:pt x="11" y="412"/>
                  </a:cubicBezTo>
                  <a:cubicBezTo>
                    <a:pt x="1" y="554"/>
                    <a:pt x="31" y="702"/>
                    <a:pt x="126" y="803"/>
                  </a:cubicBezTo>
                  <a:cubicBezTo>
                    <a:pt x="169" y="848"/>
                    <a:pt x="224" y="881"/>
                    <a:pt x="278" y="912"/>
                  </a:cubicBezTo>
                  <a:cubicBezTo>
                    <a:pt x="392" y="973"/>
                    <a:pt x="514" y="1024"/>
                    <a:pt x="641" y="1024"/>
                  </a:cubicBezTo>
                  <a:cubicBezTo>
                    <a:pt x="652" y="1024"/>
                    <a:pt x="664" y="1024"/>
                    <a:pt x="675" y="1023"/>
                  </a:cubicBezTo>
                  <a:cubicBezTo>
                    <a:pt x="831" y="1010"/>
                    <a:pt x="979" y="909"/>
                    <a:pt x="1043" y="763"/>
                  </a:cubicBezTo>
                  <a:cubicBezTo>
                    <a:pt x="1111" y="618"/>
                    <a:pt x="1091" y="439"/>
                    <a:pt x="993" y="314"/>
                  </a:cubicBezTo>
                  <a:cubicBezTo>
                    <a:pt x="956" y="261"/>
                    <a:pt x="901" y="216"/>
                    <a:pt x="851" y="176"/>
                  </a:cubicBezTo>
                  <a:cubicBezTo>
                    <a:pt x="733" y="80"/>
                    <a:pt x="567" y="0"/>
                    <a:pt x="411" y="0"/>
                  </a:cubicBezTo>
                  <a:close/>
                </a:path>
              </a:pathLst>
            </a:custGeom>
            <a:solidFill>
              <a:srgbClr val="D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72;p33"/>
            <p:cNvSpPr/>
            <p:nvPr/>
          </p:nvSpPr>
          <p:spPr>
            <a:xfrm>
              <a:off x="2182100" y="1983050"/>
              <a:ext cx="66150" cy="19125"/>
            </a:xfrm>
            <a:custGeom>
              <a:avLst/>
              <a:gdLst/>
              <a:ahLst/>
              <a:cxnLst/>
              <a:rect l="l" t="t" r="r" b="b"/>
              <a:pathLst>
                <a:path w="2646" h="765" extrusionOk="0">
                  <a:moveTo>
                    <a:pt x="238" y="0"/>
                  </a:moveTo>
                  <a:cubicBezTo>
                    <a:pt x="206" y="0"/>
                    <a:pt x="176" y="6"/>
                    <a:pt x="148" y="18"/>
                  </a:cubicBezTo>
                  <a:cubicBezTo>
                    <a:pt x="0" y="86"/>
                    <a:pt x="84" y="281"/>
                    <a:pt x="179" y="362"/>
                  </a:cubicBezTo>
                  <a:cubicBezTo>
                    <a:pt x="348" y="498"/>
                    <a:pt x="645" y="555"/>
                    <a:pt x="850" y="609"/>
                  </a:cubicBezTo>
                  <a:cubicBezTo>
                    <a:pt x="1100" y="677"/>
                    <a:pt x="1357" y="724"/>
                    <a:pt x="1617" y="747"/>
                  </a:cubicBezTo>
                  <a:cubicBezTo>
                    <a:pt x="1751" y="758"/>
                    <a:pt x="1885" y="764"/>
                    <a:pt x="2020" y="764"/>
                  </a:cubicBezTo>
                  <a:cubicBezTo>
                    <a:pt x="2179" y="764"/>
                    <a:pt x="2338" y="756"/>
                    <a:pt x="2497" y="737"/>
                  </a:cubicBezTo>
                  <a:cubicBezTo>
                    <a:pt x="2544" y="731"/>
                    <a:pt x="2601" y="720"/>
                    <a:pt x="2622" y="677"/>
                  </a:cubicBezTo>
                  <a:cubicBezTo>
                    <a:pt x="2645" y="630"/>
                    <a:pt x="2605" y="569"/>
                    <a:pt x="2554" y="552"/>
                  </a:cubicBezTo>
                  <a:cubicBezTo>
                    <a:pt x="2533" y="543"/>
                    <a:pt x="2510" y="540"/>
                    <a:pt x="2488" y="540"/>
                  </a:cubicBezTo>
                  <a:cubicBezTo>
                    <a:pt x="2458" y="540"/>
                    <a:pt x="2427" y="546"/>
                    <a:pt x="2396" y="552"/>
                  </a:cubicBezTo>
                  <a:cubicBezTo>
                    <a:pt x="2270" y="571"/>
                    <a:pt x="2144" y="581"/>
                    <a:pt x="2017" y="581"/>
                  </a:cubicBezTo>
                  <a:cubicBezTo>
                    <a:pt x="1594" y="581"/>
                    <a:pt x="1172" y="474"/>
                    <a:pt x="803" y="272"/>
                  </a:cubicBezTo>
                  <a:cubicBezTo>
                    <a:pt x="670" y="197"/>
                    <a:pt x="426" y="0"/>
                    <a:pt x="238" y="0"/>
                  </a:cubicBezTo>
                  <a:close/>
                </a:path>
              </a:pathLst>
            </a:custGeom>
            <a:solidFill>
              <a:srgbClr val="B7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73;p33"/>
            <p:cNvSpPr/>
            <p:nvPr/>
          </p:nvSpPr>
          <p:spPr>
            <a:xfrm>
              <a:off x="2229900" y="1882225"/>
              <a:ext cx="147400" cy="74150"/>
            </a:xfrm>
            <a:custGeom>
              <a:avLst/>
              <a:gdLst/>
              <a:ahLst/>
              <a:cxnLst/>
              <a:rect l="l" t="t" r="r" b="b"/>
              <a:pathLst>
                <a:path w="5896" h="2966" extrusionOk="0">
                  <a:moveTo>
                    <a:pt x="3608" y="0"/>
                  </a:moveTo>
                  <a:cubicBezTo>
                    <a:pt x="1073" y="0"/>
                    <a:pt x="1" y="2533"/>
                    <a:pt x="1" y="2533"/>
                  </a:cubicBezTo>
                  <a:cubicBezTo>
                    <a:pt x="774" y="2840"/>
                    <a:pt x="1464" y="2965"/>
                    <a:pt x="2075" y="2965"/>
                  </a:cubicBezTo>
                  <a:cubicBezTo>
                    <a:pt x="4730" y="2965"/>
                    <a:pt x="5896" y="606"/>
                    <a:pt x="5896" y="606"/>
                  </a:cubicBezTo>
                  <a:cubicBezTo>
                    <a:pt x="5029" y="172"/>
                    <a:pt x="4269" y="0"/>
                    <a:pt x="3608" y="0"/>
                  </a:cubicBezTo>
                  <a:close/>
                </a:path>
              </a:pathLst>
            </a:custGeom>
            <a:solidFill>
              <a:srgbClr val="9E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74;p33"/>
            <p:cNvSpPr/>
            <p:nvPr/>
          </p:nvSpPr>
          <p:spPr>
            <a:xfrm>
              <a:off x="2229900" y="1896100"/>
              <a:ext cx="113750" cy="60275"/>
            </a:xfrm>
            <a:custGeom>
              <a:avLst/>
              <a:gdLst/>
              <a:ahLst/>
              <a:cxnLst/>
              <a:rect l="l" t="t" r="r" b="b"/>
              <a:pathLst>
                <a:path w="4550" h="2411" extrusionOk="0">
                  <a:moveTo>
                    <a:pt x="1698" y="1"/>
                  </a:moveTo>
                  <a:cubicBezTo>
                    <a:pt x="521" y="743"/>
                    <a:pt x="1" y="1978"/>
                    <a:pt x="1" y="1978"/>
                  </a:cubicBezTo>
                  <a:cubicBezTo>
                    <a:pt x="773" y="2285"/>
                    <a:pt x="1463" y="2410"/>
                    <a:pt x="2074" y="2410"/>
                  </a:cubicBezTo>
                  <a:cubicBezTo>
                    <a:pt x="3127" y="2410"/>
                    <a:pt x="3946" y="2039"/>
                    <a:pt x="4550" y="1593"/>
                  </a:cubicBezTo>
                  <a:lnTo>
                    <a:pt x="4550" y="1593"/>
                  </a:lnTo>
                  <a:cubicBezTo>
                    <a:pt x="4220" y="1712"/>
                    <a:pt x="3855" y="1769"/>
                    <a:pt x="3492" y="1769"/>
                  </a:cubicBezTo>
                  <a:cubicBezTo>
                    <a:pt x="3134" y="1769"/>
                    <a:pt x="2779" y="1714"/>
                    <a:pt x="2461" y="1610"/>
                  </a:cubicBezTo>
                  <a:cubicBezTo>
                    <a:pt x="2309" y="1560"/>
                    <a:pt x="2158" y="1496"/>
                    <a:pt x="2043" y="1384"/>
                  </a:cubicBezTo>
                  <a:cubicBezTo>
                    <a:pt x="1928" y="1273"/>
                    <a:pt x="1857" y="1107"/>
                    <a:pt x="1887" y="952"/>
                  </a:cubicBezTo>
                  <a:cubicBezTo>
                    <a:pt x="1776" y="844"/>
                    <a:pt x="1800" y="625"/>
                    <a:pt x="1938" y="548"/>
                  </a:cubicBezTo>
                  <a:cubicBezTo>
                    <a:pt x="1779" y="412"/>
                    <a:pt x="1698" y="203"/>
                    <a:pt x="1698" y="1"/>
                  </a:cubicBezTo>
                  <a:close/>
                </a:path>
              </a:pathLst>
            </a:custGeom>
            <a:solidFill>
              <a:srgbClr val="93B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75;p33"/>
            <p:cNvSpPr/>
            <p:nvPr/>
          </p:nvSpPr>
          <p:spPr>
            <a:xfrm>
              <a:off x="2229750" y="1896775"/>
              <a:ext cx="148175" cy="48850"/>
            </a:xfrm>
            <a:custGeom>
              <a:avLst/>
              <a:gdLst/>
              <a:ahLst/>
              <a:cxnLst/>
              <a:rect l="l" t="t" r="r" b="b"/>
              <a:pathLst>
                <a:path w="5927" h="1954" extrusionOk="0">
                  <a:moveTo>
                    <a:pt x="5902" y="1"/>
                  </a:moveTo>
                  <a:cubicBezTo>
                    <a:pt x="5386" y="35"/>
                    <a:pt x="4869" y="78"/>
                    <a:pt x="4360" y="176"/>
                  </a:cubicBezTo>
                  <a:cubicBezTo>
                    <a:pt x="4104" y="217"/>
                    <a:pt x="3854" y="284"/>
                    <a:pt x="3601" y="338"/>
                  </a:cubicBezTo>
                  <a:cubicBezTo>
                    <a:pt x="3476" y="372"/>
                    <a:pt x="3351" y="409"/>
                    <a:pt x="3226" y="443"/>
                  </a:cubicBezTo>
                  <a:lnTo>
                    <a:pt x="3037" y="493"/>
                  </a:lnTo>
                  <a:lnTo>
                    <a:pt x="2852" y="554"/>
                  </a:lnTo>
                  <a:cubicBezTo>
                    <a:pt x="2359" y="709"/>
                    <a:pt x="1873" y="895"/>
                    <a:pt x="1404" y="1111"/>
                  </a:cubicBezTo>
                  <a:cubicBezTo>
                    <a:pt x="932" y="1327"/>
                    <a:pt x="473" y="1566"/>
                    <a:pt x="34" y="1854"/>
                  </a:cubicBezTo>
                  <a:cubicBezTo>
                    <a:pt x="7" y="1870"/>
                    <a:pt x="0" y="1904"/>
                    <a:pt x="17" y="1930"/>
                  </a:cubicBezTo>
                  <a:cubicBezTo>
                    <a:pt x="28" y="1946"/>
                    <a:pt x="45" y="1954"/>
                    <a:pt x="63" y="1954"/>
                  </a:cubicBezTo>
                  <a:cubicBezTo>
                    <a:pt x="74" y="1954"/>
                    <a:pt x="85" y="1951"/>
                    <a:pt x="95" y="1944"/>
                  </a:cubicBezTo>
                  <a:cubicBezTo>
                    <a:pt x="520" y="1661"/>
                    <a:pt x="976" y="1415"/>
                    <a:pt x="1441" y="1195"/>
                  </a:cubicBezTo>
                  <a:cubicBezTo>
                    <a:pt x="1907" y="976"/>
                    <a:pt x="2386" y="784"/>
                    <a:pt x="2875" y="625"/>
                  </a:cubicBezTo>
                  <a:lnTo>
                    <a:pt x="3061" y="564"/>
                  </a:lnTo>
                  <a:lnTo>
                    <a:pt x="3246" y="510"/>
                  </a:lnTo>
                  <a:cubicBezTo>
                    <a:pt x="3368" y="477"/>
                    <a:pt x="3493" y="440"/>
                    <a:pt x="3618" y="406"/>
                  </a:cubicBezTo>
                  <a:cubicBezTo>
                    <a:pt x="3867" y="348"/>
                    <a:pt x="4117" y="281"/>
                    <a:pt x="4370" y="237"/>
                  </a:cubicBezTo>
                  <a:cubicBezTo>
                    <a:pt x="4877" y="133"/>
                    <a:pt x="5389" y="82"/>
                    <a:pt x="5906" y="44"/>
                  </a:cubicBezTo>
                  <a:cubicBezTo>
                    <a:pt x="5919" y="44"/>
                    <a:pt x="5926" y="35"/>
                    <a:pt x="5926" y="24"/>
                  </a:cubicBezTo>
                  <a:cubicBezTo>
                    <a:pt x="5926" y="11"/>
                    <a:pt x="5916" y="1"/>
                    <a:pt x="5902" y="1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76;p33"/>
            <p:cNvSpPr/>
            <p:nvPr/>
          </p:nvSpPr>
          <p:spPr>
            <a:xfrm>
              <a:off x="2263150" y="1890250"/>
              <a:ext cx="41450" cy="36850"/>
            </a:xfrm>
            <a:custGeom>
              <a:avLst/>
              <a:gdLst/>
              <a:ahLst/>
              <a:cxnLst/>
              <a:rect l="l" t="t" r="r" b="b"/>
              <a:pathLst>
                <a:path w="1658" h="1474" extrusionOk="0">
                  <a:moveTo>
                    <a:pt x="1649" y="0"/>
                  </a:moveTo>
                  <a:cubicBezTo>
                    <a:pt x="1647" y="0"/>
                    <a:pt x="1646" y="1"/>
                    <a:pt x="1644" y="2"/>
                  </a:cubicBezTo>
                  <a:cubicBezTo>
                    <a:pt x="1472" y="62"/>
                    <a:pt x="1313" y="154"/>
                    <a:pt x="1164" y="255"/>
                  </a:cubicBezTo>
                  <a:cubicBezTo>
                    <a:pt x="1013" y="356"/>
                    <a:pt x="875" y="478"/>
                    <a:pt x="743" y="599"/>
                  </a:cubicBezTo>
                  <a:cubicBezTo>
                    <a:pt x="608" y="721"/>
                    <a:pt x="483" y="852"/>
                    <a:pt x="362" y="987"/>
                  </a:cubicBezTo>
                  <a:cubicBezTo>
                    <a:pt x="240" y="1126"/>
                    <a:pt x="122" y="1264"/>
                    <a:pt x="14" y="1409"/>
                  </a:cubicBezTo>
                  <a:cubicBezTo>
                    <a:pt x="1" y="1429"/>
                    <a:pt x="4" y="1453"/>
                    <a:pt x="24" y="1467"/>
                  </a:cubicBezTo>
                  <a:cubicBezTo>
                    <a:pt x="30" y="1471"/>
                    <a:pt x="37" y="1474"/>
                    <a:pt x="45" y="1474"/>
                  </a:cubicBezTo>
                  <a:cubicBezTo>
                    <a:pt x="57" y="1474"/>
                    <a:pt x="70" y="1467"/>
                    <a:pt x="78" y="1456"/>
                  </a:cubicBezTo>
                  <a:cubicBezTo>
                    <a:pt x="183" y="1311"/>
                    <a:pt x="294" y="1169"/>
                    <a:pt x="409" y="1031"/>
                  </a:cubicBezTo>
                  <a:cubicBezTo>
                    <a:pt x="527" y="892"/>
                    <a:pt x="649" y="761"/>
                    <a:pt x="777" y="637"/>
                  </a:cubicBezTo>
                  <a:cubicBezTo>
                    <a:pt x="905" y="511"/>
                    <a:pt x="1037" y="386"/>
                    <a:pt x="1185" y="282"/>
                  </a:cubicBezTo>
                  <a:cubicBezTo>
                    <a:pt x="1330" y="177"/>
                    <a:pt x="1482" y="83"/>
                    <a:pt x="1650" y="19"/>
                  </a:cubicBezTo>
                  <a:cubicBezTo>
                    <a:pt x="1658" y="19"/>
                    <a:pt x="1658" y="12"/>
                    <a:pt x="1658" y="5"/>
                  </a:cubicBezTo>
                  <a:cubicBezTo>
                    <a:pt x="1655" y="3"/>
                    <a:pt x="1653" y="0"/>
                    <a:pt x="1649" y="0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77;p33"/>
            <p:cNvSpPr/>
            <p:nvPr/>
          </p:nvSpPr>
          <p:spPr>
            <a:xfrm>
              <a:off x="2252950" y="1930125"/>
              <a:ext cx="42625" cy="15750"/>
            </a:xfrm>
            <a:custGeom>
              <a:avLst/>
              <a:gdLst/>
              <a:ahLst/>
              <a:cxnLst/>
              <a:rect l="l" t="t" r="r" b="b"/>
              <a:pathLst>
                <a:path w="1705" h="630" extrusionOk="0">
                  <a:moveTo>
                    <a:pt x="44" y="0"/>
                  </a:moveTo>
                  <a:cubicBezTo>
                    <a:pt x="34" y="0"/>
                    <a:pt x="25" y="3"/>
                    <a:pt x="18" y="9"/>
                  </a:cubicBezTo>
                  <a:cubicBezTo>
                    <a:pt x="4" y="23"/>
                    <a:pt x="1" y="47"/>
                    <a:pt x="14" y="60"/>
                  </a:cubicBezTo>
                  <a:cubicBezTo>
                    <a:pt x="122" y="182"/>
                    <a:pt x="244" y="273"/>
                    <a:pt x="375" y="354"/>
                  </a:cubicBezTo>
                  <a:cubicBezTo>
                    <a:pt x="507" y="431"/>
                    <a:pt x="648" y="495"/>
                    <a:pt x="793" y="540"/>
                  </a:cubicBezTo>
                  <a:cubicBezTo>
                    <a:pt x="942" y="584"/>
                    <a:pt x="1091" y="617"/>
                    <a:pt x="1242" y="624"/>
                  </a:cubicBezTo>
                  <a:cubicBezTo>
                    <a:pt x="1275" y="628"/>
                    <a:pt x="1308" y="629"/>
                    <a:pt x="1341" y="629"/>
                  </a:cubicBezTo>
                  <a:cubicBezTo>
                    <a:pt x="1384" y="629"/>
                    <a:pt x="1427" y="627"/>
                    <a:pt x="1471" y="627"/>
                  </a:cubicBezTo>
                  <a:cubicBezTo>
                    <a:pt x="1546" y="627"/>
                    <a:pt x="1623" y="617"/>
                    <a:pt x="1698" y="610"/>
                  </a:cubicBezTo>
                  <a:cubicBezTo>
                    <a:pt x="1701" y="610"/>
                    <a:pt x="1704" y="607"/>
                    <a:pt x="1704" y="604"/>
                  </a:cubicBezTo>
                  <a:cubicBezTo>
                    <a:pt x="1704" y="601"/>
                    <a:pt x="1701" y="596"/>
                    <a:pt x="1698" y="596"/>
                  </a:cubicBezTo>
                  <a:cubicBezTo>
                    <a:pt x="1620" y="601"/>
                    <a:pt x="1546" y="607"/>
                    <a:pt x="1471" y="607"/>
                  </a:cubicBezTo>
                  <a:cubicBezTo>
                    <a:pt x="1398" y="601"/>
                    <a:pt x="1320" y="604"/>
                    <a:pt x="1245" y="593"/>
                  </a:cubicBezTo>
                  <a:cubicBezTo>
                    <a:pt x="1097" y="584"/>
                    <a:pt x="949" y="543"/>
                    <a:pt x="807" y="499"/>
                  </a:cubicBezTo>
                  <a:cubicBezTo>
                    <a:pt x="665" y="452"/>
                    <a:pt x="530" y="384"/>
                    <a:pt x="405" y="303"/>
                  </a:cubicBezTo>
                  <a:cubicBezTo>
                    <a:pt x="284" y="222"/>
                    <a:pt x="166" y="124"/>
                    <a:pt x="71" y="17"/>
                  </a:cubicBezTo>
                  <a:lnTo>
                    <a:pt x="71" y="13"/>
                  </a:lnTo>
                  <a:cubicBezTo>
                    <a:pt x="64" y="4"/>
                    <a:pt x="54" y="0"/>
                    <a:pt x="44" y="0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78;p33"/>
            <p:cNvSpPr/>
            <p:nvPr/>
          </p:nvSpPr>
          <p:spPr>
            <a:xfrm>
              <a:off x="2300600" y="1891125"/>
              <a:ext cx="31000" cy="21100"/>
            </a:xfrm>
            <a:custGeom>
              <a:avLst/>
              <a:gdLst/>
              <a:ahLst/>
              <a:cxnLst/>
              <a:rect l="l" t="t" r="r" b="b"/>
              <a:pathLst>
                <a:path w="1240" h="844" extrusionOk="0">
                  <a:moveTo>
                    <a:pt x="1222" y="1"/>
                  </a:moveTo>
                  <a:cubicBezTo>
                    <a:pt x="1104" y="35"/>
                    <a:pt x="987" y="71"/>
                    <a:pt x="878" y="125"/>
                  </a:cubicBezTo>
                  <a:cubicBezTo>
                    <a:pt x="767" y="176"/>
                    <a:pt x="659" y="237"/>
                    <a:pt x="557" y="308"/>
                  </a:cubicBezTo>
                  <a:cubicBezTo>
                    <a:pt x="355" y="443"/>
                    <a:pt x="169" y="605"/>
                    <a:pt x="11" y="794"/>
                  </a:cubicBezTo>
                  <a:cubicBezTo>
                    <a:pt x="1" y="807"/>
                    <a:pt x="1" y="828"/>
                    <a:pt x="15" y="837"/>
                  </a:cubicBezTo>
                  <a:cubicBezTo>
                    <a:pt x="20" y="841"/>
                    <a:pt x="26" y="843"/>
                    <a:pt x="33" y="843"/>
                  </a:cubicBezTo>
                  <a:cubicBezTo>
                    <a:pt x="42" y="843"/>
                    <a:pt x="52" y="839"/>
                    <a:pt x="58" y="831"/>
                  </a:cubicBezTo>
                  <a:cubicBezTo>
                    <a:pt x="207" y="645"/>
                    <a:pt x="389" y="480"/>
                    <a:pt x="585" y="342"/>
                  </a:cubicBezTo>
                  <a:cubicBezTo>
                    <a:pt x="683" y="274"/>
                    <a:pt x="784" y="210"/>
                    <a:pt x="892" y="159"/>
                  </a:cubicBezTo>
                  <a:cubicBezTo>
                    <a:pt x="999" y="102"/>
                    <a:pt x="1114" y="61"/>
                    <a:pt x="1229" y="24"/>
                  </a:cubicBezTo>
                  <a:cubicBezTo>
                    <a:pt x="1236" y="24"/>
                    <a:pt x="1239" y="18"/>
                    <a:pt x="1236" y="10"/>
                  </a:cubicBezTo>
                  <a:cubicBezTo>
                    <a:pt x="1236" y="4"/>
                    <a:pt x="1229" y="1"/>
                    <a:pt x="1222" y="1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79;p33"/>
            <p:cNvSpPr/>
            <p:nvPr/>
          </p:nvSpPr>
          <p:spPr>
            <a:xfrm>
              <a:off x="2293175" y="1913075"/>
              <a:ext cx="34025" cy="15700"/>
            </a:xfrm>
            <a:custGeom>
              <a:avLst/>
              <a:gdLst/>
              <a:ahLst/>
              <a:cxnLst/>
              <a:rect l="l" t="t" r="r" b="b"/>
              <a:pathLst>
                <a:path w="1361" h="628" extrusionOk="0">
                  <a:moveTo>
                    <a:pt x="38" y="1"/>
                  </a:moveTo>
                  <a:cubicBezTo>
                    <a:pt x="33" y="1"/>
                    <a:pt x="26" y="3"/>
                    <a:pt x="21" y="7"/>
                  </a:cubicBezTo>
                  <a:cubicBezTo>
                    <a:pt x="8" y="13"/>
                    <a:pt x="1" y="34"/>
                    <a:pt x="11" y="48"/>
                  </a:cubicBezTo>
                  <a:cubicBezTo>
                    <a:pt x="82" y="162"/>
                    <a:pt x="180" y="243"/>
                    <a:pt x="281" y="317"/>
                  </a:cubicBezTo>
                  <a:cubicBezTo>
                    <a:pt x="385" y="388"/>
                    <a:pt x="500" y="442"/>
                    <a:pt x="619" y="486"/>
                  </a:cubicBezTo>
                  <a:cubicBezTo>
                    <a:pt x="733" y="533"/>
                    <a:pt x="858" y="560"/>
                    <a:pt x="980" y="584"/>
                  </a:cubicBezTo>
                  <a:cubicBezTo>
                    <a:pt x="1041" y="594"/>
                    <a:pt x="1101" y="604"/>
                    <a:pt x="1162" y="610"/>
                  </a:cubicBezTo>
                  <a:lnTo>
                    <a:pt x="1347" y="627"/>
                  </a:lnTo>
                  <a:cubicBezTo>
                    <a:pt x="1354" y="627"/>
                    <a:pt x="1360" y="624"/>
                    <a:pt x="1360" y="618"/>
                  </a:cubicBezTo>
                  <a:cubicBezTo>
                    <a:pt x="1360" y="610"/>
                    <a:pt x="1357" y="607"/>
                    <a:pt x="1351" y="607"/>
                  </a:cubicBezTo>
                  <a:lnTo>
                    <a:pt x="1165" y="587"/>
                  </a:lnTo>
                  <a:cubicBezTo>
                    <a:pt x="1105" y="577"/>
                    <a:pt x="1044" y="567"/>
                    <a:pt x="983" y="554"/>
                  </a:cubicBezTo>
                  <a:cubicBezTo>
                    <a:pt x="865" y="526"/>
                    <a:pt x="747" y="496"/>
                    <a:pt x="632" y="448"/>
                  </a:cubicBezTo>
                  <a:cubicBezTo>
                    <a:pt x="521" y="401"/>
                    <a:pt x="409" y="344"/>
                    <a:pt x="312" y="273"/>
                  </a:cubicBezTo>
                  <a:cubicBezTo>
                    <a:pt x="214" y="202"/>
                    <a:pt x="122" y="118"/>
                    <a:pt x="65" y="20"/>
                  </a:cubicBezTo>
                  <a:lnTo>
                    <a:pt x="61" y="17"/>
                  </a:lnTo>
                  <a:lnTo>
                    <a:pt x="61" y="13"/>
                  </a:lnTo>
                  <a:cubicBezTo>
                    <a:pt x="56" y="5"/>
                    <a:pt x="47" y="1"/>
                    <a:pt x="38" y="1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80;p33"/>
            <p:cNvSpPr/>
            <p:nvPr/>
          </p:nvSpPr>
          <p:spPr>
            <a:xfrm>
              <a:off x="2330550" y="1902775"/>
              <a:ext cx="22575" cy="8975"/>
            </a:xfrm>
            <a:custGeom>
              <a:avLst/>
              <a:gdLst/>
              <a:ahLst/>
              <a:cxnLst/>
              <a:rect l="l" t="t" r="r" b="b"/>
              <a:pathLst>
                <a:path w="903" h="359" extrusionOk="0">
                  <a:moveTo>
                    <a:pt x="26" y="0"/>
                  </a:moveTo>
                  <a:cubicBezTo>
                    <a:pt x="22" y="0"/>
                    <a:pt x="18" y="1"/>
                    <a:pt x="14" y="4"/>
                  </a:cubicBezTo>
                  <a:cubicBezTo>
                    <a:pt x="4" y="10"/>
                    <a:pt x="1" y="24"/>
                    <a:pt x="7" y="38"/>
                  </a:cubicBezTo>
                  <a:cubicBezTo>
                    <a:pt x="55" y="111"/>
                    <a:pt x="119" y="159"/>
                    <a:pt x="189" y="200"/>
                  </a:cubicBezTo>
                  <a:cubicBezTo>
                    <a:pt x="261" y="243"/>
                    <a:pt x="335" y="273"/>
                    <a:pt x="412" y="293"/>
                  </a:cubicBezTo>
                  <a:cubicBezTo>
                    <a:pt x="490" y="318"/>
                    <a:pt x="568" y="331"/>
                    <a:pt x="649" y="345"/>
                  </a:cubicBezTo>
                  <a:cubicBezTo>
                    <a:pt x="726" y="351"/>
                    <a:pt x="807" y="358"/>
                    <a:pt x="885" y="358"/>
                  </a:cubicBezTo>
                  <a:cubicBezTo>
                    <a:pt x="895" y="358"/>
                    <a:pt x="898" y="354"/>
                    <a:pt x="898" y="345"/>
                  </a:cubicBezTo>
                  <a:cubicBezTo>
                    <a:pt x="902" y="338"/>
                    <a:pt x="895" y="331"/>
                    <a:pt x="888" y="331"/>
                  </a:cubicBezTo>
                  <a:cubicBezTo>
                    <a:pt x="807" y="328"/>
                    <a:pt x="730" y="324"/>
                    <a:pt x="652" y="310"/>
                  </a:cubicBezTo>
                  <a:cubicBezTo>
                    <a:pt x="574" y="301"/>
                    <a:pt x="497" y="284"/>
                    <a:pt x="423" y="260"/>
                  </a:cubicBezTo>
                  <a:cubicBezTo>
                    <a:pt x="348" y="237"/>
                    <a:pt x="278" y="206"/>
                    <a:pt x="210" y="166"/>
                  </a:cubicBezTo>
                  <a:cubicBezTo>
                    <a:pt x="146" y="125"/>
                    <a:pt x="85" y="75"/>
                    <a:pt x="48" y="14"/>
                  </a:cubicBezTo>
                  <a:lnTo>
                    <a:pt x="44" y="10"/>
                  </a:lnTo>
                  <a:cubicBezTo>
                    <a:pt x="40" y="4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81;p33"/>
            <p:cNvSpPr/>
            <p:nvPr/>
          </p:nvSpPr>
          <p:spPr>
            <a:xfrm>
              <a:off x="2208225" y="1859875"/>
              <a:ext cx="80100" cy="140625"/>
            </a:xfrm>
            <a:custGeom>
              <a:avLst/>
              <a:gdLst/>
              <a:ahLst/>
              <a:cxnLst/>
              <a:rect l="l" t="t" r="r" b="b"/>
              <a:pathLst>
                <a:path w="3204" h="5625" extrusionOk="0">
                  <a:moveTo>
                    <a:pt x="2697" y="1"/>
                  </a:moveTo>
                  <a:cubicBezTo>
                    <a:pt x="2335" y="1"/>
                    <a:pt x="1751" y="941"/>
                    <a:pt x="1017" y="2277"/>
                  </a:cubicBezTo>
                  <a:cubicBezTo>
                    <a:pt x="142" y="3862"/>
                    <a:pt x="1" y="5573"/>
                    <a:pt x="1" y="5573"/>
                  </a:cubicBezTo>
                  <a:cubicBezTo>
                    <a:pt x="98" y="5612"/>
                    <a:pt x="178" y="5624"/>
                    <a:pt x="241" y="5624"/>
                  </a:cubicBezTo>
                  <a:cubicBezTo>
                    <a:pt x="359" y="5624"/>
                    <a:pt x="416" y="5580"/>
                    <a:pt x="416" y="5580"/>
                  </a:cubicBezTo>
                  <a:cubicBezTo>
                    <a:pt x="220" y="4641"/>
                    <a:pt x="1580" y="2151"/>
                    <a:pt x="2106" y="1335"/>
                  </a:cubicBezTo>
                  <a:cubicBezTo>
                    <a:pt x="2629" y="515"/>
                    <a:pt x="3204" y="552"/>
                    <a:pt x="2880" y="106"/>
                  </a:cubicBezTo>
                  <a:cubicBezTo>
                    <a:pt x="2827" y="35"/>
                    <a:pt x="2766" y="1"/>
                    <a:pt x="2697" y="1"/>
                  </a:cubicBezTo>
                  <a:close/>
                </a:path>
              </a:pathLst>
            </a:custGeom>
            <a:solidFill>
              <a:srgbClr val="5B3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82;p33"/>
            <p:cNvSpPr/>
            <p:nvPr/>
          </p:nvSpPr>
          <p:spPr>
            <a:xfrm>
              <a:off x="2208225" y="1859875"/>
              <a:ext cx="80100" cy="140625"/>
            </a:xfrm>
            <a:custGeom>
              <a:avLst/>
              <a:gdLst/>
              <a:ahLst/>
              <a:cxnLst/>
              <a:rect l="l" t="t" r="r" b="b"/>
              <a:pathLst>
                <a:path w="3204" h="5625" extrusionOk="0">
                  <a:moveTo>
                    <a:pt x="2699" y="1"/>
                  </a:moveTo>
                  <a:cubicBezTo>
                    <a:pt x="2670" y="1"/>
                    <a:pt x="2640" y="7"/>
                    <a:pt x="2609" y="19"/>
                  </a:cubicBezTo>
                  <a:cubicBezTo>
                    <a:pt x="2727" y="127"/>
                    <a:pt x="2896" y="360"/>
                    <a:pt x="2606" y="603"/>
                  </a:cubicBezTo>
                  <a:cubicBezTo>
                    <a:pt x="2198" y="940"/>
                    <a:pt x="939" y="2540"/>
                    <a:pt x="622" y="4004"/>
                  </a:cubicBezTo>
                  <a:cubicBezTo>
                    <a:pt x="402" y="5023"/>
                    <a:pt x="234" y="5306"/>
                    <a:pt x="28" y="5354"/>
                  </a:cubicBezTo>
                  <a:cubicBezTo>
                    <a:pt x="8" y="5492"/>
                    <a:pt x="1" y="5573"/>
                    <a:pt x="1" y="5573"/>
                  </a:cubicBezTo>
                  <a:cubicBezTo>
                    <a:pt x="98" y="5612"/>
                    <a:pt x="178" y="5624"/>
                    <a:pt x="241" y="5624"/>
                  </a:cubicBezTo>
                  <a:cubicBezTo>
                    <a:pt x="359" y="5624"/>
                    <a:pt x="416" y="5580"/>
                    <a:pt x="416" y="5580"/>
                  </a:cubicBezTo>
                  <a:cubicBezTo>
                    <a:pt x="220" y="4641"/>
                    <a:pt x="1580" y="2151"/>
                    <a:pt x="2106" y="1335"/>
                  </a:cubicBezTo>
                  <a:cubicBezTo>
                    <a:pt x="2629" y="515"/>
                    <a:pt x="3204" y="552"/>
                    <a:pt x="2880" y="106"/>
                  </a:cubicBezTo>
                  <a:cubicBezTo>
                    <a:pt x="2827" y="35"/>
                    <a:pt x="2766" y="1"/>
                    <a:pt x="2699" y="1"/>
                  </a:cubicBezTo>
                  <a:close/>
                </a:path>
              </a:pathLst>
            </a:custGeom>
            <a:solidFill>
              <a:srgbClr val="4C2A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333;p32"/>
          <p:cNvSpPr txBox="1">
            <a:spLocks/>
          </p:cNvSpPr>
          <p:nvPr/>
        </p:nvSpPr>
        <p:spPr>
          <a:xfrm>
            <a:off x="477713" y="1223422"/>
            <a:ext cx="7651462" cy="301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Poppins"/>
              <a:buAutoNum type="arabi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rabi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alphaL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AutoNum type="romanLcPeriod"/>
              <a:defRPr sz="13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48895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 професійне зростання</a:t>
            </a:r>
          </a:p>
          <a:p>
            <a:pPr marL="48895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стимулюючого та безпечного середовища</a:t>
            </a:r>
          </a:p>
          <a:p>
            <a:pPr marL="48895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інноваційних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розвитку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комунікативних навичок</a:t>
            </a:r>
          </a:p>
          <a:p>
            <a:pPr marL="48895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Індивідуалізований підхід до кожного учня</a:t>
            </a:r>
          </a:p>
          <a:p>
            <a:pPr marL="48895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Прищеплення шанобливого ставлення до культури та традицій України</a:t>
            </a:r>
          </a:p>
          <a:p>
            <a:pPr marL="48895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34;p32"/>
          <p:cNvSpPr txBox="1">
            <a:spLocks noGrp="1"/>
          </p:cNvSpPr>
          <p:nvPr>
            <p:ph type="title"/>
          </p:nvPr>
        </p:nvSpPr>
        <p:spPr>
          <a:xfrm>
            <a:off x="304066" y="-700359"/>
            <a:ext cx="8494053" cy="1945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lnSpc>
                <a:spcPct val="100000"/>
              </a:lnSpc>
            </a:pPr>
            <a:r>
              <a:rPr lang="uk-UA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Моя педагогічна </a:t>
            </a:r>
            <a:r>
              <a:rPr lang="uk-UA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візія</a:t>
            </a:r>
            <a:r>
              <a:rPr lang="uk-UA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</a:t>
            </a:r>
            <a:endParaRPr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2"/>
          </p:nvPr>
        </p:nvSpPr>
        <p:spPr>
          <a:xfrm>
            <a:off x="502920" y="190500"/>
            <a:ext cx="8031480" cy="929640"/>
          </a:xfrm>
        </p:spPr>
        <p:txBody>
          <a:bodyPr/>
          <a:lstStyle/>
          <a:p>
            <a:r>
              <a:rPr lang="uk-UA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Підвищення кваліфікації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0331461"/>
              </p:ext>
            </p:extLst>
          </p:nvPr>
        </p:nvGraphicFramePr>
        <p:xfrm>
          <a:off x="586740" y="1005842"/>
          <a:ext cx="8039100" cy="3383278"/>
        </p:xfrm>
        <a:graphic>
          <a:graphicData uri="http://schemas.openxmlformats.org/drawingml/2006/table">
            <a:tbl>
              <a:tblPr firstRow="1" bandRow="1">
                <a:tableStyleId>{6B43716A-038C-461B-8CD2-AB6FE60A3F92}</a:tableStyleId>
              </a:tblPr>
              <a:tblGrid>
                <a:gridCol w="731520"/>
                <a:gridCol w="1592580"/>
                <a:gridCol w="4884420"/>
                <a:gridCol w="830580"/>
              </a:tblGrid>
              <a:tr h="378395">
                <a:tc>
                  <a:txBody>
                    <a:bodyPr/>
                    <a:lstStyle/>
                    <a:p>
                      <a:r>
                        <a:rPr lang="uk-UA" sz="1050" b="1" dirty="0" smtClean="0"/>
                        <a:t>Рік</a:t>
                      </a:r>
                      <a:endParaRPr lang="ru-RU" sz="105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50" b="1" dirty="0" smtClean="0"/>
                        <a:t>Платформа</a:t>
                      </a:r>
                      <a:endParaRPr lang="ru-RU" sz="105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50" b="1" dirty="0" smtClean="0"/>
                        <a:t>Тема </a:t>
                      </a:r>
                      <a:endParaRPr lang="ru-RU" sz="105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50" b="1" dirty="0" smtClean="0"/>
                        <a:t>Кількість годин</a:t>
                      </a:r>
                      <a:endParaRPr lang="ru-RU" sz="105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4313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2019</a:t>
                      </a:r>
                      <a:endParaRPr lang="ru-RU" sz="1100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ІППОЧО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Державний стандарт початкової</a:t>
                      </a:r>
                      <a:r>
                        <a:rPr lang="uk-UA" sz="1100" baseline="0" dirty="0" smtClean="0"/>
                        <a:t> освіти</a:t>
                      </a:r>
                      <a:endParaRPr lang="ru-RU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30 </a:t>
                      </a:r>
                      <a:endParaRPr lang="ru-RU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6765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2020</a:t>
                      </a:r>
                      <a:endParaRPr lang="ru-RU" sz="1100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ІППОЧО</a:t>
                      </a:r>
                      <a:endParaRPr lang="ru-RU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uk-UA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 smtClean="0"/>
                        <a:t>PROMETHEUS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Нові професійні цінності, ролі і завдання сучасного</a:t>
                      </a:r>
                      <a:r>
                        <a:rPr lang="uk-UA" sz="1100" baseline="0" dirty="0" smtClean="0"/>
                        <a:t> учителя іноземних мов НУШ</a:t>
                      </a:r>
                    </a:p>
                    <a:p>
                      <a:r>
                        <a:rPr lang="uk-UA" sz="1100" baseline="0" dirty="0" smtClean="0"/>
                        <a:t>Протидія та попередження </a:t>
                      </a:r>
                      <a:r>
                        <a:rPr lang="uk-UA" sz="1100" baseline="0" dirty="0" err="1" smtClean="0"/>
                        <a:t>булінгу</a:t>
                      </a:r>
                      <a:r>
                        <a:rPr lang="uk-UA" sz="1100" baseline="0" dirty="0" smtClean="0"/>
                        <a:t> в закладах освіти</a:t>
                      </a:r>
                      <a:endParaRPr lang="ru-RU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30</a:t>
                      </a:r>
                      <a:endParaRPr lang="ru-RU" sz="1100" dirty="0" smtClean="0"/>
                    </a:p>
                    <a:p>
                      <a:pPr algn="ctr"/>
                      <a:endParaRPr lang="uk-UA" sz="1100" dirty="0" smtClean="0"/>
                    </a:p>
                    <a:p>
                      <a:pPr algn="ctr"/>
                      <a:r>
                        <a:rPr lang="uk-UA" sz="1100" dirty="0" smtClean="0"/>
                        <a:t>80</a:t>
                      </a:r>
                      <a:endParaRPr lang="ru-RU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3865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2021</a:t>
                      </a:r>
                      <a:endParaRPr lang="ru-RU" sz="1100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PROMETHEUS</a:t>
                      </a:r>
                      <a:endParaRPr lang="ru-RU" sz="1100" dirty="0" smtClean="0"/>
                    </a:p>
                    <a:p>
                      <a:r>
                        <a:rPr lang="uk-UA" sz="1100" dirty="0" smtClean="0"/>
                        <a:t>ЦПРПП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Освітні інструменти </a:t>
                      </a:r>
                      <a:r>
                        <a:rPr lang="uk-UA" sz="1100" dirty="0" err="1" smtClean="0"/>
                        <a:t>кртитичного</a:t>
                      </a:r>
                      <a:r>
                        <a:rPr lang="uk-UA" sz="1100" baseline="0" dirty="0" smtClean="0"/>
                        <a:t> мислення</a:t>
                      </a:r>
                      <a:endParaRPr lang="ru-RU" sz="1100" baseline="0" dirty="0" smtClean="0"/>
                    </a:p>
                    <a:p>
                      <a:r>
                        <a:rPr lang="uk-UA" sz="1100" baseline="0" dirty="0" smtClean="0"/>
                        <a:t>Створення цифрових навчальних ресурсів</a:t>
                      </a:r>
                      <a:endParaRPr lang="ru-RU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60</a:t>
                      </a:r>
                      <a:endParaRPr lang="ru-RU" sz="1100" dirty="0" smtClean="0"/>
                    </a:p>
                    <a:p>
                      <a:pPr algn="ctr"/>
                      <a:r>
                        <a:rPr lang="uk-UA" sz="1100" dirty="0" smtClean="0"/>
                        <a:t>12</a:t>
                      </a:r>
                      <a:endParaRPr lang="ru-RU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8395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2022</a:t>
                      </a:r>
                      <a:endParaRPr lang="ru-RU" sz="1100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British Council </a:t>
                      </a:r>
                      <a:r>
                        <a:rPr lang="uk-UA" sz="1100" dirty="0" smtClean="0"/>
                        <a:t>і</a:t>
                      </a:r>
                      <a:r>
                        <a:rPr lang="uk-UA" sz="1100" baseline="0" dirty="0" smtClean="0"/>
                        <a:t> МОН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 smtClean="0"/>
                        <a:t>PROMETHEUS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Навчання учнів 5-9 класів в умовах реформування</a:t>
                      </a:r>
                      <a:r>
                        <a:rPr lang="uk-UA" sz="1100" baseline="0" dirty="0" smtClean="0"/>
                        <a:t> іншомовної галузі освіти</a:t>
                      </a:r>
                    </a:p>
                    <a:p>
                      <a:r>
                        <a:rPr lang="uk-UA" sz="1100" baseline="0" dirty="0" smtClean="0"/>
                        <a:t>Навчання з попередження ризиків від вибухонебезпечних предметів</a:t>
                      </a:r>
                    </a:p>
                    <a:p>
                      <a:r>
                        <a:rPr lang="uk-UA" sz="1100" dirty="0" smtClean="0"/>
                        <a:t>Перша </a:t>
                      </a:r>
                      <a:r>
                        <a:rPr lang="uk-UA" sz="1100" dirty="0" err="1" smtClean="0"/>
                        <a:t>домедична</a:t>
                      </a:r>
                      <a:r>
                        <a:rPr lang="uk-UA" sz="1100" dirty="0" smtClean="0"/>
                        <a:t> допомога в умовах війни</a:t>
                      </a:r>
                      <a:endParaRPr lang="ru-RU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30</a:t>
                      </a:r>
                      <a:endParaRPr lang="ru-RU" sz="1100" dirty="0" smtClean="0"/>
                    </a:p>
                    <a:p>
                      <a:pPr algn="ctr"/>
                      <a:endParaRPr lang="uk-UA" sz="1100" dirty="0" smtClean="0"/>
                    </a:p>
                    <a:p>
                      <a:pPr algn="ctr"/>
                      <a:r>
                        <a:rPr lang="uk-UA" sz="1100" dirty="0" smtClean="0"/>
                        <a:t>30</a:t>
                      </a:r>
                      <a:endParaRPr lang="ru-RU" sz="1100" dirty="0" smtClean="0"/>
                    </a:p>
                    <a:p>
                      <a:pPr algn="ctr"/>
                      <a:r>
                        <a:rPr lang="uk-UA" sz="1100" dirty="0" smtClean="0"/>
                        <a:t>15</a:t>
                      </a:r>
                      <a:endParaRPr lang="ru-RU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8395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2023</a:t>
                      </a:r>
                      <a:endParaRPr lang="ru-RU" sz="1100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ІППО</a:t>
                      </a:r>
                      <a:endParaRPr lang="ru-RU" sz="1100" dirty="0" smtClean="0"/>
                    </a:p>
                    <a:p>
                      <a:endParaRPr lang="uk-UA" sz="1100" dirty="0" smtClean="0"/>
                    </a:p>
                    <a:p>
                      <a:endParaRPr lang="uk-UA" sz="1100" dirty="0" smtClean="0"/>
                    </a:p>
                    <a:p>
                      <a:r>
                        <a:rPr lang="uk-UA" sz="1100" dirty="0" err="1" smtClean="0"/>
                        <a:t>Освіторія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Створення безпечного, відкритого та інклюзивного середовища в закладах освіти</a:t>
                      </a:r>
                    </a:p>
                    <a:p>
                      <a:r>
                        <a:rPr lang="uk-UA" sz="1100" dirty="0" smtClean="0"/>
                        <a:t>Психологічна підтримка дітей та дорослих в умовах війни</a:t>
                      </a:r>
                      <a:r>
                        <a:rPr lang="uk-UA" sz="1100" baseline="0" dirty="0" smtClean="0"/>
                        <a:t> </a:t>
                      </a:r>
                    </a:p>
                    <a:p>
                      <a:r>
                        <a:rPr lang="uk-UA" sz="1100" dirty="0" smtClean="0"/>
                        <a:t>Розумію: курс психолого-емоційної підтримки</a:t>
                      </a:r>
                      <a:endParaRPr lang="ru-RU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15</a:t>
                      </a:r>
                      <a:endParaRPr lang="ru-RU" sz="1100" dirty="0" smtClean="0"/>
                    </a:p>
                    <a:p>
                      <a:pPr algn="ctr"/>
                      <a:endParaRPr lang="uk-UA" sz="1100" dirty="0" smtClean="0"/>
                    </a:p>
                    <a:p>
                      <a:pPr algn="ctr"/>
                      <a:r>
                        <a:rPr lang="uk-UA" sz="1100" dirty="0" smtClean="0"/>
                        <a:t>2</a:t>
                      </a:r>
                    </a:p>
                    <a:p>
                      <a:pPr algn="ctr"/>
                      <a:r>
                        <a:rPr lang="uk-UA" sz="1100" dirty="0" smtClean="0"/>
                        <a:t>30</a:t>
                      </a:r>
                      <a:endParaRPr lang="ru-RU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741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859;p31"/>
          <p:cNvSpPr/>
          <p:nvPr/>
        </p:nvSpPr>
        <p:spPr>
          <a:xfrm rot="10800000" flipH="1">
            <a:off x="7498425" y="4124089"/>
            <a:ext cx="1289335" cy="685011"/>
          </a:xfrm>
          <a:custGeom>
            <a:avLst/>
            <a:gdLst/>
            <a:ahLst/>
            <a:cxnLst/>
            <a:rect l="l" t="t" r="r" b="b"/>
            <a:pathLst>
              <a:path w="30174" h="16049" extrusionOk="0">
                <a:moveTo>
                  <a:pt x="1" y="1"/>
                </a:moveTo>
                <a:cubicBezTo>
                  <a:pt x="7986" y="12278"/>
                  <a:pt x="19203" y="16049"/>
                  <a:pt x="28402" y="16049"/>
                </a:cubicBezTo>
                <a:cubicBezTo>
                  <a:pt x="29002" y="16049"/>
                  <a:pt x="29593" y="16033"/>
                  <a:pt x="30174" y="16002"/>
                </a:cubicBezTo>
                <a:lnTo>
                  <a:pt x="30174" y="2248"/>
                </a:lnTo>
                <a:cubicBezTo>
                  <a:pt x="30174" y="1007"/>
                  <a:pt x="29168" y="1"/>
                  <a:pt x="279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458;p31"/>
          <p:cNvGrpSpPr/>
          <p:nvPr/>
        </p:nvGrpSpPr>
        <p:grpSpPr>
          <a:xfrm rot="407175">
            <a:off x="7343072" y="1115837"/>
            <a:ext cx="1229032" cy="3722769"/>
            <a:chOff x="4034094" y="608483"/>
            <a:chExt cx="1229022" cy="3722737"/>
          </a:xfrm>
        </p:grpSpPr>
        <p:grpSp>
          <p:nvGrpSpPr>
            <p:cNvPr id="14" name="Google Shape;1459;p31"/>
            <p:cNvGrpSpPr/>
            <p:nvPr/>
          </p:nvGrpSpPr>
          <p:grpSpPr>
            <a:xfrm rot="-656623">
              <a:off x="4379494" y="626104"/>
              <a:ext cx="537898" cy="3687612"/>
              <a:chOff x="4482610" y="651746"/>
              <a:chExt cx="486967" cy="3339283"/>
            </a:xfrm>
          </p:grpSpPr>
          <p:sp>
            <p:nvSpPr>
              <p:cNvPr id="26" name="Google Shape;1460;p31"/>
              <p:cNvSpPr/>
              <p:nvPr/>
            </p:nvSpPr>
            <p:spPr>
              <a:xfrm rot="287303">
                <a:off x="4792421" y="758998"/>
                <a:ext cx="22494" cy="634532"/>
              </a:xfrm>
              <a:custGeom>
                <a:avLst/>
                <a:gdLst/>
                <a:ahLst/>
                <a:cxnLst/>
                <a:rect l="l" t="t" r="r" b="b"/>
                <a:pathLst>
                  <a:path w="325" h="9168" extrusionOk="0">
                    <a:moveTo>
                      <a:pt x="162" y="0"/>
                    </a:moveTo>
                    <a:cubicBezTo>
                      <a:pt x="73" y="0"/>
                      <a:pt x="0" y="66"/>
                      <a:pt x="0" y="147"/>
                    </a:cubicBezTo>
                    <a:lnTo>
                      <a:pt x="0" y="9022"/>
                    </a:lnTo>
                    <a:cubicBezTo>
                      <a:pt x="0" y="9102"/>
                      <a:pt x="73" y="9168"/>
                      <a:pt x="162" y="9168"/>
                    </a:cubicBezTo>
                    <a:cubicBezTo>
                      <a:pt x="251" y="9168"/>
                      <a:pt x="325" y="9102"/>
                      <a:pt x="325" y="9022"/>
                    </a:cubicBezTo>
                    <a:lnTo>
                      <a:pt x="325" y="147"/>
                    </a:lnTo>
                    <a:cubicBezTo>
                      <a:pt x="325" y="66"/>
                      <a:pt x="251" y="0"/>
                      <a:pt x="1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461;p31"/>
              <p:cNvSpPr/>
              <p:nvPr/>
            </p:nvSpPr>
            <p:spPr>
              <a:xfrm rot="287303">
                <a:off x="4813242" y="698034"/>
                <a:ext cx="36336" cy="3107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49" extrusionOk="0">
                    <a:moveTo>
                      <a:pt x="300" y="1"/>
                    </a:moveTo>
                    <a:cubicBezTo>
                      <a:pt x="101" y="1"/>
                      <a:pt x="1" y="242"/>
                      <a:pt x="142" y="383"/>
                    </a:cubicBezTo>
                    <a:cubicBezTo>
                      <a:pt x="188" y="428"/>
                      <a:pt x="244" y="449"/>
                      <a:pt x="299" y="449"/>
                    </a:cubicBezTo>
                    <a:cubicBezTo>
                      <a:pt x="414" y="449"/>
                      <a:pt x="524" y="360"/>
                      <a:pt x="524" y="225"/>
                    </a:cubicBezTo>
                    <a:cubicBezTo>
                      <a:pt x="524" y="101"/>
                      <a:pt x="424" y="1"/>
                      <a:pt x="3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" name="Google Shape;1462;p31"/>
              <p:cNvGrpSpPr/>
              <p:nvPr/>
            </p:nvGrpSpPr>
            <p:grpSpPr>
              <a:xfrm>
                <a:off x="4482610" y="651746"/>
                <a:ext cx="486967" cy="3339283"/>
                <a:chOff x="4482459" y="651729"/>
                <a:chExt cx="475926" cy="3263569"/>
              </a:xfrm>
            </p:grpSpPr>
            <p:sp>
              <p:nvSpPr>
                <p:cNvPr id="29" name="Google Shape;1463;p31"/>
                <p:cNvSpPr/>
                <p:nvPr/>
              </p:nvSpPr>
              <p:spPr>
                <a:xfrm rot="287303">
                  <a:off x="4505403" y="2925975"/>
                  <a:ext cx="237811" cy="559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" h="8086" extrusionOk="0">
                      <a:moveTo>
                        <a:pt x="1" y="1"/>
                      </a:moveTo>
                      <a:lnTo>
                        <a:pt x="421" y="8086"/>
                      </a:lnTo>
                      <a:lnTo>
                        <a:pt x="3015" y="8086"/>
                      </a:lnTo>
                      <a:lnTo>
                        <a:pt x="343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464;p31"/>
                <p:cNvSpPr/>
                <p:nvPr/>
              </p:nvSpPr>
              <p:spPr>
                <a:xfrm rot="287303">
                  <a:off x="4583331" y="1614612"/>
                  <a:ext cx="238088" cy="1314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" h="18995" extrusionOk="0">
                      <a:moveTo>
                        <a:pt x="1" y="1"/>
                      </a:moveTo>
                      <a:lnTo>
                        <a:pt x="1" y="18995"/>
                      </a:lnTo>
                      <a:lnTo>
                        <a:pt x="3439" y="18995"/>
                      </a:lnTo>
                      <a:lnTo>
                        <a:pt x="343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465;p31"/>
                <p:cNvSpPr/>
                <p:nvPr/>
              </p:nvSpPr>
              <p:spPr>
                <a:xfrm rot="287303">
                  <a:off x="4515931" y="2902681"/>
                  <a:ext cx="264527" cy="35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2" h="519" extrusionOk="0">
                      <a:moveTo>
                        <a:pt x="254" y="1"/>
                      </a:moveTo>
                      <a:cubicBezTo>
                        <a:pt x="112" y="4"/>
                        <a:pt x="2" y="120"/>
                        <a:pt x="3" y="260"/>
                      </a:cubicBezTo>
                      <a:cubicBezTo>
                        <a:pt x="0" y="400"/>
                        <a:pt x="112" y="516"/>
                        <a:pt x="254" y="519"/>
                      </a:cubicBezTo>
                      <a:lnTo>
                        <a:pt x="3569" y="519"/>
                      </a:lnTo>
                      <a:cubicBezTo>
                        <a:pt x="3711" y="516"/>
                        <a:pt x="3822" y="400"/>
                        <a:pt x="3820" y="260"/>
                      </a:cubicBezTo>
                      <a:cubicBezTo>
                        <a:pt x="3822" y="120"/>
                        <a:pt x="3710" y="4"/>
                        <a:pt x="35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466;p31"/>
                <p:cNvSpPr/>
                <p:nvPr/>
              </p:nvSpPr>
              <p:spPr>
                <a:xfrm rot="287303">
                  <a:off x="4662835" y="713068"/>
                  <a:ext cx="257813" cy="914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5" h="13219" extrusionOk="0">
                      <a:moveTo>
                        <a:pt x="1863" y="0"/>
                      </a:moveTo>
                      <a:cubicBezTo>
                        <a:pt x="840" y="0"/>
                        <a:pt x="10" y="823"/>
                        <a:pt x="1" y="1845"/>
                      </a:cubicBezTo>
                      <a:lnTo>
                        <a:pt x="1" y="13200"/>
                      </a:lnTo>
                      <a:cubicBezTo>
                        <a:pt x="1" y="13207"/>
                        <a:pt x="1" y="13212"/>
                        <a:pt x="1" y="13219"/>
                      </a:cubicBezTo>
                      <a:lnTo>
                        <a:pt x="3723" y="13219"/>
                      </a:lnTo>
                      <a:cubicBezTo>
                        <a:pt x="3723" y="13214"/>
                        <a:pt x="3725" y="13207"/>
                        <a:pt x="3725" y="13200"/>
                      </a:cubicBezTo>
                      <a:lnTo>
                        <a:pt x="3725" y="1845"/>
                      </a:lnTo>
                      <a:cubicBezTo>
                        <a:pt x="3714" y="823"/>
                        <a:pt x="2884" y="0"/>
                        <a:pt x="18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467;p31"/>
                <p:cNvSpPr/>
                <p:nvPr/>
              </p:nvSpPr>
              <p:spPr>
                <a:xfrm rot="287303">
                  <a:off x="4756519" y="654220"/>
                  <a:ext cx="94751" cy="83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2117" extrusionOk="0">
                      <a:moveTo>
                        <a:pt x="685" y="1"/>
                      </a:moveTo>
                      <a:cubicBezTo>
                        <a:pt x="308" y="1"/>
                        <a:pt x="1" y="306"/>
                        <a:pt x="1" y="684"/>
                      </a:cubicBezTo>
                      <a:lnTo>
                        <a:pt x="1" y="11433"/>
                      </a:lnTo>
                      <a:cubicBezTo>
                        <a:pt x="1" y="11811"/>
                        <a:pt x="308" y="12117"/>
                        <a:pt x="685" y="12117"/>
                      </a:cubicBezTo>
                      <a:cubicBezTo>
                        <a:pt x="1063" y="12117"/>
                        <a:pt x="1369" y="11811"/>
                        <a:pt x="1369" y="11433"/>
                      </a:cubicBezTo>
                      <a:lnTo>
                        <a:pt x="1369" y="684"/>
                      </a:lnTo>
                      <a:cubicBezTo>
                        <a:pt x="1369" y="306"/>
                        <a:pt x="1063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468;p31"/>
                <p:cNvSpPr/>
                <p:nvPr/>
              </p:nvSpPr>
              <p:spPr>
                <a:xfrm rot="287303">
                  <a:off x="4503526" y="3521959"/>
                  <a:ext cx="154065" cy="387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" h="5600" extrusionOk="0">
                      <a:moveTo>
                        <a:pt x="1" y="0"/>
                      </a:moveTo>
                      <a:lnTo>
                        <a:pt x="1" y="2910"/>
                      </a:lnTo>
                      <a:lnTo>
                        <a:pt x="1123" y="5600"/>
                      </a:lnTo>
                      <a:lnTo>
                        <a:pt x="2226" y="2910"/>
                      </a:lnTo>
                      <a:lnTo>
                        <a:pt x="222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469;p31"/>
                <p:cNvSpPr/>
                <p:nvPr/>
              </p:nvSpPr>
              <p:spPr>
                <a:xfrm rot="287303">
                  <a:off x="4549714" y="3695609"/>
                  <a:ext cx="44295" cy="216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3128" extrusionOk="0">
                      <a:moveTo>
                        <a:pt x="349" y="0"/>
                      </a:moveTo>
                      <a:cubicBezTo>
                        <a:pt x="297" y="0"/>
                        <a:pt x="244" y="14"/>
                        <a:pt x="194" y="46"/>
                      </a:cubicBezTo>
                      <a:cubicBezTo>
                        <a:pt x="1" y="168"/>
                        <a:pt x="20" y="455"/>
                        <a:pt x="226" y="553"/>
                      </a:cubicBezTo>
                      <a:lnTo>
                        <a:pt x="226" y="3128"/>
                      </a:lnTo>
                      <a:lnTo>
                        <a:pt x="472" y="3128"/>
                      </a:lnTo>
                      <a:lnTo>
                        <a:pt x="472" y="553"/>
                      </a:lnTo>
                      <a:cubicBezTo>
                        <a:pt x="574" y="506"/>
                        <a:pt x="639" y="405"/>
                        <a:pt x="639" y="293"/>
                      </a:cubicBezTo>
                      <a:cubicBezTo>
                        <a:pt x="640" y="121"/>
                        <a:pt x="500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470;p31"/>
                <p:cNvSpPr/>
                <p:nvPr/>
              </p:nvSpPr>
              <p:spPr>
                <a:xfrm rot="287303">
                  <a:off x="4506499" y="3501682"/>
                  <a:ext cx="181473" cy="28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" h="409" extrusionOk="0">
                      <a:moveTo>
                        <a:pt x="205" y="0"/>
                      </a:moveTo>
                      <a:cubicBezTo>
                        <a:pt x="93" y="0"/>
                        <a:pt x="2" y="91"/>
                        <a:pt x="2" y="205"/>
                      </a:cubicBezTo>
                      <a:cubicBezTo>
                        <a:pt x="1" y="317"/>
                        <a:pt x="93" y="409"/>
                        <a:pt x="205" y="409"/>
                      </a:cubicBezTo>
                      <a:lnTo>
                        <a:pt x="2418" y="409"/>
                      </a:lnTo>
                      <a:cubicBezTo>
                        <a:pt x="2530" y="409"/>
                        <a:pt x="2621" y="317"/>
                        <a:pt x="2621" y="205"/>
                      </a:cubicBezTo>
                      <a:cubicBezTo>
                        <a:pt x="2621" y="91"/>
                        <a:pt x="2530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471;p31"/>
                <p:cNvSpPr/>
                <p:nvPr/>
              </p:nvSpPr>
              <p:spPr>
                <a:xfrm rot="287303">
                  <a:off x="4496341" y="3484545"/>
                  <a:ext cx="207496" cy="20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8" h="303" extrusionOk="0">
                      <a:moveTo>
                        <a:pt x="2848" y="1"/>
                      </a:moveTo>
                      <a:cubicBezTo>
                        <a:pt x="2847" y="1"/>
                        <a:pt x="2846" y="1"/>
                        <a:pt x="2845" y="1"/>
                      </a:cubicBezTo>
                      <a:lnTo>
                        <a:pt x="153" y="1"/>
                      </a:lnTo>
                      <a:cubicBezTo>
                        <a:pt x="69" y="1"/>
                        <a:pt x="2" y="68"/>
                        <a:pt x="2" y="152"/>
                      </a:cubicBezTo>
                      <a:cubicBezTo>
                        <a:pt x="1" y="236"/>
                        <a:pt x="69" y="303"/>
                        <a:pt x="153" y="303"/>
                      </a:cubicBezTo>
                      <a:lnTo>
                        <a:pt x="2845" y="303"/>
                      </a:lnTo>
                      <a:cubicBezTo>
                        <a:pt x="2929" y="303"/>
                        <a:pt x="2997" y="236"/>
                        <a:pt x="2997" y="152"/>
                      </a:cubicBezTo>
                      <a:cubicBezTo>
                        <a:pt x="2997" y="68"/>
                        <a:pt x="2930" y="1"/>
                        <a:pt x="2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472;p31"/>
                <p:cNvSpPr/>
                <p:nvPr/>
              </p:nvSpPr>
              <p:spPr>
                <a:xfrm rot="287303">
                  <a:off x="4595295" y="1616786"/>
                  <a:ext cx="318996" cy="48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9" h="694" extrusionOk="0">
                      <a:moveTo>
                        <a:pt x="347" y="1"/>
                      </a:moveTo>
                      <a:cubicBezTo>
                        <a:pt x="155" y="1"/>
                        <a:pt x="0" y="156"/>
                        <a:pt x="0" y="348"/>
                      </a:cubicBezTo>
                      <a:cubicBezTo>
                        <a:pt x="0" y="539"/>
                        <a:pt x="155" y="694"/>
                        <a:pt x="347" y="694"/>
                      </a:cubicBezTo>
                      <a:lnTo>
                        <a:pt x="4261" y="694"/>
                      </a:lnTo>
                      <a:cubicBezTo>
                        <a:pt x="4453" y="694"/>
                        <a:pt x="4608" y="539"/>
                        <a:pt x="4608" y="348"/>
                      </a:cubicBezTo>
                      <a:cubicBezTo>
                        <a:pt x="4608" y="156"/>
                        <a:pt x="4453" y="1"/>
                        <a:pt x="42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" name="Google Shape;1473;p31"/>
            <p:cNvGrpSpPr/>
            <p:nvPr/>
          </p:nvGrpSpPr>
          <p:grpSpPr>
            <a:xfrm rot="-656704">
              <a:off x="4379745" y="625961"/>
              <a:ext cx="537920" cy="3687781"/>
              <a:chOff x="4482459" y="651729"/>
              <a:chExt cx="475926" cy="3263569"/>
            </a:xfrm>
          </p:grpSpPr>
          <p:sp>
            <p:nvSpPr>
              <p:cNvPr id="16" name="Google Shape;1474;p31"/>
              <p:cNvSpPr/>
              <p:nvPr/>
            </p:nvSpPr>
            <p:spPr>
              <a:xfrm rot="287303">
                <a:off x="4505403" y="2925975"/>
                <a:ext cx="237811" cy="55964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8086" extrusionOk="0">
                    <a:moveTo>
                      <a:pt x="1" y="1"/>
                    </a:moveTo>
                    <a:lnTo>
                      <a:pt x="421" y="8086"/>
                    </a:lnTo>
                    <a:lnTo>
                      <a:pt x="3015" y="8086"/>
                    </a:lnTo>
                    <a:lnTo>
                      <a:pt x="34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475;p31"/>
              <p:cNvSpPr/>
              <p:nvPr/>
            </p:nvSpPr>
            <p:spPr>
              <a:xfrm rot="287303">
                <a:off x="4583331" y="1614612"/>
                <a:ext cx="238088" cy="1314674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18995" extrusionOk="0">
                    <a:moveTo>
                      <a:pt x="1" y="1"/>
                    </a:moveTo>
                    <a:lnTo>
                      <a:pt x="1" y="18995"/>
                    </a:lnTo>
                    <a:lnTo>
                      <a:pt x="3439" y="18995"/>
                    </a:lnTo>
                    <a:lnTo>
                      <a:pt x="343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476;p31"/>
              <p:cNvSpPr/>
              <p:nvPr/>
            </p:nvSpPr>
            <p:spPr>
              <a:xfrm rot="287303">
                <a:off x="4515931" y="2902681"/>
                <a:ext cx="264527" cy="35921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519" extrusionOk="0">
                    <a:moveTo>
                      <a:pt x="254" y="1"/>
                    </a:moveTo>
                    <a:cubicBezTo>
                      <a:pt x="112" y="4"/>
                      <a:pt x="2" y="120"/>
                      <a:pt x="3" y="260"/>
                    </a:cubicBezTo>
                    <a:cubicBezTo>
                      <a:pt x="0" y="400"/>
                      <a:pt x="112" y="516"/>
                      <a:pt x="254" y="519"/>
                    </a:cubicBezTo>
                    <a:lnTo>
                      <a:pt x="3569" y="519"/>
                    </a:lnTo>
                    <a:cubicBezTo>
                      <a:pt x="3711" y="516"/>
                      <a:pt x="3822" y="400"/>
                      <a:pt x="3820" y="260"/>
                    </a:cubicBezTo>
                    <a:cubicBezTo>
                      <a:pt x="3822" y="120"/>
                      <a:pt x="3710" y="4"/>
                      <a:pt x="3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477;p31"/>
              <p:cNvSpPr/>
              <p:nvPr/>
            </p:nvSpPr>
            <p:spPr>
              <a:xfrm rot="287303">
                <a:off x="4662835" y="713068"/>
                <a:ext cx="257813" cy="914908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3219" extrusionOk="0">
                    <a:moveTo>
                      <a:pt x="1863" y="0"/>
                    </a:moveTo>
                    <a:cubicBezTo>
                      <a:pt x="840" y="0"/>
                      <a:pt x="10" y="823"/>
                      <a:pt x="1" y="1845"/>
                    </a:cubicBezTo>
                    <a:lnTo>
                      <a:pt x="1" y="13200"/>
                    </a:lnTo>
                    <a:cubicBezTo>
                      <a:pt x="1" y="13207"/>
                      <a:pt x="1" y="13212"/>
                      <a:pt x="1" y="13219"/>
                    </a:cubicBezTo>
                    <a:lnTo>
                      <a:pt x="3723" y="13219"/>
                    </a:lnTo>
                    <a:cubicBezTo>
                      <a:pt x="3723" y="13214"/>
                      <a:pt x="3725" y="13207"/>
                      <a:pt x="3725" y="13200"/>
                    </a:cubicBezTo>
                    <a:lnTo>
                      <a:pt x="3725" y="1845"/>
                    </a:lnTo>
                    <a:cubicBezTo>
                      <a:pt x="3714" y="823"/>
                      <a:pt x="2884" y="0"/>
                      <a:pt x="18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478;p31"/>
              <p:cNvSpPr/>
              <p:nvPr/>
            </p:nvSpPr>
            <p:spPr>
              <a:xfrm rot="287303">
                <a:off x="4756519" y="654220"/>
                <a:ext cx="94751" cy="838637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2117" extrusionOk="0">
                    <a:moveTo>
                      <a:pt x="685" y="1"/>
                    </a:moveTo>
                    <a:cubicBezTo>
                      <a:pt x="308" y="1"/>
                      <a:pt x="1" y="306"/>
                      <a:pt x="1" y="684"/>
                    </a:cubicBezTo>
                    <a:lnTo>
                      <a:pt x="1" y="11433"/>
                    </a:lnTo>
                    <a:cubicBezTo>
                      <a:pt x="1" y="11811"/>
                      <a:pt x="308" y="12117"/>
                      <a:pt x="685" y="12117"/>
                    </a:cubicBezTo>
                    <a:cubicBezTo>
                      <a:pt x="1063" y="12117"/>
                      <a:pt x="1369" y="11811"/>
                      <a:pt x="1369" y="11433"/>
                    </a:cubicBezTo>
                    <a:lnTo>
                      <a:pt x="1369" y="684"/>
                    </a:lnTo>
                    <a:cubicBezTo>
                      <a:pt x="1369" y="306"/>
                      <a:pt x="1063" y="1"/>
                      <a:pt x="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479;p31"/>
              <p:cNvSpPr/>
              <p:nvPr/>
            </p:nvSpPr>
            <p:spPr>
              <a:xfrm rot="287303">
                <a:off x="4595295" y="1616786"/>
                <a:ext cx="318996" cy="4803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694" extrusionOk="0">
                    <a:moveTo>
                      <a:pt x="347" y="1"/>
                    </a:moveTo>
                    <a:cubicBezTo>
                      <a:pt x="155" y="1"/>
                      <a:pt x="0" y="156"/>
                      <a:pt x="0" y="348"/>
                    </a:cubicBezTo>
                    <a:cubicBezTo>
                      <a:pt x="0" y="539"/>
                      <a:pt x="155" y="694"/>
                      <a:pt x="347" y="694"/>
                    </a:cubicBezTo>
                    <a:lnTo>
                      <a:pt x="4261" y="694"/>
                    </a:lnTo>
                    <a:cubicBezTo>
                      <a:pt x="4453" y="694"/>
                      <a:pt x="4608" y="539"/>
                      <a:pt x="4608" y="348"/>
                    </a:cubicBezTo>
                    <a:cubicBezTo>
                      <a:pt x="4608" y="156"/>
                      <a:pt x="4453" y="1"/>
                      <a:pt x="4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480;p31"/>
              <p:cNvSpPr/>
              <p:nvPr/>
            </p:nvSpPr>
            <p:spPr>
              <a:xfrm rot="287303">
                <a:off x="4503526" y="3521959"/>
                <a:ext cx="154065" cy="387585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5600" extrusionOk="0">
                    <a:moveTo>
                      <a:pt x="1" y="0"/>
                    </a:moveTo>
                    <a:lnTo>
                      <a:pt x="1" y="2910"/>
                    </a:lnTo>
                    <a:lnTo>
                      <a:pt x="1123" y="5600"/>
                    </a:lnTo>
                    <a:lnTo>
                      <a:pt x="2226" y="2910"/>
                    </a:lnTo>
                    <a:lnTo>
                      <a:pt x="22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481;p31"/>
              <p:cNvSpPr/>
              <p:nvPr/>
            </p:nvSpPr>
            <p:spPr>
              <a:xfrm rot="287303">
                <a:off x="4549714" y="3695609"/>
                <a:ext cx="44295" cy="21649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128" extrusionOk="0">
                    <a:moveTo>
                      <a:pt x="349" y="0"/>
                    </a:moveTo>
                    <a:cubicBezTo>
                      <a:pt x="297" y="0"/>
                      <a:pt x="244" y="14"/>
                      <a:pt x="194" y="46"/>
                    </a:cubicBezTo>
                    <a:cubicBezTo>
                      <a:pt x="1" y="168"/>
                      <a:pt x="20" y="455"/>
                      <a:pt x="226" y="553"/>
                    </a:cubicBezTo>
                    <a:lnTo>
                      <a:pt x="226" y="3128"/>
                    </a:lnTo>
                    <a:lnTo>
                      <a:pt x="472" y="3128"/>
                    </a:lnTo>
                    <a:lnTo>
                      <a:pt x="472" y="553"/>
                    </a:lnTo>
                    <a:cubicBezTo>
                      <a:pt x="574" y="506"/>
                      <a:pt x="639" y="405"/>
                      <a:pt x="639" y="293"/>
                    </a:cubicBezTo>
                    <a:cubicBezTo>
                      <a:pt x="640" y="121"/>
                      <a:pt x="500" y="0"/>
                      <a:pt x="3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482;p31"/>
              <p:cNvSpPr/>
              <p:nvPr/>
            </p:nvSpPr>
            <p:spPr>
              <a:xfrm rot="287303">
                <a:off x="4506499" y="3501682"/>
                <a:ext cx="181473" cy="28308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09" extrusionOk="0">
                    <a:moveTo>
                      <a:pt x="205" y="0"/>
                    </a:moveTo>
                    <a:cubicBezTo>
                      <a:pt x="93" y="0"/>
                      <a:pt x="2" y="91"/>
                      <a:pt x="2" y="205"/>
                    </a:cubicBezTo>
                    <a:cubicBezTo>
                      <a:pt x="1" y="317"/>
                      <a:pt x="93" y="409"/>
                      <a:pt x="205" y="409"/>
                    </a:cubicBezTo>
                    <a:lnTo>
                      <a:pt x="2418" y="409"/>
                    </a:lnTo>
                    <a:cubicBezTo>
                      <a:pt x="2530" y="409"/>
                      <a:pt x="2621" y="317"/>
                      <a:pt x="2621" y="205"/>
                    </a:cubicBezTo>
                    <a:cubicBezTo>
                      <a:pt x="2621" y="91"/>
                      <a:pt x="2530" y="0"/>
                      <a:pt x="2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483;p31"/>
              <p:cNvSpPr/>
              <p:nvPr/>
            </p:nvSpPr>
            <p:spPr>
              <a:xfrm rot="287303">
                <a:off x="4496341" y="3484545"/>
                <a:ext cx="207496" cy="20971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303" extrusionOk="0">
                    <a:moveTo>
                      <a:pt x="2848" y="1"/>
                    </a:moveTo>
                    <a:cubicBezTo>
                      <a:pt x="2847" y="1"/>
                      <a:pt x="2846" y="1"/>
                      <a:pt x="2845" y="1"/>
                    </a:cubicBezTo>
                    <a:lnTo>
                      <a:pt x="153" y="1"/>
                    </a:lnTo>
                    <a:cubicBezTo>
                      <a:pt x="69" y="1"/>
                      <a:pt x="2" y="68"/>
                      <a:pt x="2" y="152"/>
                    </a:cubicBezTo>
                    <a:cubicBezTo>
                      <a:pt x="1" y="236"/>
                      <a:pt x="69" y="303"/>
                      <a:pt x="153" y="303"/>
                    </a:cubicBezTo>
                    <a:lnTo>
                      <a:pt x="2845" y="303"/>
                    </a:lnTo>
                    <a:cubicBezTo>
                      <a:pt x="2929" y="303"/>
                      <a:pt x="2997" y="236"/>
                      <a:pt x="2997" y="152"/>
                    </a:cubicBezTo>
                    <a:cubicBezTo>
                      <a:pt x="2997" y="68"/>
                      <a:pt x="2930" y="1"/>
                      <a:pt x="2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" name="Google Shape;690;p34"/>
          <p:cNvSpPr txBox="1">
            <a:spLocks/>
          </p:cNvSpPr>
          <p:nvPr/>
        </p:nvSpPr>
        <p:spPr>
          <a:xfrm>
            <a:off x="5506837" y="1788166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uk-UA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Google Shape;691;p34"/>
          <p:cNvSpPr txBox="1">
            <a:spLocks/>
          </p:cNvSpPr>
          <p:nvPr/>
        </p:nvSpPr>
        <p:spPr>
          <a:xfrm>
            <a:off x="1268019" y="-584283"/>
            <a:ext cx="6491584" cy="27413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Переможці ІІ етапу олімпіади з англійської мови:</a:t>
            </a:r>
          </a:p>
          <a:p>
            <a:r>
              <a:rPr lang="uk-UA" sz="2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2023-2024 </a:t>
            </a:r>
            <a:r>
              <a:rPr lang="uk-UA" sz="2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н.р</a:t>
            </a:r>
            <a:r>
              <a:rPr lang="uk-UA" sz="2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 </a:t>
            </a:r>
            <a:r>
              <a:rPr lang="uk-UA" sz="2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Штирбу</a:t>
            </a:r>
            <a:r>
              <a:rPr lang="uk-UA" sz="2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Вікторія (ІІІ), Колесник Людмила (ІІІ)</a:t>
            </a:r>
          </a:p>
          <a:p>
            <a:endParaRPr lang="en-US" sz="2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0" name="Google Shape;700;p34"/>
          <p:cNvSpPr/>
          <p:nvPr/>
        </p:nvSpPr>
        <p:spPr>
          <a:xfrm>
            <a:off x="8764689" y="16943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701;p34"/>
          <p:cNvGrpSpPr/>
          <p:nvPr/>
        </p:nvGrpSpPr>
        <p:grpSpPr>
          <a:xfrm rot="-5400000">
            <a:off x="7091808" y="714025"/>
            <a:ext cx="1810038" cy="720980"/>
            <a:chOff x="5085720" y="658171"/>
            <a:chExt cx="2249891" cy="976673"/>
          </a:xfrm>
        </p:grpSpPr>
        <p:sp>
          <p:nvSpPr>
            <p:cNvPr id="52" name="Google Shape;702;p34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3;p34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04;p34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05;p34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6;p34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7;p34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08;p34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9;p34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10;p34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711;p34"/>
          <p:cNvGrpSpPr/>
          <p:nvPr/>
        </p:nvGrpSpPr>
        <p:grpSpPr>
          <a:xfrm rot="2959420" flipH="1">
            <a:off x="8132281" y="3226083"/>
            <a:ext cx="310528" cy="361687"/>
            <a:chOff x="8496700" y="273925"/>
            <a:chExt cx="426100" cy="496300"/>
          </a:xfrm>
        </p:grpSpPr>
        <p:sp>
          <p:nvSpPr>
            <p:cNvPr id="62" name="Google Shape;712;p34"/>
            <p:cNvSpPr/>
            <p:nvPr/>
          </p:nvSpPr>
          <p:spPr>
            <a:xfrm>
              <a:off x="8676975" y="721025"/>
              <a:ext cx="49200" cy="492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13;p34"/>
            <p:cNvSpPr/>
            <p:nvPr/>
          </p:nvSpPr>
          <p:spPr>
            <a:xfrm>
              <a:off x="8496700" y="540775"/>
              <a:ext cx="49200" cy="492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14;p34"/>
            <p:cNvSpPr/>
            <p:nvPr/>
          </p:nvSpPr>
          <p:spPr>
            <a:xfrm>
              <a:off x="8873600" y="273925"/>
              <a:ext cx="49200" cy="492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715;p34"/>
          <p:cNvSpPr/>
          <p:nvPr/>
        </p:nvSpPr>
        <p:spPr>
          <a:xfrm>
            <a:off x="7940849" y="3526313"/>
            <a:ext cx="934859" cy="1617204"/>
          </a:xfrm>
          <a:custGeom>
            <a:avLst/>
            <a:gdLst/>
            <a:ahLst/>
            <a:cxnLst/>
            <a:rect l="l" t="t" r="r" b="b"/>
            <a:pathLst>
              <a:path w="8784" h="15195" extrusionOk="0">
                <a:moveTo>
                  <a:pt x="5197" y="187"/>
                </a:moveTo>
                <a:cubicBezTo>
                  <a:pt x="5461" y="187"/>
                  <a:pt x="5800" y="517"/>
                  <a:pt x="5888" y="750"/>
                </a:cubicBezTo>
                <a:cubicBezTo>
                  <a:pt x="6024" y="1103"/>
                  <a:pt x="6010" y="1516"/>
                  <a:pt x="6007" y="1887"/>
                </a:cubicBezTo>
                <a:cubicBezTo>
                  <a:pt x="5999" y="2723"/>
                  <a:pt x="5966" y="3573"/>
                  <a:pt x="5871" y="4404"/>
                </a:cubicBezTo>
                <a:cubicBezTo>
                  <a:pt x="5837" y="4691"/>
                  <a:pt x="5794" y="4974"/>
                  <a:pt x="5747" y="5258"/>
                </a:cubicBezTo>
                <a:cubicBezTo>
                  <a:pt x="5666" y="4579"/>
                  <a:pt x="5504" y="3914"/>
                  <a:pt x="5331" y="3249"/>
                </a:cubicBezTo>
                <a:cubicBezTo>
                  <a:pt x="5122" y="2427"/>
                  <a:pt x="4691" y="1333"/>
                  <a:pt x="4900" y="483"/>
                </a:cubicBezTo>
                <a:cubicBezTo>
                  <a:pt x="4953" y="268"/>
                  <a:pt x="5066" y="187"/>
                  <a:pt x="5197" y="187"/>
                </a:cubicBezTo>
                <a:close/>
                <a:moveTo>
                  <a:pt x="8072" y="2671"/>
                </a:moveTo>
                <a:cubicBezTo>
                  <a:pt x="8320" y="2671"/>
                  <a:pt x="8442" y="2893"/>
                  <a:pt x="8355" y="3165"/>
                </a:cubicBezTo>
                <a:cubicBezTo>
                  <a:pt x="8102" y="3962"/>
                  <a:pt x="7332" y="4667"/>
                  <a:pt x="6779" y="5261"/>
                </a:cubicBezTo>
                <a:cubicBezTo>
                  <a:pt x="6462" y="5602"/>
                  <a:pt x="6094" y="5926"/>
                  <a:pt x="5773" y="6277"/>
                </a:cubicBezTo>
                <a:cubicBezTo>
                  <a:pt x="5949" y="5423"/>
                  <a:pt x="6388" y="4565"/>
                  <a:pt x="6820" y="3837"/>
                </a:cubicBezTo>
                <a:cubicBezTo>
                  <a:pt x="7066" y="3419"/>
                  <a:pt x="7396" y="2889"/>
                  <a:pt x="7876" y="2710"/>
                </a:cubicBezTo>
                <a:cubicBezTo>
                  <a:pt x="7948" y="2683"/>
                  <a:pt x="8013" y="2671"/>
                  <a:pt x="8072" y="2671"/>
                </a:cubicBezTo>
                <a:close/>
                <a:moveTo>
                  <a:pt x="3233" y="4189"/>
                </a:moveTo>
                <a:cubicBezTo>
                  <a:pt x="3844" y="4189"/>
                  <a:pt x="4321" y="5464"/>
                  <a:pt x="4488" y="5865"/>
                </a:cubicBezTo>
                <a:cubicBezTo>
                  <a:pt x="4657" y="6270"/>
                  <a:pt x="4798" y="6688"/>
                  <a:pt x="4930" y="7107"/>
                </a:cubicBezTo>
                <a:cubicBezTo>
                  <a:pt x="4559" y="6699"/>
                  <a:pt x="4060" y="6364"/>
                  <a:pt x="3668" y="6027"/>
                </a:cubicBezTo>
                <a:cubicBezTo>
                  <a:pt x="3263" y="5683"/>
                  <a:pt x="1978" y="4539"/>
                  <a:pt x="3104" y="4208"/>
                </a:cubicBezTo>
                <a:cubicBezTo>
                  <a:pt x="3148" y="4195"/>
                  <a:pt x="3191" y="4189"/>
                  <a:pt x="3233" y="4189"/>
                </a:cubicBezTo>
                <a:close/>
                <a:moveTo>
                  <a:pt x="7574" y="7652"/>
                </a:moveTo>
                <a:cubicBezTo>
                  <a:pt x="7714" y="7652"/>
                  <a:pt x="7813" y="7707"/>
                  <a:pt x="7852" y="7836"/>
                </a:cubicBezTo>
                <a:cubicBezTo>
                  <a:pt x="7963" y="8207"/>
                  <a:pt x="7643" y="8588"/>
                  <a:pt x="7349" y="8756"/>
                </a:cubicBezTo>
                <a:cubicBezTo>
                  <a:pt x="7012" y="8952"/>
                  <a:pt x="6580" y="8996"/>
                  <a:pt x="6202" y="9050"/>
                </a:cubicBezTo>
                <a:cubicBezTo>
                  <a:pt x="5824" y="9101"/>
                  <a:pt x="5403" y="9138"/>
                  <a:pt x="5035" y="9283"/>
                </a:cubicBezTo>
                <a:cubicBezTo>
                  <a:pt x="5626" y="8667"/>
                  <a:pt x="6974" y="7652"/>
                  <a:pt x="7574" y="7652"/>
                </a:cubicBezTo>
                <a:close/>
                <a:moveTo>
                  <a:pt x="1322" y="7397"/>
                </a:moveTo>
                <a:cubicBezTo>
                  <a:pt x="1665" y="7397"/>
                  <a:pt x="2011" y="7655"/>
                  <a:pt x="2268" y="7903"/>
                </a:cubicBezTo>
                <a:cubicBezTo>
                  <a:pt x="2643" y="8261"/>
                  <a:pt x="2933" y="8709"/>
                  <a:pt x="3182" y="9158"/>
                </a:cubicBezTo>
                <a:cubicBezTo>
                  <a:pt x="3473" y="9678"/>
                  <a:pt x="3529" y="10251"/>
                  <a:pt x="3641" y="10822"/>
                </a:cubicBezTo>
                <a:cubicBezTo>
                  <a:pt x="3378" y="10518"/>
                  <a:pt x="3003" y="10262"/>
                  <a:pt x="2740" y="10056"/>
                </a:cubicBezTo>
                <a:cubicBezTo>
                  <a:pt x="2085" y="9550"/>
                  <a:pt x="1306" y="9080"/>
                  <a:pt x="816" y="8396"/>
                </a:cubicBezTo>
                <a:cubicBezTo>
                  <a:pt x="628" y="8133"/>
                  <a:pt x="584" y="7849"/>
                  <a:pt x="833" y="7610"/>
                </a:cubicBezTo>
                <a:cubicBezTo>
                  <a:pt x="989" y="7458"/>
                  <a:pt x="1155" y="7397"/>
                  <a:pt x="1322" y="7397"/>
                </a:cubicBezTo>
                <a:close/>
                <a:moveTo>
                  <a:pt x="5935" y="10861"/>
                </a:moveTo>
                <a:cubicBezTo>
                  <a:pt x="6050" y="10861"/>
                  <a:pt x="6162" y="10885"/>
                  <a:pt x="6256" y="10950"/>
                </a:cubicBezTo>
                <a:cubicBezTo>
                  <a:pt x="6499" y="11116"/>
                  <a:pt x="6533" y="11281"/>
                  <a:pt x="6267" y="11433"/>
                </a:cubicBezTo>
                <a:cubicBezTo>
                  <a:pt x="5538" y="11851"/>
                  <a:pt x="4636" y="11720"/>
                  <a:pt x="3853" y="11952"/>
                </a:cubicBezTo>
                <a:cubicBezTo>
                  <a:pt x="4185" y="11477"/>
                  <a:pt x="4937" y="11145"/>
                  <a:pt x="5420" y="10974"/>
                </a:cubicBezTo>
                <a:cubicBezTo>
                  <a:pt x="5571" y="10918"/>
                  <a:pt x="5758" y="10861"/>
                  <a:pt x="5935" y="10861"/>
                </a:cubicBezTo>
                <a:close/>
                <a:moveTo>
                  <a:pt x="1402" y="11150"/>
                </a:moveTo>
                <a:cubicBezTo>
                  <a:pt x="2022" y="11150"/>
                  <a:pt x="2552" y="12965"/>
                  <a:pt x="2669" y="13684"/>
                </a:cubicBezTo>
                <a:cubicBezTo>
                  <a:pt x="2018" y="12968"/>
                  <a:pt x="692" y="11605"/>
                  <a:pt x="1171" y="11237"/>
                </a:cubicBezTo>
                <a:cubicBezTo>
                  <a:pt x="1249" y="11177"/>
                  <a:pt x="1326" y="11150"/>
                  <a:pt x="1402" y="11150"/>
                </a:cubicBezTo>
                <a:close/>
                <a:moveTo>
                  <a:pt x="4870" y="13028"/>
                </a:moveTo>
                <a:cubicBezTo>
                  <a:pt x="4932" y="13028"/>
                  <a:pt x="4991" y="13038"/>
                  <a:pt x="5045" y="13062"/>
                </a:cubicBezTo>
                <a:cubicBezTo>
                  <a:pt x="5339" y="13194"/>
                  <a:pt x="5032" y="13586"/>
                  <a:pt x="4876" y="13676"/>
                </a:cubicBezTo>
                <a:cubicBezTo>
                  <a:pt x="4630" y="13815"/>
                  <a:pt x="4303" y="13842"/>
                  <a:pt x="4029" y="13872"/>
                </a:cubicBezTo>
                <a:cubicBezTo>
                  <a:pt x="3776" y="13903"/>
                  <a:pt x="3506" y="13903"/>
                  <a:pt x="3246" y="13944"/>
                </a:cubicBezTo>
                <a:cubicBezTo>
                  <a:pt x="3439" y="13774"/>
                  <a:pt x="3665" y="13633"/>
                  <a:pt x="3864" y="13501"/>
                </a:cubicBezTo>
                <a:cubicBezTo>
                  <a:pt x="4095" y="13345"/>
                  <a:pt x="4531" y="13028"/>
                  <a:pt x="4870" y="13028"/>
                </a:cubicBezTo>
                <a:close/>
                <a:moveTo>
                  <a:pt x="5231" y="0"/>
                </a:moveTo>
                <a:cubicBezTo>
                  <a:pt x="5102" y="0"/>
                  <a:pt x="4974" y="46"/>
                  <a:pt x="4859" y="156"/>
                </a:cubicBezTo>
                <a:cubicBezTo>
                  <a:pt x="4380" y="617"/>
                  <a:pt x="4781" y="1796"/>
                  <a:pt x="4900" y="2312"/>
                </a:cubicBezTo>
                <a:cubicBezTo>
                  <a:pt x="5173" y="3523"/>
                  <a:pt x="5582" y="4704"/>
                  <a:pt x="5602" y="5956"/>
                </a:cubicBezTo>
                <a:lnTo>
                  <a:pt x="5602" y="5970"/>
                </a:lnTo>
                <a:cubicBezTo>
                  <a:pt x="5548" y="6213"/>
                  <a:pt x="5487" y="6456"/>
                  <a:pt x="5423" y="6699"/>
                </a:cubicBezTo>
                <a:cubicBezTo>
                  <a:pt x="5416" y="6708"/>
                  <a:pt x="5409" y="6716"/>
                  <a:pt x="5403" y="6725"/>
                </a:cubicBezTo>
                <a:cubicBezTo>
                  <a:pt x="5379" y="6756"/>
                  <a:pt x="5382" y="6786"/>
                  <a:pt x="5392" y="6810"/>
                </a:cubicBezTo>
                <a:cubicBezTo>
                  <a:pt x="5339" y="7006"/>
                  <a:pt x="5281" y="7202"/>
                  <a:pt x="5224" y="7397"/>
                </a:cubicBezTo>
                <a:cubicBezTo>
                  <a:pt x="5007" y="6702"/>
                  <a:pt x="4778" y="6014"/>
                  <a:pt x="4471" y="5352"/>
                </a:cubicBezTo>
                <a:cubicBezTo>
                  <a:pt x="4244" y="4866"/>
                  <a:pt x="3827" y="4010"/>
                  <a:pt x="3189" y="4010"/>
                </a:cubicBezTo>
                <a:cubicBezTo>
                  <a:pt x="3145" y="4010"/>
                  <a:pt x="3100" y="4014"/>
                  <a:pt x="3054" y="4023"/>
                </a:cubicBezTo>
                <a:cubicBezTo>
                  <a:pt x="2777" y="4073"/>
                  <a:pt x="2521" y="4350"/>
                  <a:pt x="2464" y="4617"/>
                </a:cubicBezTo>
                <a:cubicBezTo>
                  <a:pt x="2396" y="4934"/>
                  <a:pt x="2632" y="5244"/>
                  <a:pt x="2818" y="5473"/>
                </a:cubicBezTo>
                <a:cubicBezTo>
                  <a:pt x="3162" y="5892"/>
                  <a:pt x="3610" y="6233"/>
                  <a:pt x="4026" y="6580"/>
                </a:cubicBezTo>
                <a:cubicBezTo>
                  <a:pt x="4407" y="6901"/>
                  <a:pt x="4879" y="7238"/>
                  <a:pt x="5113" y="7691"/>
                </a:cubicBezTo>
                <a:cubicBezTo>
                  <a:pt x="5116" y="7694"/>
                  <a:pt x="5119" y="7697"/>
                  <a:pt x="5122" y="7700"/>
                </a:cubicBezTo>
                <a:lnTo>
                  <a:pt x="5126" y="7704"/>
                </a:lnTo>
                <a:lnTo>
                  <a:pt x="5126" y="7708"/>
                </a:lnTo>
                <a:cubicBezTo>
                  <a:pt x="4764" y="8841"/>
                  <a:pt x="4326" y="9955"/>
                  <a:pt x="3891" y="11069"/>
                </a:cubicBezTo>
                <a:cubicBezTo>
                  <a:pt x="3722" y="10383"/>
                  <a:pt x="3688" y="9695"/>
                  <a:pt x="3351" y="9060"/>
                </a:cubicBezTo>
                <a:cubicBezTo>
                  <a:pt x="3081" y="8561"/>
                  <a:pt x="2737" y="8085"/>
                  <a:pt x="2325" y="7694"/>
                </a:cubicBezTo>
                <a:cubicBezTo>
                  <a:pt x="2059" y="7437"/>
                  <a:pt x="1622" y="7228"/>
                  <a:pt x="1234" y="7228"/>
                </a:cubicBezTo>
                <a:cubicBezTo>
                  <a:pt x="888" y="7228"/>
                  <a:pt x="581" y="7395"/>
                  <a:pt x="469" y="7842"/>
                </a:cubicBezTo>
                <a:cubicBezTo>
                  <a:pt x="301" y="8531"/>
                  <a:pt x="1327" y="9209"/>
                  <a:pt x="1762" y="9550"/>
                </a:cubicBezTo>
                <a:cubicBezTo>
                  <a:pt x="2183" y="9881"/>
                  <a:pt x="2618" y="10191"/>
                  <a:pt x="3027" y="10535"/>
                </a:cubicBezTo>
                <a:cubicBezTo>
                  <a:pt x="3300" y="10765"/>
                  <a:pt x="3678" y="11061"/>
                  <a:pt x="3749" y="11433"/>
                </a:cubicBezTo>
                <a:cubicBezTo>
                  <a:pt x="3442" y="12223"/>
                  <a:pt x="3141" y="13015"/>
                  <a:pt x="2882" y="13818"/>
                </a:cubicBezTo>
                <a:cubicBezTo>
                  <a:pt x="2848" y="13211"/>
                  <a:pt x="2615" y="12583"/>
                  <a:pt x="2383" y="12033"/>
                </a:cubicBezTo>
                <a:cubicBezTo>
                  <a:pt x="2216" y="11646"/>
                  <a:pt x="1887" y="10972"/>
                  <a:pt x="1391" y="10972"/>
                </a:cubicBezTo>
                <a:cubicBezTo>
                  <a:pt x="1333" y="10972"/>
                  <a:pt x="1274" y="10981"/>
                  <a:pt x="1212" y="11001"/>
                </a:cubicBezTo>
                <a:cubicBezTo>
                  <a:pt x="0" y="11385"/>
                  <a:pt x="2426" y="13626"/>
                  <a:pt x="2784" y="14115"/>
                </a:cubicBezTo>
                <a:cubicBezTo>
                  <a:pt x="2686" y="14433"/>
                  <a:pt x="2592" y="14753"/>
                  <a:pt x="2504" y="15077"/>
                </a:cubicBezTo>
                <a:cubicBezTo>
                  <a:pt x="2486" y="15148"/>
                  <a:pt x="2546" y="15195"/>
                  <a:pt x="2603" y="15195"/>
                </a:cubicBezTo>
                <a:cubicBezTo>
                  <a:pt x="2641" y="15195"/>
                  <a:pt x="2677" y="15174"/>
                  <a:pt x="2690" y="15128"/>
                </a:cubicBezTo>
                <a:cubicBezTo>
                  <a:pt x="2771" y="14824"/>
                  <a:pt x="2858" y="14523"/>
                  <a:pt x="2950" y="14227"/>
                </a:cubicBezTo>
                <a:cubicBezTo>
                  <a:pt x="2973" y="14223"/>
                  <a:pt x="2997" y="14213"/>
                  <a:pt x="3014" y="14190"/>
                </a:cubicBezTo>
                <a:cubicBezTo>
                  <a:pt x="3594" y="13977"/>
                  <a:pt x="4286" y="14118"/>
                  <a:pt x="4876" y="13886"/>
                </a:cubicBezTo>
                <a:cubicBezTo>
                  <a:pt x="5194" y="13761"/>
                  <a:pt x="5554" y="13292"/>
                  <a:pt x="5234" y="12972"/>
                </a:cubicBezTo>
                <a:cubicBezTo>
                  <a:pt x="5138" y="12877"/>
                  <a:pt x="5021" y="12840"/>
                  <a:pt x="4896" y="12840"/>
                </a:cubicBezTo>
                <a:cubicBezTo>
                  <a:pt x="4610" y="12840"/>
                  <a:pt x="4284" y="13029"/>
                  <a:pt x="4073" y="13143"/>
                </a:cubicBezTo>
                <a:cubicBezTo>
                  <a:pt x="3749" y="13326"/>
                  <a:pt x="3364" y="13562"/>
                  <a:pt x="3074" y="13842"/>
                </a:cubicBezTo>
                <a:cubicBezTo>
                  <a:pt x="3253" y="13292"/>
                  <a:pt x="3448" y="12749"/>
                  <a:pt x="3651" y="12206"/>
                </a:cubicBezTo>
                <a:cubicBezTo>
                  <a:pt x="3688" y="12206"/>
                  <a:pt x="3725" y="12189"/>
                  <a:pt x="3746" y="12148"/>
                </a:cubicBezTo>
                <a:cubicBezTo>
                  <a:pt x="3759" y="12160"/>
                  <a:pt x="3776" y="12166"/>
                  <a:pt x="3796" y="12166"/>
                </a:cubicBezTo>
                <a:cubicBezTo>
                  <a:pt x="3806" y="12166"/>
                  <a:pt x="3816" y="12165"/>
                  <a:pt x="3827" y="12162"/>
                </a:cubicBezTo>
                <a:cubicBezTo>
                  <a:pt x="4353" y="11986"/>
                  <a:pt x="4971" y="11993"/>
                  <a:pt x="5518" y="11874"/>
                </a:cubicBezTo>
                <a:cubicBezTo>
                  <a:pt x="5845" y="11804"/>
                  <a:pt x="6675" y="11665"/>
                  <a:pt x="6668" y="11193"/>
                </a:cubicBezTo>
                <a:cubicBezTo>
                  <a:pt x="6662" y="10808"/>
                  <a:pt x="6311" y="10699"/>
                  <a:pt x="5957" y="10699"/>
                </a:cubicBezTo>
                <a:cubicBezTo>
                  <a:pt x="5731" y="10699"/>
                  <a:pt x="5505" y="10744"/>
                  <a:pt x="5365" y="10788"/>
                </a:cubicBezTo>
                <a:cubicBezTo>
                  <a:pt x="4900" y="10937"/>
                  <a:pt x="4262" y="11237"/>
                  <a:pt x="3864" y="11652"/>
                </a:cubicBezTo>
                <a:cubicBezTo>
                  <a:pt x="3884" y="11595"/>
                  <a:pt x="3904" y="11541"/>
                  <a:pt x="3925" y="11486"/>
                </a:cubicBezTo>
                <a:cubicBezTo>
                  <a:pt x="3931" y="11477"/>
                  <a:pt x="3938" y="11463"/>
                  <a:pt x="3938" y="11449"/>
                </a:cubicBezTo>
                <a:cubicBezTo>
                  <a:pt x="4147" y="10913"/>
                  <a:pt x="4356" y="10376"/>
                  <a:pt x="4562" y="9840"/>
                </a:cubicBezTo>
                <a:cubicBezTo>
                  <a:pt x="4579" y="9834"/>
                  <a:pt x="4593" y="9823"/>
                  <a:pt x="4606" y="9806"/>
                </a:cubicBezTo>
                <a:cubicBezTo>
                  <a:pt x="4636" y="9766"/>
                  <a:pt x="4670" y="9728"/>
                  <a:pt x="4704" y="9695"/>
                </a:cubicBezTo>
                <a:cubicBezTo>
                  <a:pt x="4724" y="9688"/>
                  <a:pt x="4738" y="9675"/>
                  <a:pt x="4751" y="9655"/>
                </a:cubicBezTo>
                <a:cubicBezTo>
                  <a:pt x="5379" y="9105"/>
                  <a:pt x="6560" y="9317"/>
                  <a:pt x="7292" y="8996"/>
                </a:cubicBezTo>
                <a:cubicBezTo>
                  <a:pt x="7714" y="8811"/>
                  <a:pt x="8439" y="8007"/>
                  <a:pt x="7896" y="7562"/>
                </a:cubicBezTo>
                <a:cubicBezTo>
                  <a:pt x="7801" y="7484"/>
                  <a:pt x="7684" y="7452"/>
                  <a:pt x="7555" y="7452"/>
                </a:cubicBezTo>
                <a:cubicBezTo>
                  <a:pt x="7077" y="7452"/>
                  <a:pt x="6436" y="7895"/>
                  <a:pt x="6152" y="8079"/>
                </a:cubicBezTo>
                <a:cubicBezTo>
                  <a:pt x="5716" y="8359"/>
                  <a:pt x="5156" y="8730"/>
                  <a:pt x="4809" y="9189"/>
                </a:cubicBezTo>
                <a:cubicBezTo>
                  <a:pt x="4836" y="9111"/>
                  <a:pt x="4866" y="9033"/>
                  <a:pt x="4893" y="8956"/>
                </a:cubicBezTo>
                <a:cubicBezTo>
                  <a:pt x="5149" y="8250"/>
                  <a:pt x="5372" y="7546"/>
                  <a:pt x="5558" y="6837"/>
                </a:cubicBezTo>
                <a:cubicBezTo>
                  <a:pt x="5561" y="6830"/>
                  <a:pt x="5565" y="6827"/>
                  <a:pt x="5568" y="6823"/>
                </a:cubicBezTo>
                <a:cubicBezTo>
                  <a:pt x="5761" y="6550"/>
                  <a:pt x="6033" y="6320"/>
                  <a:pt x="6263" y="6081"/>
                </a:cubicBezTo>
                <a:cubicBezTo>
                  <a:pt x="6655" y="5679"/>
                  <a:pt x="7042" y="5271"/>
                  <a:pt x="7413" y="4849"/>
                </a:cubicBezTo>
                <a:cubicBezTo>
                  <a:pt x="7805" y="4404"/>
                  <a:pt x="8784" y="3466"/>
                  <a:pt x="8567" y="2781"/>
                </a:cubicBezTo>
                <a:cubicBezTo>
                  <a:pt x="8505" y="2579"/>
                  <a:pt x="8261" y="2487"/>
                  <a:pt x="8055" y="2487"/>
                </a:cubicBezTo>
                <a:cubicBezTo>
                  <a:pt x="8016" y="2487"/>
                  <a:pt x="7978" y="2491"/>
                  <a:pt x="7943" y="2497"/>
                </a:cubicBezTo>
                <a:cubicBezTo>
                  <a:pt x="7502" y="2575"/>
                  <a:pt x="7187" y="2970"/>
                  <a:pt x="6935" y="3310"/>
                </a:cubicBezTo>
                <a:cubicBezTo>
                  <a:pt x="6557" y="3820"/>
                  <a:pt x="6192" y="4458"/>
                  <a:pt x="5926" y="5119"/>
                </a:cubicBezTo>
                <a:cubicBezTo>
                  <a:pt x="6057" y="4340"/>
                  <a:pt x="6138" y="3553"/>
                  <a:pt x="6165" y="2747"/>
                </a:cubicBezTo>
                <a:cubicBezTo>
                  <a:pt x="6189" y="2066"/>
                  <a:pt x="6334" y="1222"/>
                  <a:pt x="6030" y="584"/>
                </a:cubicBezTo>
                <a:cubicBezTo>
                  <a:pt x="5890" y="289"/>
                  <a:pt x="5557" y="0"/>
                  <a:pt x="52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716;p34"/>
          <p:cNvSpPr/>
          <p:nvPr/>
        </p:nvSpPr>
        <p:spPr>
          <a:xfrm>
            <a:off x="7788631" y="321522"/>
            <a:ext cx="997758" cy="814722"/>
          </a:xfrm>
          <a:custGeom>
            <a:avLst/>
            <a:gdLst/>
            <a:ahLst/>
            <a:cxnLst/>
            <a:rect l="l" t="t" r="r" b="b"/>
            <a:pathLst>
              <a:path w="9375" h="7655" extrusionOk="0">
                <a:moveTo>
                  <a:pt x="746" y="1374"/>
                </a:moveTo>
                <a:cubicBezTo>
                  <a:pt x="1132" y="1374"/>
                  <a:pt x="1571" y="1565"/>
                  <a:pt x="1860" y="1693"/>
                </a:cubicBezTo>
                <a:cubicBezTo>
                  <a:pt x="2372" y="1919"/>
                  <a:pt x="2872" y="2176"/>
                  <a:pt x="3347" y="2473"/>
                </a:cubicBezTo>
                <a:cubicBezTo>
                  <a:pt x="2905" y="2392"/>
                  <a:pt x="2460" y="2361"/>
                  <a:pt x="2011" y="2297"/>
                </a:cubicBezTo>
                <a:cubicBezTo>
                  <a:pt x="1640" y="2247"/>
                  <a:pt x="1252" y="2190"/>
                  <a:pt x="908" y="2020"/>
                </a:cubicBezTo>
                <a:cubicBezTo>
                  <a:pt x="880" y="2011"/>
                  <a:pt x="105" y="1623"/>
                  <a:pt x="307" y="1491"/>
                </a:cubicBezTo>
                <a:cubicBezTo>
                  <a:pt x="435" y="1407"/>
                  <a:pt x="586" y="1374"/>
                  <a:pt x="746" y="1374"/>
                </a:cubicBezTo>
                <a:close/>
                <a:moveTo>
                  <a:pt x="3987" y="179"/>
                </a:moveTo>
                <a:cubicBezTo>
                  <a:pt x="4018" y="179"/>
                  <a:pt x="4051" y="182"/>
                  <a:pt x="4087" y="189"/>
                </a:cubicBezTo>
                <a:cubicBezTo>
                  <a:pt x="4619" y="287"/>
                  <a:pt x="4585" y="1450"/>
                  <a:pt x="4599" y="1842"/>
                </a:cubicBezTo>
                <a:cubicBezTo>
                  <a:pt x="4609" y="2196"/>
                  <a:pt x="4573" y="2591"/>
                  <a:pt x="4609" y="2956"/>
                </a:cubicBezTo>
                <a:cubicBezTo>
                  <a:pt x="4333" y="2587"/>
                  <a:pt x="4120" y="2149"/>
                  <a:pt x="3945" y="1731"/>
                </a:cubicBezTo>
                <a:cubicBezTo>
                  <a:pt x="3841" y="1483"/>
                  <a:pt x="3358" y="179"/>
                  <a:pt x="3987" y="179"/>
                </a:cubicBezTo>
                <a:close/>
                <a:moveTo>
                  <a:pt x="7198" y="980"/>
                </a:moveTo>
                <a:cubicBezTo>
                  <a:pt x="8064" y="980"/>
                  <a:pt x="7251" y="2523"/>
                  <a:pt x="7076" y="2824"/>
                </a:cubicBezTo>
                <a:cubicBezTo>
                  <a:pt x="6856" y="3202"/>
                  <a:pt x="6560" y="3583"/>
                  <a:pt x="6327" y="3984"/>
                </a:cubicBezTo>
                <a:cubicBezTo>
                  <a:pt x="6344" y="3566"/>
                  <a:pt x="6387" y="3145"/>
                  <a:pt x="6445" y="2736"/>
                </a:cubicBezTo>
                <a:cubicBezTo>
                  <a:pt x="6496" y="2375"/>
                  <a:pt x="6610" y="1015"/>
                  <a:pt x="7147" y="981"/>
                </a:cubicBezTo>
                <a:cubicBezTo>
                  <a:pt x="7165" y="980"/>
                  <a:pt x="7182" y="980"/>
                  <a:pt x="7198" y="980"/>
                </a:cubicBezTo>
                <a:close/>
                <a:moveTo>
                  <a:pt x="2547" y="3240"/>
                </a:moveTo>
                <a:cubicBezTo>
                  <a:pt x="2759" y="3240"/>
                  <a:pt x="2969" y="3253"/>
                  <a:pt x="3168" y="3269"/>
                </a:cubicBezTo>
                <a:cubicBezTo>
                  <a:pt x="3576" y="3300"/>
                  <a:pt x="3995" y="3347"/>
                  <a:pt x="4394" y="3445"/>
                </a:cubicBezTo>
                <a:cubicBezTo>
                  <a:pt x="3702" y="3766"/>
                  <a:pt x="3003" y="4238"/>
                  <a:pt x="2247" y="4302"/>
                </a:cubicBezTo>
                <a:cubicBezTo>
                  <a:pt x="2158" y="4309"/>
                  <a:pt x="2067" y="4314"/>
                  <a:pt x="1975" y="4314"/>
                </a:cubicBezTo>
                <a:cubicBezTo>
                  <a:pt x="1771" y="4314"/>
                  <a:pt x="1565" y="4291"/>
                  <a:pt x="1377" y="4221"/>
                </a:cubicBezTo>
                <a:cubicBezTo>
                  <a:pt x="1228" y="4163"/>
                  <a:pt x="928" y="4045"/>
                  <a:pt x="1050" y="3806"/>
                </a:cubicBezTo>
                <a:cubicBezTo>
                  <a:pt x="1120" y="3664"/>
                  <a:pt x="1218" y="3536"/>
                  <a:pt x="1363" y="3465"/>
                </a:cubicBezTo>
                <a:cubicBezTo>
                  <a:pt x="1719" y="3290"/>
                  <a:pt x="2136" y="3240"/>
                  <a:pt x="2547" y="3240"/>
                </a:cubicBezTo>
                <a:close/>
                <a:moveTo>
                  <a:pt x="5519" y="4645"/>
                </a:moveTo>
                <a:cubicBezTo>
                  <a:pt x="5669" y="4645"/>
                  <a:pt x="5819" y="4657"/>
                  <a:pt x="5965" y="4683"/>
                </a:cubicBezTo>
                <a:cubicBezTo>
                  <a:pt x="5446" y="4963"/>
                  <a:pt x="4933" y="5385"/>
                  <a:pt x="4343" y="5456"/>
                </a:cubicBezTo>
                <a:cubicBezTo>
                  <a:pt x="4325" y="5458"/>
                  <a:pt x="4309" y="5459"/>
                  <a:pt x="4294" y="5459"/>
                </a:cubicBezTo>
                <a:cubicBezTo>
                  <a:pt x="4101" y="5459"/>
                  <a:pt x="4030" y="5309"/>
                  <a:pt x="4137" y="5112"/>
                </a:cubicBezTo>
                <a:cubicBezTo>
                  <a:pt x="4269" y="4859"/>
                  <a:pt x="4582" y="4758"/>
                  <a:pt x="4845" y="4710"/>
                </a:cubicBezTo>
                <a:cubicBezTo>
                  <a:pt x="5061" y="4671"/>
                  <a:pt x="5290" y="4645"/>
                  <a:pt x="5519" y="4645"/>
                </a:cubicBezTo>
                <a:close/>
                <a:moveTo>
                  <a:pt x="8066" y="3232"/>
                </a:moveTo>
                <a:cubicBezTo>
                  <a:pt x="8092" y="3232"/>
                  <a:pt x="8120" y="3235"/>
                  <a:pt x="8149" y="3243"/>
                </a:cubicBezTo>
                <a:cubicBezTo>
                  <a:pt x="8797" y="3404"/>
                  <a:pt x="8152" y="4855"/>
                  <a:pt x="7893" y="5635"/>
                </a:cubicBezTo>
                <a:cubicBezTo>
                  <a:pt x="7731" y="4861"/>
                  <a:pt x="7515" y="3232"/>
                  <a:pt x="8066" y="3232"/>
                </a:cubicBezTo>
                <a:close/>
                <a:moveTo>
                  <a:pt x="6959" y="5918"/>
                </a:moveTo>
                <a:cubicBezTo>
                  <a:pt x="7173" y="5918"/>
                  <a:pt x="7398" y="5937"/>
                  <a:pt x="7596" y="5999"/>
                </a:cubicBezTo>
                <a:cubicBezTo>
                  <a:pt x="7083" y="6144"/>
                  <a:pt x="6577" y="6350"/>
                  <a:pt x="6040" y="6377"/>
                </a:cubicBezTo>
                <a:cubicBezTo>
                  <a:pt x="6027" y="6378"/>
                  <a:pt x="6015" y="6379"/>
                  <a:pt x="6003" y="6379"/>
                </a:cubicBezTo>
                <a:cubicBezTo>
                  <a:pt x="5809" y="6379"/>
                  <a:pt x="5674" y="6282"/>
                  <a:pt x="5922" y="6124"/>
                </a:cubicBezTo>
                <a:cubicBezTo>
                  <a:pt x="6114" y="5999"/>
                  <a:pt x="6347" y="5952"/>
                  <a:pt x="6573" y="5935"/>
                </a:cubicBezTo>
                <a:cubicBezTo>
                  <a:pt x="6691" y="5926"/>
                  <a:pt x="6823" y="5918"/>
                  <a:pt x="6959" y="5918"/>
                </a:cubicBezTo>
                <a:close/>
                <a:moveTo>
                  <a:pt x="4071" y="1"/>
                </a:moveTo>
                <a:cubicBezTo>
                  <a:pt x="4014" y="1"/>
                  <a:pt x="3953" y="9"/>
                  <a:pt x="3887" y="27"/>
                </a:cubicBezTo>
                <a:cubicBezTo>
                  <a:pt x="2858" y="304"/>
                  <a:pt x="3853" y="2186"/>
                  <a:pt x="4394" y="2976"/>
                </a:cubicBezTo>
                <a:cubicBezTo>
                  <a:pt x="3674" y="2436"/>
                  <a:pt x="2922" y="1950"/>
                  <a:pt x="2089" y="1582"/>
                </a:cubicBezTo>
                <a:cubicBezTo>
                  <a:pt x="1687" y="1405"/>
                  <a:pt x="1223" y="1193"/>
                  <a:pt x="767" y="1193"/>
                </a:cubicBezTo>
                <a:cubicBezTo>
                  <a:pt x="675" y="1193"/>
                  <a:pt x="583" y="1202"/>
                  <a:pt x="493" y="1221"/>
                </a:cubicBezTo>
                <a:cubicBezTo>
                  <a:pt x="314" y="1258"/>
                  <a:pt x="0" y="1377"/>
                  <a:pt x="94" y="1623"/>
                </a:cubicBezTo>
                <a:cubicBezTo>
                  <a:pt x="260" y="2051"/>
                  <a:pt x="938" y="2277"/>
                  <a:pt x="1329" y="2369"/>
                </a:cubicBezTo>
                <a:cubicBezTo>
                  <a:pt x="2136" y="2561"/>
                  <a:pt x="2976" y="2527"/>
                  <a:pt x="3769" y="2774"/>
                </a:cubicBezTo>
                <a:lnTo>
                  <a:pt x="3799" y="2774"/>
                </a:lnTo>
                <a:cubicBezTo>
                  <a:pt x="4026" y="2932"/>
                  <a:pt x="4249" y="3098"/>
                  <a:pt x="4471" y="3266"/>
                </a:cubicBezTo>
                <a:cubicBezTo>
                  <a:pt x="3904" y="3116"/>
                  <a:pt x="3297" y="3056"/>
                  <a:pt x="2717" y="3056"/>
                </a:cubicBezTo>
                <a:cubicBezTo>
                  <a:pt x="2683" y="3056"/>
                  <a:pt x="2649" y="3057"/>
                  <a:pt x="2615" y="3057"/>
                </a:cubicBezTo>
                <a:cubicBezTo>
                  <a:pt x="2068" y="3060"/>
                  <a:pt x="1208" y="3073"/>
                  <a:pt x="914" y="3647"/>
                </a:cubicBezTo>
                <a:cubicBezTo>
                  <a:pt x="600" y="4261"/>
                  <a:pt x="1407" y="4487"/>
                  <a:pt x="1876" y="4504"/>
                </a:cubicBezTo>
                <a:cubicBezTo>
                  <a:pt x="1904" y="4505"/>
                  <a:pt x="1932" y="4506"/>
                  <a:pt x="1961" y="4506"/>
                </a:cubicBezTo>
                <a:cubicBezTo>
                  <a:pt x="2964" y="4506"/>
                  <a:pt x="3818" y="3873"/>
                  <a:pt x="4717" y="3515"/>
                </a:cubicBezTo>
                <a:cubicBezTo>
                  <a:pt x="4734" y="3509"/>
                  <a:pt x="4747" y="3498"/>
                  <a:pt x="4755" y="3489"/>
                </a:cubicBezTo>
                <a:cubicBezTo>
                  <a:pt x="5166" y="3813"/>
                  <a:pt x="5565" y="4150"/>
                  <a:pt x="5962" y="4487"/>
                </a:cubicBezTo>
                <a:cubicBezTo>
                  <a:pt x="5801" y="4460"/>
                  <a:pt x="5631" y="4447"/>
                  <a:pt x="5461" y="4447"/>
                </a:cubicBezTo>
                <a:cubicBezTo>
                  <a:pt x="5138" y="4447"/>
                  <a:pt x="4812" y="4496"/>
                  <a:pt x="4535" y="4596"/>
                </a:cubicBezTo>
                <a:cubicBezTo>
                  <a:pt x="4215" y="4710"/>
                  <a:pt x="3688" y="5098"/>
                  <a:pt x="3948" y="5510"/>
                </a:cubicBezTo>
                <a:cubicBezTo>
                  <a:pt x="4026" y="5632"/>
                  <a:pt x="4149" y="5682"/>
                  <a:pt x="4300" y="5682"/>
                </a:cubicBezTo>
                <a:cubicBezTo>
                  <a:pt x="4888" y="5682"/>
                  <a:pt x="5889" y="4925"/>
                  <a:pt x="6205" y="4774"/>
                </a:cubicBezTo>
                <a:cubicBezTo>
                  <a:pt x="6229" y="4764"/>
                  <a:pt x="6242" y="4747"/>
                  <a:pt x="6253" y="4730"/>
                </a:cubicBezTo>
                <a:cubicBezTo>
                  <a:pt x="6334" y="4801"/>
                  <a:pt x="6418" y="4872"/>
                  <a:pt x="6502" y="4943"/>
                </a:cubicBezTo>
                <a:cubicBezTo>
                  <a:pt x="6823" y="5213"/>
                  <a:pt x="7144" y="5487"/>
                  <a:pt x="7454" y="5766"/>
                </a:cubicBezTo>
                <a:cubicBezTo>
                  <a:pt x="7282" y="5731"/>
                  <a:pt x="7100" y="5715"/>
                  <a:pt x="6922" y="5715"/>
                </a:cubicBezTo>
                <a:cubicBezTo>
                  <a:pt x="6726" y="5715"/>
                  <a:pt x="6534" y="5734"/>
                  <a:pt x="6364" y="5766"/>
                </a:cubicBezTo>
                <a:cubicBezTo>
                  <a:pt x="6141" y="5811"/>
                  <a:pt x="5416" y="6026"/>
                  <a:pt x="5595" y="6411"/>
                </a:cubicBezTo>
                <a:cubicBezTo>
                  <a:pt x="5659" y="6545"/>
                  <a:pt x="5807" y="6586"/>
                  <a:pt x="5973" y="6586"/>
                </a:cubicBezTo>
                <a:cubicBezTo>
                  <a:pt x="6182" y="6586"/>
                  <a:pt x="6420" y="6520"/>
                  <a:pt x="6549" y="6492"/>
                </a:cubicBezTo>
                <a:cubicBezTo>
                  <a:pt x="6988" y="6390"/>
                  <a:pt x="7413" y="6232"/>
                  <a:pt x="7848" y="6130"/>
                </a:cubicBezTo>
                <a:cubicBezTo>
                  <a:pt x="8328" y="6590"/>
                  <a:pt x="8776" y="7076"/>
                  <a:pt x="9168" y="7616"/>
                </a:cubicBezTo>
                <a:cubicBezTo>
                  <a:pt x="9188" y="7643"/>
                  <a:pt x="9214" y="7654"/>
                  <a:pt x="9239" y="7654"/>
                </a:cubicBezTo>
                <a:cubicBezTo>
                  <a:pt x="9308" y="7654"/>
                  <a:pt x="9374" y="7571"/>
                  <a:pt x="9320" y="7497"/>
                </a:cubicBezTo>
                <a:cubicBezTo>
                  <a:pt x="8925" y="6954"/>
                  <a:pt x="8473" y="6462"/>
                  <a:pt x="7990" y="5999"/>
                </a:cubicBezTo>
                <a:cubicBezTo>
                  <a:pt x="8078" y="5519"/>
                  <a:pt x="9173" y="3033"/>
                  <a:pt x="8164" y="3033"/>
                </a:cubicBezTo>
                <a:cubicBezTo>
                  <a:pt x="8122" y="3033"/>
                  <a:pt x="8077" y="3038"/>
                  <a:pt x="8027" y="3047"/>
                </a:cubicBezTo>
                <a:cubicBezTo>
                  <a:pt x="7515" y="3134"/>
                  <a:pt x="7504" y="3836"/>
                  <a:pt x="7518" y="4238"/>
                </a:cubicBezTo>
                <a:cubicBezTo>
                  <a:pt x="7532" y="4730"/>
                  <a:pt x="7585" y="5250"/>
                  <a:pt x="7707" y="5736"/>
                </a:cubicBezTo>
                <a:cubicBezTo>
                  <a:pt x="7258" y="5325"/>
                  <a:pt x="6792" y="4933"/>
                  <a:pt x="6323" y="4545"/>
                </a:cubicBezTo>
                <a:cubicBezTo>
                  <a:pt x="6323" y="4501"/>
                  <a:pt x="6320" y="4457"/>
                  <a:pt x="6320" y="4410"/>
                </a:cubicBezTo>
                <a:cubicBezTo>
                  <a:pt x="6654" y="3634"/>
                  <a:pt x="7302" y="2972"/>
                  <a:pt x="7613" y="2182"/>
                </a:cubicBezTo>
                <a:cubicBezTo>
                  <a:pt x="7777" y="1768"/>
                  <a:pt x="7935" y="788"/>
                  <a:pt x="7219" y="788"/>
                </a:cubicBezTo>
                <a:cubicBezTo>
                  <a:pt x="7201" y="788"/>
                  <a:pt x="7183" y="788"/>
                  <a:pt x="7164" y="790"/>
                </a:cubicBezTo>
                <a:cubicBezTo>
                  <a:pt x="6540" y="826"/>
                  <a:pt x="6387" y="1883"/>
                  <a:pt x="6310" y="2341"/>
                </a:cubicBezTo>
                <a:cubicBezTo>
                  <a:pt x="6199" y="3006"/>
                  <a:pt x="6127" y="3694"/>
                  <a:pt x="6131" y="4376"/>
                </a:cubicBezTo>
                <a:cubicBezTo>
                  <a:pt x="6127" y="4376"/>
                  <a:pt x="6127" y="4380"/>
                  <a:pt x="6127" y="4383"/>
                </a:cubicBezTo>
                <a:cubicBezTo>
                  <a:pt x="6091" y="4349"/>
                  <a:pt x="6050" y="4319"/>
                  <a:pt x="6013" y="4288"/>
                </a:cubicBezTo>
                <a:cubicBezTo>
                  <a:pt x="5618" y="3958"/>
                  <a:pt x="5227" y="3627"/>
                  <a:pt x="4822" y="3310"/>
                </a:cubicBezTo>
                <a:cubicBezTo>
                  <a:pt x="4845" y="3293"/>
                  <a:pt x="4859" y="3266"/>
                  <a:pt x="4849" y="3229"/>
                </a:cubicBezTo>
                <a:cubicBezTo>
                  <a:pt x="4708" y="2664"/>
                  <a:pt x="5085" y="1"/>
                  <a:pt x="40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2;p34"/>
          <p:cNvSpPr/>
          <p:nvPr/>
        </p:nvSpPr>
        <p:spPr>
          <a:xfrm>
            <a:off x="227185" y="964299"/>
            <a:ext cx="1017128" cy="738731"/>
          </a:xfrm>
          <a:custGeom>
            <a:avLst/>
            <a:gdLst/>
            <a:ahLst/>
            <a:cxnLst/>
            <a:rect l="l" t="t" r="r" b="b"/>
            <a:pathLst>
              <a:path w="9557" h="6941" extrusionOk="0">
                <a:moveTo>
                  <a:pt x="5582" y="1"/>
                </a:moveTo>
                <a:cubicBezTo>
                  <a:pt x="4630" y="1"/>
                  <a:pt x="4748" y="2604"/>
                  <a:pt x="4556" y="3144"/>
                </a:cubicBezTo>
                <a:cubicBezTo>
                  <a:pt x="4546" y="3178"/>
                  <a:pt x="4556" y="3208"/>
                  <a:pt x="4576" y="3225"/>
                </a:cubicBezTo>
                <a:cubicBezTo>
                  <a:pt x="4145" y="3506"/>
                  <a:pt x="3723" y="3796"/>
                  <a:pt x="3298" y="4089"/>
                </a:cubicBezTo>
                <a:cubicBezTo>
                  <a:pt x="3257" y="4116"/>
                  <a:pt x="3217" y="4143"/>
                  <a:pt x="3176" y="4174"/>
                </a:cubicBezTo>
                <a:lnTo>
                  <a:pt x="3176" y="4166"/>
                </a:lnTo>
                <a:cubicBezTo>
                  <a:pt x="3240" y="3489"/>
                  <a:pt x="3237" y="2797"/>
                  <a:pt x="3187" y="2125"/>
                </a:cubicBezTo>
                <a:cubicBezTo>
                  <a:pt x="3149" y="1659"/>
                  <a:pt x="3098" y="597"/>
                  <a:pt x="2481" y="499"/>
                </a:cubicBezTo>
                <a:cubicBezTo>
                  <a:pt x="2439" y="492"/>
                  <a:pt x="2398" y="489"/>
                  <a:pt x="2361" y="489"/>
                </a:cubicBezTo>
                <a:cubicBezTo>
                  <a:pt x="1716" y="489"/>
                  <a:pt x="1780" y="1428"/>
                  <a:pt x="1901" y="1845"/>
                </a:cubicBezTo>
                <a:cubicBezTo>
                  <a:pt x="2137" y="2662"/>
                  <a:pt x="2724" y="3380"/>
                  <a:pt x="2981" y="4183"/>
                </a:cubicBezTo>
                <a:cubicBezTo>
                  <a:pt x="2977" y="4227"/>
                  <a:pt x="2970" y="4271"/>
                  <a:pt x="2967" y="4315"/>
                </a:cubicBezTo>
                <a:cubicBezTo>
                  <a:pt x="2464" y="4663"/>
                  <a:pt x="1961" y="5007"/>
                  <a:pt x="1475" y="5375"/>
                </a:cubicBezTo>
                <a:cubicBezTo>
                  <a:pt x="1645" y="4899"/>
                  <a:pt x="1746" y="4389"/>
                  <a:pt x="1807" y="3900"/>
                </a:cubicBezTo>
                <a:cubicBezTo>
                  <a:pt x="1857" y="3502"/>
                  <a:pt x="1911" y="2803"/>
                  <a:pt x="1411" y="2665"/>
                </a:cubicBezTo>
                <a:cubicBezTo>
                  <a:pt x="1343" y="2646"/>
                  <a:pt x="1281" y="2637"/>
                  <a:pt x="1225" y="2637"/>
                </a:cubicBezTo>
                <a:cubicBezTo>
                  <a:pt x="299" y="2637"/>
                  <a:pt x="1130" y="5130"/>
                  <a:pt x="1172" y="5611"/>
                </a:cubicBezTo>
                <a:cubicBezTo>
                  <a:pt x="760" y="5935"/>
                  <a:pt x="365" y="6283"/>
                  <a:pt x="1" y="6660"/>
                </a:cubicBezTo>
                <a:lnTo>
                  <a:pt x="1" y="6940"/>
                </a:lnTo>
                <a:cubicBezTo>
                  <a:pt x="402" y="6509"/>
                  <a:pt x="841" y="6117"/>
                  <a:pt x="1300" y="5753"/>
                </a:cubicBezTo>
                <a:cubicBezTo>
                  <a:pt x="1726" y="5895"/>
                  <a:pt x="2134" y="6093"/>
                  <a:pt x="2559" y="6232"/>
                </a:cubicBezTo>
                <a:cubicBezTo>
                  <a:pt x="2703" y="6279"/>
                  <a:pt x="2980" y="6384"/>
                  <a:pt x="3206" y="6384"/>
                </a:cubicBezTo>
                <a:cubicBezTo>
                  <a:pt x="3339" y="6384"/>
                  <a:pt x="3455" y="6348"/>
                  <a:pt x="3517" y="6242"/>
                </a:cubicBezTo>
                <a:cubicBezTo>
                  <a:pt x="3733" y="5878"/>
                  <a:pt x="3031" y="5594"/>
                  <a:pt x="2812" y="5530"/>
                </a:cubicBezTo>
                <a:cubicBezTo>
                  <a:pt x="2571" y="5461"/>
                  <a:pt x="2280" y="5415"/>
                  <a:pt x="1993" y="5415"/>
                </a:cubicBezTo>
                <a:cubicBezTo>
                  <a:pt x="1903" y="5415"/>
                  <a:pt x="1813" y="5419"/>
                  <a:pt x="1726" y="5429"/>
                </a:cubicBezTo>
                <a:cubicBezTo>
                  <a:pt x="2063" y="5175"/>
                  <a:pt x="2407" y="4936"/>
                  <a:pt x="2751" y="4696"/>
                </a:cubicBezTo>
                <a:cubicBezTo>
                  <a:pt x="2842" y="4635"/>
                  <a:pt x="2933" y="4571"/>
                  <a:pt x="3021" y="4511"/>
                </a:cubicBezTo>
                <a:cubicBezTo>
                  <a:pt x="3028" y="4528"/>
                  <a:pt x="3042" y="4545"/>
                  <a:pt x="3062" y="4554"/>
                </a:cubicBezTo>
                <a:cubicBezTo>
                  <a:pt x="3375" y="4741"/>
                  <a:pt x="4353" y="5641"/>
                  <a:pt x="4933" y="5641"/>
                </a:cubicBezTo>
                <a:cubicBezTo>
                  <a:pt x="5058" y="5641"/>
                  <a:pt x="5164" y="5599"/>
                  <a:pt x="5241" y="5499"/>
                </a:cubicBezTo>
                <a:cubicBezTo>
                  <a:pt x="5542" y="5115"/>
                  <a:pt x="5052" y="4676"/>
                  <a:pt x="4746" y="4531"/>
                </a:cubicBezTo>
                <a:cubicBezTo>
                  <a:pt x="4401" y="4371"/>
                  <a:pt x="3968" y="4287"/>
                  <a:pt x="3556" y="4287"/>
                </a:cubicBezTo>
                <a:cubicBezTo>
                  <a:pt x="3480" y="4287"/>
                  <a:pt x="3405" y="4289"/>
                  <a:pt x="3332" y="4295"/>
                </a:cubicBezTo>
                <a:cubicBezTo>
                  <a:pt x="3760" y="3995"/>
                  <a:pt x="4188" y="3694"/>
                  <a:pt x="4627" y="3411"/>
                </a:cubicBezTo>
                <a:cubicBezTo>
                  <a:pt x="4634" y="3421"/>
                  <a:pt x="4644" y="3434"/>
                  <a:pt x="4661" y="3441"/>
                </a:cubicBezTo>
                <a:cubicBezTo>
                  <a:pt x="5548" y="3894"/>
                  <a:pt x="6362" y="4632"/>
                  <a:pt x="7398" y="4690"/>
                </a:cubicBezTo>
                <a:cubicBezTo>
                  <a:pt x="7431" y="4692"/>
                  <a:pt x="7467" y="4693"/>
                  <a:pt x="7504" y="4693"/>
                </a:cubicBezTo>
                <a:cubicBezTo>
                  <a:pt x="7979" y="4693"/>
                  <a:pt x="8672" y="4522"/>
                  <a:pt x="8434" y="3927"/>
                </a:cubicBezTo>
                <a:cubicBezTo>
                  <a:pt x="8197" y="3327"/>
                  <a:pt x="7340" y="3235"/>
                  <a:pt x="6797" y="3178"/>
                </a:cubicBezTo>
                <a:cubicBezTo>
                  <a:pt x="6526" y="3150"/>
                  <a:pt x="6246" y="3135"/>
                  <a:pt x="5966" y="3135"/>
                </a:cubicBezTo>
                <a:cubicBezTo>
                  <a:pt x="5618" y="3135"/>
                  <a:pt x="5269" y="3159"/>
                  <a:pt x="4931" y="3215"/>
                </a:cubicBezTo>
                <a:cubicBezTo>
                  <a:pt x="5167" y="3067"/>
                  <a:pt x="5403" y="2925"/>
                  <a:pt x="5646" y="2790"/>
                </a:cubicBezTo>
                <a:lnTo>
                  <a:pt x="5677" y="2790"/>
                </a:lnTo>
                <a:cubicBezTo>
                  <a:pt x="6487" y="2621"/>
                  <a:pt x="7323" y="2729"/>
                  <a:pt x="8140" y="2615"/>
                </a:cubicBezTo>
                <a:cubicBezTo>
                  <a:pt x="8541" y="2561"/>
                  <a:pt x="9237" y="2399"/>
                  <a:pt x="9439" y="1990"/>
                </a:cubicBezTo>
                <a:cubicBezTo>
                  <a:pt x="9557" y="1751"/>
                  <a:pt x="9257" y="1606"/>
                  <a:pt x="9081" y="1551"/>
                </a:cubicBezTo>
                <a:cubicBezTo>
                  <a:pt x="8945" y="1509"/>
                  <a:pt x="8804" y="1491"/>
                  <a:pt x="8661" y="1491"/>
                </a:cubicBezTo>
                <a:cubicBezTo>
                  <a:pt x="8252" y="1491"/>
                  <a:pt x="7829" y="1638"/>
                  <a:pt x="7459" y="1760"/>
                </a:cubicBezTo>
                <a:cubicBezTo>
                  <a:pt x="6594" y="2051"/>
                  <a:pt x="5802" y="2466"/>
                  <a:pt x="5035" y="2935"/>
                </a:cubicBezTo>
                <a:cubicBezTo>
                  <a:pt x="5643" y="2199"/>
                  <a:pt x="6811" y="414"/>
                  <a:pt x="5815" y="47"/>
                </a:cubicBezTo>
                <a:cubicBezTo>
                  <a:pt x="5731" y="15"/>
                  <a:pt x="5654" y="1"/>
                  <a:pt x="5582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23;p34"/>
          <p:cNvGrpSpPr/>
          <p:nvPr/>
        </p:nvGrpSpPr>
        <p:grpSpPr>
          <a:xfrm rot="19096676">
            <a:off x="-194257" y="2603856"/>
            <a:ext cx="1228519" cy="1389512"/>
            <a:chOff x="6724579" y="2203277"/>
            <a:chExt cx="1228519" cy="1389512"/>
          </a:xfrm>
        </p:grpSpPr>
        <p:grpSp>
          <p:nvGrpSpPr>
            <p:cNvPr id="74" name="Google Shape;724;p34"/>
            <p:cNvGrpSpPr/>
            <p:nvPr/>
          </p:nvGrpSpPr>
          <p:grpSpPr>
            <a:xfrm>
              <a:off x="6743537" y="2209636"/>
              <a:ext cx="1209561" cy="1383152"/>
              <a:chOff x="6755443" y="2223924"/>
              <a:chExt cx="1209561" cy="1383152"/>
            </a:xfrm>
          </p:grpSpPr>
          <p:sp>
            <p:nvSpPr>
              <p:cNvPr id="86" name="Google Shape;725;p34"/>
              <p:cNvSpPr/>
              <p:nvPr/>
            </p:nvSpPr>
            <p:spPr>
              <a:xfrm>
                <a:off x="7309512" y="2224562"/>
                <a:ext cx="651549" cy="950739"/>
              </a:xfrm>
              <a:custGeom>
                <a:avLst/>
                <a:gdLst/>
                <a:ahLst/>
                <a:cxnLst/>
                <a:rect l="l" t="t" r="r" b="b"/>
                <a:pathLst>
                  <a:path w="6122" h="8933" extrusionOk="0">
                    <a:moveTo>
                      <a:pt x="4269" y="1"/>
                    </a:moveTo>
                    <a:cubicBezTo>
                      <a:pt x="4269" y="1"/>
                      <a:pt x="4064" y="221"/>
                      <a:pt x="3747" y="565"/>
                    </a:cubicBezTo>
                    <a:lnTo>
                      <a:pt x="3747" y="565"/>
                    </a:lnTo>
                    <a:lnTo>
                      <a:pt x="3746" y="564"/>
                    </a:lnTo>
                    <a:lnTo>
                      <a:pt x="3676" y="642"/>
                    </a:lnTo>
                    <a:cubicBezTo>
                      <a:pt x="3700" y="616"/>
                      <a:pt x="3724" y="590"/>
                      <a:pt x="3747" y="565"/>
                    </a:cubicBezTo>
                    <a:lnTo>
                      <a:pt x="3747" y="565"/>
                    </a:lnTo>
                    <a:lnTo>
                      <a:pt x="5652" y="2194"/>
                    </a:lnTo>
                    <a:lnTo>
                      <a:pt x="5652" y="2194"/>
                    </a:lnTo>
                    <a:cubicBezTo>
                      <a:pt x="5939" y="1823"/>
                      <a:pt x="6122" y="1587"/>
                      <a:pt x="6122" y="1587"/>
                    </a:cubicBezTo>
                    <a:lnTo>
                      <a:pt x="4269" y="1"/>
                    </a:lnTo>
                    <a:close/>
                    <a:moveTo>
                      <a:pt x="3473" y="858"/>
                    </a:moveTo>
                    <a:cubicBezTo>
                      <a:pt x="2913" y="1466"/>
                      <a:pt x="2144" y="2302"/>
                      <a:pt x="1462" y="3055"/>
                    </a:cubicBezTo>
                    <a:lnTo>
                      <a:pt x="1776" y="5423"/>
                    </a:lnTo>
                    <a:lnTo>
                      <a:pt x="679" y="5568"/>
                    </a:lnTo>
                    <a:lnTo>
                      <a:pt x="315" y="6389"/>
                    </a:lnTo>
                    <a:lnTo>
                      <a:pt x="1" y="8933"/>
                    </a:lnTo>
                    <a:cubicBezTo>
                      <a:pt x="885" y="7981"/>
                      <a:pt x="1874" y="6905"/>
                      <a:pt x="2353" y="6345"/>
                    </a:cubicBezTo>
                    <a:cubicBezTo>
                      <a:pt x="3022" y="5561"/>
                      <a:pt x="4512" y="3658"/>
                      <a:pt x="5405" y="2510"/>
                    </a:cubicBezTo>
                    <a:lnTo>
                      <a:pt x="5405" y="2510"/>
                    </a:lnTo>
                    <a:lnTo>
                      <a:pt x="5406" y="2511"/>
                    </a:lnTo>
                    <a:lnTo>
                      <a:pt x="5653" y="2195"/>
                    </a:lnTo>
                    <a:lnTo>
                      <a:pt x="5652" y="2194"/>
                    </a:lnTo>
                    <a:lnTo>
                      <a:pt x="5652" y="2194"/>
                    </a:lnTo>
                    <a:cubicBezTo>
                      <a:pt x="5576" y="2291"/>
                      <a:pt x="5494" y="2397"/>
                      <a:pt x="5405" y="2510"/>
                    </a:cubicBezTo>
                    <a:lnTo>
                      <a:pt x="5405" y="2510"/>
                    </a:lnTo>
                    <a:lnTo>
                      <a:pt x="3473" y="858"/>
                    </a:ln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26;p34"/>
              <p:cNvSpPr/>
              <p:nvPr/>
            </p:nvSpPr>
            <p:spPr>
              <a:xfrm>
                <a:off x="7679139" y="2284588"/>
                <a:ext cx="232012" cy="20732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948" extrusionOk="0">
                    <a:moveTo>
                      <a:pt x="273" y="0"/>
                    </a:moveTo>
                    <a:lnTo>
                      <a:pt x="203" y="78"/>
                    </a:lnTo>
                    <a:lnTo>
                      <a:pt x="68" y="223"/>
                    </a:lnTo>
                    <a:lnTo>
                      <a:pt x="57" y="237"/>
                    </a:lnTo>
                    <a:lnTo>
                      <a:pt x="0" y="294"/>
                    </a:lnTo>
                    <a:lnTo>
                      <a:pt x="1933" y="1947"/>
                    </a:lnTo>
                    <a:lnTo>
                      <a:pt x="2180" y="163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27;p34"/>
              <p:cNvSpPr/>
              <p:nvPr/>
            </p:nvSpPr>
            <p:spPr>
              <a:xfrm>
                <a:off x="6810786" y="3401455"/>
                <a:ext cx="229883" cy="126226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186" extrusionOk="0">
                    <a:moveTo>
                      <a:pt x="216" y="0"/>
                    </a:moveTo>
                    <a:lnTo>
                      <a:pt x="0" y="413"/>
                    </a:lnTo>
                    <a:lnTo>
                      <a:pt x="118" y="514"/>
                    </a:lnTo>
                    <a:lnTo>
                      <a:pt x="786" y="1084"/>
                    </a:lnTo>
                    <a:lnTo>
                      <a:pt x="904" y="1185"/>
                    </a:lnTo>
                    <a:lnTo>
                      <a:pt x="2159" y="24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28;p34"/>
              <p:cNvSpPr/>
              <p:nvPr/>
            </p:nvSpPr>
            <p:spPr>
              <a:xfrm>
                <a:off x="6833669" y="3268631"/>
                <a:ext cx="232863" cy="158474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1489" extrusionOk="0">
                    <a:moveTo>
                      <a:pt x="656" y="0"/>
                    </a:moveTo>
                    <a:lnTo>
                      <a:pt x="1" y="1248"/>
                    </a:lnTo>
                    <a:lnTo>
                      <a:pt x="1944" y="1488"/>
                    </a:lnTo>
                    <a:lnTo>
                      <a:pt x="2187" y="1309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29;p34"/>
              <p:cNvSpPr/>
              <p:nvPr/>
            </p:nvSpPr>
            <p:spPr>
              <a:xfrm>
                <a:off x="6768747" y="3456053"/>
                <a:ext cx="125691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1213" extrusionOk="0">
                    <a:moveTo>
                      <a:pt x="513" y="1"/>
                    </a:moveTo>
                    <a:lnTo>
                      <a:pt x="0" y="858"/>
                    </a:lnTo>
                    <a:lnTo>
                      <a:pt x="58" y="909"/>
                    </a:lnTo>
                    <a:lnTo>
                      <a:pt x="179" y="1013"/>
                    </a:lnTo>
                    <a:lnTo>
                      <a:pt x="411" y="1212"/>
                    </a:lnTo>
                    <a:lnTo>
                      <a:pt x="1181" y="571"/>
                    </a:lnTo>
                    <a:lnTo>
                      <a:pt x="513" y="1"/>
                    </a:ln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30;p34"/>
              <p:cNvSpPr/>
              <p:nvPr/>
            </p:nvSpPr>
            <p:spPr>
              <a:xfrm>
                <a:off x="6755443" y="3552690"/>
                <a:ext cx="51404" cy="54386"/>
              </a:xfrm>
              <a:custGeom>
                <a:avLst/>
                <a:gdLst/>
                <a:ahLst/>
                <a:cxnLst/>
                <a:rect l="l" t="t" r="r" b="b"/>
                <a:pathLst>
                  <a:path w="483" h="511" extrusionOk="0">
                    <a:moveTo>
                      <a:pt x="183" y="1"/>
                    </a:moveTo>
                    <a:lnTo>
                      <a:pt x="10" y="439"/>
                    </a:lnTo>
                    <a:cubicBezTo>
                      <a:pt x="10" y="439"/>
                      <a:pt x="0" y="479"/>
                      <a:pt x="21" y="493"/>
                    </a:cubicBezTo>
                    <a:cubicBezTo>
                      <a:pt x="34" y="507"/>
                      <a:pt x="47" y="510"/>
                      <a:pt x="58" y="510"/>
                    </a:cubicBezTo>
                    <a:cubicBezTo>
                      <a:pt x="68" y="510"/>
                      <a:pt x="75" y="507"/>
                      <a:pt x="75" y="507"/>
                    </a:cubicBezTo>
                    <a:lnTo>
                      <a:pt x="483" y="257"/>
                    </a:lnTo>
                    <a:lnTo>
                      <a:pt x="304" y="105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31;p34"/>
              <p:cNvSpPr/>
              <p:nvPr/>
            </p:nvSpPr>
            <p:spPr>
              <a:xfrm>
                <a:off x="7781737" y="2223924"/>
                <a:ext cx="183268" cy="154536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452" extrusionOk="0">
                    <a:moveTo>
                      <a:pt x="301" y="0"/>
                    </a:moveTo>
                    <a:cubicBezTo>
                      <a:pt x="160" y="0"/>
                      <a:pt x="1" y="156"/>
                      <a:pt x="1" y="156"/>
                    </a:cubicBezTo>
                    <a:lnTo>
                      <a:pt x="1519" y="1452"/>
                    </a:lnTo>
                    <a:cubicBezTo>
                      <a:pt x="1519" y="1452"/>
                      <a:pt x="1722" y="1164"/>
                      <a:pt x="1577" y="1039"/>
                    </a:cubicBezTo>
                    <a:cubicBezTo>
                      <a:pt x="1429" y="915"/>
                      <a:pt x="544" y="159"/>
                      <a:pt x="399" y="34"/>
                    </a:cubicBezTo>
                    <a:cubicBezTo>
                      <a:pt x="369" y="10"/>
                      <a:pt x="335" y="0"/>
                      <a:pt x="301" y="0"/>
                    </a:cubicBez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32;p34"/>
              <p:cNvSpPr/>
              <p:nvPr/>
            </p:nvSpPr>
            <p:spPr>
              <a:xfrm>
                <a:off x="6880895" y="3209077"/>
                <a:ext cx="221688" cy="201578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94" extrusionOk="0">
                    <a:moveTo>
                      <a:pt x="349" y="0"/>
                    </a:moveTo>
                    <a:lnTo>
                      <a:pt x="0" y="462"/>
                    </a:lnTo>
                    <a:lnTo>
                      <a:pt x="1678" y="1893"/>
                    </a:lnTo>
                    <a:lnTo>
                      <a:pt x="2082" y="1481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33;p34"/>
              <p:cNvSpPr/>
              <p:nvPr/>
            </p:nvSpPr>
            <p:spPr>
              <a:xfrm>
                <a:off x="6929216" y="2895281"/>
                <a:ext cx="417728" cy="470527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4421" extrusionOk="0">
                    <a:moveTo>
                      <a:pt x="3925" y="1"/>
                    </a:moveTo>
                    <a:lnTo>
                      <a:pt x="3770" y="348"/>
                    </a:lnTo>
                    <a:lnTo>
                      <a:pt x="2659" y="267"/>
                    </a:lnTo>
                    <a:lnTo>
                      <a:pt x="2086" y="1242"/>
                    </a:lnTo>
                    <a:lnTo>
                      <a:pt x="1100" y="1438"/>
                    </a:lnTo>
                    <a:cubicBezTo>
                      <a:pt x="473" y="2231"/>
                      <a:pt x="0" y="2839"/>
                      <a:pt x="0" y="2839"/>
                    </a:cubicBezTo>
                    <a:lnTo>
                      <a:pt x="64" y="2893"/>
                    </a:lnTo>
                    <a:lnTo>
                      <a:pt x="1799" y="4374"/>
                    </a:lnTo>
                    <a:lnTo>
                      <a:pt x="1853" y="4421"/>
                    </a:lnTo>
                    <a:cubicBezTo>
                      <a:pt x="1853" y="4421"/>
                      <a:pt x="2676" y="3550"/>
                      <a:pt x="3611" y="2545"/>
                    </a:cubicBezTo>
                    <a:lnTo>
                      <a:pt x="3925" y="1"/>
                    </a:lnTo>
                    <a:close/>
                  </a:path>
                </a:pathLst>
              </a:custGeom>
              <a:solidFill>
                <a:srgbClr val="A3A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34;p34"/>
              <p:cNvSpPr/>
              <p:nvPr/>
            </p:nvSpPr>
            <p:spPr>
              <a:xfrm>
                <a:off x="6870618" y="3203338"/>
                <a:ext cx="236473" cy="207323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97" extrusionOk="0">
                    <a:moveTo>
                      <a:pt x="347" y="1"/>
                    </a:moveTo>
                    <a:lnTo>
                      <a:pt x="0" y="462"/>
                    </a:lnTo>
                    <a:lnTo>
                      <a:pt x="78" y="530"/>
                    </a:lnTo>
                    <a:lnTo>
                      <a:pt x="1609" y="1839"/>
                    </a:lnTo>
                    <a:lnTo>
                      <a:pt x="1677" y="1897"/>
                    </a:lnTo>
                    <a:lnTo>
                      <a:pt x="2082" y="1482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35;p34"/>
            <p:cNvSpPr/>
            <p:nvPr/>
          </p:nvSpPr>
          <p:spPr>
            <a:xfrm>
              <a:off x="7342931" y="2549597"/>
              <a:ext cx="155597" cy="354944"/>
            </a:xfrm>
            <a:custGeom>
              <a:avLst/>
              <a:gdLst/>
              <a:ahLst/>
              <a:cxnLst/>
              <a:rect l="l" t="t" r="r" b="b"/>
              <a:pathLst>
                <a:path w="1462" h="3335" extrusionOk="0">
                  <a:moveTo>
                    <a:pt x="1148" y="1"/>
                  </a:moveTo>
                  <a:cubicBezTo>
                    <a:pt x="1074" y="82"/>
                    <a:pt x="1000" y="163"/>
                    <a:pt x="928" y="240"/>
                  </a:cubicBezTo>
                  <a:lnTo>
                    <a:pt x="1171" y="2080"/>
                  </a:lnTo>
                  <a:lnTo>
                    <a:pt x="139" y="2214"/>
                  </a:lnTo>
                  <a:lnTo>
                    <a:pt x="1" y="3335"/>
                  </a:lnTo>
                  <a:lnTo>
                    <a:pt x="365" y="2514"/>
                  </a:lnTo>
                  <a:lnTo>
                    <a:pt x="1462" y="2369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858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36;p34"/>
            <p:cNvSpPr/>
            <p:nvPr/>
          </p:nvSpPr>
          <p:spPr>
            <a:xfrm>
              <a:off x="7042376" y="2785124"/>
              <a:ext cx="315345" cy="272461"/>
            </a:xfrm>
            <a:custGeom>
              <a:avLst/>
              <a:gdLst/>
              <a:ahLst/>
              <a:cxnLst/>
              <a:rect l="l" t="t" r="r" b="b"/>
              <a:pathLst>
                <a:path w="2963" h="2560" extrusionOk="0">
                  <a:moveTo>
                    <a:pt x="2963" y="1"/>
                  </a:moveTo>
                  <a:lnTo>
                    <a:pt x="2899" y="12"/>
                  </a:lnTo>
                  <a:lnTo>
                    <a:pt x="2380" y="1183"/>
                  </a:lnTo>
                  <a:lnTo>
                    <a:pt x="1273" y="1102"/>
                  </a:lnTo>
                  <a:lnTo>
                    <a:pt x="695" y="2077"/>
                  </a:lnTo>
                  <a:lnTo>
                    <a:pt x="327" y="2151"/>
                  </a:lnTo>
                  <a:cubicBezTo>
                    <a:pt x="213" y="2289"/>
                    <a:pt x="105" y="2427"/>
                    <a:pt x="0" y="2559"/>
                  </a:cubicBezTo>
                  <a:lnTo>
                    <a:pt x="986" y="2363"/>
                  </a:lnTo>
                  <a:lnTo>
                    <a:pt x="1559" y="1388"/>
                  </a:lnTo>
                  <a:lnTo>
                    <a:pt x="2670" y="1469"/>
                  </a:lnTo>
                  <a:lnTo>
                    <a:pt x="2825" y="1122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764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37;p34"/>
            <p:cNvSpPr/>
            <p:nvPr/>
          </p:nvSpPr>
          <p:spPr>
            <a:xfrm>
              <a:off x="7077178" y="2575140"/>
              <a:ext cx="390482" cy="439024"/>
            </a:xfrm>
            <a:custGeom>
              <a:avLst/>
              <a:gdLst/>
              <a:ahLst/>
              <a:cxnLst/>
              <a:rect l="l" t="t" r="r" b="b"/>
              <a:pathLst>
                <a:path w="3669" h="4125" extrusionOk="0">
                  <a:moveTo>
                    <a:pt x="3425" y="0"/>
                  </a:moveTo>
                  <a:cubicBezTo>
                    <a:pt x="2994" y="480"/>
                    <a:pt x="2612" y="905"/>
                    <a:pt x="2366" y="1195"/>
                  </a:cubicBezTo>
                  <a:cubicBezTo>
                    <a:pt x="1853" y="1796"/>
                    <a:pt x="848" y="3054"/>
                    <a:pt x="0" y="4124"/>
                  </a:cubicBezTo>
                  <a:lnTo>
                    <a:pt x="368" y="4050"/>
                  </a:lnTo>
                  <a:lnTo>
                    <a:pt x="946" y="3075"/>
                  </a:lnTo>
                  <a:lnTo>
                    <a:pt x="2053" y="3156"/>
                  </a:lnTo>
                  <a:lnTo>
                    <a:pt x="2572" y="1985"/>
                  </a:lnTo>
                  <a:lnTo>
                    <a:pt x="2636" y="1974"/>
                  </a:lnTo>
                  <a:lnTo>
                    <a:pt x="3668" y="1840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rgbClr val="8C6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38;p34"/>
            <p:cNvSpPr/>
            <p:nvPr/>
          </p:nvSpPr>
          <p:spPr>
            <a:xfrm>
              <a:off x="7685206" y="2308322"/>
              <a:ext cx="1171" cy="1490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1" y="0"/>
                  </a:moveTo>
                  <a:lnTo>
                    <a:pt x="0" y="14"/>
                  </a:lnTo>
                  <a:cubicBezTo>
                    <a:pt x="4" y="11"/>
                    <a:pt x="7" y="7"/>
                    <a:pt x="11" y="0"/>
                  </a:cubicBezTo>
                  <a:close/>
                </a:path>
              </a:pathLst>
            </a:custGeom>
            <a:solidFill>
              <a:srgbClr val="A3A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39;p34"/>
            <p:cNvSpPr/>
            <p:nvPr/>
          </p:nvSpPr>
          <p:spPr>
            <a:xfrm>
              <a:off x="6894333" y="2204128"/>
              <a:ext cx="1036178" cy="1150402"/>
            </a:xfrm>
            <a:custGeom>
              <a:avLst/>
              <a:gdLst/>
              <a:ahLst/>
              <a:cxnLst/>
              <a:rect l="l" t="t" r="r" b="b"/>
              <a:pathLst>
                <a:path w="9736" h="10809" extrusionOk="0">
                  <a:moveTo>
                    <a:pt x="7881" y="1"/>
                  </a:moveTo>
                  <a:cubicBezTo>
                    <a:pt x="7881" y="1"/>
                    <a:pt x="4783" y="3334"/>
                    <a:pt x="3794" y="4488"/>
                  </a:cubicBezTo>
                  <a:cubicBezTo>
                    <a:pt x="2808" y="5642"/>
                    <a:pt x="1" y="9226"/>
                    <a:pt x="1" y="9226"/>
                  </a:cubicBezTo>
                  <a:lnTo>
                    <a:pt x="1857" y="10809"/>
                  </a:lnTo>
                  <a:cubicBezTo>
                    <a:pt x="1857" y="10809"/>
                    <a:pt x="4978" y="7498"/>
                    <a:pt x="5967" y="6344"/>
                  </a:cubicBezTo>
                  <a:cubicBezTo>
                    <a:pt x="6952" y="5187"/>
                    <a:pt x="9736" y="1586"/>
                    <a:pt x="9736" y="1586"/>
                  </a:cubicBezTo>
                  <a:lnTo>
                    <a:pt x="78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40;p34"/>
            <p:cNvSpPr/>
            <p:nvPr/>
          </p:nvSpPr>
          <p:spPr>
            <a:xfrm>
              <a:off x="6993950" y="2230416"/>
              <a:ext cx="697100" cy="747139"/>
            </a:xfrm>
            <a:custGeom>
              <a:avLst/>
              <a:gdLst/>
              <a:ahLst/>
              <a:cxnLst/>
              <a:rect l="l" t="t" r="r" b="b"/>
              <a:pathLst>
                <a:path w="6550" h="7020" extrusionOk="0">
                  <a:moveTo>
                    <a:pt x="5892" y="0"/>
                  </a:moveTo>
                  <a:cubicBezTo>
                    <a:pt x="570" y="5834"/>
                    <a:pt x="583" y="5807"/>
                    <a:pt x="77" y="6803"/>
                  </a:cubicBezTo>
                  <a:cubicBezTo>
                    <a:pt x="0" y="6938"/>
                    <a:pt x="47" y="7019"/>
                    <a:pt x="167" y="7019"/>
                  </a:cubicBezTo>
                  <a:cubicBezTo>
                    <a:pt x="450" y="7019"/>
                    <a:pt x="1135" y="6565"/>
                    <a:pt x="1532" y="5301"/>
                  </a:cubicBezTo>
                  <a:cubicBezTo>
                    <a:pt x="2588" y="3968"/>
                    <a:pt x="6046" y="398"/>
                    <a:pt x="6046" y="398"/>
                  </a:cubicBezTo>
                  <a:lnTo>
                    <a:pt x="6418" y="715"/>
                  </a:lnTo>
                  <a:lnTo>
                    <a:pt x="6549" y="564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C43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41;p34"/>
            <p:cNvSpPr/>
            <p:nvPr/>
          </p:nvSpPr>
          <p:spPr>
            <a:xfrm>
              <a:off x="7648488" y="2264154"/>
              <a:ext cx="231799" cy="207326"/>
            </a:xfrm>
            <a:custGeom>
              <a:avLst/>
              <a:gdLst/>
              <a:ahLst/>
              <a:cxnLst/>
              <a:rect l="l" t="t" r="r" b="b"/>
              <a:pathLst>
                <a:path w="2178" h="1948" extrusionOk="0">
                  <a:moveTo>
                    <a:pt x="271" y="0"/>
                  </a:moveTo>
                  <a:lnTo>
                    <a:pt x="1" y="294"/>
                  </a:lnTo>
                  <a:lnTo>
                    <a:pt x="1932" y="1947"/>
                  </a:lnTo>
                  <a:lnTo>
                    <a:pt x="2178" y="163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15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42;p34"/>
            <p:cNvSpPr/>
            <p:nvPr/>
          </p:nvSpPr>
          <p:spPr>
            <a:xfrm>
              <a:off x="6780135" y="3248091"/>
              <a:ext cx="255852" cy="259051"/>
            </a:xfrm>
            <a:custGeom>
              <a:avLst/>
              <a:gdLst/>
              <a:ahLst/>
              <a:cxnLst/>
              <a:rect l="l" t="t" r="r" b="b"/>
              <a:pathLst>
                <a:path w="2404" h="2434" extrusionOk="0">
                  <a:moveTo>
                    <a:pt x="871" y="1"/>
                  </a:moveTo>
                  <a:lnTo>
                    <a:pt x="1" y="1661"/>
                  </a:lnTo>
                  <a:lnTo>
                    <a:pt x="902" y="2433"/>
                  </a:lnTo>
                  <a:lnTo>
                    <a:pt x="2404" y="1307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43;p34"/>
            <p:cNvSpPr/>
            <p:nvPr/>
          </p:nvSpPr>
          <p:spPr>
            <a:xfrm>
              <a:off x="6737883" y="3435618"/>
              <a:ext cx="125691" cy="128993"/>
            </a:xfrm>
            <a:custGeom>
              <a:avLst/>
              <a:gdLst/>
              <a:ahLst/>
              <a:cxnLst/>
              <a:rect l="l" t="t" r="r" b="b"/>
              <a:pathLst>
                <a:path w="1181" h="1212" extrusionOk="0">
                  <a:moveTo>
                    <a:pt x="513" y="0"/>
                  </a:moveTo>
                  <a:lnTo>
                    <a:pt x="0" y="858"/>
                  </a:lnTo>
                  <a:lnTo>
                    <a:pt x="411" y="1212"/>
                  </a:lnTo>
                  <a:lnTo>
                    <a:pt x="1181" y="570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F15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44;p34"/>
            <p:cNvSpPr/>
            <p:nvPr/>
          </p:nvSpPr>
          <p:spPr>
            <a:xfrm>
              <a:off x="6724579" y="3532150"/>
              <a:ext cx="51404" cy="54386"/>
            </a:xfrm>
            <a:custGeom>
              <a:avLst/>
              <a:gdLst/>
              <a:ahLst/>
              <a:cxnLst/>
              <a:rect l="l" t="t" r="r" b="b"/>
              <a:pathLst>
                <a:path w="483" h="511" extrusionOk="0">
                  <a:moveTo>
                    <a:pt x="183" y="1"/>
                  </a:moveTo>
                  <a:lnTo>
                    <a:pt x="10" y="440"/>
                  </a:lnTo>
                  <a:cubicBezTo>
                    <a:pt x="10" y="440"/>
                    <a:pt x="0" y="480"/>
                    <a:pt x="21" y="493"/>
                  </a:cubicBezTo>
                  <a:cubicBezTo>
                    <a:pt x="36" y="507"/>
                    <a:pt x="49" y="511"/>
                    <a:pt x="59" y="511"/>
                  </a:cubicBezTo>
                  <a:cubicBezTo>
                    <a:pt x="68" y="511"/>
                    <a:pt x="74" y="507"/>
                    <a:pt x="74" y="507"/>
                  </a:cubicBezTo>
                  <a:lnTo>
                    <a:pt x="482" y="25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45;p34"/>
            <p:cNvSpPr/>
            <p:nvPr/>
          </p:nvSpPr>
          <p:spPr>
            <a:xfrm>
              <a:off x="7751298" y="2203277"/>
              <a:ext cx="183268" cy="154643"/>
            </a:xfrm>
            <a:custGeom>
              <a:avLst/>
              <a:gdLst/>
              <a:ahLst/>
              <a:cxnLst/>
              <a:rect l="l" t="t" r="r" b="b"/>
              <a:pathLst>
                <a:path w="1722" h="1453" extrusionOk="0">
                  <a:moveTo>
                    <a:pt x="297" y="0"/>
                  </a:moveTo>
                  <a:cubicBezTo>
                    <a:pt x="159" y="0"/>
                    <a:pt x="0" y="157"/>
                    <a:pt x="0" y="157"/>
                  </a:cubicBezTo>
                  <a:lnTo>
                    <a:pt x="1519" y="1453"/>
                  </a:lnTo>
                  <a:cubicBezTo>
                    <a:pt x="1519" y="1453"/>
                    <a:pt x="1721" y="1166"/>
                    <a:pt x="1573" y="1041"/>
                  </a:cubicBezTo>
                  <a:cubicBezTo>
                    <a:pt x="1428" y="917"/>
                    <a:pt x="544" y="160"/>
                    <a:pt x="395" y="36"/>
                  </a:cubicBezTo>
                  <a:cubicBezTo>
                    <a:pt x="366" y="10"/>
                    <a:pt x="332" y="0"/>
                    <a:pt x="297" y="0"/>
                  </a:cubicBezTo>
                  <a:close/>
                </a:path>
              </a:pathLst>
            </a:custGeom>
            <a:solidFill>
              <a:srgbClr val="F9B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746;p34"/>
          <p:cNvGrpSpPr/>
          <p:nvPr/>
        </p:nvGrpSpPr>
        <p:grpSpPr>
          <a:xfrm>
            <a:off x="463120" y="2742280"/>
            <a:ext cx="2241608" cy="2668317"/>
            <a:chOff x="243500" y="2225176"/>
            <a:chExt cx="2241608" cy="2668317"/>
          </a:xfrm>
        </p:grpSpPr>
        <p:sp>
          <p:nvSpPr>
            <p:cNvPr id="97" name="Google Shape;747;p34"/>
            <p:cNvSpPr/>
            <p:nvPr/>
          </p:nvSpPr>
          <p:spPr>
            <a:xfrm>
              <a:off x="243500" y="2225176"/>
              <a:ext cx="2241608" cy="2668317"/>
            </a:xfrm>
            <a:custGeom>
              <a:avLst/>
              <a:gdLst/>
              <a:ahLst/>
              <a:cxnLst/>
              <a:rect l="l" t="t" r="r" b="b"/>
              <a:pathLst>
                <a:path w="29934" h="35631" extrusionOk="0">
                  <a:moveTo>
                    <a:pt x="5238" y="1"/>
                  </a:moveTo>
                  <a:lnTo>
                    <a:pt x="0" y="4101"/>
                  </a:lnTo>
                  <a:lnTo>
                    <a:pt x="24697" y="35631"/>
                  </a:lnTo>
                  <a:lnTo>
                    <a:pt x="29934" y="31527"/>
                  </a:lnTo>
                  <a:lnTo>
                    <a:pt x="5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48;p34"/>
            <p:cNvSpPr/>
            <p:nvPr/>
          </p:nvSpPr>
          <p:spPr>
            <a:xfrm>
              <a:off x="284388" y="2507420"/>
              <a:ext cx="113301" cy="96680"/>
            </a:xfrm>
            <a:custGeom>
              <a:avLst/>
              <a:gdLst/>
              <a:ahLst/>
              <a:cxnLst/>
              <a:rect l="l" t="t" r="r" b="b"/>
              <a:pathLst>
                <a:path w="1513" h="1291" extrusionOk="0">
                  <a:moveTo>
                    <a:pt x="1306" y="1"/>
                  </a:moveTo>
                  <a:lnTo>
                    <a:pt x="1" y="1027"/>
                  </a:lnTo>
                  <a:lnTo>
                    <a:pt x="203" y="1290"/>
                  </a:lnTo>
                  <a:lnTo>
                    <a:pt x="1513" y="264"/>
                  </a:lnTo>
                  <a:lnTo>
                    <a:pt x="1306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49;p34"/>
            <p:cNvSpPr/>
            <p:nvPr/>
          </p:nvSpPr>
          <p:spPr>
            <a:xfrm>
              <a:off x="331641" y="2528463"/>
              <a:ext cx="164073" cy="135996"/>
            </a:xfrm>
            <a:custGeom>
              <a:avLst/>
              <a:gdLst/>
              <a:ahLst/>
              <a:cxnLst/>
              <a:rect l="l" t="t" r="r" b="b"/>
              <a:pathLst>
                <a:path w="2191" h="1816" extrusionOk="0">
                  <a:moveTo>
                    <a:pt x="1985" y="0"/>
                  </a:moveTo>
                  <a:lnTo>
                    <a:pt x="1" y="1552"/>
                  </a:lnTo>
                  <a:lnTo>
                    <a:pt x="207" y="1816"/>
                  </a:lnTo>
                  <a:lnTo>
                    <a:pt x="2191" y="26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50;p34"/>
            <p:cNvSpPr/>
            <p:nvPr/>
          </p:nvSpPr>
          <p:spPr>
            <a:xfrm>
              <a:off x="380166" y="2630008"/>
              <a:ext cx="113526" cy="96605"/>
            </a:xfrm>
            <a:custGeom>
              <a:avLst/>
              <a:gdLst/>
              <a:ahLst/>
              <a:cxnLst/>
              <a:rect l="l" t="t" r="r" b="b"/>
              <a:pathLst>
                <a:path w="1516" h="1290" extrusionOk="0">
                  <a:moveTo>
                    <a:pt x="1310" y="1"/>
                  </a:moveTo>
                  <a:lnTo>
                    <a:pt x="1" y="1027"/>
                  </a:lnTo>
                  <a:lnTo>
                    <a:pt x="206" y="1290"/>
                  </a:lnTo>
                  <a:lnTo>
                    <a:pt x="1516" y="264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51;p34"/>
            <p:cNvSpPr/>
            <p:nvPr/>
          </p:nvSpPr>
          <p:spPr>
            <a:xfrm>
              <a:off x="427644" y="2650976"/>
              <a:ext cx="164148" cy="136071"/>
            </a:xfrm>
            <a:custGeom>
              <a:avLst/>
              <a:gdLst/>
              <a:ahLst/>
              <a:cxnLst/>
              <a:rect l="l" t="t" r="r" b="b"/>
              <a:pathLst>
                <a:path w="2192" h="1817" extrusionOk="0">
                  <a:moveTo>
                    <a:pt x="1985" y="1"/>
                  </a:moveTo>
                  <a:lnTo>
                    <a:pt x="1" y="1553"/>
                  </a:lnTo>
                  <a:lnTo>
                    <a:pt x="207" y="1816"/>
                  </a:lnTo>
                  <a:lnTo>
                    <a:pt x="2191" y="261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52;p34"/>
            <p:cNvSpPr/>
            <p:nvPr/>
          </p:nvSpPr>
          <p:spPr>
            <a:xfrm>
              <a:off x="476170" y="2752596"/>
              <a:ext cx="113526" cy="96605"/>
            </a:xfrm>
            <a:custGeom>
              <a:avLst/>
              <a:gdLst/>
              <a:ahLst/>
              <a:cxnLst/>
              <a:rect l="l" t="t" r="r" b="b"/>
              <a:pathLst>
                <a:path w="1516" h="1290" extrusionOk="0">
                  <a:moveTo>
                    <a:pt x="1310" y="0"/>
                  </a:moveTo>
                  <a:lnTo>
                    <a:pt x="1" y="1026"/>
                  </a:lnTo>
                  <a:lnTo>
                    <a:pt x="207" y="1289"/>
                  </a:lnTo>
                  <a:lnTo>
                    <a:pt x="1516" y="263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53;p34"/>
            <p:cNvSpPr/>
            <p:nvPr/>
          </p:nvSpPr>
          <p:spPr>
            <a:xfrm>
              <a:off x="523722" y="2773339"/>
              <a:ext cx="164073" cy="136220"/>
            </a:xfrm>
            <a:custGeom>
              <a:avLst/>
              <a:gdLst/>
              <a:ahLst/>
              <a:cxnLst/>
              <a:rect l="l" t="t" r="r" b="b"/>
              <a:pathLst>
                <a:path w="2191" h="1819" extrusionOk="0">
                  <a:moveTo>
                    <a:pt x="1985" y="0"/>
                  </a:moveTo>
                  <a:lnTo>
                    <a:pt x="1" y="1555"/>
                  </a:lnTo>
                  <a:lnTo>
                    <a:pt x="203" y="1818"/>
                  </a:lnTo>
                  <a:lnTo>
                    <a:pt x="2190" y="263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54;p34"/>
            <p:cNvSpPr/>
            <p:nvPr/>
          </p:nvSpPr>
          <p:spPr>
            <a:xfrm>
              <a:off x="572248" y="2875109"/>
              <a:ext cx="113526" cy="96605"/>
            </a:xfrm>
            <a:custGeom>
              <a:avLst/>
              <a:gdLst/>
              <a:ahLst/>
              <a:cxnLst/>
              <a:rect l="l" t="t" r="r" b="b"/>
              <a:pathLst>
                <a:path w="1516" h="1290" extrusionOk="0">
                  <a:moveTo>
                    <a:pt x="1309" y="1"/>
                  </a:moveTo>
                  <a:lnTo>
                    <a:pt x="1" y="1026"/>
                  </a:lnTo>
                  <a:lnTo>
                    <a:pt x="206" y="1289"/>
                  </a:lnTo>
                  <a:lnTo>
                    <a:pt x="1516" y="264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55;p34"/>
            <p:cNvSpPr/>
            <p:nvPr/>
          </p:nvSpPr>
          <p:spPr>
            <a:xfrm>
              <a:off x="619726" y="2895852"/>
              <a:ext cx="164073" cy="136220"/>
            </a:xfrm>
            <a:custGeom>
              <a:avLst/>
              <a:gdLst/>
              <a:ahLst/>
              <a:cxnLst/>
              <a:rect l="l" t="t" r="r" b="b"/>
              <a:pathLst>
                <a:path w="2191" h="1819" extrusionOk="0">
                  <a:moveTo>
                    <a:pt x="1985" y="0"/>
                  </a:moveTo>
                  <a:lnTo>
                    <a:pt x="1" y="1556"/>
                  </a:lnTo>
                  <a:lnTo>
                    <a:pt x="203" y="1819"/>
                  </a:lnTo>
                  <a:lnTo>
                    <a:pt x="2190" y="263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56;p34"/>
            <p:cNvSpPr/>
            <p:nvPr/>
          </p:nvSpPr>
          <p:spPr>
            <a:xfrm>
              <a:off x="672820" y="3003463"/>
              <a:ext cx="113526" cy="96380"/>
            </a:xfrm>
            <a:custGeom>
              <a:avLst/>
              <a:gdLst/>
              <a:ahLst/>
              <a:cxnLst/>
              <a:rect l="l" t="t" r="r" b="b"/>
              <a:pathLst>
                <a:path w="1516" h="1287" extrusionOk="0">
                  <a:moveTo>
                    <a:pt x="1310" y="1"/>
                  </a:moveTo>
                  <a:lnTo>
                    <a:pt x="0" y="1027"/>
                  </a:lnTo>
                  <a:lnTo>
                    <a:pt x="206" y="1287"/>
                  </a:lnTo>
                  <a:lnTo>
                    <a:pt x="1515" y="260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57;p34"/>
            <p:cNvSpPr/>
            <p:nvPr/>
          </p:nvSpPr>
          <p:spPr>
            <a:xfrm>
              <a:off x="720073" y="3024206"/>
              <a:ext cx="163998" cy="136295"/>
            </a:xfrm>
            <a:custGeom>
              <a:avLst/>
              <a:gdLst/>
              <a:ahLst/>
              <a:cxnLst/>
              <a:rect l="l" t="t" r="r" b="b"/>
              <a:pathLst>
                <a:path w="2190" h="1820" extrusionOk="0">
                  <a:moveTo>
                    <a:pt x="1987" y="1"/>
                  </a:moveTo>
                  <a:lnTo>
                    <a:pt x="0" y="1556"/>
                  </a:lnTo>
                  <a:lnTo>
                    <a:pt x="206" y="1819"/>
                  </a:lnTo>
                  <a:lnTo>
                    <a:pt x="2190" y="26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58;p34"/>
            <p:cNvSpPr/>
            <p:nvPr/>
          </p:nvSpPr>
          <p:spPr>
            <a:xfrm>
              <a:off x="768823" y="3126051"/>
              <a:ext cx="113301" cy="96380"/>
            </a:xfrm>
            <a:custGeom>
              <a:avLst/>
              <a:gdLst/>
              <a:ahLst/>
              <a:cxnLst/>
              <a:rect l="l" t="t" r="r" b="b"/>
              <a:pathLst>
                <a:path w="1513" h="1287" extrusionOk="0">
                  <a:moveTo>
                    <a:pt x="1310" y="0"/>
                  </a:moveTo>
                  <a:lnTo>
                    <a:pt x="0" y="1026"/>
                  </a:lnTo>
                  <a:lnTo>
                    <a:pt x="207" y="1286"/>
                  </a:lnTo>
                  <a:lnTo>
                    <a:pt x="1512" y="260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59;p34"/>
            <p:cNvSpPr/>
            <p:nvPr/>
          </p:nvSpPr>
          <p:spPr>
            <a:xfrm>
              <a:off x="816076" y="3146794"/>
              <a:ext cx="164073" cy="136295"/>
            </a:xfrm>
            <a:custGeom>
              <a:avLst/>
              <a:gdLst/>
              <a:ahLst/>
              <a:cxnLst/>
              <a:rect l="l" t="t" r="r" b="b"/>
              <a:pathLst>
                <a:path w="2191" h="1820" extrusionOk="0">
                  <a:moveTo>
                    <a:pt x="1988" y="0"/>
                  </a:moveTo>
                  <a:lnTo>
                    <a:pt x="1" y="1556"/>
                  </a:lnTo>
                  <a:lnTo>
                    <a:pt x="207" y="1819"/>
                  </a:lnTo>
                  <a:lnTo>
                    <a:pt x="2191" y="263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60;p34"/>
            <p:cNvSpPr/>
            <p:nvPr/>
          </p:nvSpPr>
          <p:spPr>
            <a:xfrm>
              <a:off x="864901" y="3248564"/>
              <a:ext cx="113226" cy="96380"/>
            </a:xfrm>
            <a:custGeom>
              <a:avLst/>
              <a:gdLst/>
              <a:ahLst/>
              <a:cxnLst/>
              <a:rect l="l" t="t" r="r" b="b"/>
              <a:pathLst>
                <a:path w="1512" h="1287" extrusionOk="0">
                  <a:moveTo>
                    <a:pt x="1309" y="1"/>
                  </a:moveTo>
                  <a:lnTo>
                    <a:pt x="0" y="1027"/>
                  </a:lnTo>
                  <a:lnTo>
                    <a:pt x="202" y="1287"/>
                  </a:lnTo>
                  <a:lnTo>
                    <a:pt x="1511" y="261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61;p34"/>
            <p:cNvSpPr/>
            <p:nvPr/>
          </p:nvSpPr>
          <p:spPr>
            <a:xfrm>
              <a:off x="912079" y="3269307"/>
              <a:ext cx="164073" cy="135996"/>
            </a:xfrm>
            <a:custGeom>
              <a:avLst/>
              <a:gdLst/>
              <a:ahLst/>
              <a:cxnLst/>
              <a:rect l="l" t="t" r="r" b="b"/>
              <a:pathLst>
                <a:path w="2191" h="1816" extrusionOk="0">
                  <a:moveTo>
                    <a:pt x="1985" y="1"/>
                  </a:moveTo>
                  <a:lnTo>
                    <a:pt x="1" y="1557"/>
                  </a:lnTo>
                  <a:lnTo>
                    <a:pt x="207" y="1816"/>
                  </a:lnTo>
                  <a:lnTo>
                    <a:pt x="2191" y="264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62;p34"/>
            <p:cNvSpPr/>
            <p:nvPr/>
          </p:nvSpPr>
          <p:spPr>
            <a:xfrm>
              <a:off x="960605" y="3371152"/>
              <a:ext cx="113526" cy="96305"/>
            </a:xfrm>
            <a:custGeom>
              <a:avLst/>
              <a:gdLst/>
              <a:ahLst/>
              <a:cxnLst/>
              <a:rect l="l" t="t" r="r" b="b"/>
              <a:pathLst>
                <a:path w="1516" h="1286" extrusionOk="0">
                  <a:moveTo>
                    <a:pt x="1310" y="1"/>
                  </a:moveTo>
                  <a:lnTo>
                    <a:pt x="1" y="1027"/>
                  </a:lnTo>
                  <a:lnTo>
                    <a:pt x="206" y="1286"/>
                  </a:lnTo>
                  <a:lnTo>
                    <a:pt x="1516" y="261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63;p34"/>
            <p:cNvSpPr/>
            <p:nvPr/>
          </p:nvSpPr>
          <p:spPr>
            <a:xfrm>
              <a:off x="1008083" y="3391895"/>
              <a:ext cx="164073" cy="135996"/>
            </a:xfrm>
            <a:custGeom>
              <a:avLst/>
              <a:gdLst/>
              <a:ahLst/>
              <a:cxnLst/>
              <a:rect l="l" t="t" r="r" b="b"/>
              <a:pathLst>
                <a:path w="2191" h="1816" extrusionOk="0">
                  <a:moveTo>
                    <a:pt x="1985" y="1"/>
                  </a:moveTo>
                  <a:lnTo>
                    <a:pt x="1" y="1556"/>
                  </a:lnTo>
                  <a:lnTo>
                    <a:pt x="207" y="1815"/>
                  </a:lnTo>
                  <a:lnTo>
                    <a:pt x="2191" y="264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64;p34"/>
            <p:cNvSpPr/>
            <p:nvPr/>
          </p:nvSpPr>
          <p:spPr>
            <a:xfrm>
              <a:off x="1062001" y="3500030"/>
              <a:ext cx="113226" cy="96605"/>
            </a:xfrm>
            <a:custGeom>
              <a:avLst/>
              <a:gdLst/>
              <a:ahLst/>
              <a:cxnLst/>
              <a:rect l="l" t="t" r="r" b="b"/>
              <a:pathLst>
                <a:path w="1512" h="1290" extrusionOk="0">
                  <a:moveTo>
                    <a:pt x="1305" y="1"/>
                  </a:moveTo>
                  <a:lnTo>
                    <a:pt x="0" y="1027"/>
                  </a:lnTo>
                  <a:lnTo>
                    <a:pt x="202" y="1290"/>
                  </a:lnTo>
                  <a:lnTo>
                    <a:pt x="1511" y="264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65;p34"/>
            <p:cNvSpPr/>
            <p:nvPr/>
          </p:nvSpPr>
          <p:spPr>
            <a:xfrm>
              <a:off x="1109179" y="3520998"/>
              <a:ext cx="164073" cy="135996"/>
            </a:xfrm>
            <a:custGeom>
              <a:avLst/>
              <a:gdLst/>
              <a:ahLst/>
              <a:cxnLst/>
              <a:rect l="l" t="t" r="r" b="b"/>
              <a:pathLst>
                <a:path w="2191" h="1816" extrusionOk="0">
                  <a:moveTo>
                    <a:pt x="1985" y="1"/>
                  </a:moveTo>
                  <a:lnTo>
                    <a:pt x="1" y="1556"/>
                  </a:lnTo>
                  <a:lnTo>
                    <a:pt x="207" y="1816"/>
                  </a:lnTo>
                  <a:lnTo>
                    <a:pt x="2191" y="261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66;p34"/>
            <p:cNvSpPr/>
            <p:nvPr/>
          </p:nvSpPr>
          <p:spPr>
            <a:xfrm>
              <a:off x="1157704" y="3622618"/>
              <a:ext cx="113526" cy="96530"/>
            </a:xfrm>
            <a:custGeom>
              <a:avLst/>
              <a:gdLst/>
              <a:ahLst/>
              <a:cxnLst/>
              <a:rect l="l" t="t" r="r" b="b"/>
              <a:pathLst>
                <a:path w="1516" h="1289" extrusionOk="0">
                  <a:moveTo>
                    <a:pt x="1310" y="0"/>
                  </a:moveTo>
                  <a:lnTo>
                    <a:pt x="1" y="1026"/>
                  </a:lnTo>
                  <a:lnTo>
                    <a:pt x="206" y="1289"/>
                  </a:lnTo>
                  <a:lnTo>
                    <a:pt x="1516" y="263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67;p34"/>
            <p:cNvSpPr/>
            <p:nvPr/>
          </p:nvSpPr>
          <p:spPr>
            <a:xfrm>
              <a:off x="1205182" y="3643586"/>
              <a:ext cx="164073" cy="135996"/>
            </a:xfrm>
            <a:custGeom>
              <a:avLst/>
              <a:gdLst/>
              <a:ahLst/>
              <a:cxnLst/>
              <a:rect l="l" t="t" r="r" b="b"/>
              <a:pathLst>
                <a:path w="2191" h="1816" extrusionOk="0">
                  <a:moveTo>
                    <a:pt x="1985" y="0"/>
                  </a:moveTo>
                  <a:lnTo>
                    <a:pt x="1" y="1552"/>
                  </a:lnTo>
                  <a:lnTo>
                    <a:pt x="207" y="1815"/>
                  </a:lnTo>
                  <a:lnTo>
                    <a:pt x="2191" y="26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68;p34"/>
            <p:cNvSpPr/>
            <p:nvPr/>
          </p:nvSpPr>
          <p:spPr>
            <a:xfrm>
              <a:off x="1253708" y="3745131"/>
              <a:ext cx="113526" cy="96605"/>
            </a:xfrm>
            <a:custGeom>
              <a:avLst/>
              <a:gdLst/>
              <a:ahLst/>
              <a:cxnLst/>
              <a:rect l="l" t="t" r="r" b="b"/>
              <a:pathLst>
                <a:path w="1516" h="1290" extrusionOk="0">
                  <a:moveTo>
                    <a:pt x="1310" y="1"/>
                  </a:moveTo>
                  <a:lnTo>
                    <a:pt x="1" y="1026"/>
                  </a:lnTo>
                  <a:lnTo>
                    <a:pt x="206" y="1289"/>
                  </a:lnTo>
                  <a:lnTo>
                    <a:pt x="1516" y="264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69;p34"/>
            <p:cNvSpPr/>
            <p:nvPr/>
          </p:nvSpPr>
          <p:spPr>
            <a:xfrm>
              <a:off x="1301260" y="3766099"/>
              <a:ext cx="164073" cy="136071"/>
            </a:xfrm>
            <a:custGeom>
              <a:avLst/>
              <a:gdLst/>
              <a:ahLst/>
              <a:cxnLst/>
              <a:rect l="l" t="t" r="r" b="b"/>
              <a:pathLst>
                <a:path w="2191" h="1817" extrusionOk="0">
                  <a:moveTo>
                    <a:pt x="1985" y="0"/>
                  </a:moveTo>
                  <a:lnTo>
                    <a:pt x="1" y="1553"/>
                  </a:lnTo>
                  <a:lnTo>
                    <a:pt x="203" y="1816"/>
                  </a:lnTo>
                  <a:lnTo>
                    <a:pt x="2190" y="26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70;p34"/>
            <p:cNvSpPr/>
            <p:nvPr/>
          </p:nvSpPr>
          <p:spPr>
            <a:xfrm>
              <a:off x="1349786" y="3867644"/>
              <a:ext cx="113451" cy="96680"/>
            </a:xfrm>
            <a:custGeom>
              <a:avLst/>
              <a:gdLst/>
              <a:ahLst/>
              <a:cxnLst/>
              <a:rect l="l" t="t" r="r" b="b"/>
              <a:pathLst>
                <a:path w="1515" h="1291" extrusionOk="0">
                  <a:moveTo>
                    <a:pt x="1309" y="1"/>
                  </a:moveTo>
                  <a:lnTo>
                    <a:pt x="1" y="1027"/>
                  </a:lnTo>
                  <a:lnTo>
                    <a:pt x="206" y="1290"/>
                  </a:lnTo>
                  <a:lnTo>
                    <a:pt x="1515" y="264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71;p34"/>
            <p:cNvSpPr/>
            <p:nvPr/>
          </p:nvSpPr>
          <p:spPr>
            <a:xfrm>
              <a:off x="1397264" y="3888687"/>
              <a:ext cx="164073" cy="135996"/>
            </a:xfrm>
            <a:custGeom>
              <a:avLst/>
              <a:gdLst/>
              <a:ahLst/>
              <a:cxnLst/>
              <a:rect l="l" t="t" r="r" b="b"/>
              <a:pathLst>
                <a:path w="2191" h="1816" extrusionOk="0">
                  <a:moveTo>
                    <a:pt x="1985" y="0"/>
                  </a:moveTo>
                  <a:lnTo>
                    <a:pt x="1" y="1553"/>
                  </a:lnTo>
                  <a:lnTo>
                    <a:pt x="203" y="1816"/>
                  </a:lnTo>
                  <a:lnTo>
                    <a:pt x="2190" y="260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72;p34"/>
            <p:cNvSpPr/>
            <p:nvPr/>
          </p:nvSpPr>
          <p:spPr>
            <a:xfrm>
              <a:off x="1450358" y="3996073"/>
              <a:ext cx="113526" cy="96380"/>
            </a:xfrm>
            <a:custGeom>
              <a:avLst/>
              <a:gdLst/>
              <a:ahLst/>
              <a:cxnLst/>
              <a:rect l="l" t="t" r="r" b="b"/>
              <a:pathLst>
                <a:path w="1516" h="1287" extrusionOk="0">
                  <a:moveTo>
                    <a:pt x="1310" y="0"/>
                  </a:moveTo>
                  <a:lnTo>
                    <a:pt x="0" y="1026"/>
                  </a:lnTo>
                  <a:lnTo>
                    <a:pt x="206" y="1286"/>
                  </a:lnTo>
                  <a:lnTo>
                    <a:pt x="1515" y="263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73;p34"/>
            <p:cNvSpPr/>
            <p:nvPr/>
          </p:nvSpPr>
          <p:spPr>
            <a:xfrm>
              <a:off x="1497611" y="4016816"/>
              <a:ext cx="163998" cy="136295"/>
            </a:xfrm>
            <a:custGeom>
              <a:avLst/>
              <a:gdLst/>
              <a:ahLst/>
              <a:cxnLst/>
              <a:rect l="l" t="t" r="r" b="b"/>
              <a:pathLst>
                <a:path w="2190" h="1820" extrusionOk="0">
                  <a:moveTo>
                    <a:pt x="1987" y="0"/>
                  </a:moveTo>
                  <a:lnTo>
                    <a:pt x="0" y="1556"/>
                  </a:lnTo>
                  <a:lnTo>
                    <a:pt x="206" y="1819"/>
                  </a:lnTo>
                  <a:lnTo>
                    <a:pt x="2190" y="263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74;p34"/>
            <p:cNvSpPr/>
            <p:nvPr/>
          </p:nvSpPr>
          <p:spPr>
            <a:xfrm>
              <a:off x="1546361" y="4118586"/>
              <a:ext cx="113301" cy="96380"/>
            </a:xfrm>
            <a:custGeom>
              <a:avLst/>
              <a:gdLst/>
              <a:ahLst/>
              <a:cxnLst/>
              <a:rect l="l" t="t" r="r" b="b"/>
              <a:pathLst>
                <a:path w="1513" h="1287" extrusionOk="0">
                  <a:moveTo>
                    <a:pt x="1310" y="1"/>
                  </a:moveTo>
                  <a:lnTo>
                    <a:pt x="0" y="1027"/>
                  </a:lnTo>
                  <a:lnTo>
                    <a:pt x="206" y="1286"/>
                  </a:lnTo>
                  <a:lnTo>
                    <a:pt x="1512" y="264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75;p34"/>
            <p:cNvSpPr/>
            <p:nvPr/>
          </p:nvSpPr>
          <p:spPr>
            <a:xfrm>
              <a:off x="1593614" y="4139329"/>
              <a:ext cx="164073" cy="136295"/>
            </a:xfrm>
            <a:custGeom>
              <a:avLst/>
              <a:gdLst/>
              <a:ahLst/>
              <a:cxnLst/>
              <a:rect l="l" t="t" r="r" b="b"/>
              <a:pathLst>
                <a:path w="2191" h="1820" extrusionOk="0">
                  <a:moveTo>
                    <a:pt x="1988" y="1"/>
                  </a:moveTo>
                  <a:lnTo>
                    <a:pt x="0" y="1556"/>
                  </a:lnTo>
                  <a:lnTo>
                    <a:pt x="207" y="1819"/>
                  </a:lnTo>
                  <a:lnTo>
                    <a:pt x="2191" y="264"/>
                  </a:lnTo>
                  <a:lnTo>
                    <a:pt x="1988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76;p34"/>
            <p:cNvSpPr/>
            <p:nvPr/>
          </p:nvSpPr>
          <p:spPr>
            <a:xfrm>
              <a:off x="1642439" y="4241174"/>
              <a:ext cx="113226" cy="96305"/>
            </a:xfrm>
            <a:custGeom>
              <a:avLst/>
              <a:gdLst/>
              <a:ahLst/>
              <a:cxnLst/>
              <a:rect l="l" t="t" r="r" b="b"/>
              <a:pathLst>
                <a:path w="1512" h="1286" extrusionOk="0">
                  <a:moveTo>
                    <a:pt x="1309" y="1"/>
                  </a:moveTo>
                  <a:lnTo>
                    <a:pt x="0" y="1026"/>
                  </a:lnTo>
                  <a:lnTo>
                    <a:pt x="202" y="1286"/>
                  </a:lnTo>
                  <a:lnTo>
                    <a:pt x="1511" y="261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77;p34"/>
            <p:cNvSpPr/>
            <p:nvPr/>
          </p:nvSpPr>
          <p:spPr>
            <a:xfrm>
              <a:off x="1689617" y="4261842"/>
              <a:ext cx="164073" cy="136295"/>
            </a:xfrm>
            <a:custGeom>
              <a:avLst/>
              <a:gdLst/>
              <a:ahLst/>
              <a:cxnLst/>
              <a:rect l="l" t="t" r="r" b="b"/>
              <a:pathLst>
                <a:path w="2191" h="1820" extrusionOk="0">
                  <a:moveTo>
                    <a:pt x="1985" y="1"/>
                  </a:moveTo>
                  <a:lnTo>
                    <a:pt x="1" y="1557"/>
                  </a:lnTo>
                  <a:lnTo>
                    <a:pt x="207" y="1820"/>
                  </a:lnTo>
                  <a:lnTo>
                    <a:pt x="2191" y="264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78;p34"/>
            <p:cNvSpPr/>
            <p:nvPr/>
          </p:nvSpPr>
          <p:spPr>
            <a:xfrm>
              <a:off x="1738443" y="4363761"/>
              <a:ext cx="113226" cy="96305"/>
            </a:xfrm>
            <a:custGeom>
              <a:avLst/>
              <a:gdLst/>
              <a:ahLst/>
              <a:cxnLst/>
              <a:rect l="l" t="t" r="r" b="b"/>
              <a:pathLst>
                <a:path w="1512" h="1286" extrusionOk="0">
                  <a:moveTo>
                    <a:pt x="1305" y="0"/>
                  </a:moveTo>
                  <a:lnTo>
                    <a:pt x="0" y="1026"/>
                  </a:lnTo>
                  <a:lnTo>
                    <a:pt x="202" y="1286"/>
                  </a:lnTo>
                  <a:lnTo>
                    <a:pt x="1512" y="26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79;p34"/>
            <p:cNvSpPr/>
            <p:nvPr/>
          </p:nvSpPr>
          <p:spPr>
            <a:xfrm>
              <a:off x="1785621" y="4384430"/>
              <a:ext cx="164073" cy="136295"/>
            </a:xfrm>
            <a:custGeom>
              <a:avLst/>
              <a:gdLst/>
              <a:ahLst/>
              <a:cxnLst/>
              <a:rect l="l" t="t" r="r" b="b"/>
              <a:pathLst>
                <a:path w="2191" h="1820" extrusionOk="0">
                  <a:moveTo>
                    <a:pt x="1985" y="1"/>
                  </a:moveTo>
                  <a:lnTo>
                    <a:pt x="1" y="1556"/>
                  </a:lnTo>
                  <a:lnTo>
                    <a:pt x="207" y="1819"/>
                  </a:lnTo>
                  <a:lnTo>
                    <a:pt x="2191" y="264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80;p34"/>
            <p:cNvSpPr/>
            <p:nvPr/>
          </p:nvSpPr>
          <p:spPr>
            <a:xfrm>
              <a:off x="1838266" y="4491367"/>
              <a:ext cx="113526" cy="96305"/>
            </a:xfrm>
            <a:custGeom>
              <a:avLst/>
              <a:gdLst/>
              <a:ahLst/>
              <a:cxnLst/>
              <a:rect l="l" t="t" r="r" b="b"/>
              <a:pathLst>
                <a:path w="1516" h="1286" extrusionOk="0">
                  <a:moveTo>
                    <a:pt x="1309" y="0"/>
                  </a:moveTo>
                  <a:lnTo>
                    <a:pt x="0" y="1026"/>
                  </a:lnTo>
                  <a:lnTo>
                    <a:pt x="206" y="1286"/>
                  </a:lnTo>
                  <a:lnTo>
                    <a:pt x="1515" y="263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81;p34"/>
            <p:cNvSpPr/>
            <p:nvPr/>
          </p:nvSpPr>
          <p:spPr>
            <a:xfrm>
              <a:off x="1885743" y="4512035"/>
              <a:ext cx="163998" cy="136295"/>
            </a:xfrm>
            <a:custGeom>
              <a:avLst/>
              <a:gdLst/>
              <a:ahLst/>
              <a:cxnLst/>
              <a:rect l="l" t="t" r="r" b="b"/>
              <a:pathLst>
                <a:path w="2190" h="1820" extrusionOk="0">
                  <a:moveTo>
                    <a:pt x="1984" y="0"/>
                  </a:moveTo>
                  <a:lnTo>
                    <a:pt x="0" y="1556"/>
                  </a:lnTo>
                  <a:lnTo>
                    <a:pt x="203" y="1819"/>
                  </a:lnTo>
                  <a:lnTo>
                    <a:pt x="2190" y="264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82;p34"/>
            <p:cNvSpPr/>
            <p:nvPr/>
          </p:nvSpPr>
          <p:spPr>
            <a:xfrm>
              <a:off x="1934194" y="4613880"/>
              <a:ext cx="113601" cy="96380"/>
            </a:xfrm>
            <a:custGeom>
              <a:avLst/>
              <a:gdLst/>
              <a:ahLst/>
              <a:cxnLst/>
              <a:rect l="l" t="t" r="r" b="b"/>
              <a:pathLst>
                <a:path w="1517" h="1287" extrusionOk="0">
                  <a:moveTo>
                    <a:pt x="1311" y="1"/>
                  </a:moveTo>
                  <a:lnTo>
                    <a:pt x="1" y="1026"/>
                  </a:lnTo>
                  <a:lnTo>
                    <a:pt x="207" y="1286"/>
                  </a:lnTo>
                  <a:lnTo>
                    <a:pt x="1516" y="260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83;p34"/>
            <p:cNvSpPr/>
            <p:nvPr/>
          </p:nvSpPr>
          <p:spPr>
            <a:xfrm>
              <a:off x="1981447" y="4634623"/>
              <a:ext cx="164373" cy="136295"/>
            </a:xfrm>
            <a:custGeom>
              <a:avLst/>
              <a:gdLst/>
              <a:ahLst/>
              <a:cxnLst/>
              <a:rect l="l" t="t" r="r" b="b"/>
              <a:pathLst>
                <a:path w="2195" h="1820" extrusionOk="0">
                  <a:moveTo>
                    <a:pt x="1988" y="0"/>
                  </a:moveTo>
                  <a:lnTo>
                    <a:pt x="1" y="1556"/>
                  </a:lnTo>
                  <a:lnTo>
                    <a:pt x="207" y="1819"/>
                  </a:lnTo>
                  <a:lnTo>
                    <a:pt x="2195" y="263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84;p34"/>
            <p:cNvSpPr/>
            <p:nvPr/>
          </p:nvSpPr>
          <p:spPr>
            <a:xfrm>
              <a:off x="2030198" y="4736393"/>
              <a:ext cx="113601" cy="96380"/>
            </a:xfrm>
            <a:custGeom>
              <a:avLst/>
              <a:gdLst/>
              <a:ahLst/>
              <a:cxnLst/>
              <a:rect l="l" t="t" r="r" b="b"/>
              <a:pathLst>
                <a:path w="1517" h="1287" extrusionOk="0">
                  <a:moveTo>
                    <a:pt x="1310" y="1"/>
                  </a:moveTo>
                  <a:lnTo>
                    <a:pt x="1" y="1027"/>
                  </a:lnTo>
                  <a:lnTo>
                    <a:pt x="207" y="1287"/>
                  </a:lnTo>
                  <a:lnTo>
                    <a:pt x="1516" y="261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2C28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85;p34"/>
            <p:cNvSpPr/>
            <p:nvPr/>
          </p:nvSpPr>
          <p:spPr>
            <a:xfrm>
              <a:off x="621748" y="2272653"/>
              <a:ext cx="1816411" cy="2314323"/>
            </a:xfrm>
            <a:custGeom>
              <a:avLst/>
              <a:gdLst/>
              <a:ahLst/>
              <a:cxnLst/>
              <a:rect l="l" t="t" r="r" b="b"/>
              <a:pathLst>
                <a:path w="24256" h="30904" extrusionOk="0">
                  <a:moveTo>
                    <a:pt x="132" y="1"/>
                  </a:moveTo>
                  <a:lnTo>
                    <a:pt x="0" y="106"/>
                  </a:lnTo>
                  <a:lnTo>
                    <a:pt x="24124" y="30904"/>
                  </a:lnTo>
                  <a:lnTo>
                    <a:pt x="24255" y="3079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786;p34"/>
          <p:cNvGrpSpPr/>
          <p:nvPr/>
        </p:nvGrpSpPr>
        <p:grpSpPr>
          <a:xfrm rot="-8807118" flipH="1">
            <a:off x="2180835" y="1105130"/>
            <a:ext cx="310526" cy="361685"/>
            <a:chOff x="8496700" y="273925"/>
            <a:chExt cx="426100" cy="496300"/>
          </a:xfrm>
        </p:grpSpPr>
        <p:sp>
          <p:nvSpPr>
            <p:cNvPr id="137" name="Google Shape;787;p34"/>
            <p:cNvSpPr/>
            <p:nvPr/>
          </p:nvSpPr>
          <p:spPr>
            <a:xfrm>
              <a:off x="8676975" y="721025"/>
              <a:ext cx="49200" cy="492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88;p34"/>
            <p:cNvSpPr/>
            <p:nvPr/>
          </p:nvSpPr>
          <p:spPr>
            <a:xfrm>
              <a:off x="8496700" y="540775"/>
              <a:ext cx="49200" cy="49200"/>
            </a:xfrm>
            <a:prstGeom prst="ellipse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89;p34"/>
            <p:cNvSpPr/>
            <p:nvPr/>
          </p:nvSpPr>
          <p:spPr>
            <a:xfrm>
              <a:off x="8873600" y="273925"/>
              <a:ext cx="49200" cy="492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790;p34"/>
          <p:cNvSpPr/>
          <p:nvPr/>
        </p:nvSpPr>
        <p:spPr>
          <a:xfrm>
            <a:off x="1365421" y="3526329"/>
            <a:ext cx="131599" cy="11704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23183" y="412041"/>
            <a:ext cx="8241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Результативність педагогічної діяльності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5793" y="2443336"/>
            <a:ext cx="6517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  <a:endParaRPr lang="en-US" sz="2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" t="19" r="29" b="58"/>
          <a:stretch/>
        </p:blipFill>
        <p:spPr>
          <a:xfrm rot="700338">
            <a:off x="4956500" y="1843310"/>
            <a:ext cx="2292454" cy="2405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"/>
          <a:stretch/>
        </p:blipFill>
        <p:spPr>
          <a:xfrm rot="20971646">
            <a:off x="1907141" y="1888356"/>
            <a:ext cx="2449615" cy="2291399"/>
          </a:xfrm>
          <a:prstGeom prst="rect">
            <a:avLst/>
          </a:prstGeom>
        </p:spPr>
      </p:pic>
      <p:grpSp>
        <p:nvGrpSpPr>
          <p:cNvPr id="142" name="Google Shape;2284;p51"/>
          <p:cNvGrpSpPr/>
          <p:nvPr/>
        </p:nvGrpSpPr>
        <p:grpSpPr>
          <a:xfrm>
            <a:off x="4021679" y="3672426"/>
            <a:ext cx="1159091" cy="1052154"/>
            <a:chOff x="1024338" y="1815819"/>
            <a:chExt cx="365700" cy="368131"/>
          </a:xfrm>
        </p:grpSpPr>
        <p:sp>
          <p:nvSpPr>
            <p:cNvPr id="143" name="Google Shape;2285;p51"/>
            <p:cNvSpPr/>
            <p:nvPr/>
          </p:nvSpPr>
          <p:spPr>
            <a:xfrm>
              <a:off x="1024338" y="1815819"/>
              <a:ext cx="365700" cy="365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286;p51"/>
            <p:cNvSpPr/>
            <p:nvPr/>
          </p:nvSpPr>
          <p:spPr>
            <a:xfrm>
              <a:off x="1124825" y="1840400"/>
              <a:ext cx="155025" cy="175600"/>
            </a:xfrm>
            <a:custGeom>
              <a:avLst/>
              <a:gdLst/>
              <a:ahLst/>
              <a:cxnLst/>
              <a:rect l="l" t="t" r="r" b="b"/>
              <a:pathLst>
                <a:path w="6201" h="7024" extrusionOk="0">
                  <a:moveTo>
                    <a:pt x="0" y="0"/>
                  </a:moveTo>
                  <a:cubicBezTo>
                    <a:pt x="0" y="153"/>
                    <a:pt x="9" y="296"/>
                    <a:pt x="9" y="448"/>
                  </a:cubicBezTo>
                  <a:cubicBezTo>
                    <a:pt x="116" y="4116"/>
                    <a:pt x="1458" y="7024"/>
                    <a:pt x="3105" y="7024"/>
                  </a:cubicBezTo>
                  <a:cubicBezTo>
                    <a:pt x="4751" y="7024"/>
                    <a:pt x="6093" y="4116"/>
                    <a:pt x="6201" y="448"/>
                  </a:cubicBezTo>
                  <a:cubicBezTo>
                    <a:pt x="6201" y="296"/>
                    <a:pt x="6201" y="144"/>
                    <a:pt x="6201" y="0"/>
                  </a:cubicBez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287;p51"/>
            <p:cNvSpPr/>
            <p:nvPr/>
          </p:nvSpPr>
          <p:spPr>
            <a:xfrm>
              <a:off x="1125025" y="1840400"/>
              <a:ext cx="77425" cy="175600"/>
            </a:xfrm>
            <a:custGeom>
              <a:avLst/>
              <a:gdLst/>
              <a:ahLst/>
              <a:cxnLst/>
              <a:rect l="l" t="t" r="r" b="b"/>
              <a:pathLst>
                <a:path w="3097" h="7024" extrusionOk="0">
                  <a:moveTo>
                    <a:pt x="1" y="0"/>
                  </a:moveTo>
                  <a:cubicBezTo>
                    <a:pt x="1" y="3875"/>
                    <a:pt x="1388" y="7024"/>
                    <a:pt x="3097" y="7024"/>
                  </a:cubicBezTo>
                  <a:cubicBezTo>
                    <a:pt x="2104" y="7024"/>
                    <a:pt x="1289" y="3875"/>
                    <a:pt x="1289" y="0"/>
                  </a:cubicBezTo>
                  <a:close/>
                </a:path>
              </a:pathLst>
            </a:custGeom>
            <a:solidFill>
              <a:srgbClr val="C5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88;p51"/>
            <p:cNvSpPr/>
            <p:nvPr/>
          </p:nvSpPr>
          <p:spPr>
            <a:xfrm>
              <a:off x="1068225" y="1860525"/>
              <a:ext cx="91500" cy="126625"/>
            </a:xfrm>
            <a:custGeom>
              <a:avLst/>
              <a:gdLst/>
              <a:ahLst/>
              <a:cxnLst/>
              <a:rect l="l" t="t" r="r" b="b"/>
              <a:pathLst>
                <a:path w="3660" h="5065" extrusionOk="0">
                  <a:moveTo>
                    <a:pt x="0" y="1"/>
                  </a:moveTo>
                  <a:lnTo>
                    <a:pt x="0" y="278"/>
                  </a:lnTo>
                  <a:cubicBezTo>
                    <a:pt x="0" y="1468"/>
                    <a:pt x="224" y="2416"/>
                    <a:pt x="680" y="3159"/>
                  </a:cubicBezTo>
                  <a:cubicBezTo>
                    <a:pt x="1271" y="4134"/>
                    <a:pt x="2282" y="4770"/>
                    <a:pt x="3660" y="5065"/>
                  </a:cubicBezTo>
                  <a:lnTo>
                    <a:pt x="3284" y="4403"/>
                  </a:lnTo>
                  <a:cubicBezTo>
                    <a:pt x="2300" y="4107"/>
                    <a:pt x="1602" y="3606"/>
                    <a:pt x="1146" y="2873"/>
                  </a:cubicBezTo>
                  <a:cubicBezTo>
                    <a:pt x="779" y="2273"/>
                    <a:pt x="591" y="1513"/>
                    <a:pt x="555" y="555"/>
                  </a:cubicBezTo>
                  <a:lnTo>
                    <a:pt x="1334" y="555"/>
                  </a:lnTo>
                  <a:cubicBezTo>
                    <a:pt x="1459" y="1012"/>
                    <a:pt x="1879" y="1334"/>
                    <a:pt x="2362" y="1334"/>
                  </a:cubicBezTo>
                  <a:lnTo>
                    <a:pt x="2416" y="1334"/>
                  </a:lnTo>
                  <a:lnTo>
                    <a:pt x="2353" y="788"/>
                  </a:lnTo>
                  <a:cubicBezTo>
                    <a:pt x="2076" y="779"/>
                    <a:pt x="1852" y="555"/>
                    <a:pt x="1852" y="278"/>
                  </a:cubicBezTo>
                  <a:lnTo>
                    <a:pt x="1852" y="1"/>
                  </a:lnTo>
                  <a:close/>
                </a:path>
              </a:pathLst>
            </a:custGeom>
            <a:solidFill>
              <a:srgbClr val="C5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89;p51"/>
            <p:cNvSpPr/>
            <p:nvPr/>
          </p:nvSpPr>
          <p:spPr>
            <a:xfrm>
              <a:off x="1245150" y="1860525"/>
              <a:ext cx="91525" cy="126625"/>
            </a:xfrm>
            <a:custGeom>
              <a:avLst/>
              <a:gdLst/>
              <a:ahLst/>
              <a:cxnLst/>
              <a:rect l="l" t="t" r="r" b="b"/>
              <a:pathLst>
                <a:path w="3661" h="5065" extrusionOk="0">
                  <a:moveTo>
                    <a:pt x="1808" y="1"/>
                  </a:moveTo>
                  <a:lnTo>
                    <a:pt x="1808" y="278"/>
                  </a:lnTo>
                  <a:cubicBezTo>
                    <a:pt x="1808" y="555"/>
                    <a:pt x="1584" y="779"/>
                    <a:pt x="1307" y="788"/>
                  </a:cubicBezTo>
                  <a:lnTo>
                    <a:pt x="1244" y="1334"/>
                  </a:lnTo>
                  <a:lnTo>
                    <a:pt x="1298" y="1334"/>
                  </a:lnTo>
                  <a:cubicBezTo>
                    <a:pt x="1781" y="1334"/>
                    <a:pt x="2193" y="1021"/>
                    <a:pt x="2327" y="555"/>
                  </a:cubicBezTo>
                  <a:lnTo>
                    <a:pt x="3105" y="555"/>
                  </a:lnTo>
                  <a:cubicBezTo>
                    <a:pt x="3070" y="1513"/>
                    <a:pt x="2882" y="2273"/>
                    <a:pt x="2515" y="2873"/>
                  </a:cubicBezTo>
                  <a:cubicBezTo>
                    <a:pt x="2067" y="3606"/>
                    <a:pt x="1361" y="4107"/>
                    <a:pt x="376" y="4403"/>
                  </a:cubicBezTo>
                  <a:lnTo>
                    <a:pt x="1" y="5065"/>
                  </a:lnTo>
                  <a:cubicBezTo>
                    <a:pt x="1388" y="4770"/>
                    <a:pt x="2390" y="4134"/>
                    <a:pt x="2980" y="3159"/>
                  </a:cubicBezTo>
                  <a:cubicBezTo>
                    <a:pt x="3436" y="2416"/>
                    <a:pt x="3660" y="1468"/>
                    <a:pt x="3660" y="278"/>
                  </a:cubicBezTo>
                  <a:lnTo>
                    <a:pt x="3660" y="1"/>
                  </a:ln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90;p51"/>
            <p:cNvSpPr/>
            <p:nvPr/>
          </p:nvSpPr>
          <p:spPr>
            <a:xfrm>
              <a:off x="1165975" y="2020900"/>
              <a:ext cx="72950" cy="88825"/>
            </a:xfrm>
            <a:custGeom>
              <a:avLst/>
              <a:gdLst/>
              <a:ahLst/>
              <a:cxnLst/>
              <a:rect l="l" t="t" r="r" b="b"/>
              <a:pathLst>
                <a:path w="2918" h="3553" extrusionOk="0">
                  <a:moveTo>
                    <a:pt x="985" y="1"/>
                  </a:moveTo>
                  <a:cubicBezTo>
                    <a:pt x="806" y="1352"/>
                    <a:pt x="788" y="2649"/>
                    <a:pt x="0" y="3553"/>
                  </a:cubicBezTo>
                  <a:lnTo>
                    <a:pt x="2917" y="3553"/>
                  </a:lnTo>
                  <a:cubicBezTo>
                    <a:pt x="2130" y="2649"/>
                    <a:pt x="2112" y="1352"/>
                    <a:pt x="1933" y="1"/>
                  </a:cubicBez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91;p51"/>
            <p:cNvSpPr/>
            <p:nvPr/>
          </p:nvSpPr>
          <p:spPr>
            <a:xfrm>
              <a:off x="1165975" y="2020900"/>
              <a:ext cx="31775" cy="88825"/>
            </a:xfrm>
            <a:custGeom>
              <a:avLst/>
              <a:gdLst/>
              <a:ahLst/>
              <a:cxnLst/>
              <a:rect l="l" t="t" r="r" b="b"/>
              <a:pathLst>
                <a:path w="1271" h="3553" extrusionOk="0">
                  <a:moveTo>
                    <a:pt x="985" y="1"/>
                  </a:moveTo>
                  <a:cubicBezTo>
                    <a:pt x="806" y="1352"/>
                    <a:pt x="788" y="2658"/>
                    <a:pt x="0" y="3553"/>
                  </a:cubicBezTo>
                  <a:lnTo>
                    <a:pt x="886" y="3553"/>
                  </a:lnTo>
                  <a:cubicBezTo>
                    <a:pt x="1190" y="2649"/>
                    <a:pt x="1199" y="1352"/>
                    <a:pt x="1271" y="1"/>
                  </a:cubicBezTo>
                  <a:close/>
                </a:path>
              </a:pathLst>
            </a:custGeom>
            <a:solidFill>
              <a:srgbClr val="C5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92;p51"/>
            <p:cNvSpPr/>
            <p:nvPr/>
          </p:nvSpPr>
          <p:spPr>
            <a:xfrm>
              <a:off x="1180950" y="2013300"/>
              <a:ext cx="43200" cy="15250"/>
            </a:xfrm>
            <a:custGeom>
              <a:avLst/>
              <a:gdLst/>
              <a:ahLst/>
              <a:cxnLst/>
              <a:rect l="l" t="t" r="r" b="b"/>
              <a:pathLst>
                <a:path w="1728" h="610" extrusionOk="0">
                  <a:moveTo>
                    <a:pt x="305" y="1"/>
                  </a:moveTo>
                  <a:cubicBezTo>
                    <a:pt x="135" y="1"/>
                    <a:pt x="1" y="135"/>
                    <a:pt x="1" y="305"/>
                  </a:cubicBezTo>
                  <a:cubicBezTo>
                    <a:pt x="1" y="466"/>
                    <a:pt x="135" y="609"/>
                    <a:pt x="296" y="609"/>
                  </a:cubicBezTo>
                  <a:lnTo>
                    <a:pt x="1414" y="609"/>
                  </a:lnTo>
                  <a:cubicBezTo>
                    <a:pt x="1584" y="609"/>
                    <a:pt x="1728" y="466"/>
                    <a:pt x="1719" y="305"/>
                  </a:cubicBezTo>
                  <a:cubicBezTo>
                    <a:pt x="1719" y="135"/>
                    <a:pt x="1593" y="1"/>
                    <a:pt x="1423" y="1"/>
                  </a:cubicBez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93;p51"/>
            <p:cNvSpPr/>
            <p:nvPr/>
          </p:nvSpPr>
          <p:spPr>
            <a:xfrm>
              <a:off x="1180950" y="2013300"/>
              <a:ext cx="22175" cy="15250"/>
            </a:xfrm>
            <a:custGeom>
              <a:avLst/>
              <a:gdLst/>
              <a:ahLst/>
              <a:cxnLst/>
              <a:rect l="l" t="t" r="r" b="b"/>
              <a:pathLst>
                <a:path w="887" h="610" extrusionOk="0">
                  <a:moveTo>
                    <a:pt x="305" y="1"/>
                  </a:moveTo>
                  <a:cubicBezTo>
                    <a:pt x="135" y="1"/>
                    <a:pt x="1" y="135"/>
                    <a:pt x="1" y="305"/>
                  </a:cubicBezTo>
                  <a:cubicBezTo>
                    <a:pt x="1" y="466"/>
                    <a:pt x="135" y="609"/>
                    <a:pt x="305" y="609"/>
                  </a:cubicBezTo>
                  <a:lnTo>
                    <a:pt x="887" y="609"/>
                  </a:lnTo>
                  <a:cubicBezTo>
                    <a:pt x="717" y="609"/>
                    <a:pt x="573" y="466"/>
                    <a:pt x="582" y="305"/>
                  </a:cubicBezTo>
                  <a:cubicBezTo>
                    <a:pt x="582" y="135"/>
                    <a:pt x="717" y="1"/>
                    <a:pt x="887" y="1"/>
                  </a:cubicBezTo>
                  <a:close/>
                </a:path>
              </a:pathLst>
            </a:custGeom>
            <a:solidFill>
              <a:srgbClr val="C5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94;p51"/>
            <p:cNvSpPr/>
            <p:nvPr/>
          </p:nvSpPr>
          <p:spPr>
            <a:xfrm>
              <a:off x="1159250" y="2109700"/>
              <a:ext cx="86150" cy="13450"/>
            </a:xfrm>
            <a:custGeom>
              <a:avLst/>
              <a:gdLst/>
              <a:ahLst/>
              <a:cxnLst/>
              <a:rect l="l" t="t" r="r" b="b"/>
              <a:pathLst>
                <a:path w="3446" h="538" extrusionOk="0">
                  <a:moveTo>
                    <a:pt x="1" y="1"/>
                  </a:moveTo>
                  <a:lnTo>
                    <a:pt x="1" y="538"/>
                  </a:lnTo>
                  <a:lnTo>
                    <a:pt x="3446" y="538"/>
                  </a:lnTo>
                  <a:lnTo>
                    <a:pt x="3446" y="1"/>
                  </a:ln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95;p51"/>
            <p:cNvSpPr/>
            <p:nvPr/>
          </p:nvSpPr>
          <p:spPr>
            <a:xfrm>
              <a:off x="1159250" y="2109700"/>
              <a:ext cx="23075" cy="13450"/>
            </a:xfrm>
            <a:custGeom>
              <a:avLst/>
              <a:gdLst/>
              <a:ahLst/>
              <a:cxnLst/>
              <a:rect l="l" t="t" r="r" b="b"/>
              <a:pathLst>
                <a:path w="923" h="538" extrusionOk="0">
                  <a:moveTo>
                    <a:pt x="1" y="1"/>
                  </a:moveTo>
                  <a:lnTo>
                    <a:pt x="1" y="538"/>
                  </a:lnTo>
                  <a:lnTo>
                    <a:pt x="922" y="538"/>
                  </a:lnTo>
                  <a:lnTo>
                    <a:pt x="922" y="1"/>
                  </a:lnTo>
                  <a:close/>
                </a:path>
              </a:pathLst>
            </a:custGeom>
            <a:solidFill>
              <a:srgbClr val="C5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96;p51"/>
            <p:cNvSpPr/>
            <p:nvPr/>
          </p:nvSpPr>
          <p:spPr>
            <a:xfrm>
              <a:off x="1139800" y="2122450"/>
              <a:ext cx="125075" cy="61500"/>
            </a:xfrm>
            <a:custGeom>
              <a:avLst/>
              <a:gdLst/>
              <a:ahLst/>
              <a:cxnLst/>
              <a:rect l="l" t="t" r="r" b="b"/>
              <a:pathLst>
                <a:path w="5003" h="2460" extrusionOk="0">
                  <a:moveTo>
                    <a:pt x="0" y="1"/>
                  </a:moveTo>
                  <a:lnTo>
                    <a:pt x="0" y="2023"/>
                  </a:lnTo>
                  <a:cubicBezTo>
                    <a:pt x="810" y="2314"/>
                    <a:pt x="1656" y="2459"/>
                    <a:pt x="2501" y="2459"/>
                  </a:cubicBezTo>
                  <a:cubicBezTo>
                    <a:pt x="3347" y="2459"/>
                    <a:pt x="4192" y="2314"/>
                    <a:pt x="5002" y="2023"/>
                  </a:cubicBezTo>
                  <a:lnTo>
                    <a:pt x="5002" y="1"/>
                  </a:ln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97;p51"/>
            <p:cNvSpPr/>
            <p:nvPr/>
          </p:nvSpPr>
          <p:spPr>
            <a:xfrm>
              <a:off x="1176475" y="2142150"/>
              <a:ext cx="51925" cy="29325"/>
            </a:xfrm>
            <a:custGeom>
              <a:avLst/>
              <a:gdLst/>
              <a:ahLst/>
              <a:cxnLst/>
              <a:rect l="l" t="t" r="r" b="b"/>
              <a:pathLst>
                <a:path w="2077" h="1173" extrusionOk="0">
                  <a:moveTo>
                    <a:pt x="1" y="0"/>
                  </a:moveTo>
                  <a:lnTo>
                    <a:pt x="1" y="1172"/>
                  </a:lnTo>
                  <a:lnTo>
                    <a:pt x="2077" y="1172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298;p51"/>
            <p:cNvSpPr/>
            <p:nvPr/>
          </p:nvSpPr>
          <p:spPr>
            <a:xfrm>
              <a:off x="1197950" y="2142150"/>
              <a:ext cx="30450" cy="29325"/>
            </a:xfrm>
            <a:custGeom>
              <a:avLst/>
              <a:gdLst/>
              <a:ahLst/>
              <a:cxnLst/>
              <a:rect l="l" t="t" r="r" b="b"/>
              <a:pathLst>
                <a:path w="1218" h="1173" extrusionOk="0">
                  <a:moveTo>
                    <a:pt x="394" y="0"/>
                  </a:moveTo>
                  <a:lnTo>
                    <a:pt x="1" y="1172"/>
                  </a:lnTo>
                  <a:lnTo>
                    <a:pt x="1218" y="1172"/>
                  </a:lnTo>
                  <a:lnTo>
                    <a:pt x="1218" y="0"/>
                  </a:lnTo>
                  <a:close/>
                </a:path>
              </a:pathLst>
            </a:custGeom>
            <a:solidFill>
              <a:srgbClr val="E1A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299;p51"/>
            <p:cNvSpPr/>
            <p:nvPr/>
          </p:nvSpPr>
          <p:spPr>
            <a:xfrm>
              <a:off x="1174250" y="2139900"/>
              <a:ext cx="56400" cy="34025"/>
            </a:xfrm>
            <a:custGeom>
              <a:avLst/>
              <a:gdLst/>
              <a:ahLst/>
              <a:cxnLst/>
              <a:rect l="l" t="t" r="r" b="b"/>
              <a:pathLst>
                <a:path w="2256" h="1361" extrusionOk="0">
                  <a:moveTo>
                    <a:pt x="2067" y="189"/>
                  </a:moveTo>
                  <a:lnTo>
                    <a:pt x="2067" y="1164"/>
                  </a:lnTo>
                  <a:lnTo>
                    <a:pt x="188" y="1164"/>
                  </a:lnTo>
                  <a:lnTo>
                    <a:pt x="188" y="189"/>
                  </a:lnTo>
                  <a:close/>
                  <a:moveTo>
                    <a:pt x="0" y="1"/>
                  </a:moveTo>
                  <a:lnTo>
                    <a:pt x="0" y="1361"/>
                  </a:lnTo>
                  <a:lnTo>
                    <a:pt x="2255" y="1361"/>
                  </a:lnTo>
                  <a:lnTo>
                    <a:pt x="2255" y="1"/>
                  </a:lnTo>
                  <a:close/>
                </a:path>
              </a:pathLst>
            </a:custGeom>
            <a:solidFill>
              <a:srgbClr val="C5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300;p51"/>
            <p:cNvSpPr/>
            <p:nvPr/>
          </p:nvSpPr>
          <p:spPr>
            <a:xfrm>
              <a:off x="1164400" y="1882450"/>
              <a:ext cx="76075" cy="72275"/>
            </a:xfrm>
            <a:custGeom>
              <a:avLst/>
              <a:gdLst/>
              <a:ahLst/>
              <a:cxnLst/>
              <a:rect l="l" t="t" r="r" b="b"/>
              <a:pathLst>
                <a:path w="3043" h="2891" extrusionOk="0">
                  <a:moveTo>
                    <a:pt x="1522" y="0"/>
                  </a:moveTo>
                  <a:lnTo>
                    <a:pt x="1056" y="949"/>
                  </a:lnTo>
                  <a:lnTo>
                    <a:pt x="1" y="1101"/>
                  </a:lnTo>
                  <a:lnTo>
                    <a:pt x="761" y="1844"/>
                  </a:lnTo>
                  <a:lnTo>
                    <a:pt x="582" y="2890"/>
                  </a:lnTo>
                  <a:lnTo>
                    <a:pt x="582" y="2890"/>
                  </a:lnTo>
                  <a:lnTo>
                    <a:pt x="1289" y="2515"/>
                  </a:lnTo>
                  <a:lnTo>
                    <a:pt x="1522" y="2389"/>
                  </a:lnTo>
                  <a:lnTo>
                    <a:pt x="2461" y="2890"/>
                  </a:lnTo>
                  <a:lnTo>
                    <a:pt x="2282" y="1844"/>
                  </a:lnTo>
                  <a:lnTo>
                    <a:pt x="3043" y="1101"/>
                  </a:lnTo>
                  <a:lnTo>
                    <a:pt x="1996" y="949"/>
                  </a:lnTo>
                  <a:lnTo>
                    <a:pt x="1889" y="734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E3B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301;p51"/>
            <p:cNvSpPr/>
            <p:nvPr/>
          </p:nvSpPr>
          <p:spPr>
            <a:xfrm>
              <a:off x="1124825" y="1840400"/>
              <a:ext cx="155025" cy="11200"/>
            </a:xfrm>
            <a:custGeom>
              <a:avLst/>
              <a:gdLst/>
              <a:ahLst/>
              <a:cxnLst/>
              <a:rect l="l" t="t" r="r" b="b"/>
              <a:pathLst>
                <a:path w="6201" h="448" extrusionOk="0">
                  <a:moveTo>
                    <a:pt x="0" y="0"/>
                  </a:moveTo>
                  <a:cubicBezTo>
                    <a:pt x="0" y="144"/>
                    <a:pt x="9" y="296"/>
                    <a:pt x="9" y="448"/>
                  </a:cubicBezTo>
                  <a:lnTo>
                    <a:pt x="6201" y="448"/>
                  </a:lnTo>
                  <a:cubicBezTo>
                    <a:pt x="6201" y="296"/>
                    <a:pt x="6201" y="144"/>
                    <a:pt x="6201" y="0"/>
                  </a:cubicBezTo>
                  <a:close/>
                </a:path>
              </a:pathLst>
            </a:custGeom>
            <a:solidFill>
              <a:srgbClr val="C5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302;p51"/>
            <p:cNvSpPr/>
            <p:nvPr/>
          </p:nvSpPr>
          <p:spPr>
            <a:xfrm>
              <a:off x="1123025" y="1829650"/>
              <a:ext cx="158850" cy="14800"/>
            </a:xfrm>
            <a:custGeom>
              <a:avLst/>
              <a:gdLst/>
              <a:ahLst/>
              <a:cxnLst/>
              <a:rect l="l" t="t" r="r" b="b"/>
              <a:pathLst>
                <a:path w="6354" h="592" extrusionOk="0">
                  <a:moveTo>
                    <a:pt x="0" y="1"/>
                  </a:moveTo>
                  <a:lnTo>
                    <a:pt x="0" y="591"/>
                  </a:lnTo>
                  <a:lnTo>
                    <a:pt x="6353" y="591"/>
                  </a:lnTo>
                  <a:lnTo>
                    <a:pt x="6353" y="1"/>
                  </a:ln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303;p51"/>
            <p:cNvSpPr/>
            <p:nvPr/>
          </p:nvSpPr>
          <p:spPr>
            <a:xfrm>
              <a:off x="1123025" y="1829650"/>
              <a:ext cx="27525" cy="14800"/>
            </a:xfrm>
            <a:custGeom>
              <a:avLst/>
              <a:gdLst/>
              <a:ahLst/>
              <a:cxnLst/>
              <a:rect l="l" t="t" r="r" b="b"/>
              <a:pathLst>
                <a:path w="1101" h="592" extrusionOk="0">
                  <a:moveTo>
                    <a:pt x="0" y="1"/>
                  </a:moveTo>
                  <a:lnTo>
                    <a:pt x="0" y="591"/>
                  </a:lnTo>
                  <a:lnTo>
                    <a:pt x="1101" y="591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C5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304;p51"/>
            <p:cNvSpPr/>
            <p:nvPr/>
          </p:nvSpPr>
          <p:spPr>
            <a:xfrm>
              <a:off x="1196625" y="1900800"/>
              <a:ext cx="43850" cy="53925"/>
            </a:xfrm>
            <a:custGeom>
              <a:avLst/>
              <a:gdLst/>
              <a:ahLst/>
              <a:cxnLst/>
              <a:rect l="l" t="t" r="r" b="b"/>
              <a:pathLst>
                <a:path w="1754" h="2157" extrusionOk="0">
                  <a:moveTo>
                    <a:pt x="600" y="0"/>
                  </a:moveTo>
                  <a:lnTo>
                    <a:pt x="0" y="1781"/>
                  </a:lnTo>
                  <a:lnTo>
                    <a:pt x="233" y="1655"/>
                  </a:lnTo>
                  <a:lnTo>
                    <a:pt x="1172" y="2156"/>
                  </a:lnTo>
                  <a:lnTo>
                    <a:pt x="993" y="1110"/>
                  </a:lnTo>
                  <a:lnTo>
                    <a:pt x="1754" y="367"/>
                  </a:lnTo>
                  <a:lnTo>
                    <a:pt x="707" y="215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1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305;p51"/>
            <p:cNvSpPr/>
            <p:nvPr/>
          </p:nvSpPr>
          <p:spPr>
            <a:xfrm>
              <a:off x="1270875" y="2010400"/>
              <a:ext cx="40075" cy="38050"/>
            </a:xfrm>
            <a:custGeom>
              <a:avLst/>
              <a:gdLst/>
              <a:ahLst/>
              <a:cxnLst/>
              <a:rect l="l" t="t" r="r" b="b"/>
              <a:pathLst>
                <a:path w="1603" h="1522" extrusionOk="0">
                  <a:moveTo>
                    <a:pt x="806" y="0"/>
                  </a:moveTo>
                  <a:lnTo>
                    <a:pt x="555" y="501"/>
                  </a:lnTo>
                  <a:lnTo>
                    <a:pt x="1" y="582"/>
                  </a:lnTo>
                  <a:lnTo>
                    <a:pt x="403" y="967"/>
                  </a:lnTo>
                  <a:lnTo>
                    <a:pt x="314" y="1521"/>
                  </a:lnTo>
                  <a:lnTo>
                    <a:pt x="314" y="1521"/>
                  </a:lnTo>
                  <a:lnTo>
                    <a:pt x="806" y="1262"/>
                  </a:lnTo>
                  <a:lnTo>
                    <a:pt x="1298" y="1521"/>
                  </a:lnTo>
                  <a:lnTo>
                    <a:pt x="1208" y="967"/>
                  </a:lnTo>
                  <a:lnTo>
                    <a:pt x="1602" y="582"/>
                  </a:lnTo>
                  <a:lnTo>
                    <a:pt x="1047" y="501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306;p51"/>
            <p:cNvSpPr/>
            <p:nvPr/>
          </p:nvSpPr>
          <p:spPr>
            <a:xfrm>
              <a:off x="1117875" y="2075700"/>
              <a:ext cx="24850" cy="23525"/>
            </a:xfrm>
            <a:custGeom>
              <a:avLst/>
              <a:gdLst/>
              <a:ahLst/>
              <a:cxnLst/>
              <a:rect l="l" t="t" r="r" b="b"/>
              <a:pathLst>
                <a:path w="994" h="941" extrusionOk="0">
                  <a:moveTo>
                    <a:pt x="502" y="1"/>
                  </a:moveTo>
                  <a:lnTo>
                    <a:pt x="350" y="314"/>
                  </a:lnTo>
                  <a:lnTo>
                    <a:pt x="1" y="359"/>
                  </a:lnTo>
                  <a:lnTo>
                    <a:pt x="251" y="600"/>
                  </a:lnTo>
                  <a:lnTo>
                    <a:pt x="189" y="940"/>
                  </a:lnTo>
                  <a:lnTo>
                    <a:pt x="502" y="779"/>
                  </a:lnTo>
                  <a:lnTo>
                    <a:pt x="806" y="940"/>
                  </a:lnTo>
                  <a:lnTo>
                    <a:pt x="743" y="600"/>
                  </a:lnTo>
                  <a:lnTo>
                    <a:pt x="994" y="359"/>
                  </a:lnTo>
                  <a:lnTo>
                    <a:pt x="654" y="314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307;p51"/>
            <p:cNvSpPr/>
            <p:nvPr/>
          </p:nvSpPr>
          <p:spPr>
            <a:xfrm>
              <a:off x="1308450" y="2098300"/>
              <a:ext cx="24625" cy="23525"/>
            </a:xfrm>
            <a:custGeom>
              <a:avLst/>
              <a:gdLst/>
              <a:ahLst/>
              <a:cxnLst/>
              <a:rect l="l" t="t" r="r" b="b"/>
              <a:pathLst>
                <a:path w="985" h="941" extrusionOk="0">
                  <a:moveTo>
                    <a:pt x="493" y="1"/>
                  </a:moveTo>
                  <a:lnTo>
                    <a:pt x="341" y="314"/>
                  </a:lnTo>
                  <a:lnTo>
                    <a:pt x="1" y="358"/>
                  </a:lnTo>
                  <a:lnTo>
                    <a:pt x="242" y="600"/>
                  </a:lnTo>
                  <a:lnTo>
                    <a:pt x="189" y="940"/>
                  </a:lnTo>
                  <a:lnTo>
                    <a:pt x="493" y="779"/>
                  </a:lnTo>
                  <a:lnTo>
                    <a:pt x="797" y="940"/>
                  </a:lnTo>
                  <a:lnTo>
                    <a:pt x="743" y="600"/>
                  </a:lnTo>
                  <a:lnTo>
                    <a:pt x="985" y="358"/>
                  </a:lnTo>
                  <a:lnTo>
                    <a:pt x="645" y="31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308;p51"/>
            <p:cNvSpPr/>
            <p:nvPr/>
          </p:nvSpPr>
          <p:spPr>
            <a:xfrm>
              <a:off x="1278250" y="1904600"/>
              <a:ext cx="24875" cy="23500"/>
            </a:xfrm>
            <a:custGeom>
              <a:avLst/>
              <a:gdLst/>
              <a:ahLst/>
              <a:cxnLst/>
              <a:rect l="l" t="t" r="r" b="b"/>
              <a:pathLst>
                <a:path w="995" h="940" extrusionOk="0">
                  <a:moveTo>
                    <a:pt x="493" y="0"/>
                  </a:moveTo>
                  <a:lnTo>
                    <a:pt x="341" y="304"/>
                  </a:lnTo>
                  <a:lnTo>
                    <a:pt x="1" y="358"/>
                  </a:lnTo>
                  <a:lnTo>
                    <a:pt x="251" y="600"/>
                  </a:lnTo>
                  <a:lnTo>
                    <a:pt x="189" y="940"/>
                  </a:lnTo>
                  <a:lnTo>
                    <a:pt x="189" y="940"/>
                  </a:lnTo>
                  <a:lnTo>
                    <a:pt x="493" y="779"/>
                  </a:lnTo>
                  <a:lnTo>
                    <a:pt x="806" y="940"/>
                  </a:lnTo>
                  <a:lnTo>
                    <a:pt x="806" y="940"/>
                  </a:lnTo>
                  <a:lnTo>
                    <a:pt x="743" y="600"/>
                  </a:lnTo>
                  <a:lnTo>
                    <a:pt x="994" y="358"/>
                  </a:lnTo>
                  <a:lnTo>
                    <a:pt x="654" y="30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309;p51"/>
            <p:cNvSpPr/>
            <p:nvPr/>
          </p:nvSpPr>
          <p:spPr>
            <a:xfrm>
              <a:off x="1055925" y="1977300"/>
              <a:ext cx="57050" cy="54375"/>
            </a:xfrm>
            <a:custGeom>
              <a:avLst/>
              <a:gdLst/>
              <a:ahLst/>
              <a:cxnLst/>
              <a:rect l="l" t="t" r="r" b="b"/>
              <a:pathLst>
                <a:path w="2282" h="2175" extrusionOk="0">
                  <a:moveTo>
                    <a:pt x="1137" y="0"/>
                  </a:moveTo>
                  <a:lnTo>
                    <a:pt x="788" y="716"/>
                  </a:lnTo>
                  <a:lnTo>
                    <a:pt x="0" y="832"/>
                  </a:lnTo>
                  <a:lnTo>
                    <a:pt x="564" y="1387"/>
                  </a:lnTo>
                  <a:lnTo>
                    <a:pt x="430" y="2174"/>
                  </a:lnTo>
                  <a:lnTo>
                    <a:pt x="1137" y="1799"/>
                  </a:lnTo>
                  <a:lnTo>
                    <a:pt x="1843" y="2174"/>
                  </a:lnTo>
                  <a:lnTo>
                    <a:pt x="1709" y="1387"/>
                  </a:lnTo>
                  <a:lnTo>
                    <a:pt x="2282" y="832"/>
                  </a:lnTo>
                  <a:lnTo>
                    <a:pt x="1494" y="716"/>
                  </a:lnTo>
                  <a:lnTo>
                    <a:pt x="1137" y="0"/>
                  </a:ln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1"/>
          <p:cNvSpPr/>
          <p:nvPr/>
        </p:nvSpPr>
        <p:spPr>
          <a:xfrm>
            <a:off x="6695373" y="235530"/>
            <a:ext cx="1168800" cy="11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1"/>
          <p:cNvSpPr/>
          <p:nvPr/>
        </p:nvSpPr>
        <p:spPr>
          <a:xfrm>
            <a:off x="1617289" y="4388520"/>
            <a:ext cx="123300" cy="123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31"/>
          <p:cNvSpPr/>
          <p:nvPr/>
        </p:nvSpPr>
        <p:spPr>
          <a:xfrm>
            <a:off x="8020188" y="3711022"/>
            <a:ext cx="175949" cy="172239"/>
          </a:xfrm>
          <a:custGeom>
            <a:avLst/>
            <a:gdLst/>
            <a:ahLst/>
            <a:cxnLst/>
            <a:rect l="l" t="t" r="r" b="b"/>
            <a:pathLst>
              <a:path w="8676" h="8492" extrusionOk="0">
                <a:moveTo>
                  <a:pt x="4336" y="2529"/>
                </a:moveTo>
                <a:cubicBezTo>
                  <a:pt x="5314" y="2529"/>
                  <a:pt x="6108" y="3325"/>
                  <a:pt x="6108" y="4302"/>
                </a:cubicBezTo>
                <a:cubicBezTo>
                  <a:pt x="6108" y="5280"/>
                  <a:pt x="5314" y="6076"/>
                  <a:pt x="4336" y="6076"/>
                </a:cubicBezTo>
                <a:cubicBezTo>
                  <a:pt x="3358" y="6076"/>
                  <a:pt x="2564" y="5280"/>
                  <a:pt x="2564" y="4302"/>
                </a:cubicBezTo>
                <a:cubicBezTo>
                  <a:pt x="2564" y="3325"/>
                  <a:pt x="3358" y="2529"/>
                  <a:pt x="4336" y="2529"/>
                </a:cubicBezTo>
                <a:close/>
                <a:moveTo>
                  <a:pt x="3402" y="1"/>
                </a:moveTo>
                <a:lnTo>
                  <a:pt x="3402" y="1392"/>
                </a:lnTo>
                <a:cubicBezTo>
                  <a:pt x="3105" y="1488"/>
                  <a:pt x="2826" y="1628"/>
                  <a:pt x="2577" y="1804"/>
                </a:cubicBezTo>
                <a:lnTo>
                  <a:pt x="1457" y="993"/>
                </a:lnTo>
                <a:lnTo>
                  <a:pt x="358" y="2504"/>
                </a:lnTo>
                <a:lnTo>
                  <a:pt x="1449" y="3297"/>
                </a:lnTo>
                <a:cubicBezTo>
                  <a:pt x="1363" y="3548"/>
                  <a:pt x="1307" y="3813"/>
                  <a:pt x="1288" y="4089"/>
                </a:cubicBezTo>
                <a:lnTo>
                  <a:pt x="1" y="4432"/>
                </a:lnTo>
                <a:lnTo>
                  <a:pt x="484" y="6239"/>
                </a:lnTo>
                <a:lnTo>
                  <a:pt x="1733" y="5903"/>
                </a:lnTo>
                <a:cubicBezTo>
                  <a:pt x="1885" y="6149"/>
                  <a:pt x="2069" y="6370"/>
                  <a:pt x="2278" y="6561"/>
                </a:cubicBezTo>
                <a:lnTo>
                  <a:pt x="1758" y="7730"/>
                </a:lnTo>
                <a:lnTo>
                  <a:pt x="3467" y="8491"/>
                </a:lnTo>
                <a:lnTo>
                  <a:pt x="3979" y="7338"/>
                </a:lnTo>
                <a:cubicBezTo>
                  <a:pt x="4096" y="7352"/>
                  <a:pt x="4215" y="7359"/>
                  <a:pt x="4336" y="7359"/>
                </a:cubicBezTo>
                <a:cubicBezTo>
                  <a:pt x="4513" y="7359"/>
                  <a:pt x="4685" y="7344"/>
                  <a:pt x="4854" y="7315"/>
                </a:cubicBezTo>
                <a:lnTo>
                  <a:pt x="5428" y="8439"/>
                </a:lnTo>
                <a:lnTo>
                  <a:pt x="7093" y="7590"/>
                </a:lnTo>
                <a:lnTo>
                  <a:pt x="6509" y="6448"/>
                </a:lnTo>
                <a:cubicBezTo>
                  <a:pt x="6709" y="6247"/>
                  <a:pt x="6882" y="6017"/>
                  <a:pt x="7020" y="5765"/>
                </a:cubicBezTo>
                <a:lnTo>
                  <a:pt x="8286" y="6034"/>
                </a:lnTo>
                <a:lnTo>
                  <a:pt x="8675" y="4206"/>
                </a:lnTo>
                <a:lnTo>
                  <a:pt x="7369" y="3928"/>
                </a:lnTo>
                <a:cubicBezTo>
                  <a:pt x="7336" y="3655"/>
                  <a:pt x="7267" y="3394"/>
                  <a:pt x="7165" y="3149"/>
                </a:cubicBezTo>
                <a:lnTo>
                  <a:pt x="8217" y="2299"/>
                </a:lnTo>
                <a:lnTo>
                  <a:pt x="7041" y="845"/>
                </a:lnTo>
                <a:lnTo>
                  <a:pt x="5965" y="1718"/>
                </a:lnTo>
                <a:cubicBezTo>
                  <a:pt x="5750" y="1582"/>
                  <a:pt x="5518" y="1472"/>
                  <a:pt x="5270" y="1392"/>
                </a:cubicBezTo>
                <a:lnTo>
                  <a:pt x="52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31"/>
          <p:cNvSpPr/>
          <p:nvPr/>
        </p:nvSpPr>
        <p:spPr>
          <a:xfrm rot="10800000" flipH="1">
            <a:off x="7498425" y="4124089"/>
            <a:ext cx="1289335" cy="685011"/>
          </a:xfrm>
          <a:custGeom>
            <a:avLst/>
            <a:gdLst/>
            <a:ahLst/>
            <a:cxnLst/>
            <a:rect l="l" t="t" r="r" b="b"/>
            <a:pathLst>
              <a:path w="30174" h="16049" extrusionOk="0">
                <a:moveTo>
                  <a:pt x="1" y="1"/>
                </a:moveTo>
                <a:cubicBezTo>
                  <a:pt x="7986" y="12278"/>
                  <a:pt x="19203" y="16049"/>
                  <a:pt x="28402" y="16049"/>
                </a:cubicBezTo>
                <a:cubicBezTo>
                  <a:pt x="29002" y="16049"/>
                  <a:pt x="29593" y="16033"/>
                  <a:pt x="30174" y="16002"/>
                </a:cubicBezTo>
                <a:lnTo>
                  <a:pt x="30174" y="2248"/>
                </a:lnTo>
                <a:cubicBezTo>
                  <a:pt x="30174" y="1007"/>
                  <a:pt x="29168" y="1"/>
                  <a:pt x="279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31"/>
          <p:cNvSpPr/>
          <p:nvPr/>
        </p:nvSpPr>
        <p:spPr>
          <a:xfrm flipH="1">
            <a:off x="356250" y="338989"/>
            <a:ext cx="1289335" cy="685011"/>
          </a:xfrm>
          <a:custGeom>
            <a:avLst/>
            <a:gdLst/>
            <a:ahLst/>
            <a:cxnLst/>
            <a:rect l="l" t="t" r="r" b="b"/>
            <a:pathLst>
              <a:path w="30174" h="16049" extrusionOk="0">
                <a:moveTo>
                  <a:pt x="1" y="1"/>
                </a:moveTo>
                <a:cubicBezTo>
                  <a:pt x="7986" y="12278"/>
                  <a:pt x="19203" y="16049"/>
                  <a:pt x="28402" y="16049"/>
                </a:cubicBezTo>
                <a:cubicBezTo>
                  <a:pt x="29002" y="16049"/>
                  <a:pt x="29593" y="16033"/>
                  <a:pt x="30174" y="16002"/>
                </a:cubicBezTo>
                <a:lnTo>
                  <a:pt x="30174" y="2248"/>
                </a:lnTo>
                <a:cubicBezTo>
                  <a:pt x="30174" y="1007"/>
                  <a:pt x="29168" y="1"/>
                  <a:pt x="279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393;p28"/>
          <p:cNvGrpSpPr/>
          <p:nvPr/>
        </p:nvGrpSpPr>
        <p:grpSpPr>
          <a:xfrm>
            <a:off x="-190356" y="1307964"/>
            <a:ext cx="3491775" cy="2286606"/>
            <a:chOff x="5467825" y="2094550"/>
            <a:chExt cx="2061500" cy="1268575"/>
          </a:xfrm>
        </p:grpSpPr>
        <p:sp>
          <p:nvSpPr>
            <p:cNvPr id="174" name="Google Shape;394;p28"/>
            <p:cNvSpPr/>
            <p:nvPr/>
          </p:nvSpPr>
          <p:spPr>
            <a:xfrm>
              <a:off x="5467825" y="2094550"/>
              <a:ext cx="2061500" cy="1268575"/>
            </a:xfrm>
            <a:custGeom>
              <a:avLst/>
              <a:gdLst/>
              <a:ahLst/>
              <a:cxnLst/>
              <a:rect l="l" t="t" r="r" b="b"/>
              <a:pathLst>
                <a:path w="82460" h="50743" extrusionOk="0">
                  <a:moveTo>
                    <a:pt x="19385" y="1"/>
                  </a:moveTo>
                  <a:cubicBezTo>
                    <a:pt x="17341" y="1"/>
                    <a:pt x="15618" y="550"/>
                    <a:pt x="14182" y="2015"/>
                  </a:cubicBezTo>
                  <a:cubicBezTo>
                    <a:pt x="9797" y="6487"/>
                    <a:pt x="18316" y="15851"/>
                    <a:pt x="8645" y="24788"/>
                  </a:cubicBezTo>
                  <a:cubicBezTo>
                    <a:pt x="1" y="32773"/>
                    <a:pt x="7034" y="48410"/>
                    <a:pt x="14340" y="50742"/>
                  </a:cubicBezTo>
                  <a:lnTo>
                    <a:pt x="55177" y="50742"/>
                  </a:lnTo>
                  <a:lnTo>
                    <a:pt x="66004" y="50665"/>
                  </a:lnTo>
                  <a:cubicBezTo>
                    <a:pt x="82460" y="34600"/>
                    <a:pt x="79416" y="4079"/>
                    <a:pt x="58355" y="4079"/>
                  </a:cubicBezTo>
                  <a:cubicBezTo>
                    <a:pt x="57195" y="4079"/>
                    <a:pt x="55980" y="4171"/>
                    <a:pt x="54710" y="4364"/>
                  </a:cubicBezTo>
                  <a:cubicBezTo>
                    <a:pt x="52095" y="4762"/>
                    <a:pt x="49614" y="4929"/>
                    <a:pt x="47261" y="4929"/>
                  </a:cubicBezTo>
                  <a:cubicBezTo>
                    <a:pt x="34504" y="4929"/>
                    <a:pt x="25507" y="1"/>
                    <a:pt x="19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95;p28"/>
            <p:cNvSpPr/>
            <p:nvPr/>
          </p:nvSpPr>
          <p:spPr>
            <a:xfrm>
              <a:off x="7030925" y="2165350"/>
              <a:ext cx="315075" cy="259175"/>
            </a:xfrm>
            <a:custGeom>
              <a:avLst/>
              <a:gdLst/>
              <a:ahLst/>
              <a:cxnLst/>
              <a:rect l="l" t="t" r="r" b="b"/>
              <a:pathLst>
                <a:path w="12603" h="10367" extrusionOk="0">
                  <a:moveTo>
                    <a:pt x="153" y="1"/>
                  </a:moveTo>
                  <a:cubicBezTo>
                    <a:pt x="43" y="1"/>
                    <a:pt x="1" y="172"/>
                    <a:pt x="119" y="191"/>
                  </a:cubicBezTo>
                  <a:cubicBezTo>
                    <a:pt x="5663" y="1104"/>
                    <a:pt x="10437" y="5028"/>
                    <a:pt x="12387" y="10300"/>
                  </a:cubicBezTo>
                  <a:cubicBezTo>
                    <a:pt x="12404" y="10346"/>
                    <a:pt x="12444" y="10366"/>
                    <a:pt x="12483" y="10366"/>
                  </a:cubicBezTo>
                  <a:cubicBezTo>
                    <a:pt x="12544" y="10366"/>
                    <a:pt x="12603" y="10319"/>
                    <a:pt x="12576" y="10248"/>
                  </a:cubicBezTo>
                  <a:cubicBezTo>
                    <a:pt x="10602" y="4914"/>
                    <a:pt x="5786" y="927"/>
                    <a:pt x="171" y="3"/>
                  </a:cubicBezTo>
                  <a:cubicBezTo>
                    <a:pt x="165" y="1"/>
                    <a:pt x="15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96;p28"/>
            <p:cNvSpPr/>
            <p:nvPr/>
          </p:nvSpPr>
          <p:spPr>
            <a:xfrm>
              <a:off x="5691900" y="2431450"/>
              <a:ext cx="94600" cy="233775"/>
            </a:xfrm>
            <a:custGeom>
              <a:avLst/>
              <a:gdLst/>
              <a:ahLst/>
              <a:cxnLst/>
              <a:rect l="l" t="t" r="r" b="b"/>
              <a:pathLst>
                <a:path w="3784" h="9351" extrusionOk="0">
                  <a:moveTo>
                    <a:pt x="3649" y="0"/>
                  </a:moveTo>
                  <a:cubicBezTo>
                    <a:pt x="3600" y="0"/>
                    <a:pt x="3552" y="32"/>
                    <a:pt x="3553" y="95"/>
                  </a:cubicBezTo>
                  <a:cubicBezTo>
                    <a:pt x="3586" y="3470"/>
                    <a:pt x="2350" y="6695"/>
                    <a:pt x="66" y="9181"/>
                  </a:cubicBezTo>
                  <a:cubicBezTo>
                    <a:pt x="0" y="9252"/>
                    <a:pt x="66" y="9350"/>
                    <a:pt x="139" y="9350"/>
                  </a:cubicBezTo>
                  <a:cubicBezTo>
                    <a:pt x="161" y="9350"/>
                    <a:pt x="183" y="9341"/>
                    <a:pt x="203" y="9320"/>
                  </a:cubicBezTo>
                  <a:cubicBezTo>
                    <a:pt x="2523" y="6796"/>
                    <a:pt x="3783" y="3521"/>
                    <a:pt x="3748" y="95"/>
                  </a:cubicBezTo>
                  <a:cubicBezTo>
                    <a:pt x="3748" y="32"/>
                    <a:pt x="3698" y="0"/>
                    <a:pt x="3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97;p28"/>
            <p:cNvSpPr/>
            <p:nvPr/>
          </p:nvSpPr>
          <p:spPr>
            <a:xfrm>
              <a:off x="7190675" y="3091725"/>
              <a:ext cx="138250" cy="226575"/>
            </a:xfrm>
            <a:custGeom>
              <a:avLst/>
              <a:gdLst/>
              <a:ahLst/>
              <a:cxnLst/>
              <a:rect l="l" t="t" r="r" b="b"/>
              <a:pathLst>
                <a:path w="5530" h="9063" extrusionOk="0">
                  <a:moveTo>
                    <a:pt x="5411" y="1"/>
                  </a:moveTo>
                  <a:cubicBezTo>
                    <a:pt x="5371" y="1"/>
                    <a:pt x="5332" y="21"/>
                    <a:pt x="5316" y="68"/>
                  </a:cubicBezTo>
                  <a:cubicBezTo>
                    <a:pt x="4186" y="3351"/>
                    <a:pt x="2411" y="6332"/>
                    <a:pt x="66" y="8894"/>
                  </a:cubicBezTo>
                  <a:cubicBezTo>
                    <a:pt x="0" y="8965"/>
                    <a:pt x="65" y="9063"/>
                    <a:pt x="138" y="9063"/>
                  </a:cubicBezTo>
                  <a:cubicBezTo>
                    <a:pt x="160" y="9063"/>
                    <a:pt x="183" y="9053"/>
                    <a:pt x="203" y="9031"/>
                  </a:cubicBezTo>
                  <a:cubicBezTo>
                    <a:pt x="2570" y="6448"/>
                    <a:pt x="4364" y="3434"/>
                    <a:pt x="5504" y="121"/>
                  </a:cubicBezTo>
                  <a:cubicBezTo>
                    <a:pt x="5529" y="48"/>
                    <a:pt x="5470" y="1"/>
                    <a:pt x="5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400;p28"/>
          <p:cNvGrpSpPr/>
          <p:nvPr/>
        </p:nvGrpSpPr>
        <p:grpSpPr>
          <a:xfrm flipH="1">
            <a:off x="-539186" y="2437414"/>
            <a:ext cx="3282013" cy="2152718"/>
            <a:chOff x="622984" y="1291968"/>
            <a:chExt cx="3658354" cy="2254863"/>
          </a:xfrm>
        </p:grpSpPr>
        <p:grpSp>
          <p:nvGrpSpPr>
            <p:cNvPr id="180" name="Google Shape;401;p28"/>
            <p:cNvGrpSpPr/>
            <p:nvPr/>
          </p:nvGrpSpPr>
          <p:grpSpPr>
            <a:xfrm>
              <a:off x="622984" y="1767239"/>
              <a:ext cx="3504575" cy="1779593"/>
              <a:chOff x="279100" y="2899325"/>
              <a:chExt cx="3365900" cy="1709175"/>
            </a:xfrm>
          </p:grpSpPr>
          <p:sp>
            <p:nvSpPr>
              <p:cNvPr id="401" name="Google Shape;402;p28"/>
              <p:cNvSpPr/>
              <p:nvPr/>
            </p:nvSpPr>
            <p:spPr>
              <a:xfrm>
                <a:off x="719250" y="2928625"/>
                <a:ext cx="2456350" cy="1523100"/>
              </a:xfrm>
              <a:custGeom>
                <a:avLst/>
                <a:gdLst/>
                <a:ahLst/>
                <a:cxnLst/>
                <a:rect l="l" t="t" r="r" b="b"/>
                <a:pathLst>
                  <a:path w="98254" h="60924" extrusionOk="0">
                    <a:moveTo>
                      <a:pt x="3722" y="0"/>
                    </a:moveTo>
                    <a:cubicBezTo>
                      <a:pt x="1668" y="0"/>
                      <a:pt x="1" y="1667"/>
                      <a:pt x="1" y="3721"/>
                    </a:cubicBezTo>
                    <a:lnTo>
                      <a:pt x="1" y="57202"/>
                    </a:lnTo>
                    <a:cubicBezTo>
                      <a:pt x="1" y="59255"/>
                      <a:pt x="1668" y="60923"/>
                      <a:pt x="3722" y="60923"/>
                    </a:cubicBezTo>
                    <a:lnTo>
                      <a:pt x="94532" y="60923"/>
                    </a:lnTo>
                    <a:cubicBezTo>
                      <a:pt x="96586" y="60923"/>
                      <a:pt x="98253" y="59255"/>
                      <a:pt x="98253" y="57202"/>
                    </a:cubicBezTo>
                    <a:lnTo>
                      <a:pt x="98253" y="3721"/>
                    </a:lnTo>
                    <a:cubicBezTo>
                      <a:pt x="98253" y="1667"/>
                      <a:pt x="96586" y="0"/>
                      <a:pt x="94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3;p28"/>
              <p:cNvSpPr/>
              <p:nvPr/>
            </p:nvSpPr>
            <p:spPr>
              <a:xfrm>
                <a:off x="2334175" y="2899325"/>
                <a:ext cx="435475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40" extrusionOk="0">
                    <a:moveTo>
                      <a:pt x="120" y="0"/>
                    </a:moveTo>
                    <a:cubicBezTo>
                      <a:pt x="52" y="0"/>
                      <a:pt x="1" y="54"/>
                      <a:pt x="1" y="119"/>
                    </a:cubicBezTo>
                    <a:cubicBezTo>
                      <a:pt x="1" y="186"/>
                      <a:pt x="52" y="240"/>
                      <a:pt x="120" y="240"/>
                    </a:cubicBezTo>
                    <a:lnTo>
                      <a:pt x="17299" y="240"/>
                    </a:lnTo>
                    <a:cubicBezTo>
                      <a:pt x="17365" y="240"/>
                      <a:pt x="17418" y="186"/>
                      <a:pt x="17418" y="119"/>
                    </a:cubicBezTo>
                    <a:cubicBezTo>
                      <a:pt x="17418" y="54"/>
                      <a:pt x="17365" y="0"/>
                      <a:pt x="17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4;p28"/>
              <p:cNvSpPr/>
              <p:nvPr/>
            </p:nvSpPr>
            <p:spPr>
              <a:xfrm>
                <a:off x="828350" y="3031475"/>
                <a:ext cx="2238150" cy="1234025"/>
              </a:xfrm>
              <a:custGeom>
                <a:avLst/>
                <a:gdLst/>
                <a:ahLst/>
                <a:cxnLst/>
                <a:rect l="l" t="t" r="r" b="b"/>
                <a:pathLst>
                  <a:path w="89526" h="49361" extrusionOk="0">
                    <a:moveTo>
                      <a:pt x="2537" y="1"/>
                    </a:moveTo>
                    <a:cubicBezTo>
                      <a:pt x="2069" y="1"/>
                      <a:pt x="1629" y="118"/>
                      <a:pt x="1253" y="327"/>
                    </a:cubicBezTo>
                    <a:cubicBezTo>
                      <a:pt x="505" y="739"/>
                      <a:pt x="1" y="1503"/>
                      <a:pt x="1" y="2377"/>
                    </a:cubicBezTo>
                    <a:lnTo>
                      <a:pt x="1" y="46982"/>
                    </a:lnTo>
                    <a:cubicBezTo>
                      <a:pt x="1" y="48296"/>
                      <a:pt x="1136" y="49361"/>
                      <a:pt x="2537" y="49361"/>
                    </a:cubicBezTo>
                    <a:lnTo>
                      <a:pt x="86988" y="49361"/>
                    </a:lnTo>
                    <a:cubicBezTo>
                      <a:pt x="87736" y="49361"/>
                      <a:pt x="88411" y="49056"/>
                      <a:pt x="88875" y="48571"/>
                    </a:cubicBezTo>
                    <a:cubicBezTo>
                      <a:pt x="89280" y="48150"/>
                      <a:pt x="89525" y="47592"/>
                      <a:pt x="89525" y="46982"/>
                    </a:cubicBezTo>
                    <a:lnTo>
                      <a:pt x="89525" y="2377"/>
                    </a:lnTo>
                    <a:cubicBezTo>
                      <a:pt x="89525" y="1065"/>
                      <a:pt x="88388" y="1"/>
                      <a:pt x="869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5;p28"/>
              <p:cNvSpPr/>
              <p:nvPr/>
            </p:nvSpPr>
            <p:spPr>
              <a:xfrm>
                <a:off x="534425" y="4398700"/>
                <a:ext cx="2828500" cy="201300"/>
              </a:xfrm>
              <a:custGeom>
                <a:avLst/>
                <a:gdLst/>
                <a:ahLst/>
                <a:cxnLst/>
                <a:rect l="l" t="t" r="r" b="b"/>
                <a:pathLst>
                  <a:path w="113140" h="8052" extrusionOk="0">
                    <a:moveTo>
                      <a:pt x="4722" y="1"/>
                    </a:moveTo>
                    <a:lnTo>
                      <a:pt x="1039" y="4762"/>
                    </a:lnTo>
                    <a:cubicBezTo>
                      <a:pt x="1" y="6105"/>
                      <a:pt x="956" y="8052"/>
                      <a:pt x="2652" y="8052"/>
                    </a:cubicBezTo>
                    <a:lnTo>
                      <a:pt x="110488" y="8052"/>
                    </a:lnTo>
                    <a:cubicBezTo>
                      <a:pt x="112184" y="8052"/>
                      <a:pt x="113139" y="6105"/>
                      <a:pt x="112101" y="4764"/>
                    </a:cubicBezTo>
                    <a:lnTo>
                      <a:pt x="1084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6;p28"/>
              <p:cNvSpPr/>
              <p:nvPr/>
            </p:nvSpPr>
            <p:spPr>
              <a:xfrm>
                <a:off x="2745600" y="4471500"/>
                <a:ext cx="5575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230" extrusionOk="0">
                    <a:moveTo>
                      <a:pt x="1115" y="1"/>
                    </a:moveTo>
                    <a:cubicBezTo>
                      <a:pt x="499" y="1"/>
                      <a:pt x="0" y="499"/>
                      <a:pt x="0" y="1115"/>
                    </a:cubicBezTo>
                    <a:cubicBezTo>
                      <a:pt x="0" y="1731"/>
                      <a:pt x="499" y="2230"/>
                      <a:pt x="1115" y="2230"/>
                    </a:cubicBezTo>
                    <a:cubicBezTo>
                      <a:pt x="1731" y="2230"/>
                      <a:pt x="2229" y="1731"/>
                      <a:pt x="2229" y="1115"/>
                    </a:cubicBezTo>
                    <a:cubicBezTo>
                      <a:pt x="2229" y="499"/>
                      <a:pt x="1731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7;p28"/>
              <p:cNvSpPr/>
              <p:nvPr/>
            </p:nvSpPr>
            <p:spPr>
              <a:xfrm>
                <a:off x="2844000" y="4471500"/>
                <a:ext cx="5575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230" extrusionOk="0">
                    <a:moveTo>
                      <a:pt x="1115" y="1"/>
                    </a:moveTo>
                    <a:cubicBezTo>
                      <a:pt x="501" y="1"/>
                      <a:pt x="1" y="499"/>
                      <a:pt x="1" y="1115"/>
                    </a:cubicBezTo>
                    <a:cubicBezTo>
                      <a:pt x="1" y="1731"/>
                      <a:pt x="501" y="2230"/>
                      <a:pt x="1115" y="2230"/>
                    </a:cubicBezTo>
                    <a:cubicBezTo>
                      <a:pt x="1731" y="2230"/>
                      <a:pt x="2230" y="1731"/>
                      <a:pt x="2230" y="1115"/>
                    </a:cubicBezTo>
                    <a:cubicBezTo>
                      <a:pt x="2230" y="499"/>
                      <a:pt x="1731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8;p28"/>
              <p:cNvSpPr/>
              <p:nvPr/>
            </p:nvSpPr>
            <p:spPr>
              <a:xfrm>
                <a:off x="2647150" y="4471500"/>
                <a:ext cx="5575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230" extrusionOk="0">
                    <a:moveTo>
                      <a:pt x="1115" y="1"/>
                    </a:moveTo>
                    <a:cubicBezTo>
                      <a:pt x="501" y="1"/>
                      <a:pt x="0" y="499"/>
                      <a:pt x="0" y="1115"/>
                    </a:cubicBezTo>
                    <a:cubicBezTo>
                      <a:pt x="0" y="1731"/>
                      <a:pt x="501" y="2230"/>
                      <a:pt x="1115" y="2230"/>
                    </a:cubicBezTo>
                    <a:cubicBezTo>
                      <a:pt x="1730" y="2230"/>
                      <a:pt x="2229" y="1731"/>
                      <a:pt x="2229" y="1115"/>
                    </a:cubicBezTo>
                    <a:cubicBezTo>
                      <a:pt x="2229" y="499"/>
                      <a:pt x="1730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9;p28"/>
              <p:cNvSpPr/>
              <p:nvPr/>
            </p:nvSpPr>
            <p:spPr>
              <a:xfrm>
                <a:off x="1633350" y="4398700"/>
                <a:ext cx="6408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5633" h="1185" extrusionOk="0">
                    <a:moveTo>
                      <a:pt x="0" y="1"/>
                    </a:moveTo>
                    <a:lnTo>
                      <a:pt x="0" y="79"/>
                    </a:lnTo>
                    <a:cubicBezTo>
                      <a:pt x="0" y="689"/>
                      <a:pt x="409" y="1184"/>
                      <a:pt x="913" y="1184"/>
                    </a:cubicBezTo>
                    <a:lnTo>
                      <a:pt x="24719" y="1184"/>
                    </a:lnTo>
                    <a:cubicBezTo>
                      <a:pt x="25223" y="1184"/>
                      <a:pt x="25632" y="689"/>
                      <a:pt x="25632" y="79"/>
                    </a:cubicBezTo>
                    <a:lnTo>
                      <a:pt x="2563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10;p28"/>
              <p:cNvSpPr/>
              <p:nvPr/>
            </p:nvSpPr>
            <p:spPr>
              <a:xfrm>
                <a:off x="828350" y="3031475"/>
                <a:ext cx="2238150" cy="133675"/>
              </a:xfrm>
              <a:custGeom>
                <a:avLst/>
                <a:gdLst/>
                <a:ahLst/>
                <a:cxnLst/>
                <a:rect l="l" t="t" r="r" b="b"/>
                <a:pathLst>
                  <a:path w="89526" h="5347" extrusionOk="0">
                    <a:moveTo>
                      <a:pt x="2537" y="1"/>
                    </a:moveTo>
                    <a:cubicBezTo>
                      <a:pt x="1675" y="1"/>
                      <a:pt x="916" y="428"/>
                      <a:pt x="459" y="1086"/>
                    </a:cubicBezTo>
                    <a:cubicBezTo>
                      <a:pt x="169" y="1497"/>
                      <a:pt x="1" y="1998"/>
                      <a:pt x="1" y="2537"/>
                    </a:cubicBezTo>
                    <a:lnTo>
                      <a:pt x="1" y="5347"/>
                    </a:lnTo>
                    <a:lnTo>
                      <a:pt x="89525" y="5347"/>
                    </a:lnTo>
                    <a:lnTo>
                      <a:pt x="89525" y="2537"/>
                    </a:lnTo>
                    <a:cubicBezTo>
                      <a:pt x="89525" y="1998"/>
                      <a:pt x="89357" y="1497"/>
                      <a:pt x="89067" y="1086"/>
                    </a:cubicBezTo>
                    <a:cubicBezTo>
                      <a:pt x="88610" y="428"/>
                      <a:pt x="87849" y="1"/>
                      <a:pt x="869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1;p28"/>
              <p:cNvSpPr/>
              <p:nvPr/>
            </p:nvSpPr>
            <p:spPr>
              <a:xfrm>
                <a:off x="2803100" y="3070900"/>
                <a:ext cx="4667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867" extrusionOk="0">
                    <a:moveTo>
                      <a:pt x="935" y="0"/>
                    </a:moveTo>
                    <a:cubicBezTo>
                      <a:pt x="419" y="0"/>
                      <a:pt x="0" y="419"/>
                      <a:pt x="0" y="933"/>
                    </a:cubicBezTo>
                    <a:cubicBezTo>
                      <a:pt x="0" y="1449"/>
                      <a:pt x="419" y="1867"/>
                      <a:pt x="935" y="1867"/>
                    </a:cubicBezTo>
                    <a:cubicBezTo>
                      <a:pt x="1451" y="1867"/>
                      <a:pt x="1867" y="1449"/>
                      <a:pt x="1867" y="933"/>
                    </a:cubicBezTo>
                    <a:cubicBezTo>
                      <a:pt x="1867" y="419"/>
                      <a:pt x="1451" y="0"/>
                      <a:pt x="9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2;p28"/>
              <p:cNvSpPr/>
              <p:nvPr/>
            </p:nvSpPr>
            <p:spPr>
              <a:xfrm>
                <a:off x="2727425" y="3070900"/>
                <a:ext cx="4672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867" extrusionOk="0">
                    <a:moveTo>
                      <a:pt x="935" y="0"/>
                    </a:moveTo>
                    <a:cubicBezTo>
                      <a:pt x="419" y="0"/>
                      <a:pt x="0" y="419"/>
                      <a:pt x="0" y="933"/>
                    </a:cubicBezTo>
                    <a:cubicBezTo>
                      <a:pt x="0" y="1449"/>
                      <a:pt x="419" y="1867"/>
                      <a:pt x="935" y="1867"/>
                    </a:cubicBezTo>
                    <a:cubicBezTo>
                      <a:pt x="1451" y="1867"/>
                      <a:pt x="1869" y="1449"/>
                      <a:pt x="1869" y="933"/>
                    </a:cubicBezTo>
                    <a:cubicBezTo>
                      <a:pt x="1869" y="419"/>
                      <a:pt x="1451" y="0"/>
                      <a:pt x="9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3;p28"/>
              <p:cNvSpPr/>
              <p:nvPr/>
            </p:nvSpPr>
            <p:spPr>
              <a:xfrm>
                <a:off x="2655450" y="3070900"/>
                <a:ext cx="4667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867" extrusionOk="0">
                    <a:moveTo>
                      <a:pt x="932" y="0"/>
                    </a:moveTo>
                    <a:cubicBezTo>
                      <a:pt x="418" y="0"/>
                      <a:pt x="0" y="419"/>
                      <a:pt x="0" y="933"/>
                    </a:cubicBezTo>
                    <a:cubicBezTo>
                      <a:pt x="0" y="1449"/>
                      <a:pt x="418" y="1867"/>
                      <a:pt x="932" y="1867"/>
                    </a:cubicBezTo>
                    <a:cubicBezTo>
                      <a:pt x="1448" y="1867"/>
                      <a:pt x="1866" y="1449"/>
                      <a:pt x="1866" y="933"/>
                    </a:cubicBezTo>
                    <a:cubicBezTo>
                      <a:pt x="1866" y="419"/>
                      <a:pt x="1448" y="0"/>
                      <a:pt x="9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4;p28"/>
              <p:cNvSpPr/>
              <p:nvPr/>
            </p:nvSpPr>
            <p:spPr>
              <a:xfrm>
                <a:off x="828350" y="3195050"/>
                <a:ext cx="223815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89526" h="360" extrusionOk="0">
                    <a:moveTo>
                      <a:pt x="1" y="1"/>
                    </a:moveTo>
                    <a:lnTo>
                      <a:pt x="1" y="360"/>
                    </a:lnTo>
                    <a:lnTo>
                      <a:pt x="89525" y="360"/>
                    </a:lnTo>
                    <a:lnTo>
                      <a:pt x="895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5;p28"/>
              <p:cNvSpPr/>
              <p:nvPr/>
            </p:nvSpPr>
            <p:spPr>
              <a:xfrm>
                <a:off x="724825" y="4395250"/>
                <a:ext cx="2445350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97814" h="279" extrusionOk="0">
                    <a:moveTo>
                      <a:pt x="140" y="1"/>
                    </a:moveTo>
                    <a:cubicBezTo>
                      <a:pt x="63" y="1"/>
                      <a:pt x="0" y="64"/>
                      <a:pt x="0" y="139"/>
                    </a:cubicBezTo>
                    <a:cubicBezTo>
                      <a:pt x="0" y="216"/>
                      <a:pt x="63" y="279"/>
                      <a:pt x="140" y="279"/>
                    </a:cubicBezTo>
                    <a:lnTo>
                      <a:pt x="97675" y="279"/>
                    </a:lnTo>
                    <a:cubicBezTo>
                      <a:pt x="97750" y="279"/>
                      <a:pt x="97814" y="216"/>
                      <a:pt x="97814" y="139"/>
                    </a:cubicBezTo>
                    <a:cubicBezTo>
                      <a:pt x="97814" y="64"/>
                      <a:pt x="97750" y="1"/>
                      <a:pt x="976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6;p28"/>
              <p:cNvSpPr/>
              <p:nvPr/>
            </p:nvSpPr>
            <p:spPr>
              <a:xfrm>
                <a:off x="279100" y="4599750"/>
                <a:ext cx="3314575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32583" h="350" extrusionOk="0">
                    <a:moveTo>
                      <a:pt x="18" y="0"/>
                    </a:moveTo>
                    <a:cubicBezTo>
                      <a:pt x="9" y="0"/>
                      <a:pt x="1" y="8"/>
                      <a:pt x="1" y="17"/>
                    </a:cubicBezTo>
                    <a:lnTo>
                      <a:pt x="1" y="332"/>
                    </a:lnTo>
                    <a:cubicBezTo>
                      <a:pt x="1" y="342"/>
                      <a:pt x="9" y="349"/>
                      <a:pt x="18" y="349"/>
                    </a:cubicBezTo>
                    <a:lnTo>
                      <a:pt x="132565" y="349"/>
                    </a:lnTo>
                    <a:cubicBezTo>
                      <a:pt x="132575" y="349"/>
                      <a:pt x="132583" y="342"/>
                      <a:pt x="132583" y="332"/>
                    </a:cubicBezTo>
                    <a:lnTo>
                      <a:pt x="132583" y="17"/>
                    </a:lnTo>
                    <a:cubicBezTo>
                      <a:pt x="132583" y="8"/>
                      <a:pt x="132575" y="0"/>
                      <a:pt x="1325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7;p28"/>
              <p:cNvSpPr/>
              <p:nvPr/>
            </p:nvSpPr>
            <p:spPr>
              <a:xfrm>
                <a:off x="3332975" y="4419175"/>
                <a:ext cx="115400" cy="105350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214" extrusionOk="0">
                    <a:moveTo>
                      <a:pt x="2302" y="0"/>
                    </a:moveTo>
                    <a:cubicBezTo>
                      <a:pt x="2081" y="0"/>
                      <a:pt x="1880" y="76"/>
                      <a:pt x="1719" y="212"/>
                    </a:cubicBezTo>
                    <a:cubicBezTo>
                      <a:pt x="0" y="1658"/>
                      <a:pt x="4615" y="4213"/>
                      <a:pt x="4615" y="4213"/>
                    </a:cubicBezTo>
                    <a:cubicBezTo>
                      <a:pt x="4284" y="1102"/>
                      <a:pt x="3146" y="0"/>
                      <a:pt x="23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8;p28"/>
              <p:cNvSpPr/>
              <p:nvPr/>
            </p:nvSpPr>
            <p:spPr>
              <a:xfrm>
                <a:off x="3457600" y="4448425"/>
                <a:ext cx="1266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2425" extrusionOk="0">
                    <a:moveTo>
                      <a:pt x="3580" y="0"/>
                    </a:moveTo>
                    <a:cubicBezTo>
                      <a:pt x="2752" y="0"/>
                      <a:pt x="1504" y="606"/>
                      <a:pt x="1" y="2378"/>
                    </a:cubicBezTo>
                    <a:cubicBezTo>
                      <a:pt x="1" y="2378"/>
                      <a:pt x="504" y="2424"/>
                      <a:pt x="1182" y="2424"/>
                    </a:cubicBezTo>
                    <a:cubicBezTo>
                      <a:pt x="2693" y="2424"/>
                      <a:pt x="5067" y="2193"/>
                      <a:pt x="4649" y="699"/>
                    </a:cubicBezTo>
                    <a:cubicBezTo>
                      <a:pt x="4535" y="298"/>
                      <a:pt x="4161" y="0"/>
                      <a:pt x="35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9;p28"/>
              <p:cNvSpPr/>
              <p:nvPr/>
            </p:nvSpPr>
            <p:spPr>
              <a:xfrm>
                <a:off x="3373975" y="4330775"/>
                <a:ext cx="11540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215" extrusionOk="0">
                    <a:moveTo>
                      <a:pt x="2303" y="1"/>
                    </a:moveTo>
                    <a:cubicBezTo>
                      <a:pt x="2081" y="1"/>
                      <a:pt x="1880" y="77"/>
                      <a:pt x="1719" y="213"/>
                    </a:cubicBezTo>
                    <a:cubicBezTo>
                      <a:pt x="0" y="1659"/>
                      <a:pt x="4615" y="4214"/>
                      <a:pt x="4615" y="4214"/>
                    </a:cubicBezTo>
                    <a:cubicBezTo>
                      <a:pt x="4286" y="1104"/>
                      <a:pt x="3147" y="1"/>
                      <a:pt x="23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20;p28"/>
              <p:cNvSpPr/>
              <p:nvPr/>
            </p:nvSpPr>
            <p:spPr>
              <a:xfrm>
                <a:off x="3397950" y="4240325"/>
                <a:ext cx="11540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215" extrusionOk="0">
                    <a:moveTo>
                      <a:pt x="2303" y="1"/>
                    </a:moveTo>
                    <a:cubicBezTo>
                      <a:pt x="2081" y="1"/>
                      <a:pt x="1880" y="77"/>
                      <a:pt x="1719" y="213"/>
                    </a:cubicBezTo>
                    <a:cubicBezTo>
                      <a:pt x="0" y="1659"/>
                      <a:pt x="4616" y="4214"/>
                      <a:pt x="4616" y="4214"/>
                    </a:cubicBezTo>
                    <a:cubicBezTo>
                      <a:pt x="4284" y="1103"/>
                      <a:pt x="3146" y="1"/>
                      <a:pt x="23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1;p28"/>
              <p:cNvSpPr/>
              <p:nvPr/>
            </p:nvSpPr>
            <p:spPr>
              <a:xfrm>
                <a:off x="3495350" y="4358550"/>
                <a:ext cx="1266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2425" extrusionOk="0">
                    <a:moveTo>
                      <a:pt x="3580" y="1"/>
                    </a:moveTo>
                    <a:cubicBezTo>
                      <a:pt x="2751" y="1"/>
                      <a:pt x="1504" y="606"/>
                      <a:pt x="0" y="2378"/>
                    </a:cubicBezTo>
                    <a:cubicBezTo>
                      <a:pt x="0" y="2378"/>
                      <a:pt x="504" y="2424"/>
                      <a:pt x="1182" y="2424"/>
                    </a:cubicBezTo>
                    <a:cubicBezTo>
                      <a:pt x="2692" y="2424"/>
                      <a:pt x="5067" y="2193"/>
                      <a:pt x="4648" y="699"/>
                    </a:cubicBezTo>
                    <a:cubicBezTo>
                      <a:pt x="4535" y="298"/>
                      <a:pt x="4160" y="1"/>
                      <a:pt x="35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2;p28"/>
              <p:cNvSpPr/>
              <p:nvPr/>
            </p:nvSpPr>
            <p:spPr>
              <a:xfrm>
                <a:off x="3516300" y="4229275"/>
                <a:ext cx="128700" cy="8610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444" extrusionOk="0">
                    <a:moveTo>
                      <a:pt x="3102" y="0"/>
                    </a:moveTo>
                    <a:cubicBezTo>
                      <a:pt x="2274" y="0"/>
                      <a:pt x="1052" y="874"/>
                      <a:pt x="1" y="3444"/>
                    </a:cubicBezTo>
                    <a:cubicBezTo>
                      <a:pt x="1" y="3444"/>
                      <a:pt x="5147" y="2276"/>
                      <a:pt x="3900" y="407"/>
                    </a:cubicBezTo>
                    <a:cubicBezTo>
                      <a:pt x="3733" y="157"/>
                      <a:pt x="3453" y="0"/>
                      <a:pt x="31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3;p28"/>
              <p:cNvSpPr/>
              <p:nvPr/>
            </p:nvSpPr>
            <p:spPr>
              <a:xfrm>
                <a:off x="3384200" y="4180875"/>
                <a:ext cx="142625" cy="427250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17090" extrusionOk="0">
                    <a:moveTo>
                      <a:pt x="5106" y="1"/>
                    </a:moveTo>
                    <a:cubicBezTo>
                      <a:pt x="5009" y="1"/>
                      <a:pt x="4902" y="83"/>
                      <a:pt x="4924" y="208"/>
                    </a:cubicBezTo>
                    <a:cubicBezTo>
                      <a:pt x="5705" y="4795"/>
                      <a:pt x="4774" y="9621"/>
                      <a:pt x="2428" y="13628"/>
                    </a:cubicBezTo>
                    <a:cubicBezTo>
                      <a:pt x="1765" y="14762"/>
                      <a:pt x="988" y="15825"/>
                      <a:pt x="109" y="16801"/>
                    </a:cubicBezTo>
                    <a:cubicBezTo>
                      <a:pt x="1" y="16923"/>
                      <a:pt x="112" y="17089"/>
                      <a:pt x="234" y="17089"/>
                    </a:cubicBezTo>
                    <a:cubicBezTo>
                      <a:pt x="272" y="17089"/>
                      <a:pt x="311" y="17073"/>
                      <a:pt x="345" y="17035"/>
                    </a:cubicBezTo>
                    <a:cubicBezTo>
                      <a:pt x="3518" y="13511"/>
                      <a:pt x="5352" y="8861"/>
                      <a:pt x="5517" y="4127"/>
                    </a:cubicBezTo>
                    <a:cubicBezTo>
                      <a:pt x="5563" y="2786"/>
                      <a:pt x="5469" y="1444"/>
                      <a:pt x="5244" y="120"/>
                    </a:cubicBezTo>
                    <a:cubicBezTo>
                      <a:pt x="5230" y="37"/>
                      <a:pt x="5170" y="1"/>
                      <a:pt x="5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4;p28"/>
              <p:cNvSpPr/>
              <p:nvPr/>
            </p:nvSpPr>
            <p:spPr>
              <a:xfrm>
                <a:off x="2335375" y="3628200"/>
                <a:ext cx="124950" cy="53530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21412" extrusionOk="0">
                    <a:moveTo>
                      <a:pt x="1" y="0"/>
                    </a:moveTo>
                    <a:lnTo>
                      <a:pt x="1" y="21412"/>
                    </a:lnTo>
                    <a:lnTo>
                      <a:pt x="4998" y="21412"/>
                    </a:lnTo>
                    <a:lnTo>
                      <a:pt x="499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5;p28"/>
              <p:cNvSpPr/>
              <p:nvPr/>
            </p:nvSpPr>
            <p:spPr>
              <a:xfrm>
                <a:off x="2335375" y="3957800"/>
                <a:ext cx="124950" cy="20570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8228" extrusionOk="0">
                    <a:moveTo>
                      <a:pt x="4998" y="0"/>
                    </a:moveTo>
                    <a:cubicBezTo>
                      <a:pt x="3430" y="1054"/>
                      <a:pt x="1771" y="2034"/>
                      <a:pt x="1" y="2580"/>
                    </a:cubicBezTo>
                    <a:lnTo>
                      <a:pt x="1" y="8228"/>
                    </a:lnTo>
                    <a:lnTo>
                      <a:pt x="4998" y="8228"/>
                    </a:lnTo>
                    <a:lnTo>
                      <a:pt x="49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6;p28"/>
              <p:cNvSpPr/>
              <p:nvPr/>
            </p:nvSpPr>
            <p:spPr>
              <a:xfrm>
                <a:off x="2131175" y="3776950"/>
                <a:ext cx="124950" cy="38655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15462" extrusionOk="0">
                    <a:moveTo>
                      <a:pt x="1" y="1"/>
                    </a:moveTo>
                    <a:lnTo>
                      <a:pt x="1" y="15462"/>
                    </a:lnTo>
                    <a:lnTo>
                      <a:pt x="4998" y="15462"/>
                    </a:lnTo>
                    <a:lnTo>
                      <a:pt x="49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7;p28"/>
              <p:cNvSpPr/>
              <p:nvPr/>
            </p:nvSpPr>
            <p:spPr>
              <a:xfrm>
                <a:off x="2131175" y="4027450"/>
                <a:ext cx="124950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5442" extrusionOk="0">
                    <a:moveTo>
                      <a:pt x="2106" y="1"/>
                    </a:moveTo>
                    <a:cubicBezTo>
                      <a:pt x="1225" y="1"/>
                      <a:pt x="538" y="114"/>
                      <a:pt x="1" y="291"/>
                    </a:cubicBezTo>
                    <a:lnTo>
                      <a:pt x="1" y="5442"/>
                    </a:lnTo>
                    <a:lnTo>
                      <a:pt x="4998" y="5442"/>
                    </a:lnTo>
                    <a:lnTo>
                      <a:pt x="4998" y="241"/>
                    </a:lnTo>
                    <a:cubicBezTo>
                      <a:pt x="4693" y="230"/>
                      <a:pt x="4384" y="203"/>
                      <a:pt x="4073" y="157"/>
                    </a:cubicBezTo>
                    <a:cubicBezTo>
                      <a:pt x="3328" y="48"/>
                      <a:pt x="2677" y="1"/>
                      <a:pt x="2106" y="1"/>
                    </a:cubicBezTo>
                    <a:close/>
                  </a:path>
                </a:pathLst>
              </a:custGeom>
              <a:solidFill>
                <a:srgbClr val="210A26">
                  <a:alpha val="25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8;p28"/>
              <p:cNvSpPr/>
              <p:nvPr/>
            </p:nvSpPr>
            <p:spPr>
              <a:xfrm>
                <a:off x="2539575" y="3468275"/>
                <a:ext cx="124950" cy="695225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27809" extrusionOk="0">
                    <a:moveTo>
                      <a:pt x="1" y="0"/>
                    </a:moveTo>
                    <a:lnTo>
                      <a:pt x="1" y="27809"/>
                    </a:lnTo>
                    <a:lnTo>
                      <a:pt x="4998" y="27809"/>
                    </a:lnTo>
                    <a:lnTo>
                      <a:pt x="499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9;p28"/>
              <p:cNvSpPr/>
              <p:nvPr/>
            </p:nvSpPr>
            <p:spPr>
              <a:xfrm>
                <a:off x="2539575" y="3849275"/>
                <a:ext cx="124950" cy="314225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12569" extrusionOk="0">
                    <a:moveTo>
                      <a:pt x="4983" y="0"/>
                    </a:moveTo>
                    <a:cubicBezTo>
                      <a:pt x="3420" y="0"/>
                      <a:pt x="1769" y="933"/>
                      <a:pt x="1" y="2135"/>
                    </a:cubicBezTo>
                    <a:lnTo>
                      <a:pt x="1" y="12569"/>
                    </a:lnTo>
                    <a:lnTo>
                      <a:pt x="4998" y="12569"/>
                    </a:lnTo>
                    <a:lnTo>
                      <a:pt x="4998" y="0"/>
                    </a:lnTo>
                    <a:cubicBezTo>
                      <a:pt x="4993" y="0"/>
                      <a:pt x="4988" y="0"/>
                      <a:pt x="4983" y="0"/>
                    </a:cubicBezTo>
                    <a:close/>
                  </a:path>
                </a:pathLst>
              </a:custGeom>
              <a:solidFill>
                <a:srgbClr val="210A26">
                  <a:alpha val="25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30;p28"/>
              <p:cNvSpPr/>
              <p:nvPr/>
            </p:nvSpPr>
            <p:spPr>
              <a:xfrm>
                <a:off x="2374475" y="3332750"/>
                <a:ext cx="191875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7952" extrusionOk="0">
                    <a:moveTo>
                      <a:pt x="7531" y="0"/>
                    </a:moveTo>
                    <a:lnTo>
                      <a:pt x="0" y="7635"/>
                    </a:lnTo>
                    <a:cubicBezTo>
                      <a:pt x="6" y="7740"/>
                      <a:pt x="12" y="7846"/>
                      <a:pt x="19" y="7951"/>
                    </a:cubicBezTo>
                    <a:cubicBezTo>
                      <a:pt x="38" y="7945"/>
                      <a:pt x="56" y="7934"/>
                      <a:pt x="71" y="7919"/>
                    </a:cubicBezTo>
                    <a:lnTo>
                      <a:pt x="7675" y="209"/>
                    </a:lnTo>
                    <a:cubicBezTo>
                      <a:pt x="7627" y="140"/>
                      <a:pt x="7577" y="69"/>
                      <a:pt x="7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1;p28"/>
              <p:cNvSpPr/>
              <p:nvPr/>
            </p:nvSpPr>
            <p:spPr>
              <a:xfrm>
                <a:off x="2520050" y="3300125"/>
                <a:ext cx="74275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2909" extrusionOk="0">
                    <a:moveTo>
                      <a:pt x="2970" y="1"/>
                    </a:moveTo>
                    <a:lnTo>
                      <a:pt x="1" y="613"/>
                    </a:lnTo>
                    <a:lnTo>
                      <a:pt x="2483" y="2909"/>
                    </a:lnTo>
                    <a:lnTo>
                      <a:pt x="29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2;p28"/>
              <p:cNvSpPr/>
              <p:nvPr/>
            </p:nvSpPr>
            <p:spPr>
              <a:xfrm>
                <a:off x="2147725" y="3472825"/>
                <a:ext cx="131100" cy="135825"/>
              </a:xfrm>
              <a:custGeom>
                <a:avLst/>
                <a:gdLst/>
                <a:ahLst/>
                <a:cxnLst/>
                <a:rect l="l" t="t" r="r" b="b"/>
                <a:pathLst>
                  <a:path w="5244" h="5433" extrusionOk="0">
                    <a:moveTo>
                      <a:pt x="5030" y="0"/>
                    </a:moveTo>
                    <a:lnTo>
                      <a:pt x="47" y="5222"/>
                    </a:lnTo>
                    <a:cubicBezTo>
                      <a:pt x="1" y="5272"/>
                      <a:pt x="1" y="5350"/>
                      <a:pt x="52" y="5398"/>
                    </a:cubicBezTo>
                    <a:cubicBezTo>
                      <a:pt x="75" y="5421"/>
                      <a:pt x="106" y="5433"/>
                      <a:pt x="139" y="5433"/>
                    </a:cubicBezTo>
                    <a:cubicBezTo>
                      <a:pt x="171" y="5433"/>
                      <a:pt x="204" y="5419"/>
                      <a:pt x="229" y="5394"/>
                    </a:cubicBezTo>
                    <a:lnTo>
                      <a:pt x="5243" y="138"/>
                    </a:lnTo>
                    <a:cubicBezTo>
                      <a:pt x="5180" y="85"/>
                      <a:pt x="5097" y="50"/>
                      <a:pt x="5030" y="2"/>
                    </a:cubicBezTo>
                    <a:lnTo>
                      <a:pt x="50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3;p28"/>
              <p:cNvSpPr/>
              <p:nvPr/>
            </p:nvSpPr>
            <p:spPr>
              <a:xfrm>
                <a:off x="2126100" y="3580425"/>
                <a:ext cx="501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006" extrusionOk="0">
                    <a:moveTo>
                      <a:pt x="1004" y="1"/>
                    </a:moveTo>
                    <a:cubicBezTo>
                      <a:pt x="449" y="1"/>
                      <a:pt x="0" y="450"/>
                      <a:pt x="0" y="1004"/>
                    </a:cubicBezTo>
                    <a:cubicBezTo>
                      <a:pt x="0" y="1556"/>
                      <a:pt x="449" y="2005"/>
                      <a:pt x="1004" y="2005"/>
                    </a:cubicBezTo>
                    <a:cubicBezTo>
                      <a:pt x="1556" y="2005"/>
                      <a:pt x="2005" y="1556"/>
                      <a:pt x="2005" y="1004"/>
                    </a:cubicBezTo>
                    <a:cubicBezTo>
                      <a:pt x="2005" y="450"/>
                      <a:pt x="1556" y="1"/>
                      <a:pt x="1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4;p28"/>
              <p:cNvSpPr/>
              <p:nvPr/>
            </p:nvSpPr>
            <p:spPr>
              <a:xfrm>
                <a:off x="2265950" y="3434850"/>
                <a:ext cx="5007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2005" extrusionOk="0">
                    <a:moveTo>
                      <a:pt x="1001" y="0"/>
                    </a:moveTo>
                    <a:cubicBezTo>
                      <a:pt x="449" y="0"/>
                      <a:pt x="0" y="449"/>
                      <a:pt x="0" y="1001"/>
                    </a:cubicBezTo>
                    <a:cubicBezTo>
                      <a:pt x="0" y="1556"/>
                      <a:pt x="449" y="2005"/>
                      <a:pt x="1001" y="2005"/>
                    </a:cubicBezTo>
                    <a:cubicBezTo>
                      <a:pt x="1556" y="2005"/>
                      <a:pt x="2003" y="1556"/>
                      <a:pt x="2003" y="1001"/>
                    </a:cubicBezTo>
                    <a:cubicBezTo>
                      <a:pt x="2003" y="449"/>
                      <a:pt x="1556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5;p28"/>
              <p:cNvSpPr/>
              <p:nvPr/>
            </p:nvSpPr>
            <p:spPr>
              <a:xfrm>
                <a:off x="2289425" y="3457100"/>
                <a:ext cx="80750" cy="80525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221" extrusionOk="0">
                    <a:moveTo>
                      <a:pt x="166" y="0"/>
                    </a:moveTo>
                    <a:lnTo>
                      <a:pt x="1" y="165"/>
                    </a:lnTo>
                    <a:lnTo>
                      <a:pt x="3064" y="3221"/>
                    </a:lnTo>
                    <a:lnTo>
                      <a:pt x="3229" y="3054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6;p28"/>
              <p:cNvSpPr/>
              <p:nvPr/>
            </p:nvSpPr>
            <p:spPr>
              <a:xfrm>
                <a:off x="2343725" y="3509975"/>
                <a:ext cx="50100" cy="5010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2004" extrusionOk="0">
                    <a:moveTo>
                      <a:pt x="1002" y="1"/>
                    </a:moveTo>
                    <a:cubicBezTo>
                      <a:pt x="447" y="1"/>
                      <a:pt x="0" y="448"/>
                      <a:pt x="0" y="1002"/>
                    </a:cubicBezTo>
                    <a:cubicBezTo>
                      <a:pt x="0" y="1555"/>
                      <a:pt x="447" y="2004"/>
                      <a:pt x="1002" y="2004"/>
                    </a:cubicBezTo>
                    <a:cubicBezTo>
                      <a:pt x="1554" y="2004"/>
                      <a:pt x="2003" y="1555"/>
                      <a:pt x="2003" y="1002"/>
                    </a:cubicBezTo>
                    <a:cubicBezTo>
                      <a:pt x="2003" y="448"/>
                      <a:pt x="1554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7;p28"/>
              <p:cNvSpPr/>
              <p:nvPr/>
            </p:nvSpPr>
            <p:spPr>
              <a:xfrm>
                <a:off x="2049900" y="4163475"/>
                <a:ext cx="69192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27677" h="253" extrusionOk="0">
                    <a:moveTo>
                      <a:pt x="12" y="1"/>
                    </a:moveTo>
                    <a:cubicBezTo>
                      <a:pt x="6" y="1"/>
                      <a:pt x="0" y="7"/>
                      <a:pt x="0" y="14"/>
                    </a:cubicBezTo>
                    <a:lnTo>
                      <a:pt x="0" y="239"/>
                    </a:lnTo>
                    <a:cubicBezTo>
                      <a:pt x="0" y="246"/>
                      <a:pt x="6" y="252"/>
                      <a:pt x="12" y="252"/>
                    </a:cubicBezTo>
                    <a:lnTo>
                      <a:pt x="27663" y="252"/>
                    </a:lnTo>
                    <a:cubicBezTo>
                      <a:pt x="27671" y="252"/>
                      <a:pt x="27677" y="246"/>
                      <a:pt x="27677" y="239"/>
                    </a:cubicBezTo>
                    <a:lnTo>
                      <a:pt x="27677" y="14"/>
                    </a:lnTo>
                    <a:cubicBezTo>
                      <a:pt x="27677" y="7"/>
                      <a:pt x="27671" y="1"/>
                      <a:pt x="27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438;p28"/>
            <p:cNvGrpSpPr/>
            <p:nvPr/>
          </p:nvGrpSpPr>
          <p:grpSpPr>
            <a:xfrm>
              <a:off x="3144654" y="1375180"/>
              <a:ext cx="913489" cy="2162209"/>
              <a:chOff x="-160225" y="1133725"/>
              <a:chExt cx="875325" cy="2071875"/>
            </a:xfrm>
          </p:grpSpPr>
          <p:sp>
            <p:nvSpPr>
              <p:cNvPr id="310" name="Google Shape;439;p28"/>
              <p:cNvSpPr/>
              <p:nvPr/>
            </p:nvSpPr>
            <p:spPr>
              <a:xfrm>
                <a:off x="271675" y="1168250"/>
                <a:ext cx="239700" cy="3417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13669" extrusionOk="0">
                    <a:moveTo>
                      <a:pt x="4643" y="0"/>
                    </a:moveTo>
                    <a:cubicBezTo>
                      <a:pt x="1139" y="0"/>
                      <a:pt x="859" y="2592"/>
                      <a:pt x="932" y="4428"/>
                    </a:cubicBezTo>
                    <a:cubicBezTo>
                      <a:pt x="1116" y="9105"/>
                      <a:pt x="0" y="11948"/>
                      <a:pt x="0" y="11948"/>
                    </a:cubicBezTo>
                    <a:lnTo>
                      <a:pt x="9587" y="13669"/>
                    </a:lnTo>
                    <a:cubicBezTo>
                      <a:pt x="9587" y="13669"/>
                      <a:pt x="7309" y="9884"/>
                      <a:pt x="8295" y="4885"/>
                    </a:cubicBezTo>
                    <a:cubicBezTo>
                      <a:pt x="8711" y="2773"/>
                      <a:pt x="8082" y="1553"/>
                      <a:pt x="7449" y="899"/>
                    </a:cubicBezTo>
                    <a:cubicBezTo>
                      <a:pt x="7004" y="439"/>
                      <a:pt x="6405" y="158"/>
                      <a:pt x="5768" y="78"/>
                    </a:cubicBezTo>
                    <a:cubicBezTo>
                      <a:pt x="5360" y="25"/>
                      <a:pt x="4986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440;p28"/>
              <p:cNvSpPr/>
              <p:nvPr/>
            </p:nvSpPr>
            <p:spPr>
              <a:xfrm>
                <a:off x="-30900" y="1431125"/>
                <a:ext cx="329500" cy="251325"/>
              </a:xfrm>
              <a:custGeom>
                <a:avLst/>
                <a:gdLst/>
                <a:ahLst/>
                <a:cxnLst/>
                <a:rect l="l" t="t" r="r" b="b"/>
                <a:pathLst>
                  <a:path w="13180" h="10053" extrusionOk="0">
                    <a:moveTo>
                      <a:pt x="13179" y="0"/>
                    </a:moveTo>
                    <a:cubicBezTo>
                      <a:pt x="13179" y="0"/>
                      <a:pt x="9584" y="290"/>
                      <a:pt x="6893" y="326"/>
                    </a:cubicBezTo>
                    <a:cubicBezTo>
                      <a:pt x="5621" y="345"/>
                      <a:pt x="4503" y="478"/>
                      <a:pt x="3481" y="854"/>
                    </a:cubicBezTo>
                    <a:cubicBezTo>
                      <a:pt x="2773" y="1115"/>
                      <a:pt x="2109" y="1492"/>
                      <a:pt x="1474" y="2032"/>
                    </a:cubicBezTo>
                    <a:cubicBezTo>
                      <a:pt x="1367" y="2120"/>
                      <a:pt x="1273" y="2214"/>
                      <a:pt x="1186" y="2310"/>
                    </a:cubicBezTo>
                    <a:cubicBezTo>
                      <a:pt x="1" y="3629"/>
                      <a:pt x="567" y="5569"/>
                      <a:pt x="1175" y="7704"/>
                    </a:cubicBezTo>
                    <a:cubicBezTo>
                      <a:pt x="1707" y="9575"/>
                      <a:pt x="2719" y="10052"/>
                      <a:pt x="3803" y="10052"/>
                    </a:cubicBezTo>
                    <a:cubicBezTo>
                      <a:pt x="4301" y="10052"/>
                      <a:pt x="4814" y="9952"/>
                      <a:pt x="5303" y="9839"/>
                    </a:cubicBezTo>
                    <a:cubicBezTo>
                      <a:pt x="6859" y="9480"/>
                      <a:pt x="5688" y="4466"/>
                      <a:pt x="6523" y="4168"/>
                    </a:cubicBezTo>
                    <a:cubicBezTo>
                      <a:pt x="6767" y="4081"/>
                      <a:pt x="7256" y="4050"/>
                      <a:pt x="7826" y="4050"/>
                    </a:cubicBezTo>
                    <a:cubicBezTo>
                      <a:pt x="9207" y="4050"/>
                      <a:pt x="11065" y="4232"/>
                      <a:pt x="11065" y="4232"/>
                    </a:cubicBezTo>
                    <a:cubicBezTo>
                      <a:pt x="12473" y="3693"/>
                      <a:pt x="12807" y="1822"/>
                      <a:pt x="131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441;p28"/>
              <p:cNvSpPr/>
              <p:nvPr/>
            </p:nvSpPr>
            <p:spPr>
              <a:xfrm>
                <a:off x="-1250" y="1452450"/>
                <a:ext cx="57500" cy="36475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1459" extrusionOk="0">
                    <a:moveTo>
                      <a:pt x="2295" y="1"/>
                    </a:moveTo>
                    <a:cubicBezTo>
                      <a:pt x="1587" y="262"/>
                      <a:pt x="923" y="639"/>
                      <a:pt x="288" y="1179"/>
                    </a:cubicBezTo>
                    <a:cubicBezTo>
                      <a:pt x="181" y="1267"/>
                      <a:pt x="87" y="1361"/>
                      <a:pt x="0" y="1457"/>
                    </a:cubicBezTo>
                    <a:cubicBezTo>
                      <a:pt x="38" y="1458"/>
                      <a:pt x="78" y="1458"/>
                      <a:pt x="121" y="1458"/>
                    </a:cubicBezTo>
                    <a:cubicBezTo>
                      <a:pt x="879" y="1458"/>
                      <a:pt x="2300" y="1285"/>
                      <a:pt x="2295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442;p28"/>
              <p:cNvSpPr/>
              <p:nvPr/>
            </p:nvSpPr>
            <p:spPr>
              <a:xfrm>
                <a:off x="72225" y="1501300"/>
                <a:ext cx="5775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1587" extrusionOk="0">
                    <a:moveTo>
                      <a:pt x="121" y="1"/>
                    </a:moveTo>
                    <a:cubicBezTo>
                      <a:pt x="31" y="1"/>
                      <a:pt x="0" y="146"/>
                      <a:pt x="102" y="178"/>
                    </a:cubicBezTo>
                    <a:cubicBezTo>
                      <a:pt x="909" y="421"/>
                      <a:pt x="1604" y="897"/>
                      <a:pt x="2129" y="1555"/>
                    </a:cubicBezTo>
                    <a:cubicBezTo>
                      <a:pt x="2147" y="1578"/>
                      <a:pt x="2168" y="1587"/>
                      <a:pt x="2188" y="1587"/>
                    </a:cubicBezTo>
                    <a:cubicBezTo>
                      <a:pt x="2251" y="1587"/>
                      <a:pt x="2310" y="1497"/>
                      <a:pt x="2256" y="1429"/>
                    </a:cubicBezTo>
                    <a:cubicBezTo>
                      <a:pt x="1713" y="746"/>
                      <a:pt x="984" y="257"/>
                      <a:pt x="150" y="5"/>
                    </a:cubicBezTo>
                    <a:cubicBezTo>
                      <a:pt x="140" y="2"/>
                      <a:pt x="130" y="1"/>
                      <a:pt x="121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443;p28"/>
              <p:cNvSpPr/>
              <p:nvPr/>
            </p:nvSpPr>
            <p:spPr>
              <a:xfrm>
                <a:off x="100350" y="1496700"/>
                <a:ext cx="20825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316" extrusionOk="0">
                    <a:moveTo>
                      <a:pt x="123" y="1"/>
                    </a:moveTo>
                    <a:cubicBezTo>
                      <a:pt x="63" y="1"/>
                      <a:pt x="0" y="65"/>
                      <a:pt x="38" y="136"/>
                    </a:cubicBezTo>
                    <a:cubicBezTo>
                      <a:pt x="239" y="513"/>
                      <a:pt x="438" y="891"/>
                      <a:pt x="640" y="1271"/>
                    </a:cubicBezTo>
                    <a:cubicBezTo>
                      <a:pt x="656" y="1303"/>
                      <a:pt x="683" y="1316"/>
                      <a:pt x="710" y="1316"/>
                    </a:cubicBezTo>
                    <a:cubicBezTo>
                      <a:pt x="770" y="1316"/>
                      <a:pt x="832" y="1251"/>
                      <a:pt x="795" y="1179"/>
                    </a:cubicBezTo>
                    <a:cubicBezTo>
                      <a:pt x="594" y="801"/>
                      <a:pt x="394" y="423"/>
                      <a:pt x="193" y="45"/>
                    </a:cubicBezTo>
                    <a:cubicBezTo>
                      <a:pt x="176" y="14"/>
                      <a:pt x="150" y="1"/>
                      <a:pt x="123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444;p28"/>
              <p:cNvSpPr/>
              <p:nvPr/>
            </p:nvSpPr>
            <p:spPr>
              <a:xfrm>
                <a:off x="2200" y="1580550"/>
                <a:ext cx="1227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4911" h="2331" extrusionOk="0">
                    <a:moveTo>
                      <a:pt x="2351" y="1"/>
                    </a:moveTo>
                    <a:cubicBezTo>
                      <a:pt x="2197" y="1"/>
                      <a:pt x="2040" y="14"/>
                      <a:pt x="1882" y="43"/>
                    </a:cubicBezTo>
                    <a:cubicBezTo>
                      <a:pt x="835" y="231"/>
                      <a:pt x="0" y="1153"/>
                      <a:pt x="92" y="2245"/>
                    </a:cubicBezTo>
                    <a:cubicBezTo>
                      <a:pt x="97" y="2302"/>
                      <a:pt x="144" y="2331"/>
                      <a:pt x="189" y="2331"/>
                    </a:cubicBezTo>
                    <a:cubicBezTo>
                      <a:pt x="233" y="2331"/>
                      <a:pt x="276" y="2302"/>
                      <a:pt x="271" y="2245"/>
                    </a:cubicBezTo>
                    <a:cubicBezTo>
                      <a:pt x="181" y="1172"/>
                      <a:pt x="1031" y="321"/>
                      <a:pt x="2061" y="196"/>
                    </a:cubicBezTo>
                    <a:cubicBezTo>
                      <a:pt x="2160" y="184"/>
                      <a:pt x="2259" y="178"/>
                      <a:pt x="2356" y="178"/>
                    </a:cubicBezTo>
                    <a:cubicBezTo>
                      <a:pt x="3296" y="178"/>
                      <a:pt x="4136" y="714"/>
                      <a:pt x="4729" y="1433"/>
                    </a:cubicBezTo>
                    <a:cubicBezTo>
                      <a:pt x="4747" y="1454"/>
                      <a:pt x="4768" y="1463"/>
                      <a:pt x="4788" y="1463"/>
                    </a:cubicBezTo>
                    <a:cubicBezTo>
                      <a:pt x="4852" y="1463"/>
                      <a:pt x="4911" y="1374"/>
                      <a:pt x="4856" y="1307"/>
                    </a:cubicBezTo>
                    <a:cubicBezTo>
                      <a:pt x="4231" y="548"/>
                      <a:pt x="3332" y="1"/>
                      <a:pt x="2351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445;p28"/>
              <p:cNvSpPr/>
              <p:nvPr/>
            </p:nvSpPr>
            <p:spPr>
              <a:xfrm>
                <a:off x="39950" y="1623700"/>
                <a:ext cx="83275" cy="148350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5934" extrusionOk="0">
                    <a:moveTo>
                      <a:pt x="1726" y="1"/>
                    </a:moveTo>
                    <a:cubicBezTo>
                      <a:pt x="1604" y="1"/>
                      <a:pt x="180" y="18"/>
                      <a:pt x="127" y="841"/>
                    </a:cubicBezTo>
                    <a:cubicBezTo>
                      <a:pt x="71" y="1700"/>
                      <a:pt x="0" y="3055"/>
                      <a:pt x="0" y="3055"/>
                    </a:cubicBezTo>
                    <a:cubicBezTo>
                      <a:pt x="0" y="3055"/>
                      <a:pt x="223" y="4998"/>
                      <a:pt x="340" y="5030"/>
                    </a:cubicBezTo>
                    <a:cubicBezTo>
                      <a:pt x="352" y="5034"/>
                      <a:pt x="365" y="5036"/>
                      <a:pt x="377" y="5036"/>
                    </a:cubicBezTo>
                    <a:cubicBezTo>
                      <a:pt x="729" y="5036"/>
                      <a:pt x="779" y="3536"/>
                      <a:pt x="779" y="3536"/>
                    </a:cubicBezTo>
                    <a:cubicBezTo>
                      <a:pt x="779" y="3536"/>
                      <a:pt x="879" y="5360"/>
                      <a:pt x="1157" y="5389"/>
                    </a:cubicBezTo>
                    <a:cubicBezTo>
                      <a:pt x="1162" y="5390"/>
                      <a:pt x="1166" y="5390"/>
                      <a:pt x="1171" y="5390"/>
                    </a:cubicBezTo>
                    <a:cubicBezTo>
                      <a:pt x="1466" y="5390"/>
                      <a:pt x="1617" y="4377"/>
                      <a:pt x="1671" y="3899"/>
                    </a:cubicBezTo>
                    <a:lnTo>
                      <a:pt x="1671" y="3899"/>
                    </a:lnTo>
                    <a:cubicBezTo>
                      <a:pt x="1616" y="4487"/>
                      <a:pt x="1508" y="5934"/>
                      <a:pt x="1775" y="5934"/>
                    </a:cubicBezTo>
                    <a:cubicBezTo>
                      <a:pt x="1784" y="5934"/>
                      <a:pt x="1794" y="5932"/>
                      <a:pt x="1805" y="5928"/>
                    </a:cubicBezTo>
                    <a:cubicBezTo>
                      <a:pt x="2183" y="5788"/>
                      <a:pt x="2513" y="3738"/>
                      <a:pt x="2513" y="3736"/>
                    </a:cubicBezTo>
                    <a:lnTo>
                      <a:pt x="2513" y="3736"/>
                    </a:lnTo>
                    <a:cubicBezTo>
                      <a:pt x="2513" y="3738"/>
                      <a:pt x="2209" y="5691"/>
                      <a:pt x="2509" y="5691"/>
                    </a:cubicBezTo>
                    <a:cubicBezTo>
                      <a:pt x="2530" y="5691"/>
                      <a:pt x="2554" y="5681"/>
                      <a:pt x="2582" y="5660"/>
                    </a:cubicBezTo>
                    <a:cubicBezTo>
                      <a:pt x="3000" y="5339"/>
                      <a:pt x="3209" y="3268"/>
                      <a:pt x="3269" y="2819"/>
                    </a:cubicBezTo>
                    <a:cubicBezTo>
                      <a:pt x="3330" y="2370"/>
                      <a:pt x="1734" y="1"/>
                      <a:pt x="1734" y="1"/>
                    </a:cubicBezTo>
                    <a:cubicBezTo>
                      <a:pt x="1734" y="1"/>
                      <a:pt x="1731" y="1"/>
                      <a:pt x="1726" y="1"/>
                    </a:cubicBezTo>
                    <a:close/>
                  </a:path>
                </a:pathLst>
              </a:custGeom>
              <a:solidFill>
                <a:srgbClr val="D1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446;p28"/>
              <p:cNvSpPr/>
              <p:nvPr/>
            </p:nvSpPr>
            <p:spPr>
              <a:xfrm>
                <a:off x="98875" y="1652825"/>
                <a:ext cx="3072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2446" extrusionOk="0">
                    <a:moveTo>
                      <a:pt x="1" y="0"/>
                    </a:moveTo>
                    <a:lnTo>
                      <a:pt x="703" y="2446"/>
                    </a:lnTo>
                    <a:cubicBezTo>
                      <a:pt x="703" y="2446"/>
                      <a:pt x="760" y="2390"/>
                      <a:pt x="833" y="2296"/>
                    </a:cubicBezTo>
                    <a:cubicBezTo>
                      <a:pt x="891" y="2225"/>
                      <a:pt x="958" y="2133"/>
                      <a:pt x="1017" y="2028"/>
                    </a:cubicBezTo>
                    <a:cubicBezTo>
                      <a:pt x="1136" y="1819"/>
                      <a:pt x="1228" y="1560"/>
                      <a:pt x="1152" y="1326"/>
                    </a:cubicBezTo>
                    <a:cubicBezTo>
                      <a:pt x="987" y="8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447;p28"/>
              <p:cNvSpPr/>
              <p:nvPr/>
            </p:nvSpPr>
            <p:spPr>
              <a:xfrm>
                <a:off x="119450" y="1686250"/>
                <a:ext cx="52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960" extrusionOk="0">
                    <a:moveTo>
                      <a:pt x="83" y="1"/>
                    </a:moveTo>
                    <a:cubicBezTo>
                      <a:pt x="44" y="1"/>
                      <a:pt x="0" y="34"/>
                      <a:pt x="8" y="85"/>
                    </a:cubicBezTo>
                    <a:cubicBezTo>
                      <a:pt x="56" y="368"/>
                      <a:pt x="102" y="681"/>
                      <a:pt x="10" y="959"/>
                    </a:cubicBezTo>
                    <a:cubicBezTo>
                      <a:pt x="68" y="888"/>
                      <a:pt x="135" y="796"/>
                      <a:pt x="194" y="691"/>
                    </a:cubicBezTo>
                    <a:cubicBezTo>
                      <a:pt x="208" y="476"/>
                      <a:pt x="173" y="255"/>
                      <a:pt x="139" y="50"/>
                    </a:cubicBezTo>
                    <a:cubicBezTo>
                      <a:pt x="133" y="15"/>
                      <a:pt x="109" y="1"/>
                      <a:pt x="83" y="1"/>
                    </a:cubicBezTo>
                    <a:close/>
                  </a:path>
                </a:pathLst>
              </a:custGeom>
              <a:solidFill>
                <a:srgbClr val="994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448;p28"/>
              <p:cNvSpPr/>
              <p:nvPr/>
            </p:nvSpPr>
            <p:spPr>
              <a:xfrm>
                <a:off x="126075" y="1767100"/>
                <a:ext cx="366400" cy="236850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9474" extrusionOk="0">
                    <a:moveTo>
                      <a:pt x="3917" y="0"/>
                    </a:moveTo>
                    <a:cubicBezTo>
                      <a:pt x="3917" y="0"/>
                      <a:pt x="0" y="5398"/>
                      <a:pt x="873" y="6772"/>
                    </a:cubicBezTo>
                    <a:cubicBezTo>
                      <a:pt x="1815" y="8256"/>
                      <a:pt x="6922" y="9473"/>
                      <a:pt x="10587" y="9473"/>
                    </a:cubicBezTo>
                    <a:cubicBezTo>
                      <a:pt x="12695" y="9473"/>
                      <a:pt x="14326" y="9071"/>
                      <a:pt x="14414" y="8086"/>
                    </a:cubicBezTo>
                    <a:cubicBezTo>
                      <a:pt x="14656" y="5387"/>
                      <a:pt x="13041" y="1059"/>
                      <a:pt x="13041" y="1059"/>
                    </a:cubicBezTo>
                    <a:cubicBezTo>
                      <a:pt x="11907" y="1413"/>
                      <a:pt x="10814" y="1549"/>
                      <a:pt x="9803" y="1549"/>
                    </a:cubicBezTo>
                    <a:cubicBezTo>
                      <a:pt x="6396" y="1549"/>
                      <a:pt x="3917" y="0"/>
                      <a:pt x="39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449;p28"/>
              <p:cNvSpPr/>
              <p:nvPr/>
            </p:nvSpPr>
            <p:spPr>
              <a:xfrm>
                <a:off x="77825" y="2795275"/>
                <a:ext cx="129275" cy="128600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144" extrusionOk="0">
                    <a:moveTo>
                      <a:pt x="4006" y="0"/>
                    </a:moveTo>
                    <a:lnTo>
                      <a:pt x="0" y="618"/>
                    </a:lnTo>
                    <a:lnTo>
                      <a:pt x="2492" y="5143"/>
                    </a:lnTo>
                    <a:lnTo>
                      <a:pt x="5170" y="4984"/>
                    </a:lnTo>
                    <a:lnTo>
                      <a:pt x="4006" y="0"/>
                    </a:lnTo>
                    <a:close/>
                  </a:path>
                </a:pathLst>
              </a:custGeom>
              <a:solidFill>
                <a:srgbClr val="D1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450;p28"/>
              <p:cNvSpPr/>
              <p:nvPr/>
            </p:nvSpPr>
            <p:spPr>
              <a:xfrm>
                <a:off x="-6475" y="2907825"/>
                <a:ext cx="217275" cy="92675"/>
              </a:xfrm>
              <a:custGeom>
                <a:avLst/>
                <a:gdLst/>
                <a:ahLst/>
                <a:cxnLst/>
                <a:rect l="l" t="t" r="r" b="b"/>
                <a:pathLst>
                  <a:path w="8691" h="3707" extrusionOk="0">
                    <a:moveTo>
                      <a:pt x="8547" y="0"/>
                    </a:moveTo>
                    <a:cubicBezTo>
                      <a:pt x="8328" y="0"/>
                      <a:pt x="7915" y="327"/>
                      <a:pt x="7915" y="327"/>
                    </a:cubicBezTo>
                    <a:lnTo>
                      <a:pt x="6674" y="476"/>
                    </a:lnTo>
                    <a:cubicBezTo>
                      <a:pt x="6674" y="476"/>
                      <a:pt x="6405" y="145"/>
                      <a:pt x="6036" y="145"/>
                    </a:cubicBezTo>
                    <a:cubicBezTo>
                      <a:pt x="5973" y="145"/>
                      <a:pt x="5907" y="154"/>
                      <a:pt x="5839" y="177"/>
                    </a:cubicBezTo>
                    <a:cubicBezTo>
                      <a:pt x="5371" y="332"/>
                      <a:pt x="4759" y="1098"/>
                      <a:pt x="4759" y="1098"/>
                    </a:cubicBezTo>
                    <a:cubicBezTo>
                      <a:pt x="4759" y="1098"/>
                      <a:pt x="2225" y="1909"/>
                      <a:pt x="1541" y="1953"/>
                    </a:cubicBezTo>
                    <a:cubicBezTo>
                      <a:pt x="856" y="1996"/>
                      <a:pt x="257" y="2381"/>
                      <a:pt x="0" y="3707"/>
                    </a:cubicBezTo>
                    <a:lnTo>
                      <a:pt x="8300" y="3707"/>
                    </a:lnTo>
                    <a:cubicBezTo>
                      <a:pt x="8300" y="3707"/>
                      <a:pt x="8627" y="712"/>
                      <a:pt x="8676" y="200"/>
                    </a:cubicBezTo>
                    <a:cubicBezTo>
                      <a:pt x="8691" y="53"/>
                      <a:pt x="8634" y="0"/>
                      <a:pt x="85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451;p28"/>
              <p:cNvSpPr/>
              <p:nvPr/>
            </p:nvSpPr>
            <p:spPr>
              <a:xfrm>
                <a:off x="31175" y="2955025"/>
                <a:ext cx="63200" cy="30300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1212" extrusionOk="0">
                    <a:moveTo>
                      <a:pt x="402" y="1"/>
                    </a:moveTo>
                    <a:cubicBezTo>
                      <a:pt x="306" y="1"/>
                      <a:pt x="210" y="6"/>
                      <a:pt x="113" y="17"/>
                    </a:cubicBezTo>
                    <a:lnTo>
                      <a:pt x="113" y="19"/>
                    </a:lnTo>
                    <a:cubicBezTo>
                      <a:pt x="4" y="30"/>
                      <a:pt x="0" y="198"/>
                      <a:pt x="101" y="198"/>
                    </a:cubicBezTo>
                    <a:cubicBezTo>
                      <a:pt x="105" y="198"/>
                      <a:pt x="109" y="198"/>
                      <a:pt x="113" y="198"/>
                    </a:cubicBezTo>
                    <a:cubicBezTo>
                      <a:pt x="207" y="187"/>
                      <a:pt x="300" y="182"/>
                      <a:pt x="392" y="182"/>
                    </a:cubicBezTo>
                    <a:cubicBezTo>
                      <a:pt x="1153" y="182"/>
                      <a:pt x="1879" y="541"/>
                      <a:pt x="2327" y="1172"/>
                    </a:cubicBezTo>
                    <a:cubicBezTo>
                      <a:pt x="2346" y="1200"/>
                      <a:pt x="2374" y="1212"/>
                      <a:pt x="2401" y="1212"/>
                    </a:cubicBezTo>
                    <a:cubicBezTo>
                      <a:pt x="2465" y="1212"/>
                      <a:pt x="2527" y="1148"/>
                      <a:pt x="2480" y="1082"/>
                    </a:cubicBezTo>
                    <a:cubicBezTo>
                      <a:pt x="1999" y="405"/>
                      <a:pt x="1223" y="1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452;p28"/>
              <p:cNvSpPr/>
              <p:nvPr/>
            </p:nvSpPr>
            <p:spPr>
              <a:xfrm>
                <a:off x="178050" y="2938200"/>
                <a:ext cx="29775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971" extrusionOk="0">
                    <a:moveTo>
                      <a:pt x="1096" y="1"/>
                    </a:moveTo>
                    <a:cubicBezTo>
                      <a:pt x="1086" y="1"/>
                      <a:pt x="1076" y="3"/>
                      <a:pt x="1065" y="9"/>
                    </a:cubicBezTo>
                    <a:cubicBezTo>
                      <a:pt x="371" y="401"/>
                      <a:pt x="1" y="1181"/>
                      <a:pt x="344" y="1937"/>
                    </a:cubicBezTo>
                    <a:cubicBezTo>
                      <a:pt x="354" y="1961"/>
                      <a:pt x="372" y="1970"/>
                      <a:pt x="391" y="1970"/>
                    </a:cubicBezTo>
                    <a:cubicBezTo>
                      <a:pt x="432" y="1970"/>
                      <a:pt x="477" y="1923"/>
                      <a:pt x="453" y="1872"/>
                    </a:cubicBezTo>
                    <a:cubicBezTo>
                      <a:pt x="141" y="1181"/>
                      <a:pt x="503" y="474"/>
                      <a:pt x="1129" y="121"/>
                    </a:cubicBezTo>
                    <a:cubicBezTo>
                      <a:pt x="1191" y="86"/>
                      <a:pt x="1153" y="1"/>
                      <a:pt x="10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453;p28"/>
              <p:cNvSpPr/>
              <p:nvPr/>
            </p:nvSpPr>
            <p:spPr>
              <a:xfrm>
                <a:off x="-2350" y="2985325"/>
                <a:ext cx="20497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212" extrusionOk="0">
                    <a:moveTo>
                      <a:pt x="8118" y="0"/>
                    </a:moveTo>
                    <a:cubicBezTo>
                      <a:pt x="8118" y="0"/>
                      <a:pt x="8117" y="0"/>
                      <a:pt x="8116" y="0"/>
                    </a:cubicBezTo>
                    <a:cubicBezTo>
                      <a:pt x="7618" y="4"/>
                      <a:pt x="7119" y="10"/>
                      <a:pt x="6620" y="16"/>
                    </a:cubicBezTo>
                    <a:cubicBezTo>
                      <a:pt x="4441" y="39"/>
                      <a:pt x="2262" y="62"/>
                      <a:pt x="83" y="83"/>
                    </a:cubicBezTo>
                    <a:cubicBezTo>
                      <a:pt x="1" y="85"/>
                      <a:pt x="0" y="211"/>
                      <a:pt x="81" y="211"/>
                    </a:cubicBezTo>
                    <a:cubicBezTo>
                      <a:pt x="81" y="211"/>
                      <a:pt x="82" y="211"/>
                      <a:pt x="83" y="211"/>
                    </a:cubicBezTo>
                    <a:cubicBezTo>
                      <a:pt x="581" y="208"/>
                      <a:pt x="1080" y="202"/>
                      <a:pt x="1579" y="196"/>
                    </a:cubicBezTo>
                    <a:cubicBezTo>
                      <a:pt x="3758" y="173"/>
                      <a:pt x="5937" y="152"/>
                      <a:pt x="8116" y="129"/>
                    </a:cubicBezTo>
                    <a:cubicBezTo>
                      <a:pt x="8198" y="127"/>
                      <a:pt x="8199" y="0"/>
                      <a:pt x="8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454;p28"/>
              <p:cNvSpPr/>
              <p:nvPr/>
            </p:nvSpPr>
            <p:spPr>
              <a:xfrm>
                <a:off x="-160225" y="1864675"/>
                <a:ext cx="476075" cy="964950"/>
              </a:xfrm>
              <a:custGeom>
                <a:avLst/>
                <a:gdLst/>
                <a:ahLst/>
                <a:cxnLst/>
                <a:rect l="l" t="t" r="r" b="b"/>
                <a:pathLst>
                  <a:path w="19043" h="38598" extrusionOk="0">
                    <a:moveTo>
                      <a:pt x="12966" y="1"/>
                    </a:moveTo>
                    <a:lnTo>
                      <a:pt x="12964" y="3"/>
                    </a:lnTo>
                    <a:cubicBezTo>
                      <a:pt x="12964" y="3"/>
                      <a:pt x="12964" y="3"/>
                      <a:pt x="12964" y="3"/>
                    </a:cubicBezTo>
                    <a:lnTo>
                      <a:pt x="12964" y="3"/>
                    </a:lnTo>
                    <a:cubicBezTo>
                      <a:pt x="12965" y="2"/>
                      <a:pt x="12966" y="1"/>
                      <a:pt x="12966" y="1"/>
                    </a:cubicBezTo>
                    <a:close/>
                    <a:moveTo>
                      <a:pt x="12964" y="3"/>
                    </a:moveTo>
                    <a:cubicBezTo>
                      <a:pt x="12827" y="200"/>
                      <a:pt x="3217" y="13997"/>
                      <a:pt x="1614" y="18894"/>
                    </a:cubicBezTo>
                    <a:cubicBezTo>
                      <a:pt x="0" y="23827"/>
                      <a:pt x="8329" y="38598"/>
                      <a:pt x="8329" y="38598"/>
                    </a:cubicBezTo>
                    <a:lnTo>
                      <a:pt x="15580" y="38170"/>
                    </a:lnTo>
                    <a:cubicBezTo>
                      <a:pt x="15580" y="38170"/>
                      <a:pt x="8161" y="22203"/>
                      <a:pt x="8788" y="20056"/>
                    </a:cubicBezTo>
                    <a:cubicBezTo>
                      <a:pt x="9415" y="17908"/>
                      <a:pt x="19043" y="6492"/>
                      <a:pt x="19043" y="6492"/>
                    </a:cubicBezTo>
                    <a:cubicBezTo>
                      <a:pt x="18316" y="3655"/>
                      <a:pt x="16200" y="1668"/>
                      <a:pt x="12964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455;p28"/>
              <p:cNvSpPr/>
              <p:nvPr/>
            </p:nvSpPr>
            <p:spPr>
              <a:xfrm>
                <a:off x="17075" y="2794350"/>
                <a:ext cx="226850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812" extrusionOk="0">
                    <a:moveTo>
                      <a:pt x="0" y="1"/>
                    </a:moveTo>
                    <a:lnTo>
                      <a:pt x="840" y="1812"/>
                    </a:lnTo>
                    <a:lnTo>
                      <a:pt x="9073" y="1693"/>
                    </a:lnTo>
                    <a:lnTo>
                      <a:pt x="8469" y="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456;p28"/>
              <p:cNvSpPr/>
              <p:nvPr/>
            </p:nvSpPr>
            <p:spPr>
              <a:xfrm>
                <a:off x="-8700" y="1905100"/>
                <a:ext cx="155175" cy="222350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8894" extrusionOk="0">
                    <a:moveTo>
                      <a:pt x="5794" y="1"/>
                    </a:moveTo>
                    <a:lnTo>
                      <a:pt x="5794" y="1"/>
                    </a:lnTo>
                    <a:cubicBezTo>
                      <a:pt x="5761" y="49"/>
                      <a:pt x="5727" y="97"/>
                      <a:pt x="5694" y="147"/>
                    </a:cubicBezTo>
                    <a:cubicBezTo>
                      <a:pt x="5850" y="724"/>
                      <a:pt x="5896" y="1330"/>
                      <a:pt x="5840" y="1933"/>
                    </a:cubicBezTo>
                    <a:cubicBezTo>
                      <a:pt x="5654" y="3924"/>
                      <a:pt x="4396" y="5712"/>
                      <a:pt x="2917" y="6987"/>
                    </a:cubicBezTo>
                    <a:cubicBezTo>
                      <a:pt x="2082" y="7705"/>
                      <a:pt x="1135" y="8282"/>
                      <a:pt x="122" y="8698"/>
                    </a:cubicBezTo>
                    <a:cubicBezTo>
                      <a:pt x="82" y="8764"/>
                      <a:pt x="41" y="8829"/>
                      <a:pt x="1" y="8894"/>
                    </a:cubicBezTo>
                    <a:cubicBezTo>
                      <a:pt x="348" y="8758"/>
                      <a:pt x="688" y="8604"/>
                      <a:pt x="1020" y="8432"/>
                    </a:cubicBezTo>
                    <a:cubicBezTo>
                      <a:pt x="2771" y="7521"/>
                      <a:pt x="4311" y="6091"/>
                      <a:pt x="5232" y="4334"/>
                    </a:cubicBezTo>
                    <a:cubicBezTo>
                      <a:pt x="5928" y="3007"/>
                      <a:pt x="6207" y="1420"/>
                      <a:pt x="57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457;p28"/>
              <p:cNvSpPr/>
              <p:nvPr/>
            </p:nvSpPr>
            <p:spPr>
              <a:xfrm>
                <a:off x="136725" y="2049975"/>
                <a:ext cx="142100" cy="180925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7237" extrusionOk="0">
                    <a:moveTo>
                      <a:pt x="3455" y="0"/>
                    </a:moveTo>
                    <a:cubicBezTo>
                      <a:pt x="3223" y="0"/>
                      <a:pt x="2989" y="25"/>
                      <a:pt x="2759" y="78"/>
                    </a:cubicBezTo>
                    <a:cubicBezTo>
                      <a:pt x="1757" y="306"/>
                      <a:pt x="909" y="998"/>
                      <a:pt x="478" y="1927"/>
                    </a:cubicBezTo>
                    <a:cubicBezTo>
                      <a:pt x="0" y="2957"/>
                      <a:pt x="21" y="4123"/>
                      <a:pt x="186" y="5222"/>
                    </a:cubicBezTo>
                    <a:cubicBezTo>
                      <a:pt x="284" y="5867"/>
                      <a:pt x="397" y="6556"/>
                      <a:pt x="564" y="7237"/>
                    </a:cubicBezTo>
                    <a:cubicBezTo>
                      <a:pt x="602" y="7187"/>
                      <a:pt x="641" y="7137"/>
                      <a:pt x="677" y="7089"/>
                    </a:cubicBezTo>
                    <a:cubicBezTo>
                      <a:pt x="531" y="6477"/>
                      <a:pt x="418" y="5855"/>
                      <a:pt x="324" y="5242"/>
                    </a:cubicBezTo>
                    <a:cubicBezTo>
                      <a:pt x="152" y="4131"/>
                      <a:pt x="127" y="2938"/>
                      <a:pt x="637" y="1906"/>
                    </a:cubicBezTo>
                    <a:cubicBezTo>
                      <a:pt x="1080" y="1010"/>
                      <a:pt x="1943" y="354"/>
                      <a:pt x="2929" y="181"/>
                    </a:cubicBezTo>
                    <a:cubicBezTo>
                      <a:pt x="3105" y="150"/>
                      <a:pt x="3281" y="136"/>
                      <a:pt x="3456" y="136"/>
                    </a:cubicBezTo>
                    <a:cubicBezTo>
                      <a:pt x="4230" y="136"/>
                      <a:pt x="4984" y="427"/>
                      <a:pt x="5571" y="937"/>
                    </a:cubicBezTo>
                    <a:cubicBezTo>
                      <a:pt x="5536" y="929"/>
                      <a:pt x="5504" y="920"/>
                      <a:pt x="5471" y="912"/>
                    </a:cubicBezTo>
                    <a:cubicBezTo>
                      <a:pt x="5464" y="910"/>
                      <a:pt x="5458" y="909"/>
                      <a:pt x="5452" y="909"/>
                    </a:cubicBezTo>
                    <a:cubicBezTo>
                      <a:pt x="5382" y="909"/>
                      <a:pt x="5359" y="1021"/>
                      <a:pt x="5435" y="1041"/>
                    </a:cubicBezTo>
                    <a:cubicBezTo>
                      <a:pt x="5461" y="1048"/>
                      <a:pt x="5488" y="1056"/>
                      <a:pt x="5515" y="1062"/>
                    </a:cubicBezTo>
                    <a:cubicBezTo>
                      <a:pt x="5544" y="1029"/>
                      <a:pt x="5573" y="995"/>
                      <a:pt x="5599" y="962"/>
                    </a:cubicBezTo>
                    <a:cubicBezTo>
                      <a:pt x="5603" y="958"/>
                      <a:pt x="5607" y="952"/>
                      <a:pt x="5611" y="949"/>
                    </a:cubicBezTo>
                    <a:cubicBezTo>
                      <a:pt x="5636" y="918"/>
                      <a:pt x="5659" y="887"/>
                      <a:pt x="5684" y="858"/>
                    </a:cubicBezTo>
                    <a:cubicBezTo>
                      <a:pt x="5070" y="312"/>
                      <a:pt x="4270" y="0"/>
                      <a:pt x="34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458;p28"/>
              <p:cNvSpPr/>
              <p:nvPr/>
            </p:nvSpPr>
            <p:spPr>
              <a:xfrm>
                <a:off x="-34050" y="2166000"/>
                <a:ext cx="148725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5949" h="4639" extrusionOk="0">
                    <a:moveTo>
                      <a:pt x="77" y="0"/>
                    </a:moveTo>
                    <a:cubicBezTo>
                      <a:pt x="50" y="44"/>
                      <a:pt x="25" y="88"/>
                      <a:pt x="0" y="131"/>
                    </a:cubicBezTo>
                    <a:cubicBezTo>
                      <a:pt x="957" y="280"/>
                      <a:pt x="1888" y="585"/>
                      <a:pt x="2747" y="1067"/>
                    </a:cubicBezTo>
                    <a:cubicBezTo>
                      <a:pt x="4144" y="1848"/>
                      <a:pt x="5348" y="3115"/>
                      <a:pt x="5855" y="4639"/>
                    </a:cubicBezTo>
                    <a:cubicBezTo>
                      <a:pt x="5885" y="4596"/>
                      <a:pt x="5916" y="4554"/>
                      <a:pt x="5949" y="4510"/>
                    </a:cubicBezTo>
                    <a:cubicBezTo>
                      <a:pt x="5717" y="3852"/>
                      <a:pt x="5360" y="3238"/>
                      <a:pt x="4915" y="2692"/>
                    </a:cubicBezTo>
                    <a:cubicBezTo>
                      <a:pt x="3722" y="1224"/>
                      <a:pt x="1932" y="303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459;p28"/>
              <p:cNvSpPr/>
              <p:nvPr/>
            </p:nvSpPr>
            <p:spPr>
              <a:xfrm>
                <a:off x="-124175" y="2221900"/>
                <a:ext cx="62750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7114" extrusionOk="0">
                    <a:moveTo>
                      <a:pt x="2383" y="1"/>
                    </a:moveTo>
                    <a:cubicBezTo>
                      <a:pt x="2351" y="60"/>
                      <a:pt x="2318" y="118"/>
                      <a:pt x="2285" y="175"/>
                    </a:cubicBezTo>
                    <a:cubicBezTo>
                      <a:pt x="2399" y="699"/>
                      <a:pt x="2362" y="1271"/>
                      <a:pt x="2262" y="1796"/>
                    </a:cubicBezTo>
                    <a:cubicBezTo>
                      <a:pt x="1933" y="3532"/>
                      <a:pt x="1205" y="5497"/>
                      <a:pt x="1" y="6924"/>
                    </a:cubicBezTo>
                    <a:lnTo>
                      <a:pt x="3" y="6924"/>
                    </a:lnTo>
                    <a:cubicBezTo>
                      <a:pt x="7" y="6987"/>
                      <a:pt x="14" y="7050"/>
                      <a:pt x="20" y="7114"/>
                    </a:cubicBezTo>
                    <a:cubicBezTo>
                      <a:pt x="845" y="6203"/>
                      <a:pt x="1426" y="5077"/>
                      <a:pt x="1829" y="3908"/>
                    </a:cubicBezTo>
                    <a:cubicBezTo>
                      <a:pt x="2145" y="3001"/>
                      <a:pt x="2443" y="2017"/>
                      <a:pt x="2493" y="1050"/>
                    </a:cubicBezTo>
                    <a:cubicBezTo>
                      <a:pt x="2510" y="699"/>
                      <a:pt x="2479" y="339"/>
                      <a:pt x="23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460;p28"/>
              <p:cNvSpPr/>
              <p:nvPr/>
            </p:nvSpPr>
            <p:spPr>
              <a:xfrm>
                <a:off x="-55025" y="2316800"/>
                <a:ext cx="135025" cy="308450"/>
              </a:xfrm>
              <a:custGeom>
                <a:avLst/>
                <a:gdLst/>
                <a:ahLst/>
                <a:cxnLst/>
                <a:rect l="l" t="t" r="r" b="b"/>
                <a:pathLst>
                  <a:path w="5401" h="12338" extrusionOk="0">
                    <a:moveTo>
                      <a:pt x="3956" y="1"/>
                    </a:moveTo>
                    <a:cubicBezTo>
                      <a:pt x="3676" y="1"/>
                      <a:pt x="3388" y="54"/>
                      <a:pt x="3095" y="172"/>
                    </a:cubicBezTo>
                    <a:cubicBezTo>
                      <a:pt x="1862" y="669"/>
                      <a:pt x="1121" y="2002"/>
                      <a:pt x="761" y="3212"/>
                    </a:cubicBezTo>
                    <a:cubicBezTo>
                      <a:pt x="306" y="4737"/>
                      <a:pt x="363" y="6341"/>
                      <a:pt x="394" y="7914"/>
                    </a:cubicBezTo>
                    <a:cubicBezTo>
                      <a:pt x="421" y="9324"/>
                      <a:pt x="423" y="10791"/>
                      <a:pt x="1" y="12147"/>
                    </a:cubicBezTo>
                    <a:cubicBezTo>
                      <a:pt x="28" y="12211"/>
                      <a:pt x="57" y="12274"/>
                      <a:pt x="83" y="12337"/>
                    </a:cubicBezTo>
                    <a:cubicBezTo>
                      <a:pt x="973" y="9725"/>
                      <a:pt x="197" y="6817"/>
                      <a:pt x="682" y="4125"/>
                    </a:cubicBezTo>
                    <a:cubicBezTo>
                      <a:pt x="933" y="2737"/>
                      <a:pt x="1560" y="1169"/>
                      <a:pt x="2851" y="438"/>
                    </a:cubicBezTo>
                    <a:cubicBezTo>
                      <a:pt x="3219" y="231"/>
                      <a:pt x="3584" y="141"/>
                      <a:pt x="3939" y="141"/>
                    </a:cubicBezTo>
                    <a:cubicBezTo>
                      <a:pt x="4427" y="141"/>
                      <a:pt x="4895" y="310"/>
                      <a:pt x="5324" y="577"/>
                    </a:cubicBezTo>
                    <a:cubicBezTo>
                      <a:pt x="5349" y="536"/>
                      <a:pt x="5374" y="498"/>
                      <a:pt x="5401" y="458"/>
                    </a:cubicBezTo>
                    <a:cubicBezTo>
                      <a:pt x="4957" y="179"/>
                      <a:pt x="4470" y="1"/>
                      <a:pt x="39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461;p28"/>
              <p:cNvSpPr/>
              <p:nvPr/>
            </p:nvSpPr>
            <p:spPr>
              <a:xfrm>
                <a:off x="55775" y="2487050"/>
                <a:ext cx="99850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6644" extrusionOk="0">
                    <a:moveTo>
                      <a:pt x="1331" y="1"/>
                    </a:moveTo>
                    <a:cubicBezTo>
                      <a:pt x="1057" y="252"/>
                      <a:pt x="813" y="534"/>
                      <a:pt x="618" y="860"/>
                    </a:cubicBezTo>
                    <a:cubicBezTo>
                      <a:pt x="150" y="1631"/>
                      <a:pt x="0" y="2566"/>
                      <a:pt x="353" y="3413"/>
                    </a:cubicBezTo>
                    <a:cubicBezTo>
                      <a:pt x="716" y="4280"/>
                      <a:pt x="1462" y="4961"/>
                      <a:pt x="2191" y="5527"/>
                    </a:cubicBezTo>
                    <a:cubicBezTo>
                      <a:pt x="2753" y="5963"/>
                      <a:pt x="3357" y="6337"/>
                      <a:pt x="3994" y="6644"/>
                    </a:cubicBezTo>
                    <a:cubicBezTo>
                      <a:pt x="3967" y="6582"/>
                      <a:pt x="3942" y="6519"/>
                      <a:pt x="3915" y="6458"/>
                    </a:cubicBezTo>
                    <a:cubicBezTo>
                      <a:pt x="3309" y="6153"/>
                      <a:pt x="2732" y="5786"/>
                      <a:pt x="2200" y="5366"/>
                    </a:cubicBezTo>
                    <a:cubicBezTo>
                      <a:pt x="1485" y="4798"/>
                      <a:pt x="750" y="4116"/>
                      <a:pt x="430" y="3237"/>
                    </a:cubicBezTo>
                    <a:cubicBezTo>
                      <a:pt x="96" y="2324"/>
                      <a:pt x="391" y="1324"/>
                      <a:pt x="975" y="580"/>
                    </a:cubicBezTo>
                    <a:cubicBezTo>
                      <a:pt x="1099" y="421"/>
                      <a:pt x="1235" y="275"/>
                      <a:pt x="1381" y="137"/>
                    </a:cubicBezTo>
                    <a:cubicBezTo>
                      <a:pt x="1364" y="91"/>
                      <a:pt x="1349" y="47"/>
                      <a:pt x="1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462;p28"/>
              <p:cNvSpPr/>
              <p:nvPr/>
            </p:nvSpPr>
            <p:spPr>
              <a:xfrm>
                <a:off x="-22600" y="2661175"/>
                <a:ext cx="1941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1352" extrusionOk="0">
                    <a:moveTo>
                      <a:pt x="4064" y="0"/>
                    </a:moveTo>
                    <a:cubicBezTo>
                      <a:pt x="3469" y="0"/>
                      <a:pt x="2872" y="77"/>
                      <a:pt x="2285" y="237"/>
                    </a:cubicBezTo>
                    <a:cubicBezTo>
                      <a:pt x="1472" y="459"/>
                      <a:pt x="716" y="809"/>
                      <a:pt x="1" y="1231"/>
                    </a:cubicBezTo>
                    <a:cubicBezTo>
                      <a:pt x="18" y="1271"/>
                      <a:pt x="39" y="1311"/>
                      <a:pt x="58" y="1351"/>
                    </a:cubicBezTo>
                    <a:cubicBezTo>
                      <a:pt x="1324" y="611"/>
                      <a:pt x="2715" y="136"/>
                      <a:pt x="4157" y="136"/>
                    </a:cubicBezTo>
                    <a:cubicBezTo>
                      <a:pt x="4589" y="136"/>
                      <a:pt x="5026" y="178"/>
                      <a:pt x="5466" y="270"/>
                    </a:cubicBezTo>
                    <a:cubicBezTo>
                      <a:pt x="6277" y="438"/>
                      <a:pt x="7050" y="741"/>
                      <a:pt x="7766" y="1152"/>
                    </a:cubicBezTo>
                    <a:cubicBezTo>
                      <a:pt x="7735" y="1085"/>
                      <a:pt x="7706" y="1016"/>
                      <a:pt x="7676" y="949"/>
                    </a:cubicBezTo>
                    <a:cubicBezTo>
                      <a:pt x="7668" y="943"/>
                      <a:pt x="7660" y="939"/>
                      <a:pt x="7653" y="935"/>
                    </a:cubicBezTo>
                    <a:cubicBezTo>
                      <a:pt x="6541" y="334"/>
                      <a:pt x="5307" y="0"/>
                      <a:pt x="40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463;p28"/>
              <p:cNvSpPr/>
              <p:nvPr/>
            </p:nvSpPr>
            <p:spPr>
              <a:xfrm>
                <a:off x="8150" y="2736575"/>
                <a:ext cx="198175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1277" extrusionOk="0">
                    <a:moveTo>
                      <a:pt x="0" y="718"/>
                    </a:moveTo>
                    <a:lnTo>
                      <a:pt x="0" y="720"/>
                    </a:lnTo>
                    <a:cubicBezTo>
                      <a:pt x="1" y="720"/>
                      <a:pt x="1" y="720"/>
                      <a:pt x="1" y="719"/>
                    </a:cubicBezTo>
                    <a:lnTo>
                      <a:pt x="1" y="719"/>
                    </a:lnTo>
                    <a:cubicBezTo>
                      <a:pt x="1" y="719"/>
                      <a:pt x="1" y="718"/>
                      <a:pt x="0" y="718"/>
                    </a:cubicBezTo>
                    <a:close/>
                    <a:moveTo>
                      <a:pt x="3565" y="0"/>
                    </a:moveTo>
                    <a:cubicBezTo>
                      <a:pt x="2346" y="0"/>
                      <a:pt x="1132" y="243"/>
                      <a:pt x="1" y="719"/>
                    </a:cubicBezTo>
                    <a:lnTo>
                      <a:pt x="1" y="719"/>
                    </a:lnTo>
                    <a:cubicBezTo>
                      <a:pt x="22" y="759"/>
                      <a:pt x="41" y="797"/>
                      <a:pt x="62" y="837"/>
                    </a:cubicBezTo>
                    <a:cubicBezTo>
                      <a:pt x="1165" y="368"/>
                      <a:pt x="2357" y="118"/>
                      <a:pt x="3562" y="118"/>
                    </a:cubicBezTo>
                    <a:cubicBezTo>
                      <a:pt x="3679" y="118"/>
                      <a:pt x="3796" y="120"/>
                      <a:pt x="3914" y="125"/>
                    </a:cubicBezTo>
                    <a:cubicBezTo>
                      <a:pt x="5323" y="183"/>
                      <a:pt x="6703" y="587"/>
                      <a:pt x="7926" y="1276"/>
                    </a:cubicBezTo>
                    <a:cubicBezTo>
                      <a:pt x="7896" y="1207"/>
                      <a:pt x="7863" y="1140"/>
                      <a:pt x="7832" y="1069"/>
                    </a:cubicBezTo>
                    <a:lnTo>
                      <a:pt x="7832" y="1067"/>
                    </a:lnTo>
                    <a:cubicBezTo>
                      <a:pt x="7652" y="971"/>
                      <a:pt x="7468" y="879"/>
                      <a:pt x="7280" y="795"/>
                    </a:cubicBezTo>
                    <a:cubicBezTo>
                      <a:pt x="6097" y="262"/>
                      <a:pt x="4829" y="0"/>
                      <a:pt x="35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464;p28"/>
              <p:cNvSpPr/>
              <p:nvPr/>
            </p:nvSpPr>
            <p:spPr>
              <a:xfrm>
                <a:off x="209825" y="1792300"/>
                <a:ext cx="2527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10109" h="2106" extrusionOk="0">
                    <a:moveTo>
                      <a:pt x="114" y="1"/>
                    </a:moveTo>
                    <a:cubicBezTo>
                      <a:pt x="50" y="1"/>
                      <a:pt x="0" y="86"/>
                      <a:pt x="65" y="128"/>
                    </a:cubicBezTo>
                    <a:cubicBezTo>
                      <a:pt x="705" y="558"/>
                      <a:pt x="1386" y="924"/>
                      <a:pt x="2100" y="1217"/>
                    </a:cubicBezTo>
                    <a:cubicBezTo>
                      <a:pt x="3533" y="1806"/>
                      <a:pt x="5075" y="2105"/>
                      <a:pt x="6616" y="2105"/>
                    </a:cubicBezTo>
                    <a:cubicBezTo>
                      <a:pt x="7768" y="2105"/>
                      <a:pt x="8920" y="1938"/>
                      <a:pt x="10026" y="1599"/>
                    </a:cubicBezTo>
                    <a:cubicBezTo>
                      <a:pt x="10108" y="1575"/>
                      <a:pt x="10071" y="1460"/>
                      <a:pt x="9996" y="1460"/>
                    </a:cubicBezTo>
                    <a:cubicBezTo>
                      <a:pt x="9988" y="1460"/>
                      <a:pt x="9981" y="1461"/>
                      <a:pt x="9972" y="1463"/>
                    </a:cubicBezTo>
                    <a:cubicBezTo>
                      <a:pt x="8886" y="1796"/>
                      <a:pt x="7756" y="1959"/>
                      <a:pt x="6626" y="1959"/>
                    </a:cubicBezTo>
                    <a:cubicBezTo>
                      <a:pt x="4344" y="1959"/>
                      <a:pt x="2065" y="1293"/>
                      <a:pt x="157" y="15"/>
                    </a:cubicBezTo>
                    <a:cubicBezTo>
                      <a:pt x="143" y="5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465;p28"/>
              <p:cNvSpPr/>
              <p:nvPr/>
            </p:nvSpPr>
            <p:spPr>
              <a:xfrm>
                <a:off x="229450" y="1777825"/>
                <a:ext cx="15075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121" extrusionOk="0">
                    <a:moveTo>
                      <a:pt x="501" y="1"/>
                    </a:moveTo>
                    <a:cubicBezTo>
                      <a:pt x="483" y="1"/>
                      <a:pt x="464" y="9"/>
                      <a:pt x="450" y="30"/>
                    </a:cubicBezTo>
                    <a:cubicBezTo>
                      <a:pt x="237" y="337"/>
                      <a:pt x="89" y="672"/>
                      <a:pt x="13" y="1039"/>
                    </a:cubicBezTo>
                    <a:cubicBezTo>
                      <a:pt x="1" y="1090"/>
                      <a:pt x="41" y="1120"/>
                      <a:pt x="83" y="1120"/>
                    </a:cubicBezTo>
                    <a:cubicBezTo>
                      <a:pt x="115" y="1120"/>
                      <a:pt x="148" y="1102"/>
                      <a:pt x="156" y="1062"/>
                    </a:cubicBezTo>
                    <a:cubicBezTo>
                      <a:pt x="229" y="720"/>
                      <a:pt x="364" y="408"/>
                      <a:pt x="563" y="122"/>
                    </a:cubicBezTo>
                    <a:cubicBezTo>
                      <a:pt x="602" y="65"/>
                      <a:pt x="552" y="1"/>
                      <a:pt x="501" y="1"/>
                    </a:cubicBezTo>
                    <a:close/>
                  </a:path>
                </a:pathLst>
              </a:custGeom>
              <a:solidFill>
                <a:srgbClr val="B86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466;p28"/>
              <p:cNvSpPr/>
              <p:nvPr/>
            </p:nvSpPr>
            <p:spPr>
              <a:xfrm>
                <a:off x="414500" y="1802800"/>
                <a:ext cx="83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449" extrusionOk="0">
                    <a:moveTo>
                      <a:pt x="95" y="1"/>
                    </a:moveTo>
                    <a:cubicBezTo>
                      <a:pt x="51" y="1"/>
                      <a:pt x="1" y="44"/>
                      <a:pt x="17" y="101"/>
                    </a:cubicBezTo>
                    <a:cubicBezTo>
                      <a:pt x="136" y="515"/>
                      <a:pt x="188" y="936"/>
                      <a:pt x="172" y="1365"/>
                    </a:cubicBezTo>
                    <a:cubicBezTo>
                      <a:pt x="171" y="1418"/>
                      <a:pt x="216" y="1448"/>
                      <a:pt x="256" y="1448"/>
                    </a:cubicBezTo>
                    <a:cubicBezTo>
                      <a:pt x="288" y="1448"/>
                      <a:pt x="316" y="1430"/>
                      <a:pt x="318" y="1388"/>
                    </a:cubicBezTo>
                    <a:cubicBezTo>
                      <a:pt x="333" y="932"/>
                      <a:pt x="280" y="487"/>
                      <a:pt x="153" y="47"/>
                    </a:cubicBezTo>
                    <a:cubicBezTo>
                      <a:pt x="144" y="15"/>
                      <a:pt x="120" y="1"/>
                      <a:pt x="95" y="1"/>
                    </a:cubicBezTo>
                    <a:close/>
                  </a:path>
                </a:pathLst>
              </a:custGeom>
              <a:solidFill>
                <a:srgbClr val="B86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467;p28"/>
              <p:cNvSpPr/>
              <p:nvPr/>
            </p:nvSpPr>
            <p:spPr>
              <a:xfrm>
                <a:off x="346875" y="1806500"/>
                <a:ext cx="600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360" extrusionOk="0">
                    <a:moveTo>
                      <a:pt x="89" y="1"/>
                    </a:moveTo>
                    <a:cubicBezTo>
                      <a:pt x="48" y="1"/>
                      <a:pt x="10" y="29"/>
                      <a:pt x="19" y="80"/>
                    </a:cubicBezTo>
                    <a:cubicBezTo>
                      <a:pt x="92" y="481"/>
                      <a:pt x="90" y="878"/>
                      <a:pt x="11" y="1279"/>
                    </a:cubicBezTo>
                    <a:cubicBezTo>
                      <a:pt x="1" y="1330"/>
                      <a:pt x="41" y="1359"/>
                      <a:pt x="82" y="1359"/>
                    </a:cubicBezTo>
                    <a:cubicBezTo>
                      <a:pt x="115" y="1359"/>
                      <a:pt x="148" y="1341"/>
                      <a:pt x="155" y="1300"/>
                    </a:cubicBezTo>
                    <a:cubicBezTo>
                      <a:pt x="238" y="887"/>
                      <a:pt x="240" y="477"/>
                      <a:pt x="165" y="62"/>
                    </a:cubicBezTo>
                    <a:cubicBezTo>
                      <a:pt x="157" y="20"/>
                      <a:pt x="122" y="1"/>
                      <a:pt x="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468;p28"/>
              <p:cNvSpPr/>
              <p:nvPr/>
            </p:nvSpPr>
            <p:spPr>
              <a:xfrm>
                <a:off x="294300" y="1805825"/>
                <a:ext cx="19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27" extrusionOk="0">
                    <a:moveTo>
                      <a:pt x="390" y="1"/>
                    </a:moveTo>
                    <a:cubicBezTo>
                      <a:pt x="214" y="1"/>
                      <a:pt x="59" y="129"/>
                      <a:pt x="31" y="308"/>
                    </a:cubicBezTo>
                    <a:cubicBezTo>
                      <a:pt x="0" y="506"/>
                      <a:pt x="137" y="692"/>
                      <a:pt x="334" y="722"/>
                    </a:cubicBezTo>
                    <a:cubicBezTo>
                      <a:pt x="353" y="725"/>
                      <a:pt x="372" y="727"/>
                      <a:pt x="390" y="727"/>
                    </a:cubicBezTo>
                    <a:cubicBezTo>
                      <a:pt x="565" y="727"/>
                      <a:pt x="719" y="598"/>
                      <a:pt x="747" y="419"/>
                    </a:cubicBezTo>
                    <a:cubicBezTo>
                      <a:pt x="777" y="222"/>
                      <a:pt x="643" y="36"/>
                      <a:pt x="446" y="5"/>
                    </a:cubicBezTo>
                    <a:cubicBezTo>
                      <a:pt x="427" y="2"/>
                      <a:pt x="408" y="1"/>
                      <a:pt x="3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469;p28"/>
              <p:cNvSpPr/>
              <p:nvPr/>
            </p:nvSpPr>
            <p:spPr>
              <a:xfrm>
                <a:off x="423325" y="1837725"/>
                <a:ext cx="44900" cy="89675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3587" extrusionOk="0">
                    <a:moveTo>
                      <a:pt x="64" y="1"/>
                    </a:moveTo>
                    <a:cubicBezTo>
                      <a:pt x="31" y="1"/>
                      <a:pt x="1" y="21"/>
                      <a:pt x="1" y="64"/>
                    </a:cubicBezTo>
                    <a:cubicBezTo>
                      <a:pt x="17" y="1382"/>
                      <a:pt x="209" y="3076"/>
                      <a:pt x="1661" y="3582"/>
                    </a:cubicBezTo>
                    <a:cubicBezTo>
                      <a:pt x="1670" y="3585"/>
                      <a:pt x="1678" y="3587"/>
                      <a:pt x="1687" y="3587"/>
                    </a:cubicBezTo>
                    <a:cubicBezTo>
                      <a:pt x="1760" y="3587"/>
                      <a:pt x="1796" y="3474"/>
                      <a:pt x="1714" y="3446"/>
                    </a:cubicBezTo>
                    <a:cubicBezTo>
                      <a:pt x="331" y="2965"/>
                      <a:pt x="163" y="1330"/>
                      <a:pt x="147" y="80"/>
                    </a:cubicBezTo>
                    <a:cubicBezTo>
                      <a:pt x="146" y="29"/>
                      <a:pt x="103" y="1"/>
                      <a:pt x="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470;p28"/>
              <p:cNvSpPr/>
              <p:nvPr/>
            </p:nvSpPr>
            <p:spPr>
              <a:xfrm>
                <a:off x="167175" y="1819975"/>
                <a:ext cx="7850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3240" extrusionOk="0">
                    <a:moveTo>
                      <a:pt x="3043" y="0"/>
                    </a:moveTo>
                    <a:cubicBezTo>
                      <a:pt x="3009" y="0"/>
                      <a:pt x="2974" y="18"/>
                      <a:pt x="2960" y="59"/>
                    </a:cubicBezTo>
                    <a:cubicBezTo>
                      <a:pt x="2502" y="1380"/>
                      <a:pt x="1744" y="3053"/>
                      <a:pt x="106" y="3076"/>
                    </a:cubicBezTo>
                    <a:cubicBezTo>
                      <a:pt x="1" y="3078"/>
                      <a:pt x="10" y="3239"/>
                      <a:pt x="113" y="3239"/>
                    </a:cubicBezTo>
                    <a:cubicBezTo>
                      <a:pt x="114" y="3239"/>
                      <a:pt x="115" y="3239"/>
                      <a:pt x="115" y="3239"/>
                    </a:cubicBezTo>
                    <a:cubicBezTo>
                      <a:pt x="1834" y="3216"/>
                      <a:pt x="2636" y="1486"/>
                      <a:pt x="3119" y="95"/>
                    </a:cubicBezTo>
                    <a:cubicBezTo>
                      <a:pt x="3140" y="37"/>
                      <a:pt x="3092" y="0"/>
                      <a:pt x="30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471;p28"/>
              <p:cNvSpPr/>
              <p:nvPr/>
            </p:nvSpPr>
            <p:spPr>
              <a:xfrm>
                <a:off x="355450" y="2971325"/>
                <a:ext cx="71850" cy="160875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6435" extrusionOk="0">
                    <a:moveTo>
                      <a:pt x="77" y="0"/>
                    </a:moveTo>
                    <a:lnTo>
                      <a:pt x="0" y="6394"/>
                    </a:lnTo>
                    <a:lnTo>
                      <a:pt x="2011" y="6434"/>
                    </a:lnTo>
                    <a:lnTo>
                      <a:pt x="2874" y="28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D1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472;p28"/>
              <p:cNvSpPr/>
              <p:nvPr/>
            </p:nvSpPr>
            <p:spPr>
              <a:xfrm>
                <a:off x="329500" y="3110350"/>
                <a:ext cx="14922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5969" h="3810" extrusionOk="0">
                    <a:moveTo>
                      <a:pt x="2510" y="0"/>
                    </a:moveTo>
                    <a:cubicBezTo>
                      <a:pt x="2490" y="0"/>
                      <a:pt x="2469" y="1"/>
                      <a:pt x="2448" y="2"/>
                    </a:cubicBezTo>
                    <a:cubicBezTo>
                      <a:pt x="1501" y="67"/>
                      <a:pt x="1084" y="773"/>
                      <a:pt x="1084" y="773"/>
                    </a:cubicBezTo>
                    <a:cubicBezTo>
                      <a:pt x="1084" y="773"/>
                      <a:pt x="915" y="360"/>
                      <a:pt x="721" y="360"/>
                    </a:cubicBezTo>
                    <a:cubicBezTo>
                      <a:pt x="637" y="360"/>
                      <a:pt x="550" y="436"/>
                      <a:pt x="469" y="652"/>
                    </a:cubicBezTo>
                    <a:cubicBezTo>
                      <a:pt x="277" y="1165"/>
                      <a:pt x="123" y="2536"/>
                      <a:pt x="48" y="3292"/>
                    </a:cubicBezTo>
                    <a:cubicBezTo>
                      <a:pt x="43" y="3351"/>
                      <a:pt x="37" y="3405"/>
                      <a:pt x="33" y="3455"/>
                    </a:cubicBezTo>
                    <a:cubicBezTo>
                      <a:pt x="12" y="3674"/>
                      <a:pt x="0" y="3810"/>
                      <a:pt x="0" y="3810"/>
                    </a:cubicBezTo>
                    <a:lnTo>
                      <a:pt x="5836" y="3810"/>
                    </a:lnTo>
                    <a:cubicBezTo>
                      <a:pt x="5882" y="3664"/>
                      <a:pt x="5913" y="3526"/>
                      <a:pt x="5930" y="3394"/>
                    </a:cubicBezTo>
                    <a:cubicBezTo>
                      <a:pt x="5936" y="3338"/>
                      <a:pt x="5939" y="3284"/>
                      <a:pt x="5941" y="3231"/>
                    </a:cubicBezTo>
                    <a:cubicBezTo>
                      <a:pt x="5968" y="2482"/>
                      <a:pt x="5512" y="1993"/>
                      <a:pt x="4963" y="1915"/>
                    </a:cubicBezTo>
                    <a:cubicBezTo>
                      <a:pt x="4669" y="1874"/>
                      <a:pt x="4326" y="1575"/>
                      <a:pt x="4075" y="1312"/>
                    </a:cubicBezTo>
                    <a:cubicBezTo>
                      <a:pt x="4073" y="1278"/>
                      <a:pt x="3442" y="261"/>
                      <a:pt x="3221" y="183"/>
                    </a:cubicBezTo>
                    <a:cubicBezTo>
                      <a:pt x="3213" y="180"/>
                      <a:pt x="3205" y="178"/>
                      <a:pt x="3199" y="178"/>
                    </a:cubicBezTo>
                    <a:cubicBezTo>
                      <a:pt x="3115" y="178"/>
                      <a:pt x="3176" y="404"/>
                      <a:pt x="3112" y="541"/>
                    </a:cubicBezTo>
                    <a:cubicBezTo>
                      <a:pt x="2958" y="191"/>
                      <a:pt x="2832" y="0"/>
                      <a:pt x="25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473;p28"/>
              <p:cNvSpPr/>
              <p:nvPr/>
            </p:nvSpPr>
            <p:spPr>
              <a:xfrm>
                <a:off x="333775" y="3148425"/>
                <a:ext cx="2827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835" extrusionOk="0">
                    <a:moveTo>
                      <a:pt x="91" y="1"/>
                    </a:moveTo>
                    <a:cubicBezTo>
                      <a:pt x="37" y="1"/>
                      <a:pt x="1" y="90"/>
                      <a:pt x="60" y="131"/>
                    </a:cubicBezTo>
                    <a:cubicBezTo>
                      <a:pt x="595" y="514"/>
                      <a:pt x="934" y="1113"/>
                      <a:pt x="990" y="1769"/>
                    </a:cubicBezTo>
                    <a:cubicBezTo>
                      <a:pt x="994" y="1812"/>
                      <a:pt x="1030" y="1834"/>
                      <a:pt x="1064" y="1834"/>
                    </a:cubicBezTo>
                    <a:cubicBezTo>
                      <a:pt x="1098" y="1834"/>
                      <a:pt x="1130" y="1813"/>
                      <a:pt x="1126" y="1769"/>
                    </a:cubicBezTo>
                    <a:cubicBezTo>
                      <a:pt x="1065" y="1061"/>
                      <a:pt x="704" y="428"/>
                      <a:pt x="127" y="14"/>
                    </a:cubicBezTo>
                    <a:cubicBezTo>
                      <a:pt x="115" y="5"/>
                      <a:pt x="102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474;p28"/>
              <p:cNvSpPr/>
              <p:nvPr/>
            </p:nvSpPr>
            <p:spPr>
              <a:xfrm>
                <a:off x="387350" y="3155775"/>
                <a:ext cx="63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1505" extrusionOk="0">
                    <a:moveTo>
                      <a:pt x="2048" y="0"/>
                    </a:moveTo>
                    <a:cubicBezTo>
                      <a:pt x="1150" y="0"/>
                      <a:pt x="340" y="548"/>
                      <a:pt x="19" y="1421"/>
                    </a:cubicBezTo>
                    <a:cubicBezTo>
                      <a:pt x="0" y="1471"/>
                      <a:pt x="42" y="1504"/>
                      <a:pt x="83" y="1504"/>
                    </a:cubicBezTo>
                    <a:cubicBezTo>
                      <a:pt x="111" y="1504"/>
                      <a:pt x="138" y="1490"/>
                      <a:pt x="149" y="1458"/>
                    </a:cubicBezTo>
                    <a:cubicBezTo>
                      <a:pt x="448" y="649"/>
                      <a:pt x="1208" y="134"/>
                      <a:pt x="2044" y="134"/>
                    </a:cubicBezTo>
                    <a:cubicBezTo>
                      <a:pt x="2165" y="134"/>
                      <a:pt x="2288" y="144"/>
                      <a:pt x="2411" y="167"/>
                    </a:cubicBezTo>
                    <a:cubicBezTo>
                      <a:pt x="2416" y="168"/>
                      <a:pt x="2421" y="168"/>
                      <a:pt x="2425" y="168"/>
                    </a:cubicBezTo>
                    <a:cubicBezTo>
                      <a:pt x="2501" y="168"/>
                      <a:pt x="2529" y="51"/>
                      <a:pt x="2448" y="36"/>
                    </a:cubicBezTo>
                    <a:cubicBezTo>
                      <a:pt x="2313" y="12"/>
                      <a:pt x="2180" y="0"/>
                      <a:pt x="2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475;p28"/>
              <p:cNvSpPr/>
              <p:nvPr/>
            </p:nvSpPr>
            <p:spPr>
              <a:xfrm>
                <a:off x="330325" y="3191100"/>
                <a:ext cx="14772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226" extrusionOk="0">
                    <a:moveTo>
                      <a:pt x="5908" y="1"/>
                    </a:moveTo>
                    <a:cubicBezTo>
                      <a:pt x="5707" y="3"/>
                      <a:pt x="5507" y="4"/>
                      <a:pt x="5306" y="6"/>
                    </a:cubicBezTo>
                    <a:cubicBezTo>
                      <a:pt x="3543" y="26"/>
                      <a:pt x="1778" y="43"/>
                      <a:pt x="15" y="62"/>
                    </a:cubicBezTo>
                    <a:cubicBezTo>
                      <a:pt x="10" y="120"/>
                      <a:pt x="4" y="175"/>
                      <a:pt x="0" y="225"/>
                    </a:cubicBezTo>
                    <a:lnTo>
                      <a:pt x="111" y="225"/>
                    </a:lnTo>
                    <a:cubicBezTo>
                      <a:pt x="2039" y="204"/>
                      <a:pt x="3967" y="185"/>
                      <a:pt x="5897" y="164"/>
                    </a:cubicBezTo>
                    <a:cubicBezTo>
                      <a:pt x="5903" y="108"/>
                      <a:pt x="5906" y="54"/>
                      <a:pt x="5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476;p28"/>
              <p:cNvSpPr/>
              <p:nvPr/>
            </p:nvSpPr>
            <p:spPr>
              <a:xfrm>
                <a:off x="257700" y="1965575"/>
                <a:ext cx="240675" cy="1065525"/>
              </a:xfrm>
              <a:custGeom>
                <a:avLst/>
                <a:gdLst/>
                <a:ahLst/>
                <a:cxnLst/>
                <a:rect l="l" t="t" r="r" b="b"/>
                <a:pathLst>
                  <a:path w="9627" h="42621" extrusionOk="0">
                    <a:moveTo>
                      <a:pt x="9174" y="1"/>
                    </a:moveTo>
                    <a:lnTo>
                      <a:pt x="1" y="663"/>
                    </a:lnTo>
                    <a:lnTo>
                      <a:pt x="2646" y="25443"/>
                    </a:lnTo>
                    <a:lnTo>
                      <a:pt x="3486" y="42620"/>
                    </a:lnTo>
                    <a:lnTo>
                      <a:pt x="7062" y="42620"/>
                    </a:lnTo>
                    <a:cubicBezTo>
                      <a:pt x="8564" y="28725"/>
                      <a:pt x="9627" y="13778"/>
                      <a:pt x="9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477;p28"/>
              <p:cNvSpPr/>
              <p:nvPr/>
            </p:nvSpPr>
            <p:spPr>
              <a:xfrm>
                <a:off x="293150" y="2006500"/>
                <a:ext cx="195100" cy="315675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12627" extrusionOk="0">
                    <a:moveTo>
                      <a:pt x="7802" y="0"/>
                    </a:moveTo>
                    <a:cubicBezTo>
                      <a:pt x="7203" y="0"/>
                      <a:pt x="6592" y="169"/>
                      <a:pt x="6056" y="445"/>
                    </a:cubicBezTo>
                    <a:cubicBezTo>
                      <a:pt x="3914" y="1546"/>
                      <a:pt x="2625" y="3829"/>
                      <a:pt x="1825" y="6012"/>
                    </a:cubicBezTo>
                    <a:cubicBezTo>
                      <a:pt x="1071" y="8063"/>
                      <a:pt x="676" y="10228"/>
                      <a:pt x="0" y="12302"/>
                    </a:cubicBezTo>
                    <a:lnTo>
                      <a:pt x="35" y="12626"/>
                    </a:lnTo>
                    <a:cubicBezTo>
                      <a:pt x="346" y="11715"/>
                      <a:pt x="599" y="10785"/>
                      <a:pt x="843" y="9852"/>
                    </a:cubicBezTo>
                    <a:cubicBezTo>
                      <a:pt x="1464" y="7483"/>
                      <a:pt x="2070" y="5043"/>
                      <a:pt x="3486" y="3002"/>
                    </a:cubicBezTo>
                    <a:cubicBezTo>
                      <a:pt x="4161" y="2026"/>
                      <a:pt x="5034" y="1134"/>
                      <a:pt x="6091" y="579"/>
                    </a:cubicBezTo>
                    <a:cubicBezTo>
                      <a:pt x="6615" y="305"/>
                      <a:pt x="7215" y="134"/>
                      <a:pt x="7804" y="134"/>
                    </a:cubicBezTo>
                    <a:cubicBezTo>
                      <a:pt x="7804" y="90"/>
                      <a:pt x="7802" y="44"/>
                      <a:pt x="78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478;p28"/>
              <p:cNvSpPr/>
              <p:nvPr/>
            </p:nvSpPr>
            <p:spPr>
              <a:xfrm>
                <a:off x="394475" y="2079250"/>
                <a:ext cx="94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0727" extrusionOk="0">
                    <a:moveTo>
                      <a:pt x="3797" y="0"/>
                    </a:moveTo>
                    <a:cubicBezTo>
                      <a:pt x="2901" y="328"/>
                      <a:pt x="2109" y="917"/>
                      <a:pt x="1512" y="1667"/>
                    </a:cubicBezTo>
                    <a:cubicBezTo>
                      <a:pt x="1" y="3564"/>
                      <a:pt x="8" y="6198"/>
                      <a:pt x="1190" y="8262"/>
                    </a:cubicBezTo>
                    <a:cubicBezTo>
                      <a:pt x="1785" y="9300"/>
                      <a:pt x="2646" y="10127"/>
                      <a:pt x="3651" y="10727"/>
                    </a:cubicBezTo>
                    <a:cubicBezTo>
                      <a:pt x="3653" y="10677"/>
                      <a:pt x="3655" y="10627"/>
                      <a:pt x="3657" y="10577"/>
                    </a:cubicBezTo>
                    <a:cubicBezTo>
                      <a:pt x="3595" y="10539"/>
                      <a:pt x="3534" y="10501"/>
                      <a:pt x="3473" y="10462"/>
                    </a:cubicBezTo>
                    <a:cubicBezTo>
                      <a:pt x="1482" y="9162"/>
                      <a:pt x="216" y="6818"/>
                      <a:pt x="498" y="4418"/>
                    </a:cubicBezTo>
                    <a:cubicBezTo>
                      <a:pt x="720" y="2523"/>
                      <a:pt x="2028" y="815"/>
                      <a:pt x="3799" y="144"/>
                    </a:cubicBezTo>
                    <a:cubicBezTo>
                      <a:pt x="3799" y="96"/>
                      <a:pt x="3799" y="48"/>
                      <a:pt x="3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479;p28"/>
              <p:cNvSpPr/>
              <p:nvPr/>
            </p:nvSpPr>
            <p:spPr>
              <a:xfrm>
                <a:off x="297700" y="2313300"/>
                <a:ext cx="124275" cy="2691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10765" extrusionOk="0">
                    <a:moveTo>
                      <a:pt x="2711" y="1"/>
                    </a:moveTo>
                    <a:cubicBezTo>
                      <a:pt x="2143" y="1"/>
                      <a:pt x="1561" y="197"/>
                      <a:pt x="1107" y="509"/>
                    </a:cubicBezTo>
                    <a:cubicBezTo>
                      <a:pt x="641" y="832"/>
                      <a:pt x="286" y="1265"/>
                      <a:pt x="1" y="1749"/>
                    </a:cubicBezTo>
                    <a:lnTo>
                      <a:pt x="1" y="1751"/>
                    </a:lnTo>
                    <a:lnTo>
                      <a:pt x="26" y="1983"/>
                    </a:lnTo>
                    <a:cubicBezTo>
                      <a:pt x="388" y="1319"/>
                      <a:pt x="864" y="738"/>
                      <a:pt x="1558" y="406"/>
                    </a:cubicBezTo>
                    <a:cubicBezTo>
                      <a:pt x="1910" y="238"/>
                      <a:pt x="2297" y="148"/>
                      <a:pt x="2674" y="148"/>
                    </a:cubicBezTo>
                    <a:cubicBezTo>
                      <a:pt x="3423" y="148"/>
                      <a:pt x="4129" y="503"/>
                      <a:pt x="4426" y="1298"/>
                    </a:cubicBezTo>
                    <a:cubicBezTo>
                      <a:pt x="4844" y="2408"/>
                      <a:pt x="4484" y="3755"/>
                      <a:pt x="4173" y="4848"/>
                    </a:cubicBezTo>
                    <a:cubicBezTo>
                      <a:pt x="3565" y="6982"/>
                      <a:pt x="2448" y="8957"/>
                      <a:pt x="944" y="10584"/>
                    </a:cubicBezTo>
                    <a:lnTo>
                      <a:pt x="964" y="10764"/>
                    </a:lnTo>
                    <a:cubicBezTo>
                      <a:pt x="1838" y="9834"/>
                      <a:pt x="2588" y="8789"/>
                      <a:pt x="3185" y="7661"/>
                    </a:cubicBezTo>
                    <a:cubicBezTo>
                      <a:pt x="3814" y="6473"/>
                      <a:pt x="4278" y="5200"/>
                      <a:pt x="4549" y="3884"/>
                    </a:cubicBezTo>
                    <a:cubicBezTo>
                      <a:pt x="4775" y="2794"/>
                      <a:pt x="4971" y="1365"/>
                      <a:pt x="4071" y="509"/>
                    </a:cubicBezTo>
                    <a:cubicBezTo>
                      <a:pt x="3695" y="152"/>
                      <a:pt x="3209" y="1"/>
                      <a:pt x="27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480;p28"/>
              <p:cNvSpPr/>
              <p:nvPr/>
            </p:nvSpPr>
            <p:spPr>
              <a:xfrm>
                <a:off x="403975" y="2462700"/>
                <a:ext cx="76850" cy="245950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9838" extrusionOk="0">
                    <a:moveTo>
                      <a:pt x="3074" y="0"/>
                    </a:moveTo>
                    <a:lnTo>
                      <a:pt x="3074" y="0"/>
                    </a:lnTo>
                    <a:cubicBezTo>
                      <a:pt x="2696" y="221"/>
                      <a:pt x="2347" y="490"/>
                      <a:pt x="2032" y="796"/>
                    </a:cubicBezTo>
                    <a:cubicBezTo>
                      <a:pt x="392" y="2400"/>
                      <a:pt x="1" y="4846"/>
                      <a:pt x="691" y="6987"/>
                    </a:cubicBezTo>
                    <a:cubicBezTo>
                      <a:pt x="1040" y="8069"/>
                      <a:pt x="1652" y="9028"/>
                      <a:pt x="2429" y="9837"/>
                    </a:cubicBezTo>
                    <a:cubicBezTo>
                      <a:pt x="2433" y="9778"/>
                      <a:pt x="2439" y="9718"/>
                      <a:pt x="2442" y="9659"/>
                    </a:cubicBezTo>
                    <a:cubicBezTo>
                      <a:pt x="2416" y="9630"/>
                      <a:pt x="2391" y="9601"/>
                      <a:pt x="2364" y="9572"/>
                    </a:cubicBezTo>
                    <a:cubicBezTo>
                      <a:pt x="848" y="7900"/>
                      <a:pt x="96" y="5525"/>
                      <a:pt x="705" y="3309"/>
                    </a:cubicBezTo>
                    <a:cubicBezTo>
                      <a:pt x="1061" y="2011"/>
                      <a:pt x="1926" y="862"/>
                      <a:pt x="3064" y="163"/>
                    </a:cubicBezTo>
                    <a:cubicBezTo>
                      <a:pt x="3068" y="110"/>
                      <a:pt x="3070" y="56"/>
                      <a:pt x="30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481;p28"/>
              <p:cNvSpPr/>
              <p:nvPr/>
            </p:nvSpPr>
            <p:spPr>
              <a:xfrm>
                <a:off x="324275" y="2607375"/>
                <a:ext cx="131650" cy="209600"/>
              </a:xfrm>
              <a:custGeom>
                <a:avLst/>
                <a:gdLst/>
                <a:ahLst/>
                <a:cxnLst/>
                <a:rect l="l" t="t" r="r" b="b"/>
                <a:pathLst>
                  <a:path w="5266" h="8384" extrusionOk="0">
                    <a:moveTo>
                      <a:pt x="710" y="0"/>
                    </a:moveTo>
                    <a:cubicBezTo>
                      <a:pt x="620" y="0"/>
                      <a:pt x="529" y="6"/>
                      <a:pt x="438" y="18"/>
                    </a:cubicBezTo>
                    <a:cubicBezTo>
                      <a:pt x="290" y="37"/>
                      <a:pt x="142" y="72"/>
                      <a:pt x="0" y="120"/>
                    </a:cubicBezTo>
                    <a:lnTo>
                      <a:pt x="8" y="267"/>
                    </a:lnTo>
                    <a:cubicBezTo>
                      <a:pt x="241" y="190"/>
                      <a:pt x="488" y="151"/>
                      <a:pt x="733" y="151"/>
                    </a:cubicBezTo>
                    <a:cubicBezTo>
                      <a:pt x="977" y="151"/>
                      <a:pt x="1218" y="190"/>
                      <a:pt x="1441" y="271"/>
                    </a:cubicBezTo>
                    <a:cubicBezTo>
                      <a:pt x="2600" y="693"/>
                      <a:pt x="3281" y="1861"/>
                      <a:pt x="3612" y="2986"/>
                    </a:cubicBezTo>
                    <a:cubicBezTo>
                      <a:pt x="3983" y="4242"/>
                      <a:pt x="4034" y="5569"/>
                      <a:pt x="4439" y="6816"/>
                    </a:cubicBezTo>
                    <a:cubicBezTo>
                      <a:pt x="4625" y="7384"/>
                      <a:pt x="4888" y="7925"/>
                      <a:pt x="5249" y="8383"/>
                    </a:cubicBezTo>
                    <a:cubicBezTo>
                      <a:pt x="5254" y="8322"/>
                      <a:pt x="5260" y="8261"/>
                      <a:pt x="5266" y="8199"/>
                    </a:cubicBezTo>
                    <a:cubicBezTo>
                      <a:pt x="4627" y="7330"/>
                      <a:pt x="4378" y="6208"/>
                      <a:pt x="4194" y="5161"/>
                    </a:cubicBezTo>
                    <a:cubicBezTo>
                      <a:pt x="3969" y="3876"/>
                      <a:pt x="3802" y="2514"/>
                      <a:pt x="3037" y="1413"/>
                    </a:cubicBezTo>
                    <a:cubicBezTo>
                      <a:pt x="2507" y="648"/>
                      <a:pt x="1665" y="0"/>
                      <a:pt x="7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482;p28"/>
              <p:cNvSpPr/>
              <p:nvPr/>
            </p:nvSpPr>
            <p:spPr>
              <a:xfrm>
                <a:off x="331125" y="2750625"/>
                <a:ext cx="118475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5464" extrusionOk="0">
                    <a:moveTo>
                      <a:pt x="1" y="1"/>
                    </a:moveTo>
                    <a:lnTo>
                      <a:pt x="8" y="164"/>
                    </a:lnTo>
                    <a:cubicBezTo>
                      <a:pt x="996" y="653"/>
                      <a:pt x="1896" y="1512"/>
                      <a:pt x="2571" y="2256"/>
                    </a:cubicBezTo>
                    <a:cubicBezTo>
                      <a:pt x="3440" y="3214"/>
                      <a:pt x="4161" y="4297"/>
                      <a:pt x="4714" y="5464"/>
                    </a:cubicBezTo>
                    <a:cubicBezTo>
                      <a:pt x="4721" y="5375"/>
                      <a:pt x="4731" y="5287"/>
                      <a:pt x="4739" y="5201"/>
                    </a:cubicBezTo>
                    <a:cubicBezTo>
                      <a:pt x="4583" y="4884"/>
                      <a:pt x="4415" y="4576"/>
                      <a:pt x="4234" y="4274"/>
                    </a:cubicBezTo>
                    <a:cubicBezTo>
                      <a:pt x="3659" y="3311"/>
                      <a:pt x="2962" y="2421"/>
                      <a:pt x="2163" y="1635"/>
                    </a:cubicBezTo>
                    <a:cubicBezTo>
                      <a:pt x="1530" y="1011"/>
                      <a:pt x="816" y="39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483;p28"/>
              <p:cNvSpPr/>
              <p:nvPr/>
            </p:nvSpPr>
            <p:spPr>
              <a:xfrm>
                <a:off x="336600" y="2862500"/>
                <a:ext cx="64750" cy="1605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6423" extrusionOk="0">
                    <a:moveTo>
                      <a:pt x="0" y="1"/>
                    </a:moveTo>
                    <a:lnTo>
                      <a:pt x="10" y="202"/>
                    </a:lnTo>
                    <a:cubicBezTo>
                      <a:pt x="10" y="202"/>
                      <a:pt x="10" y="204"/>
                      <a:pt x="10" y="204"/>
                    </a:cubicBezTo>
                    <a:cubicBezTo>
                      <a:pt x="1568" y="1846"/>
                      <a:pt x="2483" y="4085"/>
                      <a:pt x="2442" y="6356"/>
                    </a:cubicBezTo>
                    <a:cubicBezTo>
                      <a:pt x="2441" y="6400"/>
                      <a:pt x="2475" y="6422"/>
                      <a:pt x="2509" y="6422"/>
                    </a:cubicBezTo>
                    <a:cubicBezTo>
                      <a:pt x="2543" y="6422"/>
                      <a:pt x="2578" y="6400"/>
                      <a:pt x="2578" y="6356"/>
                    </a:cubicBezTo>
                    <a:cubicBezTo>
                      <a:pt x="2590" y="5642"/>
                      <a:pt x="2513" y="4931"/>
                      <a:pt x="2348" y="4236"/>
                    </a:cubicBezTo>
                    <a:cubicBezTo>
                      <a:pt x="1970" y="2644"/>
                      <a:pt x="1146" y="11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484;p28"/>
              <p:cNvSpPr/>
              <p:nvPr/>
            </p:nvSpPr>
            <p:spPr>
              <a:xfrm>
                <a:off x="335300" y="2994000"/>
                <a:ext cx="112150" cy="45450"/>
              </a:xfrm>
              <a:custGeom>
                <a:avLst/>
                <a:gdLst/>
                <a:ahLst/>
                <a:cxnLst/>
                <a:rect l="l" t="t" r="r" b="b"/>
                <a:pathLst>
                  <a:path w="4486" h="1818" extrusionOk="0">
                    <a:moveTo>
                      <a:pt x="93" y="1"/>
                    </a:moveTo>
                    <a:lnTo>
                      <a:pt x="1" y="1685"/>
                    </a:lnTo>
                    <a:lnTo>
                      <a:pt x="4309" y="1817"/>
                    </a:lnTo>
                    <a:lnTo>
                      <a:pt x="4485" y="154"/>
                    </a:lnTo>
                    <a:lnTo>
                      <a:pt x="9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485;p28"/>
              <p:cNvSpPr/>
              <p:nvPr/>
            </p:nvSpPr>
            <p:spPr>
              <a:xfrm>
                <a:off x="255650" y="1858525"/>
                <a:ext cx="25425" cy="22652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9061" extrusionOk="0">
                    <a:moveTo>
                      <a:pt x="907" y="0"/>
                    </a:moveTo>
                    <a:cubicBezTo>
                      <a:pt x="872" y="0"/>
                      <a:pt x="839" y="20"/>
                      <a:pt x="829" y="65"/>
                    </a:cubicBezTo>
                    <a:cubicBezTo>
                      <a:pt x="160" y="2984"/>
                      <a:pt x="0" y="6002"/>
                      <a:pt x="365" y="8975"/>
                    </a:cubicBezTo>
                    <a:cubicBezTo>
                      <a:pt x="372" y="9032"/>
                      <a:pt x="420" y="9061"/>
                      <a:pt x="465" y="9061"/>
                    </a:cubicBezTo>
                    <a:cubicBezTo>
                      <a:pt x="510" y="9061"/>
                      <a:pt x="551" y="9032"/>
                      <a:pt x="543" y="8975"/>
                    </a:cubicBezTo>
                    <a:cubicBezTo>
                      <a:pt x="183" y="6017"/>
                      <a:pt x="336" y="3017"/>
                      <a:pt x="1002" y="113"/>
                    </a:cubicBezTo>
                    <a:cubicBezTo>
                      <a:pt x="1017" y="45"/>
                      <a:pt x="960" y="0"/>
                      <a:pt x="9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486;p28"/>
              <p:cNvSpPr/>
              <p:nvPr/>
            </p:nvSpPr>
            <p:spPr>
              <a:xfrm>
                <a:off x="264100" y="1870300"/>
                <a:ext cx="3802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3514" extrusionOk="0">
                    <a:moveTo>
                      <a:pt x="1411" y="1"/>
                    </a:moveTo>
                    <a:cubicBezTo>
                      <a:pt x="1376" y="1"/>
                      <a:pt x="1343" y="20"/>
                      <a:pt x="1335" y="66"/>
                    </a:cubicBezTo>
                    <a:cubicBezTo>
                      <a:pt x="1220" y="681"/>
                      <a:pt x="1105" y="1295"/>
                      <a:pt x="988" y="1911"/>
                    </a:cubicBezTo>
                    <a:cubicBezTo>
                      <a:pt x="900" y="2379"/>
                      <a:pt x="842" y="3335"/>
                      <a:pt x="204" y="3335"/>
                    </a:cubicBezTo>
                    <a:cubicBezTo>
                      <a:pt x="175" y="3335"/>
                      <a:pt x="145" y="3333"/>
                      <a:pt x="113" y="3329"/>
                    </a:cubicBezTo>
                    <a:cubicBezTo>
                      <a:pt x="109" y="3328"/>
                      <a:pt x="104" y="3328"/>
                      <a:pt x="100" y="3328"/>
                    </a:cubicBezTo>
                    <a:cubicBezTo>
                      <a:pt x="0" y="3328"/>
                      <a:pt x="6" y="3494"/>
                      <a:pt x="113" y="3507"/>
                    </a:cubicBezTo>
                    <a:cubicBezTo>
                      <a:pt x="149" y="3512"/>
                      <a:pt x="184" y="3514"/>
                      <a:pt x="217" y="3514"/>
                    </a:cubicBezTo>
                    <a:cubicBezTo>
                      <a:pt x="735" y="3514"/>
                      <a:pt x="967" y="2964"/>
                      <a:pt x="1057" y="2513"/>
                    </a:cubicBezTo>
                    <a:cubicBezTo>
                      <a:pt x="1218" y="1717"/>
                      <a:pt x="1358" y="913"/>
                      <a:pt x="1508" y="114"/>
                    </a:cubicBezTo>
                    <a:cubicBezTo>
                      <a:pt x="1520" y="45"/>
                      <a:pt x="1463" y="1"/>
                      <a:pt x="14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487;p28"/>
              <p:cNvSpPr/>
              <p:nvPr/>
            </p:nvSpPr>
            <p:spPr>
              <a:xfrm>
                <a:off x="350150" y="1551875"/>
                <a:ext cx="16100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448" extrusionOk="0">
                    <a:moveTo>
                      <a:pt x="493" y="1"/>
                    </a:moveTo>
                    <a:cubicBezTo>
                      <a:pt x="455" y="1"/>
                      <a:pt x="417" y="26"/>
                      <a:pt x="421" y="75"/>
                    </a:cubicBezTo>
                    <a:cubicBezTo>
                      <a:pt x="496" y="858"/>
                      <a:pt x="362" y="1629"/>
                      <a:pt x="28" y="2340"/>
                    </a:cubicBezTo>
                    <a:cubicBezTo>
                      <a:pt x="1" y="2398"/>
                      <a:pt x="51" y="2448"/>
                      <a:pt x="99" y="2448"/>
                    </a:cubicBezTo>
                    <a:cubicBezTo>
                      <a:pt x="122" y="2448"/>
                      <a:pt x="144" y="2437"/>
                      <a:pt x="157" y="2410"/>
                    </a:cubicBezTo>
                    <a:cubicBezTo>
                      <a:pt x="504" y="1675"/>
                      <a:pt x="644" y="875"/>
                      <a:pt x="569" y="67"/>
                    </a:cubicBezTo>
                    <a:cubicBezTo>
                      <a:pt x="564" y="22"/>
                      <a:pt x="529" y="1"/>
                      <a:pt x="493" y="1"/>
                    </a:cubicBezTo>
                    <a:close/>
                  </a:path>
                </a:pathLst>
              </a:custGeom>
              <a:solidFill>
                <a:srgbClr val="201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488;p28"/>
              <p:cNvSpPr/>
              <p:nvPr/>
            </p:nvSpPr>
            <p:spPr>
              <a:xfrm>
                <a:off x="178825" y="1407100"/>
                <a:ext cx="365250" cy="423950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16958" extrusionOk="0">
                    <a:moveTo>
                      <a:pt x="9582" y="0"/>
                    </a:moveTo>
                    <a:lnTo>
                      <a:pt x="6985" y="38"/>
                    </a:lnTo>
                    <a:cubicBezTo>
                      <a:pt x="6985" y="38"/>
                      <a:pt x="6074" y="386"/>
                      <a:pt x="5024" y="769"/>
                    </a:cubicBezTo>
                    <a:cubicBezTo>
                      <a:pt x="4443" y="984"/>
                      <a:pt x="3820" y="1207"/>
                      <a:pt x="3286" y="1389"/>
                    </a:cubicBezTo>
                    <a:cubicBezTo>
                      <a:pt x="3286" y="1389"/>
                      <a:pt x="2820" y="2881"/>
                      <a:pt x="2920" y="5162"/>
                    </a:cubicBezTo>
                    <a:cubicBezTo>
                      <a:pt x="3020" y="7441"/>
                      <a:pt x="1817" y="12701"/>
                      <a:pt x="0" y="14026"/>
                    </a:cubicBezTo>
                    <a:cubicBezTo>
                      <a:pt x="0" y="14026"/>
                      <a:pt x="2725" y="16958"/>
                      <a:pt x="8102" y="16958"/>
                    </a:cubicBezTo>
                    <a:cubicBezTo>
                      <a:pt x="9214" y="16958"/>
                      <a:pt x="10440" y="16832"/>
                      <a:pt x="11778" y="16530"/>
                    </a:cubicBezTo>
                    <a:cubicBezTo>
                      <a:pt x="11778" y="16530"/>
                      <a:pt x="10618" y="14055"/>
                      <a:pt x="11539" y="10811"/>
                    </a:cubicBezTo>
                    <a:cubicBezTo>
                      <a:pt x="12459" y="7568"/>
                      <a:pt x="14610" y="4218"/>
                      <a:pt x="14426" y="3223"/>
                    </a:cubicBezTo>
                    <a:cubicBezTo>
                      <a:pt x="14278" y="2417"/>
                      <a:pt x="12352" y="1329"/>
                      <a:pt x="10975" y="646"/>
                    </a:cubicBezTo>
                    <a:cubicBezTo>
                      <a:pt x="10190" y="257"/>
                      <a:pt x="9582" y="0"/>
                      <a:pt x="95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489;p28"/>
              <p:cNvSpPr/>
              <p:nvPr/>
            </p:nvSpPr>
            <p:spPr>
              <a:xfrm>
                <a:off x="257650" y="1423875"/>
                <a:ext cx="2008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8035" h="2783" extrusionOk="0">
                    <a:moveTo>
                      <a:pt x="7870" y="0"/>
                    </a:moveTo>
                    <a:cubicBezTo>
                      <a:pt x="7549" y="1362"/>
                      <a:pt x="6270" y="2335"/>
                      <a:pt x="4873" y="2550"/>
                    </a:cubicBezTo>
                    <a:cubicBezTo>
                      <a:pt x="4630" y="2587"/>
                      <a:pt x="4388" y="2605"/>
                      <a:pt x="4148" y="2605"/>
                    </a:cubicBezTo>
                    <a:cubicBezTo>
                      <a:pt x="2661" y="2605"/>
                      <a:pt x="1250" y="1925"/>
                      <a:pt x="41" y="1077"/>
                    </a:cubicBezTo>
                    <a:cubicBezTo>
                      <a:pt x="28" y="1134"/>
                      <a:pt x="14" y="1197"/>
                      <a:pt x="1" y="1266"/>
                    </a:cubicBezTo>
                    <a:cubicBezTo>
                      <a:pt x="1228" y="2119"/>
                      <a:pt x="2658" y="2783"/>
                      <a:pt x="4155" y="2783"/>
                    </a:cubicBezTo>
                    <a:cubicBezTo>
                      <a:pt x="4474" y="2783"/>
                      <a:pt x="4795" y="2752"/>
                      <a:pt x="5119" y="2688"/>
                    </a:cubicBezTo>
                    <a:cubicBezTo>
                      <a:pt x="6485" y="2415"/>
                      <a:pt x="7697" y="1416"/>
                      <a:pt x="8035" y="83"/>
                    </a:cubicBezTo>
                    <a:cubicBezTo>
                      <a:pt x="7979" y="54"/>
                      <a:pt x="7923" y="27"/>
                      <a:pt x="78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490;p28"/>
              <p:cNvSpPr/>
              <p:nvPr/>
            </p:nvSpPr>
            <p:spPr>
              <a:xfrm>
                <a:off x="232050" y="1498975"/>
                <a:ext cx="90700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6440" extrusionOk="0">
                    <a:moveTo>
                      <a:pt x="1629" y="1"/>
                    </a:moveTo>
                    <a:cubicBezTo>
                      <a:pt x="1553" y="1"/>
                      <a:pt x="1503" y="118"/>
                      <a:pt x="1583" y="171"/>
                    </a:cubicBezTo>
                    <a:cubicBezTo>
                      <a:pt x="2811" y="950"/>
                      <a:pt x="3430" y="2557"/>
                      <a:pt x="2999" y="3956"/>
                    </a:cubicBezTo>
                    <a:cubicBezTo>
                      <a:pt x="2600" y="5239"/>
                      <a:pt x="1370" y="6148"/>
                      <a:pt x="54" y="6256"/>
                    </a:cubicBezTo>
                    <a:cubicBezTo>
                      <a:pt x="37" y="6317"/>
                      <a:pt x="18" y="6380"/>
                      <a:pt x="1" y="6440"/>
                    </a:cubicBezTo>
                    <a:cubicBezTo>
                      <a:pt x="1416" y="6354"/>
                      <a:pt x="2746" y="5377"/>
                      <a:pt x="3171" y="4004"/>
                    </a:cubicBezTo>
                    <a:cubicBezTo>
                      <a:pt x="3628" y="2527"/>
                      <a:pt x="2968" y="837"/>
                      <a:pt x="1675" y="16"/>
                    </a:cubicBezTo>
                    <a:cubicBezTo>
                      <a:pt x="1659" y="5"/>
                      <a:pt x="1643" y="1"/>
                      <a:pt x="1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491;p28"/>
              <p:cNvSpPr/>
              <p:nvPr/>
            </p:nvSpPr>
            <p:spPr>
              <a:xfrm>
                <a:off x="192100" y="1520950"/>
                <a:ext cx="300175" cy="24045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9618" extrusionOk="0">
                    <a:moveTo>
                      <a:pt x="10089" y="1"/>
                    </a:moveTo>
                    <a:cubicBezTo>
                      <a:pt x="9986" y="1"/>
                      <a:pt x="9883" y="9"/>
                      <a:pt x="9782" y="25"/>
                    </a:cubicBezTo>
                    <a:cubicBezTo>
                      <a:pt x="8706" y="194"/>
                      <a:pt x="7894" y="1059"/>
                      <a:pt x="7330" y="1934"/>
                    </a:cubicBezTo>
                    <a:cubicBezTo>
                      <a:pt x="6613" y="3046"/>
                      <a:pt x="6189" y="4310"/>
                      <a:pt x="5658" y="5517"/>
                    </a:cubicBezTo>
                    <a:cubicBezTo>
                      <a:pt x="5165" y="6635"/>
                      <a:pt x="4558" y="7765"/>
                      <a:pt x="3595" y="8548"/>
                    </a:cubicBezTo>
                    <a:cubicBezTo>
                      <a:pt x="2930" y="9088"/>
                      <a:pt x="2083" y="9438"/>
                      <a:pt x="1233" y="9438"/>
                    </a:cubicBezTo>
                    <a:cubicBezTo>
                      <a:pt x="865" y="9438"/>
                      <a:pt x="497" y="9372"/>
                      <a:pt x="143" y="9229"/>
                    </a:cubicBezTo>
                    <a:cubicBezTo>
                      <a:pt x="131" y="9224"/>
                      <a:pt x="119" y="9221"/>
                      <a:pt x="109" y="9221"/>
                    </a:cubicBezTo>
                    <a:cubicBezTo>
                      <a:pt x="27" y="9221"/>
                      <a:pt x="1" y="9362"/>
                      <a:pt x="95" y="9401"/>
                    </a:cubicBezTo>
                    <a:cubicBezTo>
                      <a:pt x="462" y="9550"/>
                      <a:pt x="846" y="9618"/>
                      <a:pt x="1230" y="9618"/>
                    </a:cubicBezTo>
                    <a:cubicBezTo>
                      <a:pt x="1999" y="9618"/>
                      <a:pt x="2769" y="9346"/>
                      <a:pt x="3409" y="8910"/>
                    </a:cubicBezTo>
                    <a:cubicBezTo>
                      <a:pt x="5391" y="7560"/>
                      <a:pt x="5940" y="5020"/>
                      <a:pt x="6941" y="2994"/>
                    </a:cubicBezTo>
                    <a:cubicBezTo>
                      <a:pt x="7459" y="1947"/>
                      <a:pt x="8176" y="790"/>
                      <a:pt x="9312" y="339"/>
                    </a:cubicBezTo>
                    <a:cubicBezTo>
                      <a:pt x="9551" y="244"/>
                      <a:pt x="9815" y="197"/>
                      <a:pt x="10080" y="197"/>
                    </a:cubicBezTo>
                    <a:cubicBezTo>
                      <a:pt x="10888" y="197"/>
                      <a:pt x="11702" y="640"/>
                      <a:pt x="11825" y="1517"/>
                    </a:cubicBezTo>
                    <a:lnTo>
                      <a:pt x="11823" y="1515"/>
                    </a:lnTo>
                    <a:lnTo>
                      <a:pt x="11823" y="1515"/>
                    </a:lnTo>
                    <a:cubicBezTo>
                      <a:pt x="11830" y="1561"/>
                      <a:pt x="11861" y="1581"/>
                      <a:pt x="11896" y="1581"/>
                    </a:cubicBezTo>
                    <a:cubicBezTo>
                      <a:pt x="11948" y="1581"/>
                      <a:pt x="12007" y="1536"/>
                      <a:pt x="11997" y="1467"/>
                    </a:cubicBezTo>
                    <a:cubicBezTo>
                      <a:pt x="11869" y="560"/>
                      <a:pt x="10961" y="1"/>
                      <a:pt x="100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492;p28"/>
              <p:cNvSpPr/>
              <p:nvPr/>
            </p:nvSpPr>
            <p:spPr>
              <a:xfrm>
                <a:off x="321000" y="1657425"/>
                <a:ext cx="12577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6945" extrusionOk="0">
                    <a:moveTo>
                      <a:pt x="3828" y="1"/>
                    </a:moveTo>
                    <a:cubicBezTo>
                      <a:pt x="3343" y="1"/>
                      <a:pt x="2858" y="96"/>
                      <a:pt x="2405" y="282"/>
                    </a:cubicBezTo>
                    <a:cubicBezTo>
                      <a:pt x="947" y="883"/>
                      <a:pt x="47" y="2425"/>
                      <a:pt x="204" y="3992"/>
                    </a:cubicBezTo>
                    <a:cubicBezTo>
                      <a:pt x="337" y="5300"/>
                      <a:pt x="1223" y="6432"/>
                      <a:pt x="2410" y="6944"/>
                    </a:cubicBezTo>
                    <a:cubicBezTo>
                      <a:pt x="2577" y="6944"/>
                      <a:pt x="2746" y="6942"/>
                      <a:pt x="2919" y="6937"/>
                    </a:cubicBezTo>
                    <a:cubicBezTo>
                      <a:pt x="1114" y="6430"/>
                      <a:pt x="1" y="4550"/>
                      <a:pt x="490" y="2728"/>
                    </a:cubicBezTo>
                    <a:cubicBezTo>
                      <a:pt x="904" y="1182"/>
                      <a:pt x="2322" y="183"/>
                      <a:pt x="3841" y="183"/>
                    </a:cubicBezTo>
                    <a:cubicBezTo>
                      <a:pt x="4186" y="183"/>
                      <a:pt x="4537" y="235"/>
                      <a:pt x="4883" y="344"/>
                    </a:cubicBezTo>
                    <a:cubicBezTo>
                      <a:pt x="4893" y="347"/>
                      <a:pt x="4902" y="348"/>
                      <a:pt x="4911" y="348"/>
                    </a:cubicBezTo>
                    <a:cubicBezTo>
                      <a:pt x="5001" y="348"/>
                      <a:pt x="5030" y="202"/>
                      <a:pt x="4931" y="169"/>
                    </a:cubicBezTo>
                    <a:cubicBezTo>
                      <a:pt x="4572" y="57"/>
                      <a:pt x="4200" y="1"/>
                      <a:pt x="3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493;p28"/>
              <p:cNvSpPr/>
              <p:nvPr/>
            </p:nvSpPr>
            <p:spPr>
              <a:xfrm>
                <a:off x="221725" y="1767650"/>
                <a:ext cx="1187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2442" extrusionOk="0">
                    <a:moveTo>
                      <a:pt x="1522" y="0"/>
                    </a:moveTo>
                    <a:cubicBezTo>
                      <a:pt x="967" y="0"/>
                      <a:pt x="436" y="208"/>
                      <a:pt x="49" y="726"/>
                    </a:cubicBezTo>
                    <a:cubicBezTo>
                      <a:pt x="0" y="791"/>
                      <a:pt x="63" y="855"/>
                      <a:pt x="129" y="855"/>
                    </a:cubicBezTo>
                    <a:cubicBezTo>
                      <a:pt x="156" y="855"/>
                      <a:pt x="184" y="844"/>
                      <a:pt x="204" y="817"/>
                    </a:cubicBezTo>
                    <a:cubicBezTo>
                      <a:pt x="549" y="354"/>
                      <a:pt x="1019" y="173"/>
                      <a:pt x="1513" y="173"/>
                    </a:cubicBezTo>
                    <a:cubicBezTo>
                      <a:pt x="2183" y="173"/>
                      <a:pt x="2897" y="507"/>
                      <a:pt x="3400" y="928"/>
                    </a:cubicBezTo>
                    <a:cubicBezTo>
                      <a:pt x="3815" y="1275"/>
                      <a:pt x="4160" y="1701"/>
                      <a:pt x="4419" y="2175"/>
                    </a:cubicBezTo>
                    <a:cubicBezTo>
                      <a:pt x="4457" y="2246"/>
                      <a:pt x="4501" y="2328"/>
                      <a:pt x="4545" y="2416"/>
                    </a:cubicBezTo>
                    <a:cubicBezTo>
                      <a:pt x="4613" y="2426"/>
                      <a:pt x="4680" y="2434"/>
                      <a:pt x="4749" y="2441"/>
                    </a:cubicBezTo>
                    <a:cubicBezTo>
                      <a:pt x="4739" y="2420"/>
                      <a:pt x="4730" y="2399"/>
                      <a:pt x="4720" y="2378"/>
                    </a:cubicBezTo>
                    <a:cubicBezTo>
                      <a:pt x="4434" y="1745"/>
                      <a:pt x="3997" y="1177"/>
                      <a:pt x="3454" y="742"/>
                    </a:cubicBezTo>
                    <a:cubicBezTo>
                      <a:pt x="2919" y="312"/>
                      <a:pt x="2202" y="0"/>
                      <a:pt x="15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494;p28"/>
              <p:cNvSpPr/>
              <p:nvPr/>
            </p:nvSpPr>
            <p:spPr>
              <a:xfrm>
                <a:off x="435300" y="1568350"/>
                <a:ext cx="5022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6758" extrusionOk="0">
                    <a:moveTo>
                      <a:pt x="1913" y="1"/>
                    </a:moveTo>
                    <a:cubicBezTo>
                      <a:pt x="1894" y="1"/>
                      <a:pt x="1875" y="9"/>
                      <a:pt x="1861" y="30"/>
                    </a:cubicBezTo>
                    <a:cubicBezTo>
                      <a:pt x="1199" y="1025"/>
                      <a:pt x="802" y="2203"/>
                      <a:pt x="505" y="3352"/>
                    </a:cubicBezTo>
                    <a:cubicBezTo>
                      <a:pt x="228" y="4426"/>
                      <a:pt x="0" y="5574"/>
                      <a:pt x="62" y="6690"/>
                    </a:cubicBezTo>
                    <a:cubicBezTo>
                      <a:pt x="64" y="6735"/>
                      <a:pt x="102" y="6758"/>
                      <a:pt x="136" y="6758"/>
                    </a:cubicBezTo>
                    <a:cubicBezTo>
                      <a:pt x="169" y="6758"/>
                      <a:pt x="199" y="6737"/>
                      <a:pt x="196" y="6696"/>
                    </a:cubicBezTo>
                    <a:cubicBezTo>
                      <a:pt x="134" y="5591"/>
                      <a:pt x="359" y="4457"/>
                      <a:pt x="633" y="3393"/>
                    </a:cubicBezTo>
                    <a:cubicBezTo>
                      <a:pt x="927" y="2255"/>
                      <a:pt x="1318" y="1089"/>
                      <a:pt x="1974" y="103"/>
                    </a:cubicBezTo>
                    <a:cubicBezTo>
                      <a:pt x="2008" y="52"/>
                      <a:pt x="1961" y="1"/>
                      <a:pt x="1913" y="1"/>
                    </a:cubicBezTo>
                    <a:close/>
                  </a:path>
                </a:pathLst>
              </a:custGeom>
              <a:solidFill>
                <a:srgbClr val="B86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495;p28"/>
              <p:cNvSpPr/>
              <p:nvPr/>
            </p:nvSpPr>
            <p:spPr>
              <a:xfrm>
                <a:off x="191575" y="1498025"/>
                <a:ext cx="66450" cy="14672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5869" extrusionOk="0">
                    <a:moveTo>
                      <a:pt x="2414" y="0"/>
                    </a:moveTo>
                    <a:lnTo>
                      <a:pt x="2414" y="0"/>
                    </a:lnTo>
                    <a:cubicBezTo>
                      <a:pt x="2414" y="0"/>
                      <a:pt x="2414" y="15"/>
                      <a:pt x="2416" y="44"/>
                    </a:cubicBezTo>
                    <a:lnTo>
                      <a:pt x="2416" y="44"/>
                    </a:lnTo>
                    <a:cubicBezTo>
                      <a:pt x="2415" y="15"/>
                      <a:pt x="2414" y="0"/>
                      <a:pt x="2414" y="0"/>
                    </a:cubicBezTo>
                    <a:close/>
                    <a:moveTo>
                      <a:pt x="2416" y="44"/>
                    </a:moveTo>
                    <a:cubicBezTo>
                      <a:pt x="2418" y="243"/>
                      <a:pt x="2365" y="1091"/>
                      <a:pt x="1374" y="2148"/>
                    </a:cubicBezTo>
                    <a:cubicBezTo>
                      <a:pt x="1" y="3612"/>
                      <a:pt x="1888" y="5346"/>
                      <a:pt x="2291" y="5841"/>
                    </a:cubicBezTo>
                    <a:cubicBezTo>
                      <a:pt x="2306" y="5860"/>
                      <a:pt x="2320" y="5869"/>
                      <a:pt x="2334" y="5869"/>
                    </a:cubicBezTo>
                    <a:cubicBezTo>
                      <a:pt x="2658" y="5869"/>
                      <a:pt x="2439" y="584"/>
                      <a:pt x="2416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496;p28"/>
              <p:cNvSpPr/>
              <p:nvPr/>
            </p:nvSpPr>
            <p:spPr>
              <a:xfrm>
                <a:off x="353100" y="1414050"/>
                <a:ext cx="207525" cy="450700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8028" extrusionOk="0">
                    <a:moveTo>
                      <a:pt x="3236" y="0"/>
                    </a:moveTo>
                    <a:lnTo>
                      <a:pt x="3236" y="0"/>
                    </a:lnTo>
                    <a:cubicBezTo>
                      <a:pt x="4063" y="1036"/>
                      <a:pt x="3591" y="4128"/>
                      <a:pt x="2112" y="5575"/>
                    </a:cubicBezTo>
                    <a:cubicBezTo>
                      <a:pt x="633" y="7021"/>
                      <a:pt x="1953" y="9618"/>
                      <a:pt x="1182" y="11583"/>
                    </a:cubicBezTo>
                    <a:cubicBezTo>
                      <a:pt x="411" y="13545"/>
                      <a:pt x="0" y="17727"/>
                      <a:pt x="934" y="17811"/>
                    </a:cubicBezTo>
                    <a:cubicBezTo>
                      <a:pt x="1658" y="17875"/>
                      <a:pt x="2878" y="18027"/>
                      <a:pt x="4157" y="18027"/>
                    </a:cubicBezTo>
                    <a:cubicBezTo>
                      <a:pt x="4525" y="18027"/>
                      <a:pt x="4898" y="18015"/>
                      <a:pt x="5266" y="17984"/>
                    </a:cubicBezTo>
                    <a:cubicBezTo>
                      <a:pt x="6119" y="17911"/>
                      <a:pt x="6382" y="17508"/>
                      <a:pt x="6332" y="16821"/>
                    </a:cubicBezTo>
                    <a:cubicBezTo>
                      <a:pt x="6286" y="16182"/>
                      <a:pt x="5972" y="15298"/>
                      <a:pt x="5613" y="14203"/>
                    </a:cubicBezTo>
                    <a:cubicBezTo>
                      <a:pt x="4867" y="11930"/>
                      <a:pt x="5866" y="7811"/>
                      <a:pt x="7084" y="6622"/>
                    </a:cubicBezTo>
                    <a:cubicBezTo>
                      <a:pt x="8301" y="5435"/>
                      <a:pt x="8230" y="3016"/>
                      <a:pt x="7508" y="2030"/>
                    </a:cubicBezTo>
                    <a:cubicBezTo>
                      <a:pt x="7023" y="1362"/>
                      <a:pt x="5241" y="672"/>
                      <a:pt x="4138" y="292"/>
                    </a:cubicBezTo>
                    <a:cubicBezTo>
                      <a:pt x="3609" y="111"/>
                      <a:pt x="3236" y="0"/>
                      <a:pt x="32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497;p28"/>
              <p:cNvSpPr/>
              <p:nvPr/>
            </p:nvSpPr>
            <p:spPr>
              <a:xfrm>
                <a:off x="390500" y="1641475"/>
                <a:ext cx="590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620" extrusionOk="0">
                    <a:moveTo>
                      <a:pt x="129" y="1"/>
                    </a:moveTo>
                    <a:cubicBezTo>
                      <a:pt x="51" y="1"/>
                      <a:pt x="1" y="119"/>
                      <a:pt x="83" y="170"/>
                    </a:cubicBezTo>
                    <a:cubicBezTo>
                      <a:pt x="574" y="468"/>
                      <a:pt x="1121" y="620"/>
                      <a:pt x="1682" y="620"/>
                    </a:cubicBezTo>
                    <a:cubicBezTo>
                      <a:pt x="1872" y="620"/>
                      <a:pt x="2063" y="602"/>
                      <a:pt x="2254" y="567"/>
                    </a:cubicBezTo>
                    <a:cubicBezTo>
                      <a:pt x="2362" y="547"/>
                      <a:pt x="2324" y="391"/>
                      <a:pt x="2224" y="391"/>
                    </a:cubicBezTo>
                    <a:cubicBezTo>
                      <a:pt x="2218" y="391"/>
                      <a:pt x="2212" y="392"/>
                      <a:pt x="2206" y="393"/>
                    </a:cubicBezTo>
                    <a:cubicBezTo>
                      <a:pt x="2030" y="425"/>
                      <a:pt x="1853" y="441"/>
                      <a:pt x="1678" y="441"/>
                    </a:cubicBezTo>
                    <a:cubicBezTo>
                      <a:pt x="1151" y="441"/>
                      <a:pt x="635" y="296"/>
                      <a:pt x="173" y="15"/>
                    </a:cubicBezTo>
                    <a:lnTo>
                      <a:pt x="175" y="15"/>
                    </a:lnTo>
                    <a:cubicBezTo>
                      <a:pt x="159" y="5"/>
                      <a:pt x="143" y="1"/>
                      <a:pt x="129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498;p28"/>
              <p:cNvSpPr/>
              <p:nvPr/>
            </p:nvSpPr>
            <p:spPr>
              <a:xfrm>
                <a:off x="353100" y="1414050"/>
                <a:ext cx="159575" cy="450700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18028" extrusionOk="0">
                    <a:moveTo>
                      <a:pt x="3236" y="0"/>
                    </a:moveTo>
                    <a:lnTo>
                      <a:pt x="3236" y="0"/>
                    </a:lnTo>
                    <a:cubicBezTo>
                      <a:pt x="4063" y="1036"/>
                      <a:pt x="3591" y="4128"/>
                      <a:pt x="2112" y="5575"/>
                    </a:cubicBezTo>
                    <a:cubicBezTo>
                      <a:pt x="633" y="7021"/>
                      <a:pt x="1953" y="9618"/>
                      <a:pt x="1182" y="11583"/>
                    </a:cubicBezTo>
                    <a:cubicBezTo>
                      <a:pt x="411" y="13545"/>
                      <a:pt x="0" y="17727"/>
                      <a:pt x="934" y="17811"/>
                    </a:cubicBezTo>
                    <a:cubicBezTo>
                      <a:pt x="1658" y="17875"/>
                      <a:pt x="2878" y="18027"/>
                      <a:pt x="4157" y="18027"/>
                    </a:cubicBezTo>
                    <a:cubicBezTo>
                      <a:pt x="4525" y="18027"/>
                      <a:pt x="4898" y="18015"/>
                      <a:pt x="5266" y="17984"/>
                    </a:cubicBezTo>
                    <a:cubicBezTo>
                      <a:pt x="6119" y="17911"/>
                      <a:pt x="6382" y="17508"/>
                      <a:pt x="6332" y="16821"/>
                    </a:cubicBezTo>
                    <a:lnTo>
                      <a:pt x="6332" y="16821"/>
                    </a:lnTo>
                    <a:cubicBezTo>
                      <a:pt x="5731" y="17304"/>
                      <a:pt x="4536" y="17427"/>
                      <a:pt x="3476" y="17427"/>
                    </a:cubicBezTo>
                    <a:cubicBezTo>
                      <a:pt x="2377" y="17427"/>
                      <a:pt x="1422" y="17295"/>
                      <a:pt x="1422" y="17295"/>
                    </a:cubicBezTo>
                    <a:cubicBezTo>
                      <a:pt x="802" y="16672"/>
                      <a:pt x="1193" y="14017"/>
                      <a:pt x="1832" y="12593"/>
                    </a:cubicBezTo>
                    <a:cubicBezTo>
                      <a:pt x="2471" y="11172"/>
                      <a:pt x="2041" y="8454"/>
                      <a:pt x="2239" y="7050"/>
                    </a:cubicBezTo>
                    <a:cubicBezTo>
                      <a:pt x="2438" y="5648"/>
                      <a:pt x="3683" y="4926"/>
                      <a:pt x="4182" y="2858"/>
                    </a:cubicBezTo>
                    <a:cubicBezTo>
                      <a:pt x="4464" y="1688"/>
                      <a:pt x="4318" y="823"/>
                      <a:pt x="4138" y="292"/>
                    </a:cubicBezTo>
                    <a:cubicBezTo>
                      <a:pt x="3609" y="111"/>
                      <a:pt x="3236" y="0"/>
                      <a:pt x="3236" y="0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499;p28"/>
              <p:cNvSpPr/>
              <p:nvPr/>
            </p:nvSpPr>
            <p:spPr>
              <a:xfrm>
                <a:off x="150275" y="1412075"/>
                <a:ext cx="188800" cy="411150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6446" extrusionOk="0">
                    <a:moveTo>
                      <a:pt x="7551" y="1"/>
                    </a:moveTo>
                    <a:cubicBezTo>
                      <a:pt x="7551" y="1"/>
                      <a:pt x="6924" y="194"/>
                      <a:pt x="6189" y="390"/>
                    </a:cubicBezTo>
                    <a:cubicBezTo>
                      <a:pt x="5635" y="540"/>
                      <a:pt x="5017" y="689"/>
                      <a:pt x="4559" y="762"/>
                    </a:cubicBezTo>
                    <a:cubicBezTo>
                      <a:pt x="3494" y="931"/>
                      <a:pt x="3640" y="1911"/>
                      <a:pt x="3511" y="3187"/>
                    </a:cubicBezTo>
                    <a:cubicBezTo>
                      <a:pt x="3381" y="4462"/>
                      <a:pt x="1449" y="5435"/>
                      <a:pt x="1785" y="6789"/>
                    </a:cubicBezTo>
                    <a:cubicBezTo>
                      <a:pt x="2123" y="8143"/>
                      <a:pt x="2992" y="8268"/>
                      <a:pt x="2781" y="9258"/>
                    </a:cubicBezTo>
                    <a:cubicBezTo>
                      <a:pt x="2625" y="9979"/>
                      <a:pt x="1183" y="11591"/>
                      <a:pt x="450" y="12791"/>
                    </a:cubicBezTo>
                    <a:cubicBezTo>
                      <a:pt x="176" y="13240"/>
                      <a:pt x="1" y="13633"/>
                      <a:pt x="28" y="13900"/>
                    </a:cubicBezTo>
                    <a:cubicBezTo>
                      <a:pt x="128" y="14886"/>
                      <a:pt x="3302" y="16250"/>
                      <a:pt x="4187" y="16446"/>
                    </a:cubicBezTo>
                    <a:cubicBezTo>
                      <a:pt x="4187" y="16446"/>
                      <a:pt x="4369" y="11428"/>
                      <a:pt x="4802" y="9847"/>
                    </a:cubicBezTo>
                    <a:cubicBezTo>
                      <a:pt x="5339" y="7881"/>
                      <a:pt x="5092" y="7037"/>
                      <a:pt x="5790" y="5560"/>
                    </a:cubicBezTo>
                    <a:cubicBezTo>
                      <a:pt x="6488" y="4084"/>
                      <a:pt x="5059" y="1957"/>
                      <a:pt x="75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500;p28"/>
              <p:cNvSpPr/>
              <p:nvPr/>
            </p:nvSpPr>
            <p:spPr>
              <a:xfrm>
                <a:off x="206475" y="1464025"/>
                <a:ext cx="43725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854" extrusionOk="0">
                    <a:moveTo>
                      <a:pt x="1662" y="1"/>
                    </a:moveTo>
                    <a:cubicBezTo>
                      <a:pt x="1617" y="1"/>
                      <a:pt x="1568" y="29"/>
                      <a:pt x="1563" y="86"/>
                    </a:cubicBezTo>
                    <a:cubicBezTo>
                      <a:pt x="1459" y="1122"/>
                      <a:pt x="916" y="2068"/>
                      <a:pt x="78" y="2682"/>
                    </a:cubicBezTo>
                    <a:cubicBezTo>
                      <a:pt x="0" y="2737"/>
                      <a:pt x="49" y="2854"/>
                      <a:pt x="121" y="2854"/>
                    </a:cubicBezTo>
                    <a:cubicBezTo>
                      <a:pt x="136" y="2854"/>
                      <a:pt x="152" y="2849"/>
                      <a:pt x="168" y="2837"/>
                    </a:cubicBezTo>
                    <a:cubicBezTo>
                      <a:pt x="1062" y="2181"/>
                      <a:pt x="1630" y="1189"/>
                      <a:pt x="1743" y="86"/>
                    </a:cubicBezTo>
                    <a:cubicBezTo>
                      <a:pt x="1749" y="29"/>
                      <a:pt x="1707" y="1"/>
                      <a:pt x="1662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501;p28"/>
              <p:cNvSpPr/>
              <p:nvPr/>
            </p:nvSpPr>
            <p:spPr>
              <a:xfrm>
                <a:off x="213225" y="1616550"/>
                <a:ext cx="495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65" extrusionOk="0">
                    <a:moveTo>
                      <a:pt x="127" y="0"/>
                    </a:moveTo>
                    <a:cubicBezTo>
                      <a:pt x="50" y="0"/>
                      <a:pt x="0" y="118"/>
                      <a:pt x="82" y="170"/>
                    </a:cubicBezTo>
                    <a:cubicBezTo>
                      <a:pt x="509" y="433"/>
                      <a:pt x="979" y="564"/>
                      <a:pt x="1467" y="564"/>
                    </a:cubicBezTo>
                    <a:cubicBezTo>
                      <a:pt x="1601" y="564"/>
                      <a:pt x="1737" y="554"/>
                      <a:pt x="1874" y="534"/>
                    </a:cubicBezTo>
                    <a:cubicBezTo>
                      <a:pt x="1982" y="518"/>
                      <a:pt x="1943" y="360"/>
                      <a:pt x="1842" y="360"/>
                    </a:cubicBezTo>
                    <a:cubicBezTo>
                      <a:pt x="1836" y="360"/>
                      <a:pt x="1831" y="361"/>
                      <a:pt x="1826" y="362"/>
                    </a:cubicBezTo>
                    <a:cubicBezTo>
                      <a:pt x="1705" y="379"/>
                      <a:pt x="1586" y="388"/>
                      <a:pt x="1467" y="388"/>
                    </a:cubicBezTo>
                    <a:cubicBezTo>
                      <a:pt x="1010" y="388"/>
                      <a:pt x="570" y="260"/>
                      <a:pt x="172" y="14"/>
                    </a:cubicBezTo>
                    <a:cubicBezTo>
                      <a:pt x="157" y="5"/>
                      <a:pt x="141" y="0"/>
                      <a:pt x="127" y="0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502;p28"/>
              <p:cNvSpPr/>
              <p:nvPr/>
            </p:nvSpPr>
            <p:spPr>
              <a:xfrm>
                <a:off x="150275" y="1412075"/>
                <a:ext cx="188800" cy="411150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6446" extrusionOk="0">
                    <a:moveTo>
                      <a:pt x="7551" y="1"/>
                    </a:moveTo>
                    <a:cubicBezTo>
                      <a:pt x="7551" y="1"/>
                      <a:pt x="6924" y="194"/>
                      <a:pt x="6189" y="390"/>
                    </a:cubicBezTo>
                    <a:cubicBezTo>
                      <a:pt x="5708" y="1042"/>
                      <a:pt x="5100" y="2114"/>
                      <a:pt x="5244" y="3227"/>
                    </a:cubicBezTo>
                    <a:cubicBezTo>
                      <a:pt x="5476" y="5019"/>
                      <a:pt x="4369" y="6256"/>
                      <a:pt x="4344" y="7591"/>
                    </a:cubicBezTo>
                    <a:cubicBezTo>
                      <a:pt x="4319" y="8926"/>
                      <a:pt x="3128" y="14169"/>
                      <a:pt x="3373" y="15220"/>
                    </a:cubicBezTo>
                    <a:cubicBezTo>
                      <a:pt x="3373" y="15220"/>
                      <a:pt x="1273" y="14236"/>
                      <a:pt x="450" y="12791"/>
                    </a:cubicBezTo>
                    <a:cubicBezTo>
                      <a:pt x="176" y="13240"/>
                      <a:pt x="1" y="13633"/>
                      <a:pt x="28" y="13900"/>
                    </a:cubicBezTo>
                    <a:cubicBezTo>
                      <a:pt x="128" y="14886"/>
                      <a:pt x="3302" y="16250"/>
                      <a:pt x="4187" y="16446"/>
                    </a:cubicBezTo>
                    <a:cubicBezTo>
                      <a:pt x="4187" y="16446"/>
                      <a:pt x="4369" y="11428"/>
                      <a:pt x="4802" y="9847"/>
                    </a:cubicBezTo>
                    <a:cubicBezTo>
                      <a:pt x="5339" y="7881"/>
                      <a:pt x="5092" y="7037"/>
                      <a:pt x="5790" y="5560"/>
                    </a:cubicBezTo>
                    <a:cubicBezTo>
                      <a:pt x="6488" y="4084"/>
                      <a:pt x="5059" y="1959"/>
                      <a:pt x="7551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503;p28"/>
              <p:cNvSpPr/>
              <p:nvPr/>
            </p:nvSpPr>
            <p:spPr>
              <a:xfrm>
                <a:off x="458700" y="1456625"/>
                <a:ext cx="256400" cy="48500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9400" extrusionOk="0">
                    <a:moveTo>
                      <a:pt x="2952" y="1"/>
                    </a:moveTo>
                    <a:cubicBezTo>
                      <a:pt x="2952" y="1"/>
                      <a:pt x="1092" y="3643"/>
                      <a:pt x="885" y="6258"/>
                    </a:cubicBezTo>
                    <a:cubicBezTo>
                      <a:pt x="787" y="7486"/>
                      <a:pt x="4251" y="10282"/>
                      <a:pt x="4217" y="10697"/>
                    </a:cubicBezTo>
                    <a:cubicBezTo>
                      <a:pt x="4174" y="11226"/>
                      <a:pt x="2364" y="13029"/>
                      <a:pt x="1182" y="14332"/>
                    </a:cubicBezTo>
                    <a:cubicBezTo>
                      <a:pt x="0" y="15634"/>
                      <a:pt x="783" y="16018"/>
                      <a:pt x="1333" y="17773"/>
                    </a:cubicBezTo>
                    <a:cubicBezTo>
                      <a:pt x="1658" y="18807"/>
                      <a:pt x="2193" y="19400"/>
                      <a:pt x="2880" y="19400"/>
                    </a:cubicBezTo>
                    <a:cubicBezTo>
                      <a:pt x="3359" y="19400"/>
                      <a:pt x="3912" y="19112"/>
                      <a:pt x="4518" y="18485"/>
                    </a:cubicBezTo>
                    <a:cubicBezTo>
                      <a:pt x="5676" y="17284"/>
                      <a:pt x="6729" y="15899"/>
                      <a:pt x="8582" y="13662"/>
                    </a:cubicBezTo>
                    <a:cubicBezTo>
                      <a:pt x="8889" y="13290"/>
                      <a:pt x="9150" y="12970"/>
                      <a:pt x="9361" y="12674"/>
                    </a:cubicBezTo>
                    <a:cubicBezTo>
                      <a:pt x="10200" y="11497"/>
                      <a:pt x="10255" y="10727"/>
                      <a:pt x="9402" y="8823"/>
                    </a:cubicBezTo>
                    <a:cubicBezTo>
                      <a:pt x="9179" y="8324"/>
                      <a:pt x="8893" y="7746"/>
                      <a:pt x="8542" y="7064"/>
                    </a:cubicBezTo>
                    <a:cubicBezTo>
                      <a:pt x="6430" y="2949"/>
                      <a:pt x="2952" y="1"/>
                      <a:pt x="29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504;p28"/>
              <p:cNvSpPr/>
              <p:nvPr/>
            </p:nvSpPr>
            <p:spPr>
              <a:xfrm>
                <a:off x="663275" y="1677175"/>
                <a:ext cx="51825" cy="963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3853" extrusionOk="0">
                    <a:moveTo>
                      <a:pt x="1219" y="1"/>
                    </a:moveTo>
                    <a:lnTo>
                      <a:pt x="1219" y="1"/>
                    </a:lnTo>
                    <a:cubicBezTo>
                      <a:pt x="492" y="432"/>
                      <a:pt x="0" y="2682"/>
                      <a:pt x="1178" y="3852"/>
                    </a:cubicBezTo>
                    <a:cubicBezTo>
                      <a:pt x="2017" y="2675"/>
                      <a:pt x="2072" y="1905"/>
                      <a:pt x="1219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505;p28"/>
              <p:cNvSpPr/>
              <p:nvPr/>
            </p:nvSpPr>
            <p:spPr>
              <a:xfrm>
                <a:off x="473950" y="1459100"/>
                <a:ext cx="589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2694" extrusionOk="0">
                    <a:moveTo>
                      <a:pt x="2228" y="1"/>
                    </a:moveTo>
                    <a:cubicBezTo>
                      <a:pt x="2224" y="1"/>
                      <a:pt x="2220" y="1"/>
                      <a:pt x="2216" y="1"/>
                    </a:cubicBezTo>
                    <a:cubicBezTo>
                      <a:pt x="927" y="185"/>
                      <a:pt x="0" y="1315"/>
                      <a:pt x="62" y="2616"/>
                    </a:cubicBezTo>
                    <a:cubicBezTo>
                      <a:pt x="64" y="2668"/>
                      <a:pt x="105" y="2694"/>
                      <a:pt x="145" y="2694"/>
                    </a:cubicBezTo>
                    <a:cubicBezTo>
                      <a:pt x="185" y="2694"/>
                      <a:pt x="225" y="2668"/>
                      <a:pt x="223" y="2616"/>
                    </a:cubicBezTo>
                    <a:cubicBezTo>
                      <a:pt x="165" y="1381"/>
                      <a:pt x="1038" y="331"/>
                      <a:pt x="2260" y="157"/>
                    </a:cubicBezTo>
                    <a:cubicBezTo>
                      <a:pt x="2357" y="144"/>
                      <a:pt x="2321" y="1"/>
                      <a:pt x="2228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506;p28"/>
              <p:cNvSpPr/>
              <p:nvPr/>
            </p:nvSpPr>
            <p:spPr>
              <a:xfrm>
                <a:off x="443700" y="1594675"/>
                <a:ext cx="5500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270" extrusionOk="0">
                    <a:moveTo>
                      <a:pt x="128" y="0"/>
                    </a:moveTo>
                    <a:cubicBezTo>
                      <a:pt x="61" y="0"/>
                      <a:pt x="1" y="90"/>
                      <a:pt x="61" y="155"/>
                    </a:cubicBezTo>
                    <a:cubicBezTo>
                      <a:pt x="711" y="851"/>
                      <a:pt x="1362" y="1547"/>
                      <a:pt x="2010" y="2242"/>
                    </a:cubicBezTo>
                    <a:lnTo>
                      <a:pt x="2012" y="2242"/>
                    </a:lnTo>
                    <a:cubicBezTo>
                      <a:pt x="2030" y="2261"/>
                      <a:pt x="2051" y="2270"/>
                      <a:pt x="2071" y="2270"/>
                    </a:cubicBezTo>
                    <a:cubicBezTo>
                      <a:pt x="2138" y="2270"/>
                      <a:pt x="2199" y="2180"/>
                      <a:pt x="2139" y="2115"/>
                    </a:cubicBezTo>
                    <a:cubicBezTo>
                      <a:pt x="1488" y="1419"/>
                      <a:pt x="838" y="724"/>
                      <a:pt x="188" y="28"/>
                    </a:cubicBezTo>
                    <a:cubicBezTo>
                      <a:pt x="170" y="8"/>
                      <a:pt x="149" y="0"/>
                      <a:pt x="128" y="0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507;p28"/>
              <p:cNvSpPr/>
              <p:nvPr/>
            </p:nvSpPr>
            <p:spPr>
              <a:xfrm>
                <a:off x="562375" y="1697725"/>
                <a:ext cx="586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142" extrusionOk="0">
                    <a:moveTo>
                      <a:pt x="2225" y="1"/>
                    </a:moveTo>
                    <a:cubicBezTo>
                      <a:pt x="2216" y="1"/>
                      <a:pt x="2207" y="2"/>
                      <a:pt x="2197" y="5"/>
                    </a:cubicBezTo>
                    <a:cubicBezTo>
                      <a:pt x="1453" y="237"/>
                      <a:pt x="747" y="562"/>
                      <a:pt x="83" y="974"/>
                    </a:cubicBezTo>
                    <a:cubicBezTo>
                      <a:pt x="1" y="1024"/>
                      <a:pt x="51" y="1142"/>
                      <a:pt x="129" y="1142"/>
                    </a:cubicBezTo>
                    <a:cubicBezTo>
                      <a:pt x="143" y="1142"/>
                      <a:pt x="159" y="1137"/>
                      <a:pt x="175" y="1128"/>
                    </a:cubicBezTo>
                    <a:cubicBezTo>
                      <a:pt x="823" y="725"/>
                      <a:pt x="1514" y="406"/>
                      <a:pt x="2245" y="178"/>
                    </a:cubicBezTo>
                    <a:cubicBezTo>
                      <a:pt x="2346" y="147"/>
                      <a:pt x="2315" y="1"/>
                      <a:pt x="2225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508;p28"/>
              <p:cNvSpPr/>
              <p:nvPr/>
            </p:nvSpPr>
            <p:spPr>
              <a:xfrm>
                <a:off x="580750" y="1695225"/>
                <a:ext cx="206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03" extrusionOk="0">
                    <a:moveTo>
                      <a:pt x="690" y="1"/>
                    </a:moveTo>
                    <a:cubicBezTo>
                      <a:pt x="669" y="1"/>
                      <a:pt x="648" y="8"/>
                      <a:pt x="629" y="25"/>
                    </a:cubicBezTo>
                    <a:cubicBezTo>
                      <a:pt x="420" y="215"/>
                      <a:pt x="228" y="422"/>
                      <a:pt x="54" y="644"/>
                    </a:cubicBezTo>
                    <a:cubicBezTo>
                      <a:pt x="0" y="713"/>
                      <a:pt x="60" y="803"/>
                      <a:pt x="122" y="803"/>
                    </a:cubicBezTo>
                    <a:cubicBezTo>
                      <a:pt x="143" y="803"/>
                      <a:pt x="163" y="793"/>
                      <a:pt x="180" y="771"/>
                    </a:cubicBezTo>
                    <a:cubicBezTo>
                      <a:pt x="355" y="548"/>
                      <a:pt x="547" y="341"/>
                      <a:pt x="758" y="151"/>
                    </a:cubicBezTo>
                    <a:lnTo>
                      <a:pt x="756" y="151"/>
                    </a:lnTo>
                    <a:cubicBezTo>
                      <a:pt x="823" y="90"/>
                      <a:pt x="761" y="1"/>
                      <a:pt x="690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509;p28"/>
              <p:cNvSpPr/>
              <p:nvPr/>
            </p:nvSpPr>
            <p:spPr>
              <a:xfrm>
                <a:off x="490675" y="1809575"/>
                <a:ext cx="7857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4684" extrusionOk="0">
                    <a:moveTo>
                      <a:pt x="144" y="0"/>
                    </a:moveTo>
                    <a:cubicBezTo>
                      <a:pt x="58" y="0"/>
                      <a:pt x="1" y="122"/>
                      <a:pt x="93" y="162"/>
                    </a:cubicBezTo>
                    <a:cubicBezTo>
                      <a:pt x="920" y="525"/>
                      <a:pt x="1627" y="1115"/>
                      <a:pt x="2128" y="1867"/>
                    </a:cubicBezTo>
                    <a:cubicBezTo>
                      <a:pt x="2368" y="2228"/>
                      <a:pt x="2560" y="2621"/>
                      <a:pt x="2692" y="3036"/>
                    </a:cubicBezTo>
                    <a:cubicBezTo>
                      <a:pt x="2840" y="3498"/>
                      <a:pt x="2999" y="4094"/>
                      <a:pt x="2759" y="4547"/>
                    </a:cubicBezTo>
                    <a:cubicBezTo>
                      <a:pt x="2722" y="4619"/>
                      <a:pt x="2785" y="4684"/>
                      <a:pt x="2845" y="4684"/>
                    </a:cubicBezTo>
                    <a:cubicBezTo>
                      <a:pt x="2872" y="4684"/>
                      <a:pt x="2898" y="4671"/>
                      <a:pt x="2915" y="4639"/>
                    </a:cubicBezTo>
                    <a:cubicBezTo>
                      <a:pt x="3143" y="4206"/>
                      <a:pt x="3055" y="3697"/>
                      <a:pt x="2938" y="3243"/>
                    </a:cubicBezTo>
                    <a:cubicBezTo>
                      <a:pt x="2821" y="2778"/>
                      <a:pt x="2629" y="2332"/>
                      <a:pt x="2377" y="1925"/>
                    </a:cubicBezTo>
                    <a:cubicBezTo>
                      <a:pt x="1859" y="1081"/>
                      <a:pt x="1092" y="406"/>
                      <a:pt x="183" y="9"/>
                    </a:cubicBezTo>
                    <a:cubicBezTo>
                      <a:pt x="169" y="3"/>
                      <a:pt x="156" y="0"/>
                      <a:pt x="144" y="0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510;p28"/>
              <p:cNvSpPr/>
              <p:nvPr/>
            </p:nvSpPr>
            <p:spPr>
              <a:xfrm>
                <a:off x="398950" y="1856475"/>
                <a:ext cx="12197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000" extrusionOk="0">
                    <a:moveTo>
                      <a:pt x="2980" y="1"/>
                    </a:moveTo>
                    <a:cubicBezTo>
                      <a:pt x="2917" y="1"/>
                      <a:pt x="2862" y="11"/>
                      <a:pt x="2820" y="35"/>
                    </a:cubicBezTo>
                    <a:cubicBezTo>
                      <a:pt x="2478" y="229"/>
                      <a:pt x="194" y="1489"/>
                      <a:pt x="35" y="1913"/>
                    </a:cubicBezTo>
                    <a:cubicBezTo>
                      <a:pt x="1" y="2004"/>
                      <a:pt x="64" y="2040"/>
                      <a:pt x="184" y="2040"/>
                    </a:cubicBezTo>
                    <a:cubicBezTo>
                      <a:pt x="621" y="2040"/>
                      <a:pt x="1809" y="1568"/>
                      <a:pt x="1809" y="1568"/>
                    </a:cubicBezTo>
                    <a:lnTo>
                      <a:pt x="1809" y="1568"/>
                    </a:lnTo>
                    <a:cubicBezTo>
                      <a:pt x="1809" y="1568"/>
                      <a:pt x="200" y="2731"/>
                      <a:pt x="464" y="2967"/>
                    </a:cubicBezTo>
                    <a:cubicBezTo>
                      <a:pt x="491" y="2990"/>
                      <a:pt x="535" y="3001"/>
                      <a:pt x="590" y="3001"/>
                    </a:cubicBezTo>
                    <a:cubicBezTo>
                      <a:pt x="1078" y="3001"/>
                      <a:pt x="2524" y="2174"/>
                      <a:pt x="2525" y="2174"/>
                    </a:cubicBezTo>
                    <a:lnTo>
                      <a:pt x="2525" y="2174"/>
                    </a:lnTo>
                    <a:cubicBezTo>
                      <a:pt x="2524" y="2174"/>
                      <a:pt x="1523" y="3108"/>
                      <a:pt x="1491" y="3390"/>
                    </a:cubicBezTo>
                    <a:cubicBezTo>
                      <a:pt x="1482" y="3465"/>
                      <a:pt x="1522" y="3496"/>
                      <a:pt x="1594" y="3496"/>
                    </a:cubicBezTo>
                    <a:cubicBezTo>
                      <a:pt x="1971" y="3496"/>
                      <a:pt x="3234" y="2650"/>
                      <a:pt x="3234" y="2650"/>
                    </a:cubicBezTo>
                    <a:lnTo>
                      <a:pt x="3234" y="2650"/>
                    </a:lnTo>
                    <a:cubicBezTo>
                      <a:pt x="3234" y="2650"/>
                      <a:pt x="2697" y="3761"/>
                      <a:pt x="2860" y="3945"/>
                    </a:cubicBezTo>
                    <a:cubicBezTo>
                      <a:pt x="2894" y="3983"/>
                      <a:pt x="2977" y="4000"/>
                      <a:pt x="3087" y="4000"/>
                    </a:cubicBezTo>
                    <a:cubicBezTo>
                      <a:pt x="3513" y="4000"/>
                      <a:pt x="4343" y="3752"/>
                      <a:pt x="4285" y="3550"/>
                    </a:cubicBezTo>
                    <a:cubicBezTo>
                      <a:pt x="4249" y="3424"/>
                      <a:pt x="4152" y="3390"/>
                      <a:pt x="4048" y="3390"/>
                    </a:cubicBezTo>
                    <a:cubicBezTo>
                      <a:pt x="3928" y="3390"/>
                      <a:pt x="3797" y="3435"/>
                      <a:pt x="3738" y="3435"/>
                    </a:cubicBezTo>
                    <a:cubicBezTo>
                      <a:pt x="3727" y="3435"/>
                      <a:pt x="3719" y="3434"/>
                      <a:pt x="3714" y="3431"/>
                    </a:cubicBezTo>
                    <a:cubicBezTo>
                      <a:pt x="3647" y="3387"/>
                      <a:pt x="4773" y="3059"/>
                      <a:pt x="4826" y="2629"/>
                    </a:cubicBezTo>
                    <a:cubicBezTo>
                      <a:pt x="4878" y="2199"/>
                      <a:pt x="4285" y="521"/>
                      <a:pt x="4285" y="521"/>
                    </a:cubicBezTo>
                    <a:lnTo>
                      <a:pt x="4284" y="521"/>
                    </a:lnTo>
                    <a:cubicBezTo>
                      <a:pt x="4284" y="521"/>
                      <a:pt x="3423" y="1"/>
                      <a:pt x="2980" y="1"/>
                    </a:cubicBezTo>
                    <a:close/>
                  </a:path>
                </a:pathLst>
              </a:custGeom>
              <a:solidFill>
                <a:srgbClr val="D1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511;p28"/>
              <p:cNvSpPr/>
              <p:nvPr/>
            </p:nvSpPr>
            <p:spPr>
              <a:xfrm>
                <a:off x="395250" y="1133725"/>
                <a:ext cx="141800" cy="105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4208" extrusionOk="0">
                    <a:moveTo>
                      <a:pt x="2797" y="1"/>
                    </a:moveTo>
                    <a:cubicBezTo>
                      <a:pt x="1018" y="1"/>
                      <a:pt x="0" y="2471"/>
                      <a:pt x="1658" y="3682"/>
                    </a:cubicBezTo>
                    <a:cubicBezTo>
                      <a:pt x="1734" y="3740"/>
                      <a:pt x="1817" y="3795"/>
                      <a:pt x="1901" y="3853"/>
                    </a:cubicBezTo>
                    <a:cubicBezTo>
                      <a:pt x="2273" y="4100"/>
                      <a:pt x="2628" y="4207"/>
                      <a:pt x="2954" y="4207"/>
                    </a:cubicBezTo>
                    <a:cubicBezTo>
                      <a:pt x="4754" y="4207"/>
                      <a:pt x="5671" y="955"/>
                      <a:pt x="3609" y="166"/>
                    </a:cubicBezTo>
                    <a:cubicBezTo>
                      <a:pt x="3570" y="151"/>
                      <a:pt x="3532" y="137"/>
                      <a:pt x="3495" y="124"/>
                    </a:cubicBezTo>
                    <a:cubicBezTo>
                      <a:pt x="3253" y="39"/>
                      <a:pt x="3019" y="1"/>
                      <a:pt x="2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512;p28"/>
              <p:cNvSpPr/>
              <p:nvPr/>
            </p:nvSpPr>
            <p:spPr>
              <a:xfrm>
                <a:off x="339525" y="1308725"/>
                <a:ext cx="89750" cy="131550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262" extrusionOk="0">
                    <a:moveTo>
                      <a:pt x="3263" y="1"/>
                    </a:moveTo>
                    <a:lnTo>
                      <a:pt x="724" y="1259"/>
                    </a:lnTo>
                    <a:lnTo>
                      <a:pt x="530" y="2057"/>
                    </a:lnTo>
                    <a:lnTo>
                      <a:pt x="254" y="3197"/>
                    </a:lnTo>
                    <a:lnTo>
                      <a:pt x="0" y="4240"/>
                    </a:lnTo>
                    <a:cubicBezTo>
                      <a:pt x="218" y="5007"/>
                      <a:pt x="758" y="5261"/>
                      <a:pt x="1358" y="5261"/>
                    </a:cubicBezTo>
                    <a:cubicBezTo>
                      <a:pt x="2289" y="5261"/>
                      <a:pt x="3362" y="4649"/>
                      <a:pt x="3589" y="4394"/>
                    </a:cubicBezTo>
                    <a:lnTo>
                      <a:pt x="3263" y="1"/>
                    </a:lnTo>
                    <a:close/>
                  </a:path>
                </a:pathLst>
              </a:custGeom>
              <a:solidFill>
                <a:srgbClr val="D1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513;p28"/>
              <p:cNvSpPr/>
              <p:nvPr/>
            </p:nvSpPr>
            <p:spPr>
              <a:xfrm>
                <a:off x="342200" y="1340950"/>
                <a:ext cx="6347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2513" extrusionOk="0">
                    <a:moveTo>
                      <a:pt x="2539" y="1"/>
                    </a:moveTo>
                    <a:lnTo>
                      <a:pt x="423" y="768"/>
                    </a:lnTo>
                    <a:lnTo>
                      <a:pt x="1" y="2508"/>
                    </a:lnTo>
                    <a:cubicBezTo>
                      <a:pt x="16" y="2511"/>
                      <a:pt x="32" y="2512"/>
                      <a:pt x="49" y="2512"/>
                    </a:cubicBezTo>
                    <a:cubicBezTo>
                      <a:pt x="422" y="2512"/>
                      <a:pt x="1430" y="1842"/>
                      <a:pt x="2539" y="1"/>
                    </a:cubicBez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514;p28"/>
              <p:cNvSpPr/>
              <p:nvPr/>
            </p:nvSpPr>
            <p:spPr>
              <a:xfrm>
                <a:off x="302275" y="1200750"/>
                <a:ext cx="175950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6576" extrusionOk="0">
                    <a:moveTo>
                      <a:pt x="2779" y="0"/>
                    </a:moveTo>
                    <a:cubicBezTo>
                      <a:pt x="2006" y="0"/>
                      <a:pt x="1250" y="266"/>
                      <a:pt x="667" y="777"/>
                    </a:cubicBezTo>
                    <a:cubicBezTo>
                      <a:pt x="641" y="800"/>
                      <a:pt x="616" y="823"/>
                      <a:pt x="591" y="848"/>
                    </a:cubicBezTo>
                    <a:lnTo>
                      <a:pt x="589" y="848"/>
                    </a:lnTo>
                    <a:cubicBezTo>
                      <a:pt x="196" y="1375"/>
                      <a:pt x="545" y="2190"/>
                      <a:pt x="332" y="3606"/>
                    </a:cubicBezTo>
                    <a:cubicBezTo>
                      <a:pt x="1" y="5827"/>
                      <a:pt x="702" y="6575"/>
                      <a:pt x="2310" y="6575"/>
                    </a:cubicBezTo>
                    <a:cubicBezTo>
                      <a:pt x="2351" y="6575"/>
                      <a:pt x="2392" y="6575"/>
                      <a:pt x="2434" y="6574"/>
                    </a:cubicBezTo>
                    <a:cubicBezTo>
                      <a:pt x="2902" y="6564"/>
                      <a:pt x="3831" y="6263"/>
                      <a:pt x="4400" y="5595"/>
                    </a:cubicBezTo>
                    <a:cubicBezTo>
                      <a:pt x="5039" y="4849"/>
                      <a:pt x="5283" y="4596"/>
                      <a:pt x="5563" y="3806"/>
                    </a:cubicBezTo>
                    <a:cubicBezTo>
                      <a:pt x="5964" y="2670"/>
                      <a:pt x="7038" y="199"/>
                      <a:pt x="2935" y="4"/>
                    </a:cubicBezTo>
                    <a:cubicBezTo>
                      <a:pt x="2883" y="1"/>
                      <a:pt x="2831" y="0"/>
                      <a:pt x="2779" y="0"/>
                    </a:cubicBezTo>
                    <a:close/>
                  </a:path>
                </a:pathLst>
              </a:custGeom>
              <a:solidFill>
                <a:srgbClr val="D1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515;p28"/>
              <p:cNvSpPr/>
              <p:nvPr/>
            </p:nvSpPr>
            <p:spPr>
              <a:xfrm>
                <a:off x="334000" y="1276350"/>
                <a:ext cx="156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132" extrusionOk="0">
                    <a:moveTo>
                      <a:pt x="549" y="0"/>
                    </a:moveTo>
                    <a:cubicBezTo>
                      <a:pt x="514" y="0"/>
                      <a:pt x="484" y="26"/>
                      <a:pt x="478" y="62"/>
                    </a:cubicBezTo>
                    <a:lnTo>
                      <a:pt x="423" y="457"/>
                    </a:lnTo>
                    <a:lnTo>
                      <a:pt x="62" y="534"/>
                    </a:lnTo>
                    <a:cubicBezTo>
                      <a:pt x="35" y="540"/>
                      <a:pt x="14" y="561"/>
                      <a:pt x="7" y="586"/>
                    </a:cubicBezTo>
                    <a:cubicBezTo>
                      <a:pt x="1" y="613"/>
                      <a:pt x="8" y="642"/>
                      <a:pt x="30" y="659"/>
                    </a:cubicBezTo>
                    <a:cubicBezTo>
                      <a:pt x="158" y="774"/>
                      <a:pt x="381" y="995"/>
                      <a:pt x="423" y="1089"/>
                    </a:cubicBezTo>
                    <a:cubicBezTo>
                      <a:pt x="432" y="1112"/>
                      <a:pt x="455" y="1127"/>
                      <a:pt x="478" y="1131"/>
                    </a:cubicBezTo>
                    <a:cubicBezTo>
                      <a:pt x="482" y="1131"/>
                      <a:pt x="485" y="1131"/>
                      <a:pt x="488" y="1131"/>
                    </a:cubicBezTo>
                    <a:cubicBezTo>
                      <a:pt x="499" y="1131"/>
                      <a:pt x="509" y="1129"/>
                      <a:pt x="519" y="1125"/>
                    </a:cubicBezTo>
                    <a:cubicBezTo>
                      <a:pt x="553" y="1110"/>
                      <a:pt x="571" y="1067"/>
                      <a:pt x="553" y="1031"/>
                    </a:cubicBezTo>
                    <a:cubicBezTo>
                      <a:pt x="507" y="924"/>
                      <a:pt x="338" y="753"/>
                      <a:pt x="227" y="647"/>
                    </a:cubicBezTo>
                    <a:lnTo>
                      <a:pt x="501" y="588"/>
                    </a:lnTo>
                    <a:cubicBezTo>
                      <a:pt x="530" y="580"/>
                      <a:pt x="553" y="557"/>
                      <a:pt x="557" y="528"/>
                    </a:cubicBezTo>
                    <a:lnTo>
                      <a:pt x="620" y="81"/>
                    </a:lnTo>
                    <a:cubicBezTo>
                      <a:pt x="626" y="43"/>
                      <a:pt x="599" y="7"/>
                      <a:pt x="559" y="1"/>
                    </a:cubicBezTo>
                    <a:cubicBezTo>
                      <a:pt x="556" y="0"/>
                      <a:pt x="552" y="0"/>
                      <a:pt x="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516;p28"/>
              <p:cNvSpPr/>
              <p:nvPr/>
            </p:nvSpPr>
            <p:spPr>
              <a:xfrm>
                <a:off x="362500" y="1273900"/>
                <a:ext cx="78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05" extrusionOk="0">
                    <a:moveTo>
                      <a:pt x="151" y="1"/>
                    </a:moveTo>
                    <a:cubicBezTo>
                      <a:pt x="150" y="1"/>
                      <a:pt x="148" y="1"/>
                      <a:pt x="146" y="1"/>
                    </a:cubicBezTo>
                    <a:cubicBezTo>
                      <a:pt x="64" y="5"/>
                      <a:pt x="0" y="99"/>
                      <a:pt x="6" y="210"/>
                    </a:cubicBezTo>
                    <a:cubicBezTo>
                      <a:pt x="12" y="319"/>
                      <a:pt x="82" y="404"/>
                      <a:pt x="162" y="404"/>
                    </a:cubicBezTo>
                    <a:cubicBezTo>
                      <a:pt x="164" y="404"/>
                      <a:pt x="165" y="404"/>
                      <a:pt x="167" y="404"/>
                    </a:cubicBezTo>
                    <a:cubicBezTo>
                      <a:pt x="252" y="400"/>
                      <a:pt x="315" y="306"/>
                      <a:pt x="309" y="195"/>
                    </a:cubicBezTo>
                    <a:cubicBezTo>
                      <a:pt x="302" y="86"/>
                      <a:pt x="233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517;p28"/>
              <p:cNvSpPr/>
              <p:nvPr/>
            </p:nvSpPr>
            <p:spPr>
              <a:xfrm>
                <a:off x="328925" y="1273150"/>
                <a:ext cx="790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04" extrusionOk="0">
                    <a:moveTo>
                      <a:pt x="156" y="0"/>
                    </a:moveTo>
                    <a:cubicBezTo>
                      <a:pt x="153" y="0"/>
                      <a:pt x="151" y="0"/>
                      <a:pt x="148" y="0"/>
                    </a:cubicBezTo>
                    <a:cubicBezTo>
                      <a:pt x="64" y="4"/>
                      <a:pt x="0" y="98"/>
                      <a:pt x="8" y="209"/>
                    </a:cubicBezTo>
                    <a:cubicBezTo>
                      <a:pt x="14" y="318"/>
                      <a:pt x="82" y="403"/>
                      <a:pt x="164" y="403"/>
                    </a:cubicBezTo>
                    <a:cubicBezTo>
                      <a:pt x="166" y="403"/>
                      <a:pt x="167" y="403"/>
                      <a:pt x="169" y="403"/>
                    </a:cubicBezTo>
                    <a:cubicBezTo>
                      <a:pt x="252" y="397"/>
                      <a:pt x="315" y="303"/>
                      <a:pt x="309" y="194"/>
                    </a:cubicBezTo>
                    <a:cubicBezTo>
                      <a:pt x="304" y="86"/>
                      <a:pt x="235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518;p28"/>
              <p:cNvSpPr/>
              <p:nvPr/>
            </p:nvSpPr>
            <p:spPr>
              <a:xfrm>
                <a:off x="335650" y="1333750"/>
                <a:ext cx="155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214" extrusionOk="0">
                    <a:moveTo>
                      <a:pt x="514" y="0"/>
                    </a:moveTo>
                    <a:cubicBezTo>
                      <a:pt x="499" y="0"/>
                      <a:pt x="484" y="5"/>
                      <a:pt x="470" y="16"/>
                    </a:cubicBezTo>
                    <a:cubicBezTo>
                      <a:pt x="423" y="54"/>
                      <a:pt x="370" y="69"/>
                      <a:pt x="317" y="69"/>
                    </a:cubicBezTo>
                    <a:cubicBezTo>
                      <a:pt x="253" y="69"/>
                      <a:pt x="188" y="48"/>
                      <a:pt x="127" y="22"/>
                    </a:cubicBezTo>
                    <a:cubicBezTo>
                      <a:pt x="116" y="18"/>
                      <a:pt x="106" y="15"/>
                      <a:pt x="97" y="15"/>
                    </a:cubicBezTo>
                    <a:cubicBezTo>
                      <a:pt x="30" y="15"/>
                      <a:pt x="1" y="126"/>
                      <a:pt x="77" y="158"/>
                    </a:cubicBezTo>
                    <a:cubicBezTo>
                      <a:pt x="155" y="193"/>
                      <a:pt x="237" y="214"/>
                      <a:pt x="318" y="214"/>
                    </a:cubicBezTo>
                    <a:cubicBezTo>
                      <a:pt x="404" y="214"/>
                      <a:pt x="488" y="189"/>
                      <a:pt x="564" y="130"/>
                    </a:cubicBezTo>
                    <a:cubicBezTo>
                      <a:pt x="623" y="82"/>
                      <a:pt x="573" y="0"/>
                      <a:pt x="514" y="0"/>
                    </a:cubicBezTo>
                    <a:close/>
                  </a:path>
                </a:pathLst>
              </a:custGeom>
              <a:solidFill>
                <a:srgbClr val="994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519;p28"/>
              <p:cNvSpPr/>
              <p:nvPr/>
            </p:nvSpPr>
            <p:spPr>
              <a:xfrm>
                <a:off x="367000" y="1291825"/>
                <a:ext cx="217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48" extrusionOk="0">
                    <a:moveTo>
                      <a:pt x="386" y="1"/>
                    </a:moveTo>
                    <a:cubicBezTo>
                      <a:pt x="183" y="1"/>
                      <a:pt x="21" y="78"/>
                      <a:pt x="10" y="188"/>
                    </a:cubicBezTo>
                    <a:cubicBezTo>
                      <a:pt x="1" y="310"/>
                      <a:pt x="181" y="425"/>
                      <a:pt x="415" y="445"/>
                    </a:cubicBezTo>
                    <a:cubicBezTo>
                      <a:pt x="438" y="446"/>
                      <a:pt x="460" y="447"/>
                      <a:pt x="482" y="447"/>
                    </a:cubicBezTo>
                    <a:cubicBezTo>
                      <a:pt x="686" y="447"/>
                      <a:pt x="848" y="370"/>
                      <a:pt x="858" y="260"/>
                    </a:cubicBezTo>
                    <a:cubicBezTo>
                      <a:pt x="868" y="138"/>
                      <a:pt x="687" y="23"/>
                      <a:pt x="453" y="3"/>
                    </a:cubicBezTo>
                    <a:cubicBezTo>
                      <a:pt x="430" y="2"/>
                      <a:pt x="408" y="1"/>
                      <a:pt x="386" y="1"/>
                    </a:cubicBezTo>
                    <a:close/>
                  </a:path>
                </a:pathLst>
              </a:custGeom>
              <a:solidFill>
                <a:srgbClr val="994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520;p28"/>
              <p:cNvSpPr/>
              <p:nvPr/>
            </p:nvSpPr>
            <p:spPr>
              <a:xfrm>
                <a:off x="309550" y="1289775"/>
                <a:ext cx="183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448" extrusionOk="0">
                    <a:moveTo>
                      <a:pt x="249" y="0"/>
                    </a:moveTo>
                    <a:cubicBezTo>
                      <a:pt x="173" y="0"/>
                      <a:pt x="102" y="10"/>
                      <a:pt x="43" y="30"/>
                    </a:cubicBezTo>
                    <a:cubicBezTo>
                      <a:pt x="43" y="36"/>
                      <a:pt x="43" y="39"/>
                      <a:pt x="41" y="43"/>
                    </a:cubicBezTo>
                    <a:cubicBezTo>
                      <a:pt x="25" y="153"/>
                      <a:pt x="12" y="260"/>
                      <a:pt x="0" y="364"/>
                    </a:cubicBezTo>
                    <a:cubicBezTo>
                      <a:pt x="71" y="406"/>
                      <a:pt x="169" y="436"/>
                      <a:pt x="281" y="444"/>
                    </a:cubicBezTo>
                    <a:cubicBezTo>
                      <a:pt x="305" y="446"/>
                      <a:pt x="329" y="447"/>
                      <a:pt x="353" y="447"/>
                    </a:cubicBezTo>
                    <a:cubicBezTo>
                      <a:pt x="554" y="447"/>
                      <a:pt x="713" y="370"/>
                      <a:pt x="722" y="260"/>
                    </a:cubicBezTo>
                    <a:cubicBezTo>
                      <a:pt x="733" y="139"/>
                      <a:pt x="551" y="24"/>
                      <a:pt x="317" y="3"/>
                    </a:cubicBezTo>
                    <a:cubicBezTo>
                      <a:pt x="294" y="1"/>
                      <a:pt x="272" y="0"/>
                      <a:pt x="249" y="0"/>
                    </a:cubicBezTo>
                    <a:close/>
                  </a:path>
                </a:pathLst>
              </a:custGeom>
              <a:solidFill>
                <a:srgbClr val="994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521;p28"/>
              <p:cNvSpPr/>
              <p:nvPr/>
            </p:nvSpPr>
            <p:spPr>
              <a:xfrm>
                <a:off x="301400" y="1186300"/>
                <a:ext cx="161300" cy="121875"/>
              </a:xfrm>
              <a:custGeom>
                <a:avLst/>
                <a:gdLst/>
                <a:ahLst/>
                <a:cxnLst/>
                <a:rect l="l" t="t" r="r" b="b"/>
                <a:pathLst>
                  <a:path w="6452" h="4875" extrusionOk="0">
                    <a:moveTo>
                      <a:pt x="2848" y="0"/>
                    </a:moveTo>
                    <a:cubicBezTo>
                      <a:pt x="2057" y="0"/>
                      <a:pt x="1247" y="257"/>
                      <a:pt x="526" y="923"/>
                    </a:cubicBezTo>
                    <a:cubicBezTo>
                      <a:pt x="1" y="1521"/>
                      <a:pt x="278" y="2768"/>
                      <a:pt x="394" y="2768"/>
                    </a:cubicBezTo>
                    <a:cubicBezTo>
                      <a:pt x="413" y="2768"/>
                      <a:pt x="428" y="2736"/>
                      <a:pt x="434" y="2663"/>
                    </a:cubicBezTo>
                    <a:cubicBezTo>
                      <a:pt x="520" y="1673"/>
                      <a:pt x="997" y="1098"/>
                      <a:pt x="1310" y="1098"/>
                    </a:cubicBezTo>
                    <a:cubicBezTo>
                      <a:pt x="1387" y="1098"/>
                      <a:pt x="1453" y="1132"/>
                      <a:pt x="1502" y="1203"/>
                    </a:cubicBezTo>
                    <a:cubicBezTo>
                      <a:pt x="1502" y="1203"/>
                      <a:pt x="3400" y="3506"/>
                      <a:pt x="4760" y="3506"/>
                    </a:cubicBezTo>
                    <a:cubicBezTo>
                      <a:pt x="4773" y="3506"/>
                      <a:pt x="4787" y="3506"/>
                      <a:pt x="4800" y="3505"/>
                    </a:cubicBezTo>
                    <a:cubicBezTo>
                      <a:pt x="4800" y="3505"/>
                      <a:pt x="5013" y="4533"/>
                      <a:pt x="5765" y="4875"/>
                    </a:cubicBezTo>
                    <a:cubicBezTo>
                      <a:pt x="6344" y="3758"/>
                      <a:pt x="6451" y="2289"/>
                      <a:pt x="5861" y="1171"/>
                    </a:cubicBezTo>
                    <a:cubicBezTo>
                      <a:pt x="5127" y="552"/>
                      <a:pt x="4008" y="0"/>
                      <a:pt x="2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522;p28"/>
              <p:cNvSpPr/>
              <p:nvPr/>
            </p:nvSpPr>
            <p:spPr>
              <a:xfrm>
                <a:off x="417675" y="1166375"/>
                <a:ext cx="66825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2817" extrusionOk="0">
                    <a:moveTo>
                      <a:pt x="129" y="0"/>
                    </a:moveTo>
                    <a:cubicBezTo>
                      <a:pt x="35" y="0"/>
                      <a:pt x="1" y="144"/>
                      <a:pt x="99" y="163"/>
                    </a:cubicBezTo>
                    <a:lnTo>
                      <a:pt x="101" y="163"/>
                    </a:lnTo>
                    <a:cubicBezTo>
                      <a:pt x="1340" y="379"/>
                      <a:pt x="2437" y="1444"/>
                      <a:pt x="2504" y="2737"/>
                    </a:cubicBezTo>
                    <a:cubicBezTo>
                      <a:pt x="2507" y="2790"/>
                      <a:pt x="2550" y="2817"/>
                      <a:pt x="2592" y="2817"/>
                    </a:cubicBezTo>
                    <a:cubicBezTo>
                      <a:pt x="2633" y="2817"/>
                      <a:pt x="2672" y="2790"/>
                      <a:pt x="2669" y="2737"/>
                    </a:cubicBezTo>
                    <a:cubicBezTo>
                      <a:pt x="2600" y="1375"/>
                      <a:pt x="1459" y="232"/>
                      <a:pt x="145" y="1"/>
                    </a:cubicBezTo>
                    <a:cubicBezTo>
                      <a:pt x="140" y="0"/>
                      <a:pt x="134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523;p28"/>
              <p:cNvSpPr/>
              <p:nvPr/>
            </p:nvSpPr>
            <p:spPr>
              <a:xfrm>
                <a:off x="358975" y="1257525"/>
                <a:ext cx="2452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981" h="616" extrusionOk="0">
                    <a:moveTo>
                      <a:pt x="348" y="1"/>
                    </a:moveTo>
                    <a:cubicBezTo>
                      <a:pt x="287" y="1"/>
                      <a:pt x="226" y="9"/>
                      <a:pt x="164" y="27"/>
                    </a:cubicBezTo>
                    <a:cubicBezTo>
                      <a:pt x="0" y="74"/>
                      <a:pt x="29" y="321"/>
                      <a:pt x="176" y="321"/>
                    </a:cubicBezTo>
                    <a:cubicBezTo>
                      <a:pt x="189" y="321"/>
                      <a:pt x="203" y="319"/>
                      <a:pt x="218" y="315"/>
                    </a:cubicBezTo>
                    <a:cubicBezTo>
                      <a:pt x="259" y="303"/>
                      <a:pt x="302" y="297"/>
                      <a:pt x="346" y="297"/>
                    </a:cubicBezTo>
                    <a:cubicBezTo>
                      <a:pt x="484" y="297"/>
                      <a:pt x="621" y="359"/>
                      <a:pt x="663" y="505"/>
                    </a:cubicBezTo>
                    <a:cubicBezTo>
                      <a:pt x="685" y="581"/>
                      <a:pt x="751" y="616"/>
                      <a:pt x="815" y="616"/>
                    </a:cubicBezTo>
                    <a:cubicBezTo>
                      <a:pt x="899" y="616"/>
                      <a:pt x="980" y="555"/>
                      <a:pt x="951" y="451"/>
                    </a:cubicBezTo>
                    <a:cubicBezTo>
                      <a:pt x="869" y="174"/>
                      <a:pt x="621" y="1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524;p28"/>
              <p:cNvSpPr/>
              <p:nvPr/>
            </p:nvSpPr>
            <p:spPr>
              <a:xfrm>
                <a:off x="314700" y="1253300"/>
                <a:ext cx="25850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598" extrusionOk="0">
                    <a:moveTo>
                      <a:pt x="694" y="1"/>
                    </a:moveTo>
                    <a:cubicBezTo>
                      <a:pt x="461" y="1"/>
                      <a:pt x="269" y="158"/>
                      <a:pt x="101" y="332"/>
                    </a:cubicBezTo>
                    <a:cubicBezTo>
                      <a:pt x="1" y="437"/>
                      <a:pt x="94" y="598"/>
                      <a:pt x="201" y="598"/>
                    </a:cubicBezTo>
                    <a:cubicBezTo>
                      <a:pt x="231" y="598"/>
                      <a:pt x="262" y="586"/>
                      <a:pt x="289" y="557"/>
                    </a:cubicBezTo>
                    <a:lnTo>
                      <a:pt x="291" y="557"/>
                    </a:lnTo>
                    <a:cubicBezTo>
                      <a:pt x="396" y="445"/>
                      <a:pt x="526" y="293"/>
                      <a:pt x="686" y="293"/>
                    </a:cubicBezTo>
                    <a:cubicBezTo>
                      <a:pt x="714" y="293"/>
                      <a:pt x="742" y="297"/>
                      <a:pt x="771" y="307"/>
                    </a:cubicBezTo>
                    <a:cubicBezTo>
                      <a:pt x="788" y="313"/>
                      <a:pt x="805" y="316"/>
                      <a:pt x="820" y="316"/>
                    </a:cubicBezTo>
                    <a:cubicBezTo>
                      <a:pt x="966" y="316"/>
                      <a:pt x="1034" y="86"/>
                      <a:pt x="873" y="31"/>
                    </a:cubicBezTo>
                    <a:cubicBezTo>
                      <a:pt x="810" y="10"/>
                      <a:pt x="751" y="1"/>
                      <a:pt x="6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525;p28"/>
              <p:cNvSpPr/>
              <p:nvPr/>
            </p:nvSpPr>
            <p:spPr>
              <a:xfrm>
                <a:off x="325850" y="1308875"/>
                <a:ext cx="3892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847" extrusionOk="0">
                    <a:moveTo>
                      <a:pt x="1556" y="0"/>
                    </a:moveTo>
                    <a:lnTo>
                      <a:pt x="1556" y="0"/>
                    </a:lnTo>
                    <a:cubicBezTo>
                      <a:pt x="1175" y="66"/>
                      <a:pt x="860" y="87"/>
                      <a:pt x="616" y="87"/>
                    </a:cubicBezTo>
                    <a:cubicBezTo>
                      <a:pt x="213" y="87"/>
                      <a:pt x="1" y="31"/>
                      <a:pt x="1" y="31"/>
                    </a:cubicBezTo>
                    <a:lnTo>
                      <a:pt x="1" y="31"/>
                    </a:lnTo>
                    <a:cubicBezTo>
                      <a:pt x="1" y="31"/>
                      <a:pt x="22" y="785"/>
                      <a:pt x="653" y="843"/>
                    </a:cubicBezTo>
                    <a:cubicBezTo>
                      <a:pt x="680" y="845"/>
                      <a:pt x="706" y="846"/>
                      <a:pt x="732" y="846"/>
                    </a:cubicBezTo>
                    <a:cubicBezTo>
                      <a:pt x="1409" y="846"/>
                      <a:pt x="1556" y="1"/>
                      <a:pt x="15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526;p28"/>
              <p:cNvSpPr/>
              <p:nvPr/>
            </p:nvSpPr>
            <p:spPr>
              <a:xfrm>
                <a:off x="398025" y="1268675"/>
                <a:ext cx="490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2204" extrusionOk="0">
                    <a:moveTo>
                      <a:pt x="1271" y="0"/>
                    </a:moveTo>
                    <a:cubicBezTo>
                      <a:pt x="908" y="0"/>
                      <a:pt x="506" y="435"/>
                      <a:pt x="277" y="730"/>
                    </a:cubicBezTo>
                    <a:cubicBezTo>
                      <a:pt x="83" y="975"/>
                      <a:pt x="1" y="1296"/>
                      <a:pt x="75" y="1599"/>
                    </a:cubicBezTo>
                    <a:cubicBezTo>
                      <a:pt x="137" y="1848"/>
                      <a:pt x="296" y="2092"/>
                      <a:pt x="651" y="2176"/>
                    </a:cubicBezTo>
                    <a:cubicBezTo>
                      <a:pt x="729" y="2195"/>
                      <a:pt x="804" y="2204"/>
                      <a:pt x="875" y="2204"/>
                    </a:cubicBezTo>
                    <a:cubicBezTo>
                      <a:pt x="1447" y="2204"/>
                      <a:pt x="1773" y="1634"/>
                      <a:pt x="1861" y="1175"/>
                    </a:cubicBezTo>
                    <a:cubicBezTo>
                      <a:pt x="1961" y="657"/>
                      <a:pt x="1936" y="139"/>
                      <a:pt x="1365" y="11"/>
                    </a:cubicBezTo>
                    <a:cubicBezTo>
                      <a:pt x="1334" y="4"/>
                      <a:pt x="1303" y="0"/>
                      <a:pt x="1271" y="0"/>
                    </a:cubicBezTo>
                    <a:close/>
                  </a:path>
                </a:pathLst>
              </a:custGeom>
              <a:solidFill>
                <a:srgbClr val="D1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527;p28"/>
              <p:cNvSpPr/>
              <p:nvPr/>
            </p:nvSpPr>
            <p:spPr>
              <a:xfrm>
                <a:off x="419125" y="1313750"/>
                <a:ext cx="680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161" extrusionOk="0">
                    <a:moveTo>
                      <a:pt x="208" y="0"/>
                    </a:moveTo>
                    <a:cubicBezTo>
                      <a:pt x="181" y="0"/>
                      <a:pt x="157" y="22"/>
                      <a:pt x="152" y="49"/>
                    </a:cubicBezTo>
                    <a:lnTo>
                      <a:pt x="5" y="1096"/>
                    </a:lnTo>
                    <a:cubicBezTo>
                      <a:pt x="1" y="1127"/>
                      <a:pt x="22" y="1156"/>
                      <a:pt x="52" y="1160"/>
                    </a:cubicBezTo>
                    <a:cubicBezTo>
                      <a:pt x="56" y="1160"/>
                      <a:pt x="59" y="1161"/>
                      <a:pt x="62" y="1161"/>
                    </a:cubicBezTo>
                    <a:cubicBezTo>
                      <a:pt x="91" y="1161"/>
                      <a:pt x="114" y="1139"/>
                      <a:pt x="118" y="1112"/>
                    </a:cubicBezTo>
                    <a:lnTo>
                      <a:pt x="267" y="64"/>
                    </a:lnTo>
                    <a:cubicBezTo>
                      <a:pt x="271" y="34"/>
                      <a:pt x="250" y="5"/>
                      <a:pt x="217" y="1"/>
                    </a:cubicBezTo>
                    <a:cubicBezTo>
                      <a:pt x="214" y="1"/>
                      <a:pt x="211" y="0"/>
                      <a:pt x="2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528;p28"/>
              <p:cNvSpPr/>
              <p:nvPr/>
            </p:nvSpPr>
            <p:spPr>
              <a:xfrm>
                <a:off x="410025" y="1337225"/>
                <a:ext cx="19825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43" extrusionOk="0">
                    <a:moveTo>
                      <a:pt x="396" y="0"/>
                    </a:moveTo>
                    <a:cubicBezTo>
                      <a:pt x="214" y="0"/>
                      <a:pt x="55" y="133"/>
                      <a:pt x="29" y="319"/>
                    </a:cubicBezTo>
                    <a:cubicBezTo>
                      <a:pt x="0" y="522"/>
                      <a:pt x="140" y="710"/>
                      <a:pt x="344" y="739"/>
                    </a:cubicBezTo>
                    <a:cubicBezTo>
                      <a:pt x="361" y="741"/>
                      <a:pt x="379" y="742"/>
                      <a:pt x="396" y="742"/>
                    </a:cubicBezTo>
                    <a:cubicBezTo>
                      <a:pt x="578" y="742"/>
                      <a:pt x="737" y="608"/>
                      <a:pt x="764" y="422"/>
                    </a:cubicBezTo>
                    <a:cubicBezTo>
                      <a:pt x="792" y="221"/>
                      <a:pt x="650" y="33"/>
                      <a:pt x="449" y="4"/>
                    </a:cubicBezTo>
                    <a:cubicBezTo>
                      <a:pt x="431" y="1"/>
                      <a:pt x="414" y="0"/>
                      <a:pt x="3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529;p28"/>
              <p:cNvSpPr/>
              <p:nvPr/>
            </p:nvSpPr>
            <p:spPr>
              <a:xfrm>
                <a:off x="415350" y="1279575"/>
                <a:ext cx="2225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195" extrusionOk="0">
                    <a:moveTo>
                      <a:pt x="670" y="1"/>
                    </a:moveTo>
                    <a:cubicBezTo>
                      <a:pt x="501" y="1"/>
                      <a:pt x="343" y="103"/>
                      <a:pt x="230" y="238"/>
                    </a:cubicBezTo>
                    <a:cubicBezTo>
                      <a:pt x="21" y="490"/>
                      <a:pt x="0" y="821"/>
                      <a:pt x="21" y="1136"/>
                    </a:cubicBezTo>
                    <a:cubicBezTo>
                      <a:pt x="24" y="1175"/>
                      <a:pt x="55" y="1194"/>
                      <a:pt x="86" y="1194"/>
                    </a:cubicBezTo>
                    <a:cubicBezTo>
                      <a:pt x="120" y="1194"/>
                      <a:pt x="155" y="1172"/>
                      <a:pt x="152" y="1128"/>
                    </a:cubicBezTo>
                    <a:cubicBezTo>
                      <a:pt x="136" y="912"/>
                      <a:pt x="136" y="687"/>
                      <a:pt x="226" y="488"/>
                    </a:cubicBezTo>
                    <a:cubicBezTo>
                      <a:pt x="297" y="334"/>
                      <a:pt x="468" y="127"/>
                      <a:pt x="660" y="127"/>
                    </a:cubicBezTo>
                    <a:cubicBezTo>
                      <a:pt x="693" y="127"/>
                      <a:pt x="726" y="133"/>
                      <a:pt x="760" y="146"/>
                    </a:cubicBezTo>
                    <a:cubicBezTo>
                      <a:pt x="768" y="149"/>
                      <a:pt x="777" y="151"/>
                      <a:pt x="785" y="151"/>
                    </a:cubicBezTo>
                    <a:cubicBezTo>
                      <a:pt x="850" y="151"/>
                      <a:pt x="889" y="57"/>
                      <a:pt x="821" y="29"/>
                    </a:cubicBezTo>
                    <a:cubicBezTo>
                      <a:pt x="771" y="10"/>
                      <a:pt x="720" y="1"/>
                      <a:pt x="6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" name="Google Shape;530;p28"/>
            <p:cNvGrpSpPr/>
            <p:nvPr/>
          </p:nvGrpSpPr>
          <p:grpSpPr>
            <a:xfrm>
              <a:off x="4013670" y="1313512"/>
              <a:ext cx="267669" cy="218487"/>
              <a:chOff x="5717825" y="3704150"/>
              <a:chExt cx="191575" cy="156375"/>
            </a:xfrm>
          </p:grpSpPr>
          <p:sp>
            <p:nvSpPr>
              <p:cNvPr id="307" name="Google Shape;531;p28"/>
              <p:cNvSpPr/>
              <p:nvPr/>
            </p:nvSpPr>
            <p:spPr>
              <a:xfrm>
                <a:off x="5747375" y="3704150"/>
                <a:ext cx="1620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6481" h="5496" extrusionOk="0">
                    <a:moveTo>
                      <a:pt x="194" y="0"/>
                    </a:moveTo>
                    <a:cubicBezTo>
                      <a:pt x="87" y="0"/>
                      <a:pt x="0" y="86"/>
                      <a:pt x="0" y="194"/>
                    </a:cubicBezTo>
                    <a:lnTo>
                      <a:pt x="0" y="5302"/>
                    </a:lnTo>
                    <a:cubicBezTo>
                      <a:pt x="0" y="5410"/>
                      <a:pt x="87" y="5496"/>
                      <a:pt x="194" y="5496"/>
                    </a:cubicBezTo>
                    <a:lnTo>
                      <a:pt x="6286" y="5496"/>
                    </a:lnTo>
                    <a:cubicBezTo>
                      <a:pt x="6394" y="5496"/>
                      <a:pt x="6480" y="5410"/>
                      <a:pt x="6480" y="5302"/>
                    </a:cubicBezTo>
                    <a:lnTo>
                      <a:pt x="6480" y="194"/>
                    </a:lnTo>
                    <a:cubicBezTo>
                      <a:pt x="6480" y="86"/>
                      <a:pt x="6394" y="0"/>
                      <a:pt x="6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532;p28"/>
              <p:cNvSpPr/>
              <p:nvPr/>
            </p:nvSpPr>
            <p:spPr>
              <a:xfrm>
                <a:off x="5717825" y="3806375"/>
                <a:ext cx="64000" cy="5415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166" extrusionOk="0">
                    <a:moveTo>
                      <a:pt x="1190" y="1"/>
                    </a:moveTo>
                    <a:lnTo>
                      <a:pt x="79" y="1879"/>
                    </a:lnTo>
                    <a:cubicBezTo>
                      <a:pt x="0" y="2012"/>
                      <a:pt x="104" y="2166"/>
                      <a:pt x="241" y="2166"/>
                    </a:cubicBezTo>
                    <a:cubicBezTo>
                      <a:pt x="263" y="2166"/>
                      <a:pt x="286" y="2162"/>
                      <a:pt x="310" y="2153"/>
                    </a:cubicBezTo>
                    <a:lnTo>
                      <a:pt x="2560" y="1298"/>
                    </a:lnTo>
                    <a:lnTo>
                      <a:pt x="11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33;p28"/>
              <p:cNvSpPr/>
              <p:nvPr/>
            </p:nvSpPr>
            <p:spPr>
              <a:xfrm>
                <a:off x="5786125" y="3739900"/>
                <a:ext cx="93450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2513" extrusionOk="0">
                    <a:moveTo>
                      <a:pt x="3593" y="1"/>
                    </a:moveTo>
                    <a:cubicBezTo>
                      <a:pt x="3566" y="1"/>
                      <a:pt x="3540" y="9"/>
                      <a:pt x="3516" y="26"/>
                    </a:cubicBezTo>
                    <a:lnTo>
                      <a:pt x="576" y="2176"/>
                    </a:lnTo>
                    <a:lnTo>
                      <a:pt x="265" y="1217"/>
                    </a:lnTo>
                    <a:cubicBezTo>
                      <a:pt x="248" y="1163"/>
                      <a:pt x="198" y="1128"/>
                      <a:pt x="144" y="1128"/>
                    </a:cubicBezTo>
                    <a:cubicBezTo>
                      <a:pt x="131" y="1128"/>
                      <a:pt x="117" y="1130"/>
                      <a:pt x="104" y="1135"/>
                    </a:cubicBezTo>
                    <a:cubicBezTo>
                      <a:pt x="37" y="1156"/>
                      <a:pt x="0" y="1229"/>
                      <a:pt x="21" y="1296"/>
                    </a:cubicBezTo>
                    <a:lnTo>
                      <a:pt x="386" y="2424"/>
                    </a:lnTo>
                    <a:cubicBezTo>
                      <a:pt x="399" y="2462"/>
                      <a:pt x="430" y="2493"/>
                      <a:pt x="468" y="2506"/>
                    </a:cubicBezTo>
                    <a:cubicBezTo>
                      <a:pt x="482" y="2510"/>
                      <a:pt x="495" y="2512"/>
                      <a:pt x="509" y="2512"/>
                    </a:cubicBezTo>
                    <a:cubicBezTo>
                      <a:pt x="535" y="2512"/>
                      <a:pt x="560" y="2504"/>
                      <a:pt x="583" y="2487"/>
                    </a:cubicBezTo>
                    <a:lnTo>
                      <a:pt x="3668" y="231"/>
                    </a:lnTo>
                    <a:cubicBezTo>
                      <a:pt x="3724" y="191"/>
                      <a:pt x="3737" y="110"/>
                      <a:pt x="3695" y="53"/>
                    </a:cubicBezTo>
                    <a:cubicBezTo>
                      <a:pt x="3670" y="19"/>
                      <a:pt x="3632" y="1"/>
                      <a:pt x="35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534;p28"/>
            <p:cNvGrpSpPr/>
            <p:nvPr/>
          </p:nvGrpSpPr>
          <p:grpSpPr>
            <a:xfrm>
              <a:off x="1998818" y="1314021"/>
              <a:ext cx="574253" cy="902668"/>
              <a:chOff x="5007550" y="3794525"/>
              <a:chExt cx="470275" cy="739225"/>
            </a:xfrm>
          </p:grpSpPr>
          <p:sp>
            <p:nvSpPr>
              <p:cNvPr id="298" name="Google Shape;535;p28"/>
              <p:cNvSpPr/>
              <p:nvPr/>
            </p:nvSpPr>
            <p:spPr>
              <a:xfrm>
                <a:off x="5007550" y="3794525"/>
                <a:ext cx="470275" cy="575900"/>
              </a:xfrm>
              <a:custGeom>
                <a:avLst/>
                <a:gdLst/>
                <a:ahLst/>
                <a:cxnLst/>
                <a:rect l="l" t="t" r="r" b="b"/>
                <a:pathLst>
                  <a:path w="18811" h="23036" extrusionOk="0">
                    <a:moveTo>
                      <a:pt x="9344" y="1"/>
                    </a:moveTo>
                    <a:cubicBezTo>
                      <a:pt x="9308" y="1"/>
                      <a:pt x="9273" y="1"/>
                      <a:pt x="9239" y="3"/>
                    </a:cubicBezTo>
                    <a:cubicBezTo>
                      <a:pt x="4117" y="95"/>
                      <a:pt x="1" y="4281"/>
                      <a:pt x="14" y="9421"/>
                    </a:cubicBezTo>
                    <a:cubicBezTo>
                      <a:pt x="18" y="11129"/>
                      <a:pt x="478" y="12730"/>
                      <a:pt x="1280" y="14110"/>
                    </a:cubicBezTo>
                    <a:cubicBezTo>
                      <a:pt x="2339" y="15934"/>
                      <a:pt x="3363" y="17779"/>
                      <a:pt x="4328" y="19655"/>
                    </a:cubicBezTo>
                    <a:cubicBezTo>
                      <a:pt x="4660" y="20300"/>
                      <a:pt x="4984" y="20946"/>
                      <a:pt x="5301" y="21598"/>
                    </a:cubicBezTo>
                    <a:lnTo>
                      <a:pt x="5999" y="23035"/>
                    </a:lnTo>
                    <a:lnTo>
                      <a:pt x="11702" y="23022"/>
                    </a:lnTo>
                    <a:lnTo>
                      <a:pt x="12891" y="23018"/>
                    </a:lnTo>
                    <a:lnTo>
                      <a:pt x="13900" y="20919"/>
                    </a:lnTo>
                    <a:cubicBezTo>
                      <a:pt x="14420" y="19838"/>
                      <a:pt x="14965" y="18769"/>
                      <a:pt x="15531" y="17710"/>
                    </a:cubicBezTo>
                    <a:cubicBezTo>
                      <a:pt x="16177" y="16498"/>
                      <a:pt x="16850" y="15299"/>
                      <a:pt x="17541" y="14110"/>
                    </a:cubicBezTo>
                    <a:cubicBezTo>
                      <a:pt x="18350" y="12717"/>
                      <a:pt x="18811" y="11098"/>
                      <a:pt x="18807" y="9374"/>
                    </a:cubicBezTo>
                    <a:cubicBezTo>
                      <a:pt x="18794" y="4271"/>
                      <a:pt x="14683" y="112"/>
                      <a:pt x="9617" y="3"/>
                    </a:cubicBezTo>
                    <a:cubicBezTo>
                      <a:pt x="9525" y="1"/>
                      <a:pt x="9434" y="1"/>
                      <a:pt x="93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536;p28"/>
              <p:cNvSpPr/>
              <p:nvPr/>
            </p:nvSpPr>
            <p:spPr>
              <a:xfrm>
                <a:off x="5115750" y="3794525"/>
                <a:ext cx="362075" cy="575900"/>
              </a:xfrm>
              <a:custGeom>
                <a:avLst/>
                <a:gdLst/>
                <a:ahLst/>
                <a:cxnLst/>
                <a:rect l="l" t="t" r="r" b="b"/>
                <a:pathLst>
                  <a:path w="14483" h="23036" extrusionOk="0">
                    <a:moveTo>
                      <a:pt x="5016" y="1"/>
                    </a:moveTo>
                    <a:cubicBezTo>
                      <a:pt x="4980" y="1"/>
                      <a:pt x="4945" y="1"/>
                      <a:pt x="4911" y="3"/>
                    </a:cubicBezTo>
                    <a:cubicBezTo>
                      <a:pt x="6856" y="596"/>
                      <a:pt x="12074" y="3266"/>
                      <a:pt x="11339" y="9410"/>
                    </a:cubicBezTo>
                    <a:cubicBezTo>
                      <a:pt x="10681" y="14901"/>
                      <a:pt x="6388" y="19716"/>
                      <a:pt x="1046" y="19716"/>
                    </a:cubicBezTo>
                    <a:cubicBezTo>
                      <a:pt x="701" y="19716"/>
                      <a:pt x="352" y="19696"/>
                      <a:pt x="0" y="19655"/>
                    </a:cubicBezTo>
                    <a:lnTo>
                      <a:pt x="0" y="19655"/>
                    </a:lnTo>
                    <a:cubicBezTo>
                      <a:pt x="332" y="20300"/>
                      <a:pt x="656" y="20946"/>
                      <a:pt x="973" y="21598"/>
                    </a:cubicBezTo>
                    <a:lnTo>
                      <a:pt x="1671" y="23035"/>
                    </a:lnTo>
                    <a:lnTo>
                      <a:pt x="7374" y="23022"/>
                    </a:lnTo>
                    <a:lnTo>
                      <a:pt x="8563" y="23018"/>
                    </a:lnTo>
                    <a:lnTo>
                      <a:pt x="9572" y="20919"/>
                    </a:lnTo>
                    <a:cubicBezTo>
                      <a:pt x="10092" y="19838"/>
                      <a:pt x="10637" y="18769"/>
                      <a:pt x="11203" y="17710"/>
                    </a:cubicBezTo>
                    <a:cubicBezTo>
                      <a:pt x="11849" y="16498"/>
                      <a:pt x="12522" y="15299"/>
                      <a:pt x="13213" y="14110"/>
                    </a:cubicBezTo>
                    <a:cubicBezTo>
                      <a:pt x="14022" y="12717"/>
                      <a:pt x="14483" y="11098"/>
                      <a:pt x="14479" y="9374"/>
                    </a:cubicBezTo>
                    <a:cubicBezTo>
                      <a:pt x="14464" y="4271"/>
                      <a:pt x="10355" y="112"/>
                      <a:pt x="5287" y="3"/>
                    </a:cubicBezTo>
                    <a:cubicBezTo>
                      <a:pt x="5197" y="1"/>
                      <a:pt x="5106" y="1"/>
                      <a:pt x="50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537;p28"/>
              <p:cNvSpPr/>
              <p:nvPr/>
            </p:nvSpPr>
            <p:spPr>
              <a:xfrm>
                <a:off x="5157550" y="4067575"/>
                <a:ext cx="38050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2104" extrusionOk="0">
                    <a:moveTo>
                      <a:pt x="128" y="1"/>
                    </a:moveTo>
                    <a:cubicBezTo>
                      <a:pt x="123" y="1"/>
                      <a:pt x="119" y="1"/>
                      <a:pt x="114" y="1"/>
                    </a:cubicBezTo>
                    <a:cubicBezTo>
                      <a:pt x="49" y="7"/>
                      <a:pt x="1" y="67"/>
                      <a:pt x="8" y="132"/>
                    </a:cubicBezTo>
                    <a:lnTo>
                      <a:pt x="1278" y="11998"/>
                    </a:lnTo>
                    <a:cubicBezTo>
                      <a:pt x="1286" y="12060"/>
                      <a:pt x="1338" y="12104"/>
                      <a:pt x="1397" y="12104"/>
                    </a:cubicBezTo>
                    <a:lnTo>
                      <a:pt x="1411" y="12104"/>
                    </a:lnTo>
                    <a:cubicBezTo>
                      <a:pt x="1476" y="12096"/>
                      <a:pt x="1522" y="12038"/>
                      <a:pt x="1516" y="11973"/>
                    </a:cubicBezTo>
                    <a:lnTo>
                      <a:pt x="244" y="107"/>
                    </a:lnTo>
                    <a:cubicBezTo>
                      <a:pt x="239" y="46"/>
                      <a:pt x="187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538;p28"/>
              <p:cNvSpPr/>
              <p:nvPr/>
            </p:nvSpPr>
            <p:spPr>
              <a:xfrm>
                <a:off x="5293550" y="4067575"/>
                <a:ext cx="3812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2104" extrusionOk="0">
                    <a:moveTo>
                      <a:pt x="1397" y="1"/>
                    </a:moveTo>
                    <a:cubicBezTo>
                      <a:pt x="1338" y="1"/>
                      <a:pt x="1286" y="46"/>
                      <a:pt x="1280" y="107"/>
                    </a:cubicBezTo>
                    <a:lnTo>
                      <a:pt x="1137" y="1436"/>
                    </a:lnTo>
                    <a:lnTo>
                      <a:pt x="1137" y="1438"/>
                    </a:lnTo>
                    <a:lnTo>
                      <a:pt x="1056" y="2196"/>
                    </a:lnTo>
                    <a:lnTo>
                      <a:pt x="9" y="11973"/>
                    </a:lnTo>
                    <a:cubicBezTo>
                      <a:pt x="1" y="12038"/>
                      <a:pt x="49" y="12096"/>
                      <a:pt x="114" y="12104"/>
                    </a:cubicBezTo>
                    <a:lnTo>
                      <a:pt x="128" y="12104"/>
                    </a:lnTo>
                    <a:cubicBezTo>
                      <a:pt x="187" y="12104"/>
                      <a:pt x="239" y="12060"/>
                      <a:pt x="246" y="11998"/>
                    </a:cubicBezTo>
                    <a:lnTo>
                      <a:pt x="1372" y="1482"/>
                    </a:lnTo>
                    <a:lnTo>
                      <a:pt x="1445" y="782"/>
                    </a:lnTo>
                    <a:lnTo>
                      <a:pt x="1516" y="132"/>
                    </a:lnTo>
                    <a:cubicBezTo>
                      <a:pt x="1524" y="67"/>
                      <a:pt x="1476" y="7"/>
                      <a:pt x="1411" y="1"/>
                    </a:cubicBezTo>
                    <a:cubicBezTo>
                      <a:pt x="1406" y="1"/>
                      <a:pt x="1402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539;p28"/>
              <p:cNvSpPr/>
              <p:nvPr/>
            </p:nvSpPr>
            <p:spPr>
              <a:xfrm>
                <a:off x="5164425" y="4086600"/>
                <a:ext cx="16532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1460" extrusionOk="0">
                    <a:moveTo>
                      <a:pt x="5469" y="0"/>
                    </a:moveTo>
                    <a:cubicBezTo>
                      <a:pt x="5319" y="0"/>
                      <a:pt x="5193" y="98"/>
                      <a:pt x="5156" y="244"/>
                    </a:cubicBezTo>
                    <a:lnTo>
                      <a:pt x="4922" y="1157"/>
                    </a:lnTo>
                    <a:cubicBezTo>
                      <a:pt x="4907" y="1216"/>
                      <a:pt x="4857" y="1220"/>
                      <a:pt x="4840" y="1220"/>
                    </a:cubicBezTo>
                    <a:cubicBezTo>
                      <a:pt x="4825" y="1220"/>
                      <a:pt x="4775" y="1216"/>
                      <a:pt x="4759" y="1157"/>
                    </a:cubicBezTo>
                    <a:lnTo>
                      <a:pt x="4525" y="244"/>
                    </a:lnTo>
                    <a:cubicBezTo>
                      <a:pt x="4506" y="171"/>
                      <a:pt x="4466" y="111"/>
                      <a:pt x="4410" y="67"/>
                    </a:cubicBezTo>
                    <a:cubicBezTo>
                      <a:pt x="4355" y="25"/>
                      <a:pt x="4287" y="2"/>
                      <a:pt x="4211" y="2"/>
                    </a:cubicBezTo>
                    <a:cubicBezTo>
                      <a:pt x="4063" y="2"/>
                      <a:pt x="3936" y="98"/>
                      <a:pt x="3900" y="244"/>
                    </a:cubicBezTo>
                    <a:lnTo>
                      <a:pt x="3664" y="1157"/>
                    </a:lnTo>
                    <a:cubicBezTo>
                      <a:pt x="3651" y="1216"/>
                      <a:pt x="3599" y="1220"/>
                      <a:pt x="3583" y="1220"/>
                    </a:cubicBezTo>
                    <a:cubicBezTo>
                      <a:pt x="3568" y="1220"/>
                      <a:pt x="3516" y="1216"/>
                      <a:pt x="3501" y="1157"/>
                    </a:cubicBezTo>
                    <a:lnTo>
                      <a:pt x="3267" y="244"/>
                    </a:lnTo>
                    <a:cubicBezTo>
                      <a:pt x="3230" y="98"/>
                      <a:pt x="3106" y="2"/>
                      <a:pt x="2954" y="2"/>
                    </a:cubicBezTo>
                    <a:cubicBezTo>
                      <a:pt x="2805" y="2"/>
                      <a:pt x="2680" y="100"/>
                      <a:pt x="2642" y="244"/>
                    </a:cubicBezTo>
                    <a:lnTo>
                      <a:pt x="2408" y="1157"/>
                    </a:lnTo>
                    <a:cubicBezTo>
                      <a:pt x="2394" y="1214"/>
                      <a:pt x="2342" y="1220"/>
                      <a:pt x="2327" y="1220"/>
                    </a:cubicBezTo>
                    <a:cubicBezTo>
                      <a:pt x="2312" y="1220"/>
                      <a:pt x="2260" y="1214"/>
                      <a:pt x="2244" y="1157"/>
                    </a:cubicBezTo>
                    <a:lnTo>
                      <a:pt x="2010" y="244"/>
                    </a:lnTo>
                    <a:cubicBezTo>
                      <a:pt x="1993" y="171"/>
                      <a:pt x="1953" y="111"/>
                      <a:pt x="1897" y="67"/>
                    </a:cubicBezTo>
                    <a:cubicBezTo>
                      <a:pt x="1842" y="27"/>
                      <a:pt x="1773" y="2"/>
                      <a:pt x="1698" y="2"/>
                    </a:cubicBezTo>
                    <a:cubicBezTo>
                      <a:pt x="1548" y="2"/>
                      <a:pt x="1423" y="100"/>
                      <a:pt x="1385" y="244"/>
                    </a:cubicBezTo>
                    <a:lnTo>
                      <a:pt x="1151" y="1157"/>
                    </a:lnTo>
                    <a:cubicBezTo>
                      <a:pt x="1138" y="1214"/>
                      <a:pt x="1086" y="1220"/>
                      <a:pt x="1070" y="1220"/>
                    </a:cubicBezTo>
                    <a:cubicBezTo>
                      <a:pt x="1055" y="1220"/>
                      <a:pt x="1003" y="1214"/>
                      <a:pt x="988" y="1157"/>
                    </a:cubicBezTo>
                    <a:lnTo>
                      <a:pt x="756" y="244"/>
                    </a:lnTo>
                    <a:cubicBezTo>
                      <a:pt x="737" y="173"/>
                      <a:pt x="696" y="111"/>
                      <a:pt x="641" y="69"/>
                    </a:cubicBezTo>
                    <a:cubicBezTo>
                      <a:pt x="585" y="27"/>
                      <a:pt x="518" y="2"/>
                      <a:pt x="441" y="2"/>
                    </a:cubicBezTo>
                    <a:cubicBezTo>
                      <a:pt x="292" y="2"/>
                      <a:pt x="167" y="100"/>
                      <a:pt x="129" y="246"/>
                    </a:cubicBezTo>
                    <a:lnTo>
                      <a:pt x="0" y="746"/>
                    </a:lnTo>
                    <a:lnTo>
                      <a:pt x="63" y="1341"/>
                    </a:lnTo>
                    <a:cubicBezTo>
                      <a:pt x="92" y="1304"/>
                      <a:pt x="113" y="1262"/>
                      <a:pt x="127" y="1216"/>
                    </a:cubicBezTo>
                    <a:lnTo>
                      <a:pt x="361" y="305"/>
                    </a:lnTo>
                    <a:cubicBezTo>
                      <a:pt x="376" y="246"/>
                      <a:pt x="426" y="240"/>
                      <a:pt x="441" y="240"/>
                    </a:cubicBezTo>
                    <a:cubicBezTo>
                      <a:pt x="459" y="240"/>
                      <a:pt x="508" y="246"/>
                      <a:pt x="524" y="305"/>
                    </a:cubicBezTo>
                    <a:lnTo>
                      <a:pt x="758" y="1214"/>
                    </a:lnTo>
                    <a:cubicBezTo>
                      <a:pt x="777" y="1287"/>
                      <a:pt x="817" y="1349"/>
                      <a:pt x="871" y="1391"/>
                    </a:cubicBezTo>
                    <a:cubicBezTo>
                      <a:pt x="927" y="1433"/>
                      <a:pt x="996" y="1458"/>
                      <a:pt x="1070" y="1458"/>
                    </a:cubicBezTo>
                    <a:cubicBezTo>
                      <a:pt x="1220" y="1458"/>
                      <a:pt x="1347" y="1360"/>
                      <a:pt x="1383" y="1214"/>
                    </a:cubicBezTo>
                    <a:lnTo>
                      <a:pt x="1617" y="303"/>
                    </a:lnTo>
                    <a:cubicBezTo>
                      <a:pt x="1633" y="244"/>
                      <a:pt x="1682" y="240"/>
                      <a:pt x="1698" y="240"/>
                    </a:cubicBezTo>
                    <a:cubicBezTo>
                      <a:pt x="1713" y="240"/>
                      <a:pt x="1765" y="244"/>
                      <a:pt x="1780" y="303"/>
                    </a:cubicBezTo>
                    <a:lnTo>
                      <a:pt x="2014" y="1214"/>
                    </a:lnTo>
                    <a:cubicBezTo>
                      <a:pt x="2051" y="1360"/>
                      <a:pt x="2177" y="1458"/>
                      <a:pt x="2327" y="1458"/>
                    </a:cubicBezTo>
                    <a:cubicBezTo>
                      <a:pt x="2477" y="1458"/>
                      <a:pt x="2601" y="1360"/>
                      <a:pt x="2640" y="1216"/>
                    </a:cubicBezTo>
                    <a:lnTo>
                      <a:pt x="2872" y="303"/>
                    </a:lnTo>
                    <a:cubicBezTo>
                      <a:pt x="2887" y="244"/>
                      <a:pt x="2939" y="240"/>
                      <a:pt x="2956" y="240"/>
                    </a:cubicBezTo>
                    <a:cubicBezTo>
                      <a:pt x="2970" y="240"/>
                      <a:pt x="3021" y="244"/>
                      <a:pt x="3037" y="303"/>
                    </a:cubicBezTo>
                    <a:lnTo>
                      <a:pt x="3271" y="1216"/>
                    </a:lnTo>
                    <a:cubicBezTo>
                      <a:pt x="3307" y="1362"/>
                      <a:pt x="3434" y="1460"/>
                      <a:pt x="3583" y="1460"/>
                    </a:cubicBezTo>
                    <a:cubicBezTo>
                      <a:pt x="3733" y="1460"/>
                      <a:pt x="3860" y="1362"/>
                      <a:pt x="3896" y="1216"/>
                    </a:cubicBezTo>
                    <a:lnTo>
                      <a:pt x="4130" y="303"/>
                    </a:lnTo>
                    <a:cubicBezTo>
                      <a:pt x="4145" y="244"/>
                      <a:pt x="4195" y="240"/>
                      <a:pt x="4213" y="240"/>
                    </a:cubicBezTo>
                    <a:cubicBezTo>
                      <a:pt x="4228" y="240"/>
                      <a:pt x="4278" y="244"/>
                      <a:pt x="4293" y="303"/>
                    </a:cubicBezTo>
                    <a:lnTo>
                      <a:pt x="4527" y="1216"/>
                    </a:lnTo>
                    <a:cubicBezTo>
                      <a:pt x="4566" y="1362"/>
                      <a:pt x="4692" y="1460"/>
                      <a:pt x="4840" y="1460"/>
                    </a:cubicBezTo>
                    <a:cubicBezTo>
                      <a:pt x="4989" y="1460"/>
                      <a:pt x="5116" y="1362"/>
                      <a:pt x="5153" y="1216"/>
                    </a:cubicBezTo>
                    <a:lnTo>
                      <a:pt x="5387" y="303"/>
                    </a:lnTo>
                    <a:cubicBezTo>
                      <a:pt x="5402" y="244"/>
                      <a:pt x="5454" y="240"/>
                      <a:pt x="5469" y="240"/>
                    </a:cubicBezTo>
                    <a:cubicBezTo>
                      <a:pt x="5484" y="240"/>
                      <a:pt x="5536" y="244"/>
                      <a:pt x="5552" y="303"/>
                    </a:cubicBezTo>
                    <a:lnTo>
                      <a:pt x="5786" y="1216"/>
                    </a:lnTo>
                    <a:cubicBezTo>
                      <a:pt x="5822" y="1360"/>
                      <a:pt x="5949" y="1458"/>
                      <a:pt x="6096" y="1458"/>
                    </a:cubicBezTo>
                    <a:cubicBezTo>
                      <a:pt x="6142" y="1458"/>
                      <a:pt x="6183" y="1450"/>
                      <a:pt x="6221" y="1435"/>
                    </a:cubicBezTo>
                    <a:cubicBezTo>
                      <a:pt x="6313" y="1398"/>
                      <a:pt x="6384" y="1320"/>
                      <a:pt x="6411" y="1216"/>
                    </a:cubicBezTo>
                    <a:lnTo>
                      <a:pt x="6537" y="721"/>
                    </a:lnTo>
                    <a:lnTo>
                      <a:pt x="6612" y="21"/>
                    </a:lnTo>
                    <a:lnTo>
                      <a:pt x="6610" y="21"/>
                    </a:lnTo>
                    <a:cubicBezTo>
                      <a:pt x="6514" y="56"/>
                      <a:pt x="6440" y="136"/>
                      <a:pt x="6413" y="242"/>
                    </a:cubicBezTo>
                    <a:lnTo>
                      <a:pt x="6302" y="673"/>
                    </a:lnTo>
                    <a:lnTo>
                      <a:pt x="6302" y="677"/>
                    </a:lnTo>
                    <a:lnTo>
                      <a:pt x="6179" y="1157"/>
                    </a:lnTo>
                    <a:cubicBezTo>
                      <a:pt x="6163" y="1214"/>
                      <a:pt x="6112" y="1220"/>
                      <a:pt x="6096" y="1220"/>
                    </a:cubicBezTo>
                    <a:cubicBezTo>
                      <a:pt x="6081" y="1220"/>
                      <a:pt x="6029" y="1214"/>
                      <a:pt x="6016" y="1157"/>
                    </a:cubicBezTo>
                    <a:lnTo>
                      <a:pt x="5782" y="244"/>
                    </a:lnTo>
                    <a:cubicBezTo>
                      <a:pt x="5743" y="98"/>
                      <a:pt x="5619" y="0"/>
                      <a:pt x="5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540;p28"/>
              <p:cNvSpPr/>
              <p:nvPr/>
            </p:nvSpPr>
            <p:spPr>
              <a:xfrm>
                <a:off x="5203775" y="4455750"/>
                <a:ext cx="78025" cy="78000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3120" extrusionOk="0">
                    <a:moveTo>
                      <a:pt x="1561" y="1"/>
                    </a:moveTo>
                    <a:cubicBezTo>
                      <a:pt x="699" y="1"/>
                      <a:pt x="1" y="699"/>
                      <a:pt x="1" y="1560"/>
                    </a:cubicBezTo>
                    <a:cubicBezTo>
                      <a:pt x="1" y="2422"/>
                      <a:pt x="699" y="3120"/>
                      <a:pt x="1561" y="3120"/>
                    </a:cubicBezTo>
                    <a:cubicBezTo>
                      <a:pt x="2422" y="3120"/>
                      <a:pt x="3120" y="2422"/>
                      <a:pt x="3120" y="1560"/>
                    </a:cubicBezTo>
                    <a:cubicBezTo>
                      <a:pt x="3120" y="699"/>
                      <a:pt x="2422" y="1"/>
                      <a:pt x="1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541;p28"/>
              <p:cNvSpPr/>
              <p:nvPr/>
            </p:nvSpPr>
            <p:spPr>
              <a:xfrm>
                <a:off x="5128775" y="4367175"/>
                <a:ext cx="23565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9426" h="2190" extrusionOk="0">
                    <a:moveTo>
                      <a:pt x="76" y="1"/>
                    </a:moveTo>
                    <a:cubicBezTo>
                      <a:pt x="33" y="1"/>
                      <a:pt x="1" y="35"/>
                      <a:pt x="1" y="76"/>
                    </a:cubicBezTo>
                    <a:lnTo>
                      <a:pt x="1" y="2115"/>
                    </a:lnTo>
                    <a:cubicBezTo>
                      <a:pt x="1" y="2155"/>
                      <a:pt x="33" y="2189"/>
                      <a:pt x="76" y="2189"/>
                    </a:cubicBezTo>
                    <a:lnTo>
                      <a:pt x="9350" y="2189"/>
                    </a:lnTo>
                    <a:cubicBezTo>
                      <a:pt x="9391" y="2189"/>
                      <a:pt x="9425" y="2155"/>
                      <a:pt x="9425" y="2115"/>
                    </a:cubicBezTo>
                    <a:lnTo>
                      <a:pt x="9425" y="76"/>
                    </a:lnTo>
                    <a:cubicBezTo>
                      <a:pt x="9425" y="35"/>
                      <a:pt x="9391" y="1"/>
                      <a:pt x="9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542;p28"/>
              <p:cNvSpPr/>
              <p:nvPr/>
            </p:nvSpPr>
            <p:spPr>
              <a:xfrm>
                <a:off x="5128775" y="4421900"/>
                <a:ext cx="23565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9426" h="2190" extrusionOk="0">
                    <a:moveTo>
                      <a:pt x="76" y="0"/>
                    </a:moveTo>
                    <a:cubicBezTo>
                      <a:pt x="33" y="0"/>
                      <a:pt x="1" y="35"/>
                      <a:pt x="1" y="75"/>
                    </a:cubicBezTo>
                    <a:lnTo>
                      <a:pt x="1" y="2114"/>
                    </a:lnTo>
                    <a:cubicBezTo>
                      <a:pt x="1" y="2155"/>
                      <a:pt x="33" y="2189"/>
                      <a:pt x="76" y="2189"/>
                    </a:cubicBezTo>
                    <a:lnTo>
                      <a:pt x="9350" y="2189"/>
                    </a:lnTo>
                    <a:cubicBezTo>
                      <a:pt x="9391" y="2189"/>
                      <a:pt x="9425" y="2155"/>
                      <a:pt x="9425" y="2114"/>
                    </a:cubicBezTo>
                    <a:lnTo>
                      <a:pt x="9425" y="75"/>
                    </a:lnTo>
                    <a:cubicBezTo>
                      <a:pt x="9425" y="35"/>
                      <a:pt x="9391" y="0"/>
                      <a:pt x="93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543;p28"/>
              <p:cNvSpPr/>
              <p:nvPr/>
            </p:nvSpPr>
            <p:spPr>
              <a:xfrm>
                <a:off x="5187675" y="4458500"/>
                <a:ext cx="117850" cy="362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1451" extrusionOk="0">
                    <a:moveTo>
                      <a:pt x="50" y="0"/>
                    </a:moveTo>
                    <a:cubicBezTo>
                      <a:pt x="23" y="0"/>
                      <a:pt x="0" y="23"/>
                      <a:pt x="0" y="50"/>
                    </a:cubicBezTo>
                    <a:lnTo>
                      <a:pt x="0" y="1400"/>
                    </a:lnTo>
                    <a:cubicBezTo>
                      <a:pt x="0" y="1427"/>
                      <a:pt x="23" y="1450"/>
                      <a:pt x="50" y="1450"/>
                    </a:cubicBezTo>
                    <a:lnTo>
                      <a:pt x="4664" y="1450"/>
                    </a:lnTo>
                    <a:cubicBezTo>
                      <a:pt x="4691" y="1450"/>
                      <a:pt x="4714" y="1427"/>
                      <a:pt x="4714" y="1400"/>
                    </a:cubicBezTo>
                    <a:lnTo>
                      <a:pt x="4714" y="50"/>
                    </a:lnTo>
                    <a:cubicBezTo>
                      <a:pt x="4714" y="23"/>
                      <a:pt x="4691" y="0"/>
                      <a:pt x="4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" name="Google Shape;544;p28"/>
            <p:cNvSpPr/>
            <p:nvPr/>
          </p:nvSpPr>
          <p:spPr>
            <a:xfrm>
              <a:off x="3976123" y="2366077"/>
              <a:ext cx="184300" cy="180413"/>
            </a:xfrm>
            <a:custGeom>
              <a:avLst/>
              <a:gdLst/>
              <a:ahLst/>
              <a:cxnLst/>
              <a:rect l="l" t="t" r="r" b="b"/>
              <a:pathLst>
                <a:path w="8676" h="8492" extrusionOk="0">
                  <a:moveTo>
                    <a:pt x="4336" y="2529"/>
                  </a:moveTo>
                  <a:cubicBezTo>
                    <a:pt x="5314" y="2529"/>
                    <a:pt x="6108" y="3325"/>
                    <a:pt x="6108" y="4302"/>
                  </a:cubicBezTo>
                  <a:cubicBezTo>
                    <a:pt x="6108" y="5280"/>
                    <a:pt x="5314" y="6076"/>
                    <a:pt x="4336" y="6076"/>
                  </a:cubicBezTo>
                  <a:cubicBezTo>
                    <a:pt x="3358" y="6076"/>
                    <a:pt x="2564" y="5280"/>
                    <a:pt x="2564" y="4302"/>
                  </a:cubicBezTo>
                  <a:cubicBezTo>
                    <a:pt x="2564" y="3325"/>
                    <a:pt x="3358" y="2529"/>
                    <a:pt x="4336" y="2529"/>
                  </a:cubicBezTo>
                  <a:close/>
                  <a:moveTo>
                    <a:pt x="3402" y="1"/>
                  </a:moveTo>
                  <a:lnTo>
                    <a:pt x="3402" y="1392"/>
                  </a:lnTo>
                  <a:cubicBezTo>
                    <a:pt x="3105" y="1488"/>
                    <a:pt x="2826" y="1628"/>
                    <a:pt x="2577" y="1804"/>
                  </a:cubicBezTo>
                  <a:lnTo>
                    <a:pt x="1457" y="993"/>
                  </a:lnTo>
                  <a:lnTo>
                    <a:pt x="358" y="2504"/>
                  </a:lnTo>
                  <a:lnTo>
                    <a:pt x="1449" y="3297"/>
                  </a:lnTo>
                  <a:cubicBezTo>
                    <a:pt x="1363" y="3548"/>
                    <a:pt x="1307" y="3813"/>
                    <a:pt x="1288" y="4089"/>
                  </a:cubicBezTo>
                  <a:lnTo>
                    <a:pt x="1" y="4432"/>
                  </a:lnTo>
                  <a:lnTo>
                    <a:pt x="484" y="6239"/>
                  </a:lnTo>
                  <a:lnTo>
                    <a:pt x="1733" y="5903"/>
                  </a:lnTo>
                  <a:cubicBezTo>
                    <a:pt x="1885" y="6149"/>
                    <a:pt x="2069" y="6370"/>
                    <a:pt x="2278" y="6561"/>
                  </a:cubicBezTo>
                  <a:lnTo>
                    <a:pt x="1758" y="7730"/>
                  </a:lnTo>
                  <a:lnTo>
                    <a:pt x="3467" y="8491"/>
                  </a:lnTo>
                  <a:lnTo>
                    <a:pt x="3979" y="7338"/>
                  </a:lnTo>
                  <a:cubicBezTo>
                    <a:pt x="4096" y="7352"/>
                    <a:pt x="4215" y="7359"/>
                    <a:pt x="4336" y="7359"/>
                  </a:cubicBezTo>
                  <a:cubicBezTo>
                    <a:pt x="4513" y="7359"/>
                    <a:pt x="4685" y="7344"/>
                    <a:pt x="4854" y="7315"/>
                  </a:cubicBezTo>
                  <a:lnTo>
                    <a:pt x="5428" y="8439"/>
                  </a:lnTo>
                  <a:lnTo>
                    <a:pt x="7093" y="7590"/>
                  </a:lnTo>
                  <a:lnTo>
                    <a:pt x="6509" y="6448"/>
                  </a:lnTo>
                  <a:cubicBezTo>
                    <a:pt x="6709" y="6247"/>
                    <a:pt x="6882" y="6017"/>
                    <a:pt x="7020" y="5765"/>
                  </a:cubicBezTo>
                  <a:lnTo>
                    <a:pt x="8286" y="6034"/>
                  </a:lnTo>
                  <a:lnTo>
                    <a:pt x="8675" y="4206"/>
                  </a:lnTo>
                  <a:lnTo>
                    <a:pt x="7369" y="3928"/>
                  </a:lnTo>
                  <a:cubicBezTo>
                    <a:pt x="7336" y="3655"/>
                    <a:pt x="7267" y="3394"/>
                    <a:pt x="7165" y="3149"/>
                  </a:cubicBezTo>
                  <a:lnTo>
                    <a:pt x="8217" y="2299"/>
                  </a:lnTo>
                  <a:lnTo>
                    <a:pt x="7041" y="845"/>
                  </a:lnTo>
                  <a:lnTo>
                    <a:pt x="5965" y="1718"/>
                  </a:lnTo>
                  <a:cubicBezTo>
                    <a:pt x="5750" y="1582"/>
                    <a:pt x="5518" y="1472"/>
                    <a:pt x="5270" y="1392"/>
                  </a:cubicBezTo>
                  <a:lnTo>
                    <a:pt x="5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" name="Google Shape;545;p28"/>
            <p:cNvGrpSpPr/>
            <p:nvPr/>
          </p:nvGrpSpPr>
          <p:grpSpPr>
            <a:xfrm>
              <a:off x="888262" y="2232099"/>
              <a:ext cx="433831" cy="339205"/>
              <a:chOff x="4408425" y="3794200"/>
              <a:chExt cx="310500" cy="242775"/>
            </a:xfrm>
          </p:grpSpPr>
          <p:sp>
            <p:nvSpPr>
              <p:cNvPr id="284" name="Google Shape;546;p28"/>
              <p:cNvSpPr/>
              <p:nvPr/>
            </p:nvSpPr>
            <p:spPr>
              <a:xfrm>
                <a:off x="4408425" y="3831500"/>
                <a:ext cx="258025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8217" extrusionOk="0">
                    <a:moveTo>
                      <a:pt x="3087" y="1"/>
                    </a:moveTo>
                    <a:lnTo>
                      <a:pt x="528" y="11"/>
                    </a:lnTo>
                    <a:cubicBezTo>
                      <a:pt x="237" y="11"/>
                      <a:pt x="1" y="248"/>
                      <a:pt x="3" y="540"/>
                    </a:cubicBezTo>
                    <a:lnTo>
                      <a:pt x="26" y="7400"/>
                    </a:lnTo>
                    <a:cubicBezTo>
                      <a:pt x="28" y="7851"/>
                      <a:pt x="394" y="8217"/>
                      <a:pt x="845" y="8217"/>
                    </a:cubicBezTo>
                    <a:cubicBezTo>
                      <a:pt x="846" y="8217"/>
                      <a:pt x="848" y="8217"/>
                      <a:pt x="849" y="8217"/>
                    </a:cubicBezTo>
                    <a:lnTo>
                      <a:pt x="9826" y="8186"/>
                    </a:lnTo>
                    <a:cubicBezTo>
                      <a:pt x="10098" y="8184"/>
                      <a:pt x="10321" y="7962"/>
                      <a:pt x="10319" y="7687"/>
                    </a:cubicBezTo>
                    <a:lnTo>
                      <a:pt x="10298" y="1300"/>
                    </a:lnTo>
                    <a:cubicBezTo>
                      <a:pt x="10296" y="1062"/>
                      <a:pt x="10104" y="870"/>
                      <a:pt x="9866" y="870"/>
                    </a:cubicBezTo>
                    <a:lnTo>
                      <a:pt x="4631" y="889"/>
                    </a:lnTo>
                    <a:lnTo>
                      <a:pt x="30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547;p28"/>
              <p:cNvSpPr/>
              <p:nvPr/>
            </p:nvSpPr>
            <p:spPr>
              <a:xfrm>
                <a:off x="4408725" y="3912750"/>
                <a:ext cx="25772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4969" extrusionOk="0">
                    <a:moveTo>
                      <a:pt x="10292" y="0"/>
                    </a:moveTo>
                    <a:lnTo>
                      <a:pt x="0" y="37"/>
                    </a:lnTo>
                    <a:lnTo>
                      <a:pt x="16" y="4474"/>
                    </a:lnTo>
                    <a:cubicBezTo>
                      <a:pt x="16" y="4748"/>
                      <a:pt x="238" y="4969"/>
                      <a:pt x="513" y="4969"/>
                    </a:cubicBezTo>
                    <a:lnTo>
                      <a:pt x="9814" y="4936"/>
                    </a:lnTo>
                    <a:cubicBezTo>
                      <a:pt x="10086" y="4936"/>
                      <a:pt x="10309" y="4712"/>
                      <a:pt x="10307" y="4439"/>
                    </a:cubicBezTo>
                    <a:lnTo>
                      <a:pt x="10307" y="4437"/>
                    </a:lnTo>
                    <a:lnTo>
                      <a:pt x="102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548;p28"/>
              <p:cNvSpPr/>
              <p:nvPr/>
            </p:nvSpPr>
            <p:spPr>
              <a:xfrm>
                <a:off x="4422925" y="3880675"/>
                <a:ext cx="228000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1318" extrusionOk="0">
                    <a:moveTo>
                      <a:pt x="8935" y="0"/>
                    </a:moveTo>
                    <a:lnTo>
                      <a:pt x="180" y="31"/>
                    </a:lnTo>
                    <a:cubicBezTo>
                      <a:pt x="81" y="31"/>
                      <a:pt x="0" y="111"/>
                      <a:pt x="0" y="211"/>
                    </a:cubicBezTo>
                    <a:lnTo>
                      <a:pt x="4" y="1318"/>
                    </a:lnTo>
                    <a:lnTo>
                      <a:pt x="9119" y="1285"/>
                    </a:lnTo>
                    <a:lnTo>
                      <a:pt x="9116" y="180"/>
                    </a:lnTo>
                    <a:cubicBezTo>
                      <a:pt x="9116" y="81"/>
                      <a:pt x="9035" y="0"/>
                      <a:pt x="89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49;p28"/>
              <p:cNvSpPr/>
              <p:nvPr/>
            </p:nvSpPr>
            <p:spPr>
              <a:xfrm>
                <a:off x="4621550" y="3892425"/>
                <a:ext cx="101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820" extrusionOk="0">
                    <a:moveTo>
                      <a:pt x="200" y="0"/>
                    </a:moveTo>
                    <a:cubicBezTo>
                      <a:pt x="89" y="0"/>
                      <a:pt x="1" y="90"/>
                      <a:pt x="1" y="202"/>
                    </a:cubicBezTo>
                    <a:lnTo>
                      <a:pt x="2" y="819"/>
                    </a:lnTo>
                    <a:lnTo>
                      <a:pt x="403" y="819"/>
                    </a:lnTo>
                    <a:lnTo>
                      <a:pt x="400" y="200"/>
                    </a:lnTo>
                    <a:cubicBezTo>
                      <a:pt x="400" y="90"/>
                      <a:pt x="309" y="0"/>
                      <a:pt x="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50;p28"/>
              <p:cNvSpPr/>
              <p:nvPr/>
            </p:nvSpPr>
            <p:spPr>
              <a:xfrm>
                <a:off x="4598975" y="3892500"/>
                <a:ext cx="10075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821" extrusionOk="0">
                    <a:moveTo>
                      <a:pt x="200" y="1"/>
                    </a:moveTo>
                    <a:cubicBezTo>
                      <a:pt x="90" y="1"/>
                      <a:pt x="0" y="91"/>
                      <a:pt x="0" y="200"/>
                    </a:cubicBezTo>
                    <a:lnTo>
                      <a:pt x="4" y="820"/>
                    </a:lnTo>
                    <a:lnTo>
                      <a:pt x="403" y="818"/>
                    </a:lnTo>
                    <a:lnTo>
                      <a:pt x="401" y="200"/>
                    </a:lnTo>
                    <a:cubicBezTo>
                      <a:pt x="401" y="89"/>
                      <a:pt x="311" y="1"/>
                      <a:pt x="2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51;p28"/>
              <p:cNvSpPr/>
              <p:nvPr/>
            </p:nvSpPr>
            <p:spPr>
              <a:xfrm>
                <a:off x="4576425" y="3892550"/>
                <a:ext cx="101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822" extrusionOk="0">
                    <a:moveTo>
                      <a:pt x="200" y="1"/>
                    </a:moveTo>
                    <a:cubicBezTo>
                      <a:pt x="91" y="3"/>
                      <a:pt x="0" y="93"/>
                      <a:pt x="0" y="202"/>
                    </a:cubicBezTo>
                    <a:lnTo>
                      <a:pt x="2" y="822"/>
                    </a:lnTo>
                    <a:lnTo>
                      <a:pt x="403" y="820"/>
                    </a:lnTo>
                    <a:lnTo>
                      <a:pt x="401" y="200"/>
                    </a:lnTo>
                    <a:cubicBezTo>
                      <a:pt x="399" y="91"/>
                      <a:pt x="309" y="1"/>
                      <a:pt x="2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52;p28"/>
              <p:cNvSpPr/>
              <p:nvPr/>
            </p:nvSpPr>
            <p:spPr>
              <a:xfrm>
                <a:off x="4553875" y="3892650"/>
                <a:ext cx="101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820" extrusionOk="0">
                    <a:moveTo>
                      <a:pt x="200" y="1"/>
                    </a:moveTo>
                    <a:cubicBezTo>
                      <a:pt x="91" y="1"/>
                      <a:pt x="1" y="91"/>
                      <a:pt x="1" y="202"/>
                    </a:cubicBezTo>
                    <a:lnTo>
                      <a:pt x="3" y="820"/>
                    </a:lnTo>
                    <a:lnTo>
                      <a:pt x="404" y="820"/>
                    </a:lnTo>
                    <a:lnTo>
                      <a:pt x="400" y="200"/>
                    </a:lnTo>
                    <a:lnTo>
                      <a:pt x="402" y="200"/>
                    </a:lnTo>
                    <a:cubicBezTo>
                      <a:pt x="400" y="91"/>
                      <a:pt x="310" y="1"/>
                      <a:pt x="2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53;p28"/>
              <p:cNvSpPr/>
              <p:nvPr/>
            </p:nvSpPr>
            <p:spPr>
              <a:xfrm>
                <a:off x="4531300" y="3892750"/>
                <a:ext cx="101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820" extrusionOk="0">
                    <a:moveTo>
                      <a:pt x="203" y="1"/>
                    </a:moveTo>
                    <a:cubicBezTo>
                      <a:pt x="202" y="1"/>
                      <a:pt x="201" y="1"/>
                      <a:pt x="200" y="1"/>
                    </a:cubicBezTo>
                    <a:cubicBezTo>
                      <a:pt x="91" y="1"/>
                      <a:pt x="0" y="91"/>
                      <a:pt x="2" y="200"/>
                    </a:cubicBezTo>
                    <a:lnTo>
                      <a:pt x="4" y="820"/>
                    </a:lnTo>
                    <a:lnTo>
                      <a:pt x="403" y="818"/>
                    </a:lnTo>
                    <a:lnTo>
                      <a:pt x="401" y="200"/>
                    </a:lnTo>
                    <a:cubicBezTo>
                      <a:pt x="401" y="90"/>
                      <a:pt x="313" y="1"/>
                      <a:pt x="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554;p28"/>
              <p:cNvSpPr/>
              <p:nvPr/>
            </p:nvSpPr>
            <p:spPr>
              <a:xfrm>
                <a:off x="4508750" y="3892800"/>
                <a:ext cx="101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822" extrusionOk="0">
                    <a:moveTo>
                      <a:pt x="200" y="0"/>
                    </a:moveTo>
                    <a:cubicBezTo>
                      <a:pt x="91" y="2"/>
                      <a:pt x="1" y="93"/>
                      <a:pt x="1" y="202"/>
                    </a:cubicBezTo>
                    <a:lnTo>
                      <a:pt x="3" y="821"/>
                    </a:lnTo>
                    <a:lnTo>
                      <a:pt x="404" y="820"/>
                    </a:lnTo>
                    <a:lnTo>
                      <a:pt x="402" y="200"/>
                    </a:lnTo>
                    <a:cubicBezTo>
                      <a:pt x="400" y="91"/>
                      <a:pt x="310" y="0"/>
                      <a:pt x="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555;p28"/>
              <p:cNvSpPr/>
              <p:nvPr/>
            </p:nvSpPr>
            <p:spPr>
              <a:xfrm>
                <a:off x="4486225" y="3892900"/>
                <a:ext cx="1005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820" extrusionOk="0">
                    <a:moveTo>
                      <a:pt x="200" y="0"/>
                    </a:moveTo>
                    <a:cubicBezTo>
                      <a:pt x="88" y="0"/>
                      <a:pt x="0" y="90"/>
                      <a:pt x="0" y="202"/>
                    </a:cubicBezTo>
                    <a:lnTo>
                      <a:pt x="2" y="819"/>
                    </a:lnTo>
                    <a:lnTo>
                      <a:pt x="401" y="817"/>
                    </a:lnTo>
                    <a:lnTo>
                      <a:pt x="399" y="200"/>
                    </a:lnTo>
                    <a:cubicBezTo>
                      <a:pt x="399" y="89"/>
                      <a:pt x="309" y="0"/>
                      <a:pt x="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556;p28"/>
              <p:cNvSpPr/>
              <p:nvPr/>
            </p:nvSpPr>
            <p:spPr>
              <a:xfrm>
                <a:off x="4463625" y="3893000"/>
                <a:ext cx="101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820" extrusionOk="0">
                    <a:moveTo>
                      <a:pt x="204" y="0"/>
                    </a:moveTo>
                    <a:cubicBezTo>
                      <a:pt x="203" y="0"/>
                      <a:pt x="201" y="0"/>
                      <a:pt x="200" y="0"/>
                    </a:cubicBezTo>
                    <a:cubicBezTo>
                      <a:pt x="91" y="0"/>
                      <a:pt x="1" y="90"/>
                      <a:pt x="1" y="200"/>
                    </a:cubicBezTo>
                    <a:lnTo>
                      <a:pt x="5" y="819"/>
                    </a:lnTo>
                    <a:lnTo>
                      <a:pt x="404" y="817"/>
                    </a:lnTo>
                    <a:lnTo>
                      <a:pt x="402" y="198"/>
                    </a:lnTo>
                    <a:cubicBezTo>
                      <a:pt x="402" y="90"/>
                      <a:pt x="313" y="0"/>
                      <a:pt x="2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557;p28"/>
              <p:cNvSpPr/>
              <p:nvPr/>
            </p:nvSpPr>
            <p:spPr>
              <a:xfrm>
                <a:off x="4441100" y="3893050"/>
                <a:ext cx="100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820" extrusionOk="0">
                    <a:moveTo>
                      <a:pt x="200" y="0"/>
                    </a:moveTo>
                    <a:cubicBezTo>
                      <a:pt x="90" y="0"/>
                      <a:pt x="0" y="90"/>
                      <a:pt x="0" y="201"/>
                    </a:cubicBezTo>
                    <a:lnTo>
                      <a:pt x="2" y="819"/>
                    </a:lnTo>
                    <a:lnTo>
                      <a:pt x="403" y="819"/>
                    </a:lnTo>
                    <a:lnTo>
                      <a:pt x="401" y="200"/>
                    </a:lnTo>
                    <a:cubicBezTo>
                      <a:pt x="399" y="90"/>
                      <a:pt x="309" y="0"/>
                      <a:pt x="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558;p28"/>
              <p:cNvSpPr/>
              <p:nvPr/>
            </p:nvSpPr>
            <p:spPr>
              <a:xfrm>
                <a:off x="4591300" y="3794200"/>
                <a:ext cx="127625" cy="1160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4641" extrusionOk="0">
                    <a:moveTo>
                      <a:pt x="2550" y="1"/>
                    </a:moveTo>
                    <a:cubicBezTo>
                      <a:pt x="1501" y="1"/>
                      <a:pt x="548" y="719"/>
                      <a:pt x="296" y="1785"/>
                    </a:cubicBezTo>
                    <a:cubicBezTo>
                      <a:pt x="0" y="3031"/>
                      <a:pt x="771" y="4282"/>
                      <a:pt x="2016" y="4577"/>
                    </a:cubicBezTo>
                    <a:cubicBezTo>
                      <a:pt x="2196" y="4620"/>
                      <a:pt x="2376" y="4641"/>
                      <a:pt x="2553" y="4641"/>
                    </a:cubicBezTo>
                    <a:cubicBezTo>
                      <a:pt x="3604" y="4641"/>
                      <a:pt x="4556" y="3922"/>
                      <a:pt x="4809" y="2855"/>
                    </a:cubicBezTo>
                    <a:cubicBezTo>
                      <a:pt x="5105" y="1610"/>
                      <a:pt x="4333" y="359"/>
                      <a:pt x="3087" y="64"/>
                    </a:cubicBezTo>
                    <a:cubicBezTo>
                      <a:pt x="2907" y="21"/>
                      <a:pt x="2727" y="1"/>
                      <a:pt x="25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559;p28"/>
              <p:cNvSpPr/>
              <p:nvPr/>
            </p:nvSpPr>
            <p:spPr>
              <a:xfrm>
                <a:off x="4623075" y="3824950"/>
                <a:ext cx="70475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205" extrusionOk="0">
                    <a:moveTo>
                      <a:pt x="2571" y="1"/>
                    </a:moveTo>
                    <a:cubicBezTo>
                      <a:pt x="2514" y="1"/>
                      <a:pt x="2456" y="22"/>
                      <a:pt x="2412" y="65"/>
                    </a:cubicBezTo>
                    <a:lnTo>
                      <a:pt x="816" y="1661"/>
                    </a:lnTo>
                    <a:lnTo>
                      <a:pt x="408" y="1253"/>
                    </a:lnTo>
                    <a:cubicBezTo>
                      <a:pt x="363" y="1209"/>
                      <a:pt x="306" y="1187"/>
                      <a:pt x="248" y="1187"/>
                    </a:cubicBezTo>
                    <a:cubicBezTo>
                      <a:pt x="191" y="1187"/>
                      <a:pt x="133" y="1209"/>
                      <a:pt x="89" y="1253"/>
                    </a:cubicBezTo>
                    <a:cubicBezTo>
                      <a:pt x="1" y="1339"/>
                      <a:pt x="1" y="1483"/>
                      <a:pt x="89" y="1571"/>
                    </a:cubicBezTo>
                    <a:lnTo>
                      <a:pt x="657" y="2139"/>
                    </a:lnTo>
                    <a:cubicBezTo>
                      <a:pt x="699" y="2181"/>
                      <a:pt x="757" y="2204"/>
                      <a:pt x="816" y="2204"/>
                    </a:cubicBezTo>
                    <a:lnTo>
                      <a:pt x="818" y="2204"/>
                    </a:lnTo>
                    <a:cubicBezTo>
                      <a:pt x="878" y="2204"/>
                      <a:pt x="933" y="2181"/>
                      <a:pt x="975" y="2139"/>
                    </a:cubicBezTo>
                    <a:lnTo>
                      <a:pt x="2731" y="384"/>
                    </a:lnTo>
                    <a:cubicBezTo>
                      <a:pt x="2819" y="296"/>
                      <a:pt x="2819" y="154"/>
                      <a:pt x="2731" y="65"/>
                    </a:cubicBezTo>
                    <a:cubicBezTo>
                      <a:pt x="2686" y="22"/>
                      <a:pt x="2629" y="1"/>
                      <a:pt x="2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" name="Google Shape;560;p28"/>
            <p:cNvGrpSpPr/>
            <p:nvPr/>
          </p:nvGrpSpPr>
          <p:grpSpPr>
            <a:xfrm>
              <a:off x="649446" y="3026681"/>
              <a:ext cx="1291759" cy="510594"/>
              <a:chOff x="408013" y="4288375"/>
              <a:chExt cx="1284438" cy="507700"/>
            </a:xfrm>
          </p:grpSpPr>
          <p:sp>
            <p:nvSpPr>
              <p:cNvPr id="264" name="Google Shape;561;p28"/>
              <p:cNvSpPr/>
              <p:nvPr/>
            </p:nvSpPr>
            <p:spPr>
              <a:xfrm>
                <a:off x="408013" y="4288650"/>
                <a:ext cx="1028025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41121" h="6767" extrusionOk="0">
                    <a:moveTo>
                      <a:pt x="3296" y="1"/>
                    </a:moveTo>
                    <a:cubicBezTo>
                      <a:pt x="1476" y="1"/>
                      <a:pt x="1" y="1476"/>
                      <a:pt x="1" y="3296"/>
                    </a:cubicBezTo>
                    <a:lnTo>
                      <a:pt x="1" y="3469"/>
                    </a:lnTo>
                    <a:cubicBezTo>
                      <a:pt x="1" y="5290"/>
                      <a:pt x="1476" y="6767"/>
                      <a:pt x="3296" y="6767"/>
                    </a:cubicBezTo>
                    <a:lnTo>
                      <a:pt x="41120" y="6767"/>
                    </a:lnTo>
                    <a:lnTo>
                      <a:pt x="411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562;p28"/>
              <p:cNvSpPr/>
              <p:nvPr/>
            </p:nvSpPr>
            <p:spPr>
              <a:xfrm>
                <a:off x="408025" y="4626950"/>
                <a:ext cx="1028000" cy="169125"/>
              </a:xfrm>
              <a:custGeom>
                <a:avLst/>
                <a:gdLst/>
                <a:ahLst/>
                <a:cxnLst/>
                <a:rect l="l" t="t" r="r" b="b"/>
                <a:pathLst>
                  <a:path w="41120" h="6765" extrusionOk="0">
                    <a:moveTo>
                      <a:pt x="3382" y="1"/>
                    </a:moveTo>
                    <a:cubicBezTo>
                      <a:pt x="2450" y="1"/>
                      <a:pt x="1604" y="378"/>
                      <a:pt x="992" y="990"/>
                    </a:cubicBezTo>
                    <a:cubicBezTo>
                      <a:pt x="380" y="1602"/>
                      <a:pt x="0" y="2448"/>
                      <a:pt x="0" y="3382"/>
                    </a:cubicBezTo>
                    <a:cubicBezTo>
                      <a:pt x="0" y="5245"/>
                      <a:pt x="1506" y="6755"/>
                      <a:pt x="3365" y="6764"/>
                    </a:cubicBezTo>
                    <a:lnTo>
                      <a:pt x="41120" y="6764"/>
                    </a:lnTo>
                    <a:lnTo>
                      <a:pt x="411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563;p28"/>
              <p:cNvSpPr/>
              <p:nvPr/>
            </p:nvSpPr>
            <p:spPr>
              <a:xfrm>
                <a:off x="529575" y="4626950"/>
                <a:ext cx="1028025" cy="169125"/>
              </a:xfrm>
              <a:custGeom>
                <a:avLst/>
                <a:gdLst/>
                <a:ahLst/>
                <a:cxnLst/>
                <a:rect l="l" t="t" r="r" b="b"/>
                <a:pathLst>
                  <a:path w="41121" h="6765" extrusionOk="0">
                    <a:moveTo>
                      <a:pt x="336" y="1"/>
                    </a:moveTo>
                    <a:cubicBezTo>
                      <a:pt x="152" y="1"/>
                      <a:pt x="1" y="150"/>
                      <a:pt x="1" y="336"/>
                    </a:cubicBezTo>
                    <a:lnTo>
                      <a:pt x="1" y="6429"/>
                    </a:lnTo>
                    <a:cubicBezTo>
                      <a:pt x="1" y="6615"/>
                      <a:pt x="152" y="6764"/>
                      <a:pt x="336" y="6764"/>
                    </a:cubicBezTo>
                    <a:lnTo>
                      <a:pt x="41120" y="6764"/>
                    </a:lnTo>
                    <a:lnTo>
                      <a:pt x="411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564;p28"/>
              <p:cNvSpPr/>
              <p:nvPr/>
            </p:nvSpPr>
            <p:spPr>
              <a:xfrm>
                <a:off x="604775" y="4659325"/>
                <a:ext cx="952825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38113" h="4175" extrusionOk="0">
                    <a:moveTo>
                      <a:pt x="2034" y="0"/>
                    </a:moveTo>
                    <a:cubicBezTo>
                      <a:pt x="912" y="0"/>
                      <a:pt x="1" y="910"/>
                      <a:pt x="1" y="2034"/>
                    </a:cubicBezTo>
                    <a:lnTo>
                      <a:pt x="1" y="2141"/>
                    </a:lnTo>
                    <a:cubicBezTo>
                      <a:pt x="1" y="3263"/>
                      <a:pt x="912" y="4174"/>
                      <a:pt x="2034" y="4174"/>
                    </a:cubicBezTo>
                    <a:lnTo>
                      <a:pt x="38112" y="4174"/>
                    </a:lnTo>
                    <a:lnTo>
                      <a:pt x="381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565;p28"/>
              <p:cNvSpPr/>
              <p:nvPr/>
            </p:nvSpPr>
            <p:spPr>
              <a:xfrm>
                <a:off x="661275" y="4737500"/>
                <a:ext cx="893875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35755" h="166" extrusionOk="0">
                    <a:moveTo>
                      <a:pt x="83" y="0"/>
                    </a:moveTo>
                    <a:cubicBezTo>
                      <a:pt x="37" y="0"/>
                      <a:pt x="0" y="37"/>
                      <a:pt x="0" y="83"/>
                    </a:cubicBezTo>
                    <a:cubicBezTo>
                      <a:pt x="0" y="129"/>
                      <a:pt x="37" y="165"/>
                      <a:pt x="83" y="165"/>
                    </a:cubicBezTo>
                    <a:lnTo>
                      <a:pt x="35672" y="165"/>
                    </a:lnTo>
                    <a:cubicBezTo>
                      <a:pt x="35718" y="165"/>
                      <a:pt x="35755" y="129"/>
                      <a:pt x="35755" y="83"/>
                    </a:cubicBezTo>
                    <a:cubicBezTo>
                      <a:pt x="35755" y="37"/>
                      <a:pt x="35718" y="0"/>
                      <a:pt x="356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566;p28"/>
              <p:cNvSpPr/>
              <p:nvPr/>
            </p:nvSpPr>
            <p:spPr>
              <a:xfrm>
                <a:off x="661275" y="4709000"/>
                <a:ext cx="893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5755" h="168" extrusionOk="0">
                    <a:moveTo>
                      <a:pt x="83" y="1"/>
                    </a:moveTo>
                    <a:cubicBezTo>
                      <a:pt x="37" y="1"/>
                      <a:pt x="0" y="39"/>
                      <a:pt x="0" y="85"/>
                    </a:cubicBezTo>
                    <a:cubicBezTo>
                      <a:pt x="0" y="131"/>
                      <a:pt x="37" y="168"/>
                      <a:pt x="83" y="168"/>
                    </a:cubicBezTo>
                    <a:lnTo>
                      <a:pt x="35672" y="168"/>
                    </a:lnTo>
                    <a:cubicBezTo>
                      <a:pt x="35718" y="168"/>
                      <a:pt x="35755" y="131"/>
                      <a:pt x="35755" y="85"/>
                    </a:cubicBezTo>
                    <a:cubicBezTo>
                      <a:pt x="35755" y="39"/>
                      <a:pt x="35718" y="1"/>
                      <a:pt x="35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567;p28"/>
              <p:cNvSpPr/>
              <p:nvPr/>
            </p:nvSpPr>
            <p:spPr>
              <a:xfrm>
                <a:off x="661275" y="4681325"/>
                <a:ext cx="893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5755" h="168" extrusionOk="0">
                    <a:moveTo>
                      <a:pt x="83" y="1"/>
                    </a:moveTo>
                    <a:cubicBezTo>
                      <a:pt x="37" y="1"/>
                      <a:pt x="0" y="39"/>
                      <a:pt x="0" y="85"/>
                    </a:cubicBezTo>
                    <a:cubicBezTo>
                      <a:pt x="0" y="131"/>
                      <a:pt x="37" y="168"/>
                      <a:pt x="83" y="168"/>
                    </a:cubicBezTo>
                    <a:lnTo>
                      <a:pt x="35672" y="168"/>
                    </a:lnTo>
                    <a:cubicBezTo>
                      <a:pt x="35718" y="168"/>
                      <a:pt x="35755" y="131"/>
                      <a:pt x="35755" y="85"/>
                    </a:cubicBezTo>
                    <a:cubicBezTo>
                      <a:pt x="35755" y="39"/>
                      <a:pt x="35718" y="1"/>
                      <a:pt x="35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568;p28"/>
              <p:cNvSpPr/>
              <p:nvPr/>
            </p:nvSpPr>
            <p:spPr>
              <a:xfrm>
                <a:off x="602725" y="4657200"/>
                <a:ext cx="458950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18358" h="2255" extrusionOk="0">
                    <a:moveTo>
                      <a:pt x="2170" y="1"/>
                    </a:moveTo>
                    <a:cubicBezTo>
                      <a:pt x="973" y="1"/>
                      <a:pt x="0" y="975"/>
                      <a:pt x="0" y="2172"/>
                    </a:cubicBezTo>
                    <a:cubicBezTo>
                      <a:pt x="0" y="2218"/>
                      <a:pt x="37" y="2255"/>
                      <a:pt x="83" y="2255"/>
                    </a:cubicBezTo>
                    <a:cubicBezTo>
                      <a:pt x="129" y="2255"/>
                      <a:pt x="165" y="2218"/>
                      <a:pt x="165" y="2172"/>
                    </a:cubicBezTo>
                    <a:cubicBezTo>
                      <a:pt x="165" y="1068"/>
                      <a:pt x="1065" y="168"/>
                      <a:pt x="2170" y="168"/>
                    </a:cubicBezTo>
                    <a:lnTo>
                      <a:pt x="18275" y="168"/>
                    </a:lnTo>
                    <a:cubicBezTo>
                      <a:pt x="18321" y="168"/>
                      <a:pt x="18358" y="131"/>
                      <a:pt x="18358" y="85"/>
                    </a:cubicBezTo>
                    <a:cubicBezTo>
                      <a:pt x="18358" y="39"/>
                      <a:pt x="18321" y="1"/>
                      <a:pt x="18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569;p28"/>
              <p:cNvSpPr/>
              <p:nvPr/>
            </p:nvSpPr>
            <p:spPr>
              <a:xfrm>
                <a:off x="1147250" y="4761600"/>
                <a:ext cx="4124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498" h="168" extrusionOk="0">
                    <a:moveTo>
                      <a:pt x="83" y="1"/>
                    </a:moveTo>
                    <a:cubicBezTo>
                      <a:pt x="37" y="1"/>
                      <a:pt x="1" y="37"/>
                      <a:pt x="1" y="83"/>
                    </a:cubicBezTo>
                    <a:cubicBezTo>
                      <a:pt x="1" y="130"/>
                      <a:pt x="37" y="168"/>
                      <a:pt x="83" y="168"/>
                    </a:cubicBezTo>
                    <a:lnTo>
                      <a:pt x="16413" y="168"/>
                    </a:lnTo>
                    <a:cubicBezTo>
                      <a:pt x="16459" y="168"/>
                      <a:pt x="16498" y="130"/>
                      <a:pt x="16498" y="83"/>
                    </a:cubicBezTo>
                    <a:cubicBezTo>
                      <a:pt x="16498" y="37"/>
                      <a:pt x="16459" y="1"/>
                      <a:pt x="16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570;p28"/>
              <p:cNvSpPr/>
              <p:nvPr/>
            </p:nvSpPr>
            <p:spPr>
              <a:xfrm>
                <a:off x="540275" y="4457800"/>
                <a:ext cx="1028025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41121" h="6767" extrusionOk="0">
                    <a:moveTo>
                      <a:pt x="3296" y="1"/>
                    </a:moveTo>
                    <a:cubicBezTo>
                      <a:pt x="1476" y="1"/>
                      <a:pt x="1" y="1476"/>
                      <a:pt x="1" y="3296"/>
                    </a:cubicBezTo>
                    <a:lnTo>
                      <a:pt x="1" y="3469"/>
                    </a:lnTo>
                    <a:cubicBezTo>
                      <a:pt x="1" y="5290"/>
                      <a:pt x="1476" y="6767"/>
                      <a:pt x="3296" y="6767"/>
                    </a:cubicBezTo>
                    <a:lnTo>
                      <a:pt x="41120" y="6767"/>
                    </a:lnTo>
                    <a:lnTo>
                      <a:pt x="41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571;p28"/>
              <p:cNvSpPr/>
              <p:nvPr/>
            </p:nvSpPr>
            <p:spPr>
              <a:xfrm>
                <a:off x="664425" y="4457800"/>
                <a:ext cx="1028025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41121" h="6767" extrusionOk="0">
                    <a:moveTo>
                      <a:pt x="337" y="1"/>
                    </a:moveTo>
                    <a:cubicBezTo>
                      <a:pt x="152" y="1"/>
                      <a:pt x="1" y="152"/>
                      <a:pt x="1" y="337"/>
                    </a:cubicBezTo>
                    <a:lnTo>
                      <a:pt x="1" y="6431"/>
                    </a:lnTo>
                    <a:cubicBezTo>
                      <a:pt x="1" y="6615"/>
                      <a:pt x="152" y="6767"/>
                      <a:pt x="337" y="6767"/>
                    </a:cubicBezTo>
                    <a:lnTo>
                      <a:pt x="41120" y="6767"/>
                    </a:lnTo>
                    <a:lnTo>
                      <a:pt x="411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572;p28"/>
              <p:cNvSpPr/>
              <p:nvPr/>
            </p:nvSpPr>
            <p:spPr>
              <a:xfrm>
                <a:off x="739625" y="4490175"/>
                <a:ext cx="952825" cy="104425"/>
              </a:xfrm>
              <a:custGeom>
                <a:avLst/>
                <a:gdLst/>
                <a:ahLst/>
                <a:cxnLst/>
                <a:rect l="l" t="t" r="r" b="b"/>
                <a:pathLst>
                  <a:path w="38113" h="4177" extrusionOk="0">
                    <a:moveTo>
                      <a:pt x="2034" y="1"/>
                    </a:moveTo>
                    <a:cubicBezTo>
                      <a:pt x="912" y="1"/>
                      <a:pt x="1" y="912"/>
                      <a:pt x="1" y="2036"/>
                    </a:cubicBezTo>
                    <a:lnTo>
                      <a:pt x="1" y="2142"/>
                    </a:lnTo>
                    <a:cubicBezTo>
                      <a:pt x="1" y="3266"/>
                      <a:pt x="912" y="4177"/>
                      <a:pt x="2034" y="4177"/>
                    </a:cubicBezTo>
                    <a:lnTo>
                      <a:pt x="38112" y="4177"/>
                    </a:lnTo>
                    <a:lnTo>
                      <a:pt x="3811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573;p28"/>
              <p:cNvSpPr/>
              <p:nvPr/>
            </p:nvSpPr>
            <p:spPr>
              <a:xfrm>
                <a:off x="789750" y="4568350"/>
                <a:ext cx="8987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5949" h="168" extrusionOk="0">
                    <a:moveTo>
                      <a:pt x="83" y="0"/>
                    </a:moveTo>
                    <a:cubicBezTo>
                      <a:pt x="37" y="0"/>
                      <a:pt x="0" y="37"/>
                      <a:pt x="0" y="83"/>
                    </a:cubicBezTo>
                    <a:cubicBezTo>
                      <a:pt x="0" y="129"/>
                      <a:pt x="37" y="167"/>
                      <a:pt x="83" y="167"/>
                    </a:cubicBezTo>
                    <a:lnTo>
                      <a:pt x="35864" y="167"/>
                    </a:lnTo>
                    <a:cubicBezTo>
                      <a:pt x="35910" y="167"/>
                      <a:pt x="35948" y="129"/>
                      <a:pt x="35948" y="83"/>
                    </a:cubicBezTo>
                    <a:cubicBezTo>
                      <a:pt x="35948" y="37"/>
                      <a:pt x="35910" y="0"/>
                      <a:pt x="35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574;p28"/>
              <p:cNvSpPr/>
              <p:nvPr/>
            </p:nvSpPr>
            <p:spPr>
              <a:xfrm>
                <a:off x="789750" y="4539900"/>
                <a:ext cx="8987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5949" h="168" extrusionOk="0">
                    <a:moveTo>
                      <a:pt x="83" y="1"/>
                    </a:moveTo>
                    <a:cubicBezTo>
                      <a:pt x="37" y="1"/>
                      <a:pt x="0" y="37"/>
                      <a:pt x="0" y="83"/>
                    </a:cubicBezTo>
                    <a:cubicBezTo>
                      <a:pt x="0" y="129"/>
                      <a:pt x="37" y="168"/>
                      <a:pt x="83" y="168"/>
                    </a:cubicBezTo>
                    <a:lnTo>
                      <a:pt x="35864" y="168"/>
                    </a:lnTo>
                    <a:cubicBezTo>
                      <a:pt x="35910" y="168"/>
                      <a:pt x="35948" y="129"/>
                      <a:pt x="35948" y="83"/>
                    </a:cubicBezTo>
                    <a:cubicBezTo>
                      <a:pt x="35948" y="37"/>
                      <a:pt x="35910" y="1"/>
                      <a:pt x="35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575;p28"/>
              <p:cNvSpPr/>
              <p:nvPr/>
            </p:nvSpPr>
            <p:spPr>
              <a:xfrm>
                <a:off x="789750" y="4512250"/>
                <a:ext cx="8987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5949" h="168" extrusionOk="0">
                    <a:moveTo>
                      <a:pt x="83" y="0"/>
                    </a:moveTo>
                    <a:cubicBezTo>
                      <a:pt x="37" y="0"/>
                      <a:pt x="0" y="37"/>
                      <a:pt x="0" y="83"/>
                    </a:cubicBezTo>
                    <a:cubicBezTo>
                      <a:pt x="0" y="129"/>
                      <a:pt x="37" y="167"/>
                      <a:pt x="83" y="167"/>
                    </a:cubicBezTo>
                    <a:lnTo>
                      <a:pt x="35864" y="167"/>
                    </a:lnTo>
                    <a:cubicBezTo>
                      <a:pt x="35910" y="167"/>
                      <a:pt x="35948" y="129"/>
                      <a:pt x="35948" y="83"/>
                    </a:cubicBezTo>
                    <a:cubicBezTo>
                      <a:pt x="35948" y="37"/>
                      <a:pt x="35910" y="0"/>
                      <a:pt x="35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576;p28"/>
              <p:cNvSpPr/>
              <p:nvPr/>
            </p:nvSpPr>
            <p:spPr>
              <a:xfrm>
                <a:off x="548000" y="4288375"/>
                <a:ext cx="1028000" cy="169125"/>
              </a:xfrm>
              <a:custGeom>
                <a:avLst/>
                <a:gdLst/>
                <a:ahLst/>
                <a:cxnLst/>
                <a:rect l="l" t="t" r="r" b="b"/>
                <a:pathLst>
                  <a:path w="41120" h="6765" extrusionOk="0">
                    <a:moveTo>
                      <a:pt x="336" y="1"/>
                    </a:moveTo>
                    <a:cubicBezTo>
                      <a:pt x="150" y="1"/>
                      <a:pt x="0" y="150"/>
                      <a:pt x="0" y="336"/>
                    </a:cubicBezTo>
                    <a:lnTo>
                      <a:pt x="0" y="6429"/>
                    </a:lnTo>
                    <a:cubicBezTo>
                      <a:pt x="0" y="6615"/>
                      <a:pt x="150" y="6765"/>
                      <a:pt x="336" y="6765"/>
                    </a:cubicBezTo>
                    <a:lnTo>
                      <a:pt x="41120" y="6765"/>
                    </a:lnTo>
                    <a:lnTo>
                      <a:pt x="411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577;p28"/>
              <p:cNvSpPr/>
              <p:nvPr/>
            </p:nvSpPr>
            <p:spPr>
              <a:xfrm>
                <a:off x="623150" y="4320750"/>
                <a:ext cx="95285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38114" h="4175" extrusionOk="0">
                    <a:moveTo>
                      <a:pt x="2036" y="1"/>
                    </a:moveTo>
                    <a:cubicBezTo>
                      <a:pt x="911" y="1"/>
                      <a:pt x="0" y="912"/>
                      <a:pt x="0" y="2034"/>
                    </a:cubicBezTo>
                    <a:lnTo>
                      <a:pt x="0" y="2141"/>
                    </a:lnTo>
                    <a:cubicBezTo>
                      <a:pt x="0" y="3265"/>
                      <a:pt x="911" y="4175"/>
                      <a:pt x="2036" y="4175"/>
                    </a:cubicBezTo>
                    <a:lnTo>
                      <a:pt x="38114" y="4175"/>
                    </a:lnTo>
                    <a:lnTo>
                      <a:pt x="3811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578;p28"/>
              <p:cNvSpPr/>
              <p:nvPr/>
            </p:nvSpPr>
            <p:spPr>
              <a:xfrm>
                <a:off x="673250" y="4398925"/>
                <a:ext cx="898725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35949" h="166" extrusionOk="0">
                    <a:moveTo>
                      <a:pt x="85" y="0"/>
                    </a:moveTo>
                    <a:cubicBezTo>
                      <a:pt x="39" y="0"/>
                      <a:pt x="1" y="37"/>
                      <a:pt x="1" y="83"/>
                    </a:cubicBezTo>
                    <a:cubicBezTo>
                      <a:pt x="1" y="129"/>
                      <a:pt x="39" y="165"/>
                      <a:pt x="85" y="165"/>
                    </a:cubicBezTo>
                    <a:lnTo>
                      <a:pt x="35866" y="165"/>
                    </a:lnTo>
                    <a:cubicBezTo>
                      <a:pt x="35912" y="165"/>
                      <a:pt x="35949" y="129"/>
                      <a:pt x="35949" y="83"/>
                    </a:cubicBezTo>
                    <a:cubicBezTo>
                      <a:pt x="35949" y="37"/>
                      <a:pt x="35912" y="0"/>
                      <a:pt x="35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579;p28"/>
              <p:cNvSpPr/>
              <p:nvPr/>
            </p:nvSpPr>
            <p:spPr>
              <a:xfrm>
                <a:off x="673250" y="4370425"/>
                <a:ext cx="8987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5949" h="168" extrusionOk="0">
                    <a:moveTo>
                      <a:pt x="85" y="1"/>
                    </a:moveTo>
                    <a:cubicBezTo>
                      <a:pt x="39" y="1"/>
                      <a:pt x="1" y="39"/>
                      <a:pt x="1" y="85"/>
                    </a:cubicBezTo>
                    <a:cubicBezTo>
                      <a:pt x="1" y="131"/>
                      <a:pt x="39" y="168"/>
                      <a:pt x="85" y="168"/>
                    </a:cubicBezTo>
                    <a:lnTo>
                      <a:pt x="35866" y="168"/>
                    </a:lnTo>
                    <a:cubicBezTo>
                      <a:pt x="35912" y="168"/>
                      <a:pt x="35949" y="131"/>
                      <a:pt x="35949" y="85"/>
                    </a:cubicBezTo>
                    <a:cubicBezTo>
                      <a:pt x="35949" y="39"/>
                      <a:pt x="35912" y="1"/>
                      <a:pt x="35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580;p28"/>
              <p:cNvSpPr/>
              <p:nvPr/>
            </p:nvSpPr>
            <p:spPr>
              <a:xfrm>
                <a:off x="673250" y="4342800"/>
                <a:ext cx="898725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35949" h="166" extrusionOk="0">
                    <a:moveTo>
                      <a:pt x="85" y="1"/>
                    </a:moveTo>
                    <a:cubicBezTo>
                      <a:pt x="39" y="1"/>
                      <a:pt x="1" y="37"/>
                      <a:pt x="1" y="83"/>
                    </a:cubicBezTo>
                    <a:cubicBezTo>
                      <a:pt x="1" y="130"/>
                      <a:pt x="39" y="166"/>
                      <a:pt x="85" y="166"/>
                    </a:cubicBezTo>
                    <a:lnTo>
                      <a:pt x="35866" y="166"/>
                    </a:lnTo>
                    <a:cubicBezTo>
                      <a:pt x="35912" y="166"/>
                      <a:pt x="35949" y="130"/>
                      <a:pt x="35949" y="83"/>
                    </a:cubicBezTo>
                    <a:cubicBezTo>
                      <a:pt x="35949" y="37"/>
                      <a:pt x="35912" y="1"/>
                      <a:pt x="35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581;p28"/>
            <p:cNvGrpSpPr/>
            <p:nvPr/>
          </p:nvGrpSpPr>
          <p:grpSpPr>
            <a:xfrm>
              <a:off x="1408274" y="1996720"/>
              <a:ext cx="986617" cy="1540556"/>
              <a:chOff x="1929475" y="3160175"/>
              <a:chExt cx="981025" cy="1531825"/>
            </a:xfrm>
          </p:grpSpPr>
          <p:sp>
            <p:nvSpPr>
              <p:cNvPr id="189" name="Google Shape;582;p28"/>
              <p:cNvSpPr/>
              <p:nvPr/>
            </p:nvSpPr>
            <p:spPr>
              <a:xfrm>
                <a:off x="2645950" y="4493550"/>
                <a:ext cx="1108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4722" extrusionOk="0">
                    <a:moveTo>
                      <a:pt x="3461" y="0"/>
                    </a:moveTo>
                    <a:lnTo>
                      <a:pt x="0" y="286"/>
                    </a:lnTo>
                    <a:lnTo>
                      <a:pt x="1725" y="4391"/>
                    </a:lnTo>
                    <a:lnTo>
                      <a:pt x="4432" y="4721"/>
                    </a:lnTo>
                    <a:lnTo>
                      <a:pt x="3461" y="0"/>
                    </a:lnTo>
                    <a:close/>
                  </a:path>
                </a:pathLst>
              </a:custGeom>
              <a:solidFill>
                <a:srgbClr val="8F3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583;p28"/>
              <p:cNvSpPr/>
              <p:nvPr/>
            </p:nvSpPr>
            <p:spPr>
              <a:xfrm>
                <a:off x="2422625" y="4015850"/>
                <a:ext cx="362600" cy="533725"/>
              </a:xfrm>
              <a:custGeom>
                <a:avLst/>
                <a:gdLst/>
                <a:ahLst/>
                <a:cxnLst/>
                <a:rect l="l" t="t" r="r" b="b"/>
                <a:pathLst>
                  <a:path w="14504" h="21349" extrusionOk="0">
                    <a:moveTo>
                      <a:pt x="8308" y="1"/>
                    </a:moveTo>
                    <a:lnTo>
                      <a:pt x="0" y="3513"/>
                    </a:lnTo>
                    <a:lnTo>
                      <a:pt x="8500" y="21349"/>
                    </a:lnTo>
                    <a:lnTo>
                      <a:pt x="14504" y="21109"/>
                    </a:lnTo>
                    <a:lnTo>
                      <a:pt x="83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584;p28"/>
              <p:cNvSpPr/>
              <p:nvPr/>
            </p:nvSpPr>
            <p:spPr>
              <a:xfrm>
                <a:off x="2562600" y="4320550"/>
                <a:ext cx="89650" cy="191300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7652" extrusionOk="0">
                    <a:moveTo>
                      <a:pt x="105" y="1"/>
                    </a:moveTo>
                    <a:cubicBezTo>
                      <a:pt x="92" y="1"/>
                      <a:pt x="80" y="3"/>
                      <a:pt x="68" y="9"/>
                    </a:cubicBezTo>
                    <a:cubicBezTo>
                      <a:pt x="22" y="30"/>
                      <a:pt x="0" y="84"/>
                      <a:pt x="22" y="130"/>
                    </a:cubicBezTo>
                    <a:lnTo>
                      <a:pt x="346" y="845"/>
                    </a:lnTo>
                    <a:cubicBezTo>
                      <a:pt x="361" y="880"/>
                      <a:pt x="394" y="899"/>
                      <a:pt x="428" y="899"/>
                    </a:cubicBezTo>
                    <a:cubicBezTo>
                      <a:pt x="442" y="899"/>
                      <a:pt x="453" y="897"/>
                      <a:pt x="467" y="891"/>
                    </a:cubicBezTo>
                    <a:cubicBezTo>
                      <a:pt x="513" y="870"/>
                      <a:pt x="532" y="816"/>
                      <a:pt x="511" y="770"/>
                    </a:cubicBezTo>
                    <a:lnTo>
                      <a:pt x="187" y="55"/>
                    </a:lnTo>
                    <a:cubicBezTo>
                      <a:pt x="172" y="21"/>
                      <a:pt x="140" y="1"/>
                      <a:pt x="105" y="1"/>
                    </a:cubicBezTo>
                    <a:close/>
                    <a:moveTo>
                      <a:pt x="753" y="1434"/>
                    </a:moveTo>
                    <a:cubicBezTo>
                      <a:pt x="741" y="1434"/>
                      <a:pt x="728" y="1436"/>
                      <a:pt x="716" y="1442"/>
                    </a:cubicBezTo>
                    <a:cubicBezTo>
                      <a:pt x="670" y="1463"/>
                      <a:pt x="649" y="1517"/>
                      <a:pt x="670" y="1563"/>
                    </a:cubicBezTo>
                    <a:lnTo>
                      <a:pt x="994" y="2280"/>
                    </a:lnTo>
                    <a:cubicBezTo>
                      <a:pt x="1009" y="2313"/>
                      <a:pt x="1042" y="2332"/>
                      <a:pt x="1077" y="2332"/>
                    </a:cubicBezTo>
                    <a:cubicBezTo>
                      <a:pt x="1090" y="2332"/>
                      <a:pt x="1103" y="2330"/>
                      <a:pt x="1115" y="2324"/>
                    </a:cubicBezTo>
                    <a:cubicBezTo>
                      <a:pt x="1161" y="2303"/>
                      <a:pt x="1180" y="2249"/>
                      <a:pt x="1159" y="2205"/>
                    </a:cubicBezTo>
                    <a:lnTo>
                      <a:pt x="835" y="1488"/>
                    </a:lnTo>
                    <a:cubicBezTo>
                      <a:pt x="821" y="1454"/>
                      <a:pt x="788" y="1434"/>
                      <a:pt x="753" y="1434"/>
                    </a:cubicBezTo>
                    <a:close/>
                    <a:moveTo>
                      <a:pt x="1403" y="2868"/>
                    </a:moveTo>
                    <a:cubicBezTo>
                      <a:pt x="1390" y="2868"/>
                      <a:pt x="1377" y="2871"/>
                      <a:pt x="1364" y="2877"/>
                    </a:cubicBezTo>
                    <a:cubicBezTo>
                      <a:pt x="1318" y="2896"/>
                      <a:pt x="1297" y="2950"/>
                      <a:pt x="1318" y="2996"/>
                    </a:cubicBezTo>
                    <a:lnTo>
                      <a:pt x="1642" y="3713"/>
                    </a:lnTo>
                    <a:cubicBezTo>
                      <a:pt x="1658" y="3746"/>
                      <a:pt x="1690" y="3767"/>
                      <a:pt x="1725" y="3767"/>
                    </a:cubicBezTo>
                    <a:cubicBezTo>
                      <a:pt x="1738" y="3767"/>
                      <a:pt x="1752" y="3763"/>
                      <a:pt x="1763" y="3757"/>
                    </a:cubicBezTo>
                    <a:cubicBezTo>
                      <a:pt x="1809" y="3738"/>
                      <a:pt x="1829" y="3684"/>
                      <a:pt x="1807" y="3638"/>
                    </a:cubicBezTo>
                    <a:lnTo>
                      <a:pt x="1483" y="2921"/>
                    </a:lnTo>
                    <a:cubicBezTo>
                      <a:pt x="1469" y="2887"/>
                      <a:pt x="1437" y="2868"/>
                      <a:pt x="1403" y="2868"/>
                    </a:cubicBezTo>
                    <a:close/>
                    <a:moveTo>
                      <a:pt x="2050" y="4301"/>
                    </a:moveTo>
                    <a:cubicBezTo>
                      <a:pt x="2038" y="4301"/>
                      <a:pt x="2025" y="4304"/>
                      <a:pt x="2013" y="4310"/>
                    </a:cubicBezTo>
                    <a:cubicBezTo>
                      <a:pt x="1967" y="4331"/>
                      <a:pt x="1946" y="4384"/>
                      <a:pt x="1967" y="4428"/>
                    </a:cubicBezTo>
                    <a:lnTo>
                      <a:pt x="2291" y="5146"/>
                    </a:lnTo>
                    <a:cubicBezTo>
                      <a:pt x="2306" y="5180"/>
                      <a:pt x="2339" y="5200"/>
                      <a:pt x="2373" y="5200"/>
                    </a:cubicBezTo>
                    <a:cubicBezTo>
                      <a:pt x="2387" y="5200"/>
                      <a:pt x="2400" y="5198"/>
                      <a:pt x="2412" y="5192"/>
                    </a:cubicBezTo>
                    <a:cubicBezTo>
                      <a:pt x="2458" y="5171"/>
                      <a:pt x="2477" y="5117"/>
                      <a:pt x="2456" y="5071"/>
                    </a:cubicBezTo>
                    <a:lnTo>
                      <a:pt x="2132" y="4354"/>
                    </a:lnTo>
                    <a:cubicBezTo>
                      <a:pt x="2118" y="4321"/>
                      <a:pt x="2085" y="4301"/>
                      <a:pt x="2050" y="4301"/>
                    </a:cubicBezTo>
                    <a:close/>
                    <a:moveTo>
                      <a:pt x="2698" y="5734"/>
                    </a:moveTo>
                    <a:cubicBezTo>
                      <a:pt x="2686" y="5734"/>
                      <a:pt x="2673" y="5737"/>
                      <a:pt x="2661" y="5742"/>
                    </a:cubicBezTo>
                    <a:cubicBezTo>
                      <a:pt x="2615" y="5764"/>
                      <a:pt x="2594" y="5817"/>
                      <a:pt x="2615" y="5863"/>
                    </a:cubicBezTo>
                    <a:lnTo>
                      <a:pt x="2939" y="6579"/>
                    </a:lnTo>
                    <a:cubicBezTo>
                      <a:pt x="2955" y="6613"/>
                      <a:pt x="2987" y="6633"/>
                      <a:pt x="3022" y="6633"/>
                    </a:cubicBezTo>
                    <a:cubicBezTo>
                      <a:pt x="3035" y="6633"/>
                      <a:pt x="3049" y="6631"/>
                      <a:pt x="3060" y="6625"/>
                    </a:cubicBezTo>
                    <a:cubicBezTo>
                      <a:pt x="3106" y="6604"/>
                      <a:pt x="3125" y="6550"/>
                      <a:pt x="3104" y="6504"/>
                    </a:cubicBezTo>
                    <a:lnTo>
                      <a:pt x="2780" y="5789"/>
                    </a:lnTo>
                    <a:cubicBezTo>
                      <a:pt x="2766" y="5755"/>
                      <a:pt x="2733" y="5734"/>
                      <a:pt x="2698" y="5734"/>
                    </a:cubicBezTo>
                    <a:close/>
                    <a:moveTo>
                      <a:pt x="3346" y="7168"/>
                    </a:moveTo>
                    <a:cubicBezTo>
                      <a:pt x="3334" y="7168"/>
                      <a:pt x="3321" y="7170"/>
                      <a:pt x="3309" y="7175"/>
                    </a:cubicBezTo>
                    <a:cubicBezTo>
                      <a:pt x="3263" y="7197"/>
                      <a:pt x="3242" y="7250"/>
                      <a:pt x="3263" y="7296"/>
                    </a:cubicBezTo>
                    <a:lnTo>
                      <a:pt x="3400" y="7597"/>
                    </a:lnTo>
                    <a:cubicBezTo>
                      <a:pt x="3415" y="7630"/>
                      <a:pt x="3448" y="7651"/>
                      <a:pt x="3482" y="7651"/>
                    </a:cubicBezTo>
                    <a:cubicBezTo>
                      <a:pt x="3495" y="7651"/>
                      <a:pt x="3509" y="7647"/>
                      <a:pt x="3520" y="7643"/>
                    </a:cubicBezTo>
                    <a:cubicBezTo>
                      <a:pt x="3566" y="7622"/>
                      <a:pt x="3586" y="7569"/>
                      <a:pt x="3565" y="7523"/>
                    </a:cubicBezTo>
                    <a:lnTo>
                      <a:pt x="3428" y="7221"/>
                    </a:lnTo>
                    <a:cubicBezTo>
                      <a:pt x="3414" y="7187"/>
                      <a:pt x="3381" y="7168"/>
                      <a:pt x="3346" y="71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585;p28"/>
              <p:cNvSpPr/>
              <p:nvPr/>
            </p:nvSpPr>
            <p:spPr>
              <a:xfrm>
                <a:off x="2607200" y="4506725"/>
                <a:ext cx="188100" cy="54450"/>
              </a:xfrm>
              <a:custGeom>
                <a:avLst/>
                <a:gdLst/>
                <a:ahLst/>
                <a:cxnLst/>
                <a:rect l="l" t="t" r="r" b="b"/>
                <a:pathLst>
                  <a:path w="7524" h="2178" extrusionOk="0">
                    <a:moveTo>
                      <a:pt x="6927" y="1"/>
                    </a:moveTo>
                    <a:lnTo>
                      <a:pt x="0" y="223"/>
                    </a:lnTo>
                    <a:lnTo>
                      <a:pt x="896" y="2178"/>
                    </a:lnTo>
                    <a:lnTo>
                      <a:pt x="7524" y="1957"/>
                    </a:lnTo>
                    <a:lnTo>
                      <a:pt x="69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586;p28"/>
              <p:cNvSpPr/>
              <p:nvPr/>
            </p:nvSpPr>
            <p:spPr>
              <a:xfrm>
                <a:off x="2679825" y="4593600"/>
                <a:ext cx="230675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9227" h="3936" extrusionOk="0">
                    <a:moveTo>
                      <a:pt x="153" y="1"/>
                    </a:moveTo>
                    <a:cubicBezTo>
                      <a:pt x="60" y="1"/>
                      <a:pt x="1" y="56"/>
                      <a:pt x="17" y="213"/>
                    </a:cubicBezTo>
                    <a:cubicBezTo>
                      <a:pt x="55" y="619"/>
                      <a:pt x="261" y="2495"/>
                      <a:pt x="360" y="3420"/>
                    </a:cubicBezTo>
                    <a:cubicBezTo>
                      <a:pt x="395" y="3733"/>
                      <a:pt x="416" y="3936"/>
                      <a:pt x="416" y="3936"/>
                    </a:cubicBezTo>
                    <a:lnTo>
                      <a:pt x="9226" y="3936"/>
                    </a:lnTo>
                    <a:cubicBezTo>
                      <a:pt x="9188" y="3746"/>
                      <a:pt x="9146" y="3573"/>
                      <a:pt x="9096" y="3420"/>
                    </a:cubicBezTo>
                    <a:cubicBezTo>
                      <a:pt x="8779" y="2424"/>
                      <a:pt x="8219" y="2114"/>
                      <a:pt x="7590" y="2073"/>
                    </a:cubicBezTo>
                    <a:cubicBezTo>
                      <a:pt x="6865" y="2027"/>
                      <a:pt x="4174" y="1166"/>
                      <a:pt x="4174" y="1166"/>
                    </a:cubicBezTo>
                    <a:cubicBezTo>
                      <a:pt x="4174" y="1166"/>
                      <a:pt x="4227" y="335"/>
                      <a:pt x="3733" y="170"/>
                    </a:cubicBezTo>
                    <a:cubicBezTo>
                      <a:pt x="3662" y="147"/>
                      <a:pt x="3580" y="137"/>
                      <a:pt x="3491" y="137"/>
                    </a:cubicBezTo>
                    <a:cubicBezTo>
                      <a:pt x="2948" y="137"/>
                      <a:pt x="2142" y="506"/>
                      <a:pt x="2142" y="506"/>
                    </a:cubicBezTo>
                    <a:lnTo>
                      <a:pt x="824" y="349"/>
                    </a:lnTo>
                    <a:cubicBezTo>
                      <a:pt x="824" y="349"/>
                      <a:pt x="384" y="1"/>
                      <a:pt x="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587;p28"/>
              <p:cNvSpPr/>
              <p:nvPr/>
            </p:nvSpPr>
            <p:spPr>
              <a:xfrm>
                <a:off x="2688825" y="4679050"/>
                <a:ext cx="2216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8867" h="518" extrusionOk="0">
                    <a:moveTo>
                      <a:pt x="0" y="0"/>
                    </a:moveTo>
                    <a:cubicBezTo>
                      <a:pt x="35" y="315"/>
                      <a:pt x="56" y="518"/>
                      <a:pt x="56" y="518"/>
                    </a:cubicBezTo>
                    <a:lnTo>
                      <a:pt x="8866" y="518"/>
                    </a:lnTo>
                    <a:cubicBezTo>
                      <a:pt x="8828" y="328"/>
                      <a:pt x="8786" y="155"/>
                      <a:pt x="87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588;p28"/>
              <p:cNvSpPr/>
              <p:nvPr/>
            </p:nvSpPr>
            <p:spPr>
              <a:xfrm>
                <a:off x="2683025" y="4625875"/>
                <a:ext cx="316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2091" extrusionOk="0">
                    <a:moveTo>
                      <a:pt x="101" y="0"/>
                    </a:moveTo>
                    <a:cubicBezTo>
                      <a:pt x="40" y="0"/>
                      <a:pt x="0" y="90"/>
                      <a:pt x="65" y="126"/>
                    </a:cubicBezTo>
                    <a:cubicBezTo>
                      <a:pt x="729" y="502"/>
                      <a:pt x="1115" y="1252"/>
                      <a:pt x="783" y="1987"/>
                    </a:cubicBezTo>
                    <a:cubicBezTo>
                      <a:pt x="758" y="2041"/>
                      <a:pt x="805" y="2091"/>
                      <a:pt x="849" y="2091"/>
                    </a:cubicBezTo>
                    <a:cubicBezTo>
                      <a:pt x="869" y="2091"/>
                      <a:pt x="888" y="2081"/>
                      <a:pt x="900" y="2056"/>
                    </a:cubicBezTo>
                    <a:cubicBezTo>
                      <a:pt x="1264" y="1254"/>
                      <a:pt x="869" y="426"/>
                      <a:pt x="134" y="9"/>
                    </a:cubicBezTo>
                    <a:cubicBezTo>
                      <a:pt x="123" y="3"/>
                      <a:pt x="112" y="0"/>
                      <a:pt x="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89;p28"/>
              <p:cNvSpPr/>
              <p:nvPr/>
            </p:nvSpPr>
            <p:spPr>
              <a:xfrm>
                <a:off x="2772550" y="4622800"/>
                <a:ext cx="3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581" extrusionOk="0">
                    <a:moveTo>
                      <a:pt x="894" y="1"/>
                    </a:moveTo>
                    <a:cubicBezTo>
                      <a:pt x="567" y="1"/>
                      <a:pt x="252" y="178"/>
                      <a:pt x="35" y="481"/>
                    </a:cubicBezTo>
                    <a:cubicBezTo>
                      <a:pt x="0" y="532"/>
                      <a:pt x="47" y="581"/>
                      <a:pt x="96" y="581"/>
                    </a:cubicBezTo>
                    <a:cubicBezTo>
                      <a:pt x="117" y="581"/>
                      <a:pt x="138" y="572"/>
                      <a:pt x="154" y="550"/>
                    </a:cubicBezTo>
                    <a:cubicBezTo>
                      <a:pt x="341" y="287"/>
                      <a:pt x="609" y="139"/>
                      <a:pt x="888" y="139"/>
                    </a:cubicBezTo>
                    <a:cubicBezTo>
                      <a:pt x="1064" y="139"/>
                      <a:pt x="1244" y="197"/>
                      <a:pt x="1412" y="322"/>
                    </a:cubicBezTo>
                    <a:cubicBezTo>
                      <a:pt x="1425" y="332"/>
                      <a:pt x="1437" y="336"/>
                      <a:pt x="1448" y="336"/>
                    </a:cubicBezTo>
                    <a:cubicBezTo>
                      <a:pt x="1502" y="336"/>
                      <a:pt x="1538" y="248"/>
                      <a:pt x="1481" y="205"/>
                    </a:cubicBezTo>
                    <a:cubicBezTo>
                      <a:pt x="1294" y="65"/>
                      <a:pt x="1092" y="1"/>
                      <a:pt x="8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590;p28"/>
              <p:cNvSpPr/>
              <p:nvPr/>
            </p:nvSpPr>
            <p:spPr>
              <a:xfrm>
                <a:off x="2791500" y="4628500"/>
                <a:ext cx="3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581" extrusionOk="0">
                    <a:moveTo>
                      <a:pt x="895" y="1"/>
                    </a:moveTo>
                    <a:cubicBezTo>
                      <a:pt x="568" y="1"/>
                      <a:pt x="253" y="178"/>
                      <a:pt x="37" y="484"/>
                    </a:cubicBezTo>
                    <a:cubicBezTo>
                      <a:pt x="0" y="533"/>
                      <a:pt x="48" y="581"/>
                      <a:pt x="96" y="581"/>
                    </a:cubicBezTo>
                    <a:cubicBezTo>
                      <a:pt x="117" y="581"/>
                      <a:pt x="139" y="572"/>
                      <a:pt x="154" y="551"/>
                    </a:cubicBezTo>
                    <a:cubicBezTo>
                      <a:pt x="342" y="287"/>
                      <a:pt x="609" y="139"/>
                      <a:pt x="888" y="139"/>
                    </a:cubicBezTo>
                    <a:cubicBezTo>
                      <a:pt x="1064" y="139"/>
                      <a:pt x="1244" y="198"/>
                      <a:pt x="1412" y="324"/>
                    </a:cubicBezTo>
                    <a:cubicBezTo>
                      <a:pt x="1424" y="333"/>
                      <a:pt x="1436" y="337"/>
                      <a:pt x="1448" y="337"/>
                    </a:cubicBezTo>
                    <a:cubicBezTo>
                      <a:pt x="1502" y="337"/>
                      <a:pt x="1538" y="248"/>
                      <a:pt x="1481" y="205"/>
                    </a:cubicBezTo>
                    <a:cubicBezTo>
                      <a:pt x="1294" y="65"/>
                      <a:pt x="1092" y="1"/>
                      <a:pt x="8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591;p28"/>
              <p:cNvSpPr/>
              <p:nvPr/>
            </p:nvSpPr>
            <p:spPr>
              <a:xfrm>
                <a:off x="2811100" y="4634250"/>
                <a:ext cx="3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581" extrusionOk="0">
                    <a:moveTo>
                      <a:pt x="894" y="0"/>
                    </a:moveTo>
                    <a:cubicBezTo>
                      <a:pt x="567" y="0"/>
                      <a:pt x="252" y="178"/>
                      <a:pt x="35" y="482"/>
                    </a:cubicBezTo>
                    <a:cubicBezTo>
                      <a:pt x="0" y="532"/>
                      <a:pt x="48" y="581"/>
                      <a:pt x="97" y="581"/>
                    </a:cubicBezTo>
                    <a:cubicBezTo>
                      <a:pt x="118" y="581"/>
                      <a:pt x="139" y="572"/>
                      <a:pt x="154" y="551"/>
                    </a:cubicBezTo>
                    <a:cubicBezTo>
                      <a:pt x="341" y="286"/>
                      <a:pt x="608" y="138"/>
                      <a:pt x="887" y="138"/>
                    </a:cubicBezTo>
                    <a:cubicBezTo>
                      <a:pt x="1063" y="138"/>
                      <a:pt x="1244" y="197"/>
                      <a:pt x="1413" y="323"/>
                    </a:cubicBezTo>
                    <a:cubicBezTo>
                      <a:pt x="1425" y="332"/>
                      <a:pt x="1437" y="336"/>
                      <a:pt x="1448" y="336"/>
                    </a:cubicBezTo>
                    <a:cubicBezTo>
                      <a:pt x="1502" y="336"/>
                      <a:pt x="1539" y="248"/>
                      <a:pt x="1482" y="206"/>
                    </a:cubicBezTo>
                    <a:cubicBezTo>
                      <a:pt x="1294" y="65"/>
                      <a:pt x="1092" y="0"/>
                      <a:pt x="8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592;p28"/>
              <p:cNvSpPr/>
              <p:nvPr/>
            </p:nvSpPr>
            <p:spPr>
              <a:xfrm>
                <a:off x="2128250" y="3662650"/>
                <a:ext cx="195875" cy="326825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13073" extrusionOk="0">
                    <a:moveTo>
                      <a:pt x="4467" y="1"/>
                    </a:moveTo>
                    <a:lnTo>
                      <a:pt x="1" y="546"/>
                    </a:lnTo>
                    <a:cubicBezTo>
                      <a:pt x="1" y="546"/>
                      <a:pt x="622" y="8336"/>
                      <a:pt x="1610" y="10829"/>
                    </a:cubicBezTo>
                    <a:cubicBezTo>
                      <a:pt x="2267" y="12484"/>
                      <a:pt x="3065" y="13072"/>
                      <a:pt x="3868" y="13072"/>
                    </a:cubicBezTo>
                    <a:cubicBezTo>
                      <a:pt x="5838" y="13072"/>
                      <a:pt x="7835" y="9533"/>
                      <a:pt x="7835" y="9533"/>
                    </a:cubicBezTo>
                    <a:lnTo>
                      <a:pt x="5215" y="577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rgbClr val="8F3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93;p28"/>
              <p:cNvSpPr/>
              <p:nvPr/>
            </p:nvSpPr>
            <p:spPr>
              <a:xfrm>
                <a:off x="2228825" y="3805850"/>
                <a:ext cx="300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91" extrusionOk="0">
                    <a:moveTo>
                      <a:pt x="1069" y="0"/>
                    </a:moveTo>
                    <a:cubicBezTo>
                      <a:pt x="1062" y="0"/>
                      <a:pt x="1054" y="1"/>
                      <a:pt x="1046" y="3"/>
                    </a:cubicBezTo>
                    <a:cubicBezTo>
                      <a:pt x="735" y="68"/>
                      <a:pt x="424" y="133"/>
                      <a:pt x="116" y="200"/>
                    </a:cubicBezTo>
                    <a:cubicBezTo>
                      <a:pt x="1" y="223"/>
                      <a:pt x="28" y="391"/>
                      <a:pt x="133" y="391"/>
                    </a:cubicBezTo>
                    <a:cubicBezTo>
                      <a:pt x="140" y="391"/>
                      <a:pt x="148" y="390"/>
                      <a:pt x="156" y="388"/>
                    </a:cubicBezTo>
                    <a:cubicBezTo>
                      <a:pt x="467" y="323"/>
                      <a:pt x="777" y="258"/>
                      <a:pt x="1086" y="193"/>
                    </a:cubicBezTo>
                    <a:cubicBezTo>
                      <a:pt x="1201" y="167"/>
                      <a:pt x="1173" y="0"/>
                      <a:pt x="1069" y="0"/>
                    </a:cubicBezTo>
                    <a:close/>
                  </a:path>
                </a:pathLst>
              </a:custGeom>
              <a:solidFill>
                <a:srgbClr val="74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594;p28"/>
              <p:cNvSpPr/>
              <p:nvPr/>
            </p:nvSpPr>
            <p:spPr>
              <a:xfrm>
                <a:off x="2311925" y="3635325"/>
                <a:ext cx="195400" cy="296850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11874" extrusionOk="0">
                    <a:moveTo>
                      <a:pt x="3615" y="0"/>
                    </a:moveTo>
                    <a:lnTo>
                      <a:pt x="346" y="1871"/>
                    </a:lnTo>
                    <a:cubicBezTo>
                      <a:pt x="346" y="1871"/>
                      <a:pt x="1" y="11096"/>
                      <a:pt x="2191" y="11706"/>
                    </a:cubicBezTo>
                    <a:cubicBezTo>
                      <a:pt x="2603" y="11820"/>
                      <a:pt x="3065" y="11874"/>
                      <a:pt x="3537" y="11874"/>
                    </a:cubicBezTo>
                    <a:cubicBezTo>
                      <a:pt x="5579" y="11874"/>
                      <a:pt x="7816" y="10864"/>
                      <a:pt x="7079" y="9342"/>
                    </a:cubicBezTo>
                    <a:cubicBezTo>
                      <a:pt x="6172" y="7466"/>
                      <a:pt x="3615" y="0"/>
                      <a:pt x="3615" y="0"/>
                    </a:cubicBezTo>
                    <a:close/>
                  </a:path>
                </a:pathLst>
              </a:custGeom>
              <a:solidFill>
                <a:srgbClr val="8F3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595;p28"/>
              <p:cNvSpPr/>
              <p:nvPr/>
            </p:nvSpPr>
            <p:spPr>
              <a:xfrm>
                <a:off x="2204375" y="3463750"/>
                <a:ext cx="222575" cy="257350"/>
              </a:xfrm>
              <a:custGeom>
                <a:avLst/>
                <a:gdLst/>
                <a:ahLst/>
                <a:cxnLst/>
                <a:rect l="l" t="t" r="r" b="b"/>
                <a:pathLst>
                  <a:path w="8903" h="10294" extrusionOk="0">
                    <a:moveTo>
                      <a:pt x="4921" y="0"/>
                    </a:moveTo>
                    <a:cubicBezTo>
                      <a:pt x="3572" y="0"/>
                      <a:pt x="2352" y="685"/>
                      <a:pt x="2352" y="685"/>
                    </a:cubicBezTo>
                    <a:cubicBezTo>
                      <a:pt x="2352" y="685"/>
                      <a:pt x="0" y="5831"/>
                      <a:pt x="1544" y="10293"/>
                    </a:cubicBezTo>
                    <a:lnTo>
                      <a:pt x="8866" y="8296"/>
                    </a:lnTo>
                    <a:cubicBezTo>
                      <a:pt x="8866" y="8296"/>
                      <a:pt x="8903" y="5012"/>
                      <a:pt x="8001" y="2407"/>
                    </a:cubicBezTo>
                    <a:cubicBezTo>
                      <a:pt x="7345" y="510"/>
                      <a:pt x="6084" y="0"/>
                      <a:pt x="49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596;p28"/>
              <p:cNvSpPr/>
              <p:nvPr/>
            </p:nvSpPr>
            <p:spPr>
              <a:xfrm>
                <a:off x="2359375" y="3645425"/>
                <a:ext cx="6647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772" extrusionOk="0">
                    <a:moveTo>
                      <a:pt x="2541" y="0"/>
                    </a:moveTo>
                    <a:cubicBezTo>
                      <a:pt x="2534" y="0"/>
                      <a:pt x="2526" y="1"/>
                      <a:pt x="2519" y="3"/>
                    </a:cubicBezTo>
                    <a:cubicBezTo>
                      <a:pt x="1711" y="204"/>
                      <a:pt x="903" y="406"/>
                      <a:pt x="96" y="607"/>
                    </a:cubicBezTo>
                    <a:cubicBezTo>
                      <a:pt x="0" y="632"/>
                      <a:pt x="30" y="771"/>
                      <a:pt x="117" y="771"/>
                    </a:cubicBezTo>
                    <a:cubicBezTo>
                      <a:pt x="124" y="771"/>
                      <a:pt x="132" y="771"/>
                      <a:pt x="140" y="768"/>
                    </a:cubicBezTo>
                    <a:cubicBezTo>
                      <a:pt x="948" y="567"/>
                      <a:pt x="1755" y="366"/>
                      <a:pt x="2563" y="162"/>
                    </a:cubicBezTo>
                    <a:cubicBezTo>
                      <a:pt x="2658" y="139"/>
                      <a:pt x="2628" y="0"/>
                      <a:pt x="2541" y="0"/>
                    </a:cubicBezTo>
                    <a:close/>
                  </a:path>
                </a:pathLst>
              </a:custGeom>
              <a:solidFill>
                <a:srgbClr val="B86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597;p28"/>
              <p:cNvSpPr/>
              <p:nvPr/>
            </p:nvSpPr>
            <p:spPr>
              <a:xfrm>
                <a:off x="1960225" y="3379675"/>
                <a:ext cx="424000" cy="537425"/>
              </a:xfrm>
              <a:custGeom>
                <a:avLst/>
                <a:gdLst/>
                <a:ahLst/>
                <a:cxnLst/>
                <a:rect l="l" t="t" r="r" b="b"/>
                <a:pathLst>
                  <a:path w="16960" h="21497" extrusionOk="0">
                    <a:moveTo>
                      <a:pt x="8721" y="0"/>
                    </a:moveTo>
                    <a:cubicBezTo>
                      <a:pt x="8721" y="0"/>
                      <a:pt x="7543" y="395"/>
                      <a:pt x="6160" y="1027"/>
                    </a:cubicBezTo>
                    <a:cubicBezTo>
                      <a:pt x="4391" y="1832"/>
                      <a:pt x="2289" y="3021"/>
                      <a:pt x="1896" y="4259"/>
                    </a:cubicBezTo>
                    <a:cubicBezTo>
                      <a:pt x="1295" y="6154"/>
                      <a:pt x="883" y="8137"/>
                      <a:pt x="601" y="10060"/>
                    </a:cubicBezTo>
                    <a:lnTo>
                      <a:pt x="601" y="10061"/>
                    </a:lnTo>
                    <a:cubicBezTo>
                      <a:pt x="405" y="11395"/>
                      <a:pt x="273" y="12695"/>
                      <a:pt x="186" y="13915"/>
                    </a:cubicBezTo>
                    <a:cubicBezTo>
                      <a:pt x="98" y="15143"/>
                      <a:pt x="56" y="16286"/>
                      <a:pt x="41" y="17295"/>
                    </a:cubicBezTo>
                    <a:cubicBezTo>
                      <a:pt x="0" y="19821"/>
                      <a:pt x="129" y="21496"/>
                      <a:pt x="129" y="21496"/>
                    </a:cubicBezTo>
                    <a:lnTo>
                      <a:pt x="15663" y="20570"/>
                    </a:lnTo>
                    <a:cubicBezTo>
                      <a:pt x="14890" y="20311"/>
                      <a:pt x="15168" y="16956"/>
                      <a:pt x="15705" y="13357"/>
                    </a:cubicBezTo>
                    <a:cubicBezTo>
                      <a:pt x="15717" y="13274"/>
                      <a:pt x="15730" y="13190"/>
                      <a:pt x="15743" y="13108"/>
                    </a:cubicBezTo>
                    <a:lnTo>
                      <a:pt x="15743" y="13104"/>
                    </a:lnTo>
                    <a:cubicBezTo>
                      <a:pt x="15954" y="11711"/>
                      <a:pt x="16112" y="10320"/>
                      <a:pt x="16351" y="9041"/>
                    </a:cubicBezTo>
                    <a:cubicBezTo>
                      <a:pt x="16797" y="6658"/>
                      <a:pt x="16718" y="4706"/>
                      <a:pt x="16802" y="4341"/>
                    </a:cubicBezTo>
                    <a:cubicBezTo>
                      <a:pt x="16960" y="3676"/>
                      <a:pt x="15022" y="2484"/>
                      <a:pt x="12663" y="1508"/>
                    </a:cubicBezTo>
                    <a:cubicBezTo>
                      <a:pt x="10633" y="668"/>
                      <a:pt x="8721" y="0"/>
                      <a:pt x="87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598;p28"/>
              <p:cNvSpPr/>
              <p:nvPr/>
            </p:nvSpPr>
            <p:spPr>
              <a:xfrm>
                <a:off x="2125925" y="3437900"/>
                <a:ext cx="155800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2288" extrusionOk="0">
                    <a:moveTo>
                      <a:pt x="101" y="0"/>
                    </a:moveTo>
                    <a:cubicBezTo>
                      <a:pt x="49" y="0"/>
                      <a:pt x="1" y="62"/>
                      <a:pt x="50" y="104"/>
                    </a:cubicBezTo>
                    <a:cubicBezTo>
                      <a:pt x="959" y="911"/>
                      <a:pt x="1935" y="1732"/>
                      <a:pt x="3119" y="2097"/>
                    </a:cubicBezTo>
                    <a:cubicBezTo>
                      <a:pt x="3518" y="2219"/>
                      <a:pt x="3937" y="2287"/>
                      <a:pt x="4354" y="2287"/>
                    </a:cubicBezTo>
                    <a:cubicBezTo>
                      <a:pt x="4997" y="2287"/>
                      <a:pt x="5634" y="2125"/>
                      <a:pt x="6177" y="1749"/>
                    </a:cubicBezTo>
                    <a:cubicBezTo>
                      <a:pt x="6231" y="1710"/>
                      <a:pt x="6184" y="1639"/>
                      <a:pt x="6128" y="1639"/>
                    </a:cubicBezTo>
                    <a:cubicBezTo>
                      <a:pt x="6116" y="1639"/>
                      <a:pt x="6103" y="1643"/>
                      <a:pt x="6090" y="1652"/>
                    </a:cubicBezTo>
                    <a:cubicBezTo>
                      <a:pt x="5576" y="2006"/>
                      <a:pt x="4971" y="2159"/>
                      <a:pt x="4359" y="2159"/>
                    </a:cubicBezTo>
                    <a:cubicBezTo>
                      <a:pt x="3909" y="2159"/>
                      <a:pt x="3456" y="2076"/>
                      <a:pt x="3035" y="1932"/>
                    </a:cubicBezTo>
                    <a:cubicBezTo>
                      <a:pt x="1928" y="1554"/>
                      <a:pt x="1007" y="783"/>
                      <a:pt x="146" y="17"/>
                    </a:cubicBezTo>
                    <a:cubicBezTo>
                      <a:pt x="132" y="5"/>
                      <a:pt x="117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599;p28"/>
              <p:cNvSpPr/>
              <p:nvPr/>
            </p:nvSpPr>
            <p:spPr>
              <a:xfrm>
                <a:off x="2114200" y="3379675"/>
                <a:ext cx="165125" cy="9480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3792" extrusionOk="0">
                    <a:moveTo>
                      <a:pt x="2562" y="0"/>
                    </a:moveTo>
                    <a:cubicBezTo>
                      <a:pt x="2562" y="0"/>
                      <a:pt x="1382" y="395"/>
                      <a:pt x="1" y="1027"/>
                    </a:cubicBezTo>
                    <a:cubicBezTo>
                      <a:pt x="808" y="1918"/>
                      <a:pt x="2441" y="3440"/>
                      <a:pt x="4384" y="3752"/>
                    </a:cubicBezTo>
                    <a:cubicBezTo>
                      <a:pt x="4547" y="3779"/>
                      <a:pt x="4699" y="3791"/>
                      <a:pt x="4841" y="3791"/>
                    </a:cubicBezTo>
                    <a:cubicBezTo>
                      <a:pt x="6236" y="3791"/>
                      <a:pt x="6605" y="2581"/>
                      <a:pt x="6504" y="1508"/>
                    </a:cubicBezTo>
                    <a:cubicBezTo>
                      <a:pt x="4474" y="668"/>
                      <a:pt x="2562" y="0"/>
                      <a:pt x="25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600;p28"/>
              <p:cNvSpPr/>
              <p:nvPr/>
            </p:nvSpPr>
            <p:spPr>
              <a:xfrm>
                <a:off x="1953600" y="3635325"/>
                <a:ext cx="487000" cy="430075"/>
              </a:xfrm>
              <a:custGeom>
                <a:avLst/>
                <a:gdLst/>
                <a:ahLst/>
                <a:cxnLst/>
                <a:rect l="l" t="t" r="r" b="b"/>
                <a:pathLst>
                  <a:path w="19480" h="17203" extrusionOk="0">
                    <a:moveTo>
                      <a:pt x="1178" y="0"/>
                    </a:moveTo>
                    <a:cubicBezTo>
                      <a:pt x="1178" y="0"/>
                      <a:pt x="906" y="1554"/>
                      <a:pt x="643" y="3710"/>
                    </a:cubicBezTo>
                    <a:cubicBezTo>
                      <a:pt x="519" y="4729"/>
                      <a:pt x="396" y="5882"/>
                      <a:pt x="304" y="7069"/>
                    </a:cubicBezTo>
                    <a:cubicBezTo>
                      <a:pt x="1" y="11034"/>
                      <a:pt x="50" y="15387"/>
                      <a:pt x="1554" y="16401"/>
                    </a:cubicBezTo>
                    <a:cubicBezTo>
                      <a:pt x="2283" y="16893"/>
                      <a:pt x="4660" y="17203"/>
                      <a:pt x="7386" y="17203"/>
                    </a:cubicBezTo>
                    <a:cubicBezTo>
                      <a:pt x="12756" y="17203"/>
                      <a:pt x="19480" y="16001"/>
                      <a:pt x="17639" y="12617"/>
                    </a:cubicBezTo>
                    <a:cubicBezTo>
                      <a:pt x="15786" y="9210"/>
                      <a:pt x="15930" y="4270"/>
                      <a:pt x="15993" y="3121"/>
                    </a:cubicBezTo>
                    <a:cubicBezTo>
                      <a:pt x="16001" y="2983"/>
                      <a:pt x="16006" y="2901"/>
                      <a:pt x="16008" y="2882"/>
                    </a:cubicBezTo>
                    <a:lnTo>
                      <a:pt x="16008" y="2878"/>
                    </a:lnTo>
                    <a:lnTo>
                      <a:pt x="11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601;p28"/>
              <p:cNvSpPr/>
              <p:nvPr/>
            </p:nvSpPr>
            <p:spPr>
              <a:xfrm>
                <a:off x="2300325" y="3429450"/>
                <a:ext cx="74825" cy="1387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5550" extrusionOk="0">
                    <a:moveTo>
                      <a:pt x="158" y="0"/>
                    </a:moveTo>
                    <a:cubicBezTo>
                      <a:pt x="106" y="259"/>
                      <a:pt x="75" y="522"/>
                      <a:pt x="64" y="787"/>
                    </a:cubicBezTo>
                    <a:cubicBezTo>
                      <a:pt x="1" y="2304"/>
                      <a:pt x="609" y="3802"/>
                      <a:pt x="1773" y="4788"/>
                    </a:cubicBezTo>
                    <a:lnTo>
                      <a:pt x="1775" y="4788"/>
                    </a:lnTo>
                    <a:cubicBezTo>
                      <a:pt x="2139" y="5097"/>
                      <a:pt x="2542" y="5352"/>
                      <a:pt x="2972" y="5550"/>
                    </a:cubicBezTo>
                    <a:cubicBezTo>
                      <a:pt x="2980" y="5487"/>
                      <a:pt x="2987" y="5423"/>
                      <a:pt x="2993" y="5360"/>
                    </a:cubicBezTo>
                    <a:cubicBezTo>
                      <a:pt x="2218" y="4995"/>
                      <a:pt x="1535" y="4435"/>
                      <a:pt x="1050" y="3720"/>
                    </a:cubicBezTo>
                    <a:cubicBezTo>
                      <a:pt x="330" y="2657"/>
                      <a:pt x="96" y="1328"/>
                      <a:pt x="330" y="83"/>
                    </a:cubicBezTo>
                    <a:cubicBezTo>
                      <a:pt x="273" y="56"/>
                      <a:pt x="215" y="29"/>
                      <a:pt x="1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602;p28"/>
              <p:cNvSpPr/>
              <p:nvPr/>
            </p:nvSpPr>
            <p:spPr>
              <a:xfrm>
                <a:off x="2033250" y="3564325"/>
                <a:ext cx="332600" cy="165775"/>
              </a:xfrm>
              <a:custGeom>
                <a:avLst/>
                <a:gdLst/>
                <a:ahLst/>
                <a:cxnLst/>
                <a:rect l="l" t="t" r="r" b="b"/>
                <a:pathLst>
                  <a:path w="13304" h="6631" extrusionOk="0">
                    <a:moveTo>
                      <a:pt x="8270" y="1"/>
                    </a:moveTo>
                    <a:cubicBezTo>
                      <a:pt x="7245" y="1"/>
                      <a:pt x="6233" y="296"/>
                      <a:pt x="5324" y="765"/>
                    </a:cubicBezTo>
                    <a:cubicBezTo>
                      <a:pt x="3998" y="1452"/>
                      <a:pt x="2945" y="2474"/>
                      <a:pt x="2030" y="3625"/>
                    </a:cubicBezTo>
                    <a:cubicBezTo>
                      <a:pt x="1303" y="4536"/>
                      <a:pt x="665" y="5528"/>
                      <a:pt x="45" y="6497"/>
                    </a:cubicBezTo>
                    <a:cubicBezTo>
                      <a:pt x="1" y="6566"/>
                      <a:pt x="64" y="6631"/>
                      <a:pt x="127" y="6631"/>
                    </a:cubicBezTo>
                    <a:cubicBezTo>
                      <a:pt x="155" y="6631"/>
                      <a:pt x="183" y="6618"/>
                      <a:pt x="202" y="6589"/>
                    </a:cubicBezTo>
                    <a:cubicBezTo>
                      <a:pt x="841" y="5591"/>
                      <a:pt x="1484" y="4586"/>
                      <a:pt x="2228" y="3663"/>
                    </a:cubicBezTo>
                    <a:cubicBezTo>
                      <a:pt x="2399" y="3450"/>
                      <a:pt x="2575" y="3241"/>
                      <a:pt x="2759" y="3038"/>
                    </a:cubicBezTo>
                    <a:cubicBezTo>
                      <a:pt x="4169" y="1475"/>
                      <a:pt x="6137" y="184"/>
                      <a:pt x="8270" y="184"/>
                    </a:cubicBezTo>
                    <a:cubicBezTo>
                      <a:pt x="8630" y="184"/>
                      <a:pt x="8995" y="220"/>
                      <a:pt x="9362" y="299"/>
                    </a:cubicBezTo>
                    <a:cubicBezTo>
                      <a:pt x="10908" y="629"/>
                      <a:pt x="12166" y="1523"/>
                      <a:pt x="13269" y="2604"/>
                    </a:cubicBezTo>
                    <a:cubicBezTo>
                      <a:pt x="13281" y="2530"/>
                      <a:pt x="13292" y="2455"/>
                      <a:pt x="13304" y="2382"/>
                    </a:cubicBezTo>
                    <a:cubicBezTo>
                      <a:pt x="12968" y="2058"/>
                      <a:pt x="12615" y="1753"/>
                      <a:pt x="12239" y="1471"/>
                    </a:cubicBezTo>
                    <a:cubicBezTo>
                      <a:pt x="11246" y="728"/>
                      <a:pt x="10085" y="168"/>
                      <a:pt x="8840" y="32"/>
                    </a:cubicBezTo>
                    <a:cubicBezTo>
                      <a:pt x="8650" y="11"/>
                      <a:pt x="8460" y="1"/>
                      <a:pt x="82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603;p28"/>
              <p:cNvSpPr/>
              <p:nvPr/>
            </p:nvSpPr>
            <p:spPr>
              <a:xfrm>
                <a:off x="1957625" y="3679275"/>
                <a:ext cx="396625" cy="204825"/>
              </a:xfrm>
              <a:custGeom>
                <a:avLst/>
                <a:gdLst/>
                <a:ahLst/>
                <a:cxnLst/>
                <a:rect l="l" t="t" r="r" b="b"/>
                <a:pathLst>
                  <a:path w="15865" h="8193" extrusionOk="0">
                    <a:moveTo>
                      <a:pt x="12439" y="0"/>
                    </a:moveTo>
                    <a:cubicBezTo>
                      <a:pt x="11930" y="0"/>
                      <a:pt x="11443" y="62"/>
                      <a:pt x="10977" y="176"/>
                    </a:cubicBezTo>
                    <a:cubicBezTo>
                      <a:pt x="7706" y="970"/>
                      <a:pt x="5389" y="4287"/>
                      <a:pt x="2878" y="6330"/>
                    </a:cubicBezTo>
                    <a:cubicBezTo>
                      <a:pt x="2055" y="6999"/>
                      <a:pt x="1154" y="7582"/>
                      <a:pt x="160" y="7964"/>
                    </a:cubicBezTo>
                    <a:cubicBezTo>
                      <a:pt x="120" y="7979"/>
                      <a:pt x="79" y="7995"/>
                      <a:pt x="39" y="8008"/>
                    </a:cubicBezTo>
                    <a:cubicBezTo>
                      <a:pt x="28" y="8012"/>
                      <a:pt x="16" y="8018"/>
                      <a:pt x="5" y="8020"/>
                    </a:cubicBezTo>
                    <a:cubicBezTo>
                      <a:pt x="3" y="8077"/>
                      <a:pt x="3" y="8135"/>
                      <a:pt x="1" y="8192"/>
                    </a:cubicBezTo>
                    <a:cubicBezTo>
                      <a:pt x="56" y="8173"/>
                      <a:pt x="112" y="8152"/>
                      <a:pt x="166" y="8131"/>
                    </a:cubicBezTo>
                    <a:cubicBezTo>
                      <a:pt x="1077" y="7786"/>
                      <a:pt x="1934" y="7295"/>
                      <a:pt x="2728" y="6677"/>
                    </a:cubicBezTo>
                    <a:cubicBezTo>
                      <a:pt x="4384" y="5394"/>
                      <a:pt x="5725" y="3763"/>
                      <a:pt x="7328" y="2424"/>
                    </a:cubicBezTo>
                    <a:cubicBezTo>
                      <a:pt x="8537" y="1413"/>
                      <a:pt x="9945" y="548"/>
                      <a:pt x="11491" y="274"/>
                    </a:cubicBezTo>
                    <a:cubicBezTo>
                      <a:pt x="11823" y="215"/>
                      <a:pt x="12161" y="184"/>
                      <a:pt x="12505" y="184"/>
                    </a:cubicBezTo>
                    <a:cubicBezTo>
                      <a:pt x="12666" y="184"/>
                      <a:pt x="12829" y="191"/>
                      <a:pt x="12993" y="205"/>
                    </a:cubicBezTo>
                    <a:cubicBezTo>
                      <a:pt x="13935" y="289"/>
                      <a:pt x="14848" y="596"/>
                      <a:pt x="15654" y="1083"/>
                    </a:cubicBezTo>
                    <a:cubicBezTo>
                      <a:pt x="15713" y="1118"/>
                      <a:pt x="15774" y="1158"/>
                      <a:pt x="15836" y="1196"/>
                    </a:cubicBezTo>
                    <a:cubicBezTo>
                      <a:pt x="15838" y="1198"/>
                      <a:pt x="15840" y="1198"/>
                      <a:pt x="15842" y="1200"/>
                    </a:cubicBezTo>
                    <a:cubicBezTo>
                      <a:pt x="15844" y="1158"/>
                      <a:pt x="15845" y="1133"/>
                      <a:pt x="15847" y="1124"/>
                    </a:cubicBezTo>
                    <a:lnTo>
                      <a:pt x="15847" y="1120"/>
                    </a:lnTo>
                    <a:cubicBezTo>
                      <a:pt x="15853" y="1081"/>
                      <a:pt x="15859" y="1041"/>
                      <a:pt x="15865" y="1003"/>
                    </a:cubicBezTo>
                    <a:cubicBezTo>
                      <a:pt x="14992" y="448"/>
                      <a:pt x="13987" y="105"/>
                      <a:pt x="12949" y="21"/>
                    </a:cubicBezTo>
                    <a:cubicBezTo>
                      <a:pt x="12776" y="7"/>
                      <a:pt x="12606" y="0"/>
                      <a:pt x="124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604;p28"/>
              <p:cNvSpPr/>
              <p:nvPr/>
            </p:nvSpPr>
            <p:spPr>
              <a:xfrm>
                <a:off x="2208000" y="3759050"/>
                <a:ext cx="145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10955" extrusionOk="0">
                    <a:moveTo>
                      <a:pt x="5070" y="1"/>
                    </a:moveTo>
                    <a:cubicBezTo>
                      <a:pt x="4942" y="1"/>
                      <a:pt x="4815" y="7"/>
                      <a:pt x="4689" y="18"/>
                    </a:cubicBezTo>
                    <a:cubicBezTo>
                      <a:pt x="3371" y="141"/>
                      <a:pt x="2130" y="833"/>
                      <a:pt x="1286" y="1846"/>
                    </a:cubicBezTo>
                    <a:cubicBezTo>
                      <a:pt x="400" y="2909"/>
                      <a:pt x="1" y="4290"/>
                      <a:pt x="118" y="5661"/>
                    </a:cubicBezTo>
                    <a:cubicBezTo>
                      <a:pt x="120" y="5684"/>
                      <a:pt x="122" y="5707"/>
                      <a:pt x="126" y="5730"/>
                    </a:cubicBezTo>
                    <a:cubicBezTo>
                      <a:pt x="400" y="8560"/>
                      <a:pt x="2773" y="10683"/>
                      <a:pt x="5558" y="10954"/>
                    </a:cubicBezTo>
                    <a:cubicBezTo>
                      <a:pt x="5562" y="10954"/>
                      <a:pt x="5565" y="10954"/>
                      <a:pt x="5568" y="10954"/>
                    </a:cubicBezTo>
                    <a:cubicBezTo>
                      <a:pt x="5675" y="10954"/>
                      <a:pt x="5670" y="10783"/>
                      <a:pt x="5558" y="10773"/>
                    </a:cubicBezTo>
                    <a:cubicBezTo>
                      <a:pt x="4119" y="10633"/>
                      <a:pt x="2742" y="9979"/>
                      <a:pt x="1750" y="8924"/>
                    </a:cubicBezTo>
                    <a:cubicBezTo>
                      <a:pt x="918" y="8038"/>
                      <a:pt x="429" y="6893"/>
                      <a:pt x="317" y="5719"/>
                    </a:cubicBezTo>
                    <a:cubicBezTo>
                      <a:pt x="177" y="4269"/>
                      <a:pt x="613" y="2774"/>
                      <a:pt x="1681" y="1679"/>
                    </a:cubicBezTo>
                    <a:cubicBezTo>
                      <a:pt x="2554" y="785"/>
                      <a:pt x="3774" y="194"/>
                      <a:pt x="5034" y="181"/>
                    </a:cubicBezTo>
                    <a:cubicBezTo>
                      <a:pt x="5050" y="181"/>
                      <a:pt x="5066" y="181"/>
                      <a:pt x="5082" y="181"/>
                    </a:cubicBezTo>
                    <a:cubicBezTo>
                      <a:pt x="5227" y="181"/>
                      <a:pt x="5374" y="189"/>
                      <a:pt x="5520" y="208"/>
                    </a:cubicBezTo>
                    <a:cubicBezTo>
                      <a:pt x="5614" y="217"/>
                      <a:pt x="5708" y="231"/>
                      <a:pt x="5800" y="250"/>
                    </a:cubicBezTo>
                    <a:cubicBezTo>
                      <a:pt x="5798" y="187"/>
                      <a:pt x="5796" y="127"/>
                      <a:pt x="5794" y="66"/>
                    </a:cubicBezTo>
                    <a:cubicBezTo>
                      <a:pt x="5710" y="50"/>
                      <a:pt x="5625" y="37"/>
                      <a:pt x="5541" y="27"/>
                    </a:cubicBezTo>
                    <a:cubicBezTo>
                      <a:pt x="5384" y="9"/>
                      <a:pt x="5226" y="1"/>
                      <a:pt x="5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605;p28"/>
              <p:cNvSpPr/>
              <p:nvPr/>
            </p:nvSpPr>
            <p:spPr>
              <a:xfrm>
                <a:off x="1960025" y="3806450"/>
                <a:ext cx="228775" cy="222425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8897" extrusionOk="0">
                    <a:moveTo>
                      <a:pt x="6826" y="1"/>
                    </a:moveTo>
                    <a:cubicBezTo>
                      <a:pt x="6685" y="1"/>
                      <a:pt x="6542" y="12"/>
                      <a:pt x="6400" y="34"/>
                    </a:cubicBezTo>
                    <a:cubicBezTo>
                      <a:pt x="4727" y="297"/>
                      <a:pt x="3340" y="1659"/>
                      <a:pt x="2310" y="2910"/>
                    </a:cubicBezTo>
                    <a:cubicBezTo>
                      <a:pt x="1934" y="3366"/>
                      <a:pt x="1574" y="3857"/>
                      <a:pt x="1213" y="4362"/>
                    </a:cubicBezTo>
                    <a:cubicBezTo>
                      <a:pt x="814" y="4920"/>
                      <a:pt x="415" y="5495"/>
                      <a:pt x="1" y="6054"/>
                    </a:cubicBezTo>
                    <a:lnTo>
                      <a:pt x="1" y="6056"/>
                    </a:lnTo>
                    <a:cubicBezTo>
                      <a:pt x="8" y="6142"/>
                      <a:pt x="18" y="6230"/>
                      <a:pt x="27" y="6315"/>
                    </a:cubicBezTo>
                    <a:cubicBezTo>
                      <a:pt x="513" y="5670"/>
                      <a:pt x="969" y="5002"/>
                      <a:pt x="1441" y="4348"/>
                    </a:cubicBezTo>
                    <a:cubicBezTo>
                      <a:pt x="1675" y="4020"/>
                      <a:pt x="1915" y="3698"/>
                      <a:pt x="2164" y="3382"/>
                    </a:cubicBezTo>
                    <a:cubicBezTo>
                      <a:pt x="3164" y="2104"/>
                      <a:pt x="4441" y="738"/>
                      <a:pt x="6060" y="293"/>
                    </a:cubicBezTo>
                    <a:cubicBezTo>
                      <a:pt x="6310" y="225"/>
                      <a:pt x="6564" y="188"/>
                      <a:pt x="6813" y="188"/>
                    </a:cubicBezTo>
                    <a:cubicBezTo>
                      <a:pt x="7463" y="188"/>
                      <a:pt x="8076" y="439"/>
                      <a:pt x="8475" y="1026"/>
                    </a:cubicBezTo>
                    <a:cubicBezTo>
                      <a:pt x="9022" y="1828"/>
                      <a:pt x="8993" y="2846"/>
                      <a:pt x="8855" y="3765"/>
                    </a:cubicBezTo>
                    <a:cubicBezTo>
                      <a:pt x="8850" y="3813"/>
                      <a:pt x="8842" y="3859"/>
                      <a:pt x="8834" y="3907"/>
                    </a:cubicBezTo>
                    <a:cubicBezTo>
                      <a:pt x="8556" y="5635"/>
                      <a:pt x="7911" y="7289"/>
                      <a:pt x="6970" y="8764"/>
                    </a:cubicBezTo>
                    <a:cubicBezTo>
                      <a:pt x="6926" y="8832"/>
                      <a:pt x="6988" y="8896"/>
                      <a:pt x="7052" y="8896"/>
                    </a:cubicBezTo>
                    <a:cubicBezTo>
                      <a:pt x="7080" y="8896"/>
                      <a:pt x="7108" y="8884"/>
                      <a:pt x="7127" y="8854"/>
                    </a:cubicBezTo>
                    <a:cubicBezTo>
                      <a:pt x="8067" y="7385"/>
                      <a:pt x="8788" y="5653"/>
                      <a:pt x="9034" y="3894"/>
                    </a:cubicBezTo>
                    <a:cubicBezTo>
                      <a:pt x="9078" y="3581"/>
                      <a:pt x="9107" y="3266"/>
                      <a:pt x="9118" y="2952"/>
                    </a:cubicBezTo>
                    <a:cubicBezTo>
                      <a:pt x="9151" y="2139"/>
                      <a:pt x="8984" y="1287"/>
                      <a:pt x="8424" y="667"/>
                    </a:cubicBezTo>
                    <a:cubicBezTo>
                      <a:pt x="8005" y="205"/>
                      <a:pt x="7426" y="1"/>
                      <a:pt x="68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606;p28"/>
              <p:cNvSpPr/>
              <p:nvPr/>
            </p:nvSpPr>
            <p:spPr>
              <a:xfrm>
                <a:off x="1972025" y="3950775"/>
                <a:ext cx="1362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5450" h="4295" extrusionOk="0">
                    <a:moveTo>
                      <a:pt x="3495" y="1"/>
                    </a:moveTo>
                    <a:cubicBezTo>
                      <a:pt x="2953" y="1"/>
                      <a:pt x="2405" y="215"/>
                      <a:pt x="1949" y="482"/>
                    </a:cubicBezTo>
                    <a:cubicBezTo>
                      <a:pt x="1103" y="981"/>
                      <a:pt x="426" y="1731"/>
                      <a:pt x="0" y="2607"/>
                    </a:cubicBezTo>
                    <a:cubicBezTo>
                      <a:pt x="31" y="2688"/>
                      <a:pt x="62" y="2765"/>
                      <a:pt x="96" y="2838"/>
                    </a:cubicBezTo>
                    <a:cubicBezTo>
                      <a:pt x="624" y="1650"/>
                      <a:pt x="1613" y="630"/>
                      <a:pt x="2864" y="279"/>
                    </a:cubicBezTo>
                    <a:cubicBezTo>
                      <a:pt x="3061" y="224"/>
                      <a:pt x="3255" y="196"/>
                      <a:pt x="3442" y="196"/>
                    </a:cubicBezTo>
                    <a:cubicBezTo>
                      <a:pt x="4196" y="196"/>
                      <a:pt x="4829" y="639"/>
                      <a:pt x="5049" y="1458"/>
                    </a:cubicBezTo>
                    <a:cubicBezTo>
                      <a:pt x="5298" y="2391"/>
                      <a:pt x="4911" y="3333"/>
                      <a:pt x="4562" y="4186"/>
                    </a:cubicBezTo>
                    <a:cubicBezTo>
                      <a:pt x="4534" y="4251"/>
                      <a:pt x="4588" y="4295"/>
                      <a:pt x="4644" y="4295"/>
                    </a:cubicBezTo>
                    <a:cubicBezTo>
                      <a:pt x="4681" y="4295"/>
                      <a:pt x="4719" y="4276"/>
                      <a:pt x="4736" y="4234"/>
                    </a:cubicBezTo>
                    <a:cubicBezTo>
                      <a:pt x="5084" y="3386"/>
                      <a:pt x="5450" y="2469"/>
                      <a:pt x="5254" y="1537"/>
                    </a:cubicBezTo>
                    <a:cubicBezTo>
                      <a:pt x="5122" y="904"/>
                      <a:pt x="4729" y="321"/>
                      <a:pt x="4100" y="100"/>
                    </a:cubicBezTo>
                    <a:cubicBezTo>
                      <a:pt x="3903" y="31"/>
                      <a:pt x="3699" y="1"/>
                      <a:pt x="34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607;p28"/>
              <p:cNvSpPr/>
              <p:nvPr/>
            </p:nvSpPr>
            <p:spPr>
              <a:xfrm>
                <a:off x="2120900" y="3943875"/>
                <a:ext cx="22057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545" extrusionOk="0">
                    <a:moveTo>
                      <a:pt x="108" y="0"/>
                    </a:moveTo>
                    <a:cubicBezTo>
                      <a:pt x="46" y="0"/>
                      <a:pt x="1" y="86"/>
                      <a:pt x="67" y="119"/>
                    </a:cubicBezTo>
                    <a:cubicBezTo>
                      <a:pt x="1928" y="1060"/>
                      <a:pt x="3997" y="1545"/>
                      <a:pt x="6071" y="1545"/>
                    </a:cubicBezTo>
                    <a:cubicBezTo>
                      <a:pt x="6966" y="1545"/>
                      <a:pt x="7862" y="1455"/>
                      <a:pt x="8743" y="1272"/>
                    </a:cubicBezTo>
                    <a:cubicBezTo>
                      <a:pt x="8822" y="1256"/>
                      <a:pt x="8803" y="1140"/>
                      <a:pt x="8731" y="1140"/>
                    </a:cubicBezTo>
                    <a:cubicBezTo>
                      <a:pt x="8726" y="1140"/>
                      <a:pt x="8721" y="1141"/>
                      <a:pt x="8716" y="1142"/>
                    </a:cubicBezTo>
                    <a:cubicBezTo>
                      <a:pt x="7843" y="1323"/>
                      <a:pt x="6955" y="1412"/>
                      <a:pt x="6068" y="1412"/>
                    </a:cubicBezTo>
                    <a:cubicBezTo>
                      <a:pt x="4020" y="1412"/>
                      <a:pt x="1977" y="936"/>
                      <a:pt x="139" y="8"/>
                    </a:cubicBezTo>
                    <a:cubicBezTo>
                      <a:pt x="129" y="3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608;p28"/>
              <p:cNvSpPr/>
              <p:nvPr/>
            </p:nvSpPr>
            <p:spPr>
              <a:xfrm>
                <a:off x="1980550" y="3606550"/>
                <a:ext cx="41350" cy="436275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17451" extrusionOk="0">
                    <a:moveTo>
                      <a:pt x="1569" y="1"/>
                    </a:moveTo>
                    <a:cubicBezTo>
                      <a:pt x="1544" y="1"/>
                      <a:pt x="1520" y="14"/>
                      <a:pt x="1510" y="45"/>
                    </a:cubicBezTo>
                    <a:cubicBezTo>
                      <a:pt x="781" y="2327"/>
                      <a:pt x="380" y="4714"/>
                      <a:pt x="189" y="7098"/>
                    </a:cubicBezTo>
                    <a:cubicBezTo>
                      <a:pt x="1" y="9427"/>
                      <a:pt x="10" y="11786"/>
                      <a:pt x="300" y="14107"/>
                    </a:cubicBezTo>
                    <a:cubicBezTo>
                      <a:pt x="438" y="15220"/>
                      <a:pt x="643" y="16329"/>
                      <a:pt x="977" y="17401"/>
                    </a:cubicBezTo>
                    <a:cubicBezTo>
                      <a:pt x="987" y="17435"/>
                      <a:pt x="1017" y="17451"/>
                      <a:pt x="1045" y="17451"/>
                    </a:cubicBezTo>
                    <a:cubicBezTo>
                      <a:pt x="1085" y="17451"/>
                      <a:pt x="1123" y="17421"/>
                      <a:pt x="1107" y="17372"/>
                    </a:cubicBezTo>
                    <a:cubicBezTo>
                      <a:pt x="490" y="15377"/>
                      <a:pt x="275" y="13256"/>
                      <a:pt x="215" y="11176"/>
                    </a:cubicBezTo>
                    <a:cubicBezTo>
                      <a:pt x="145" y="8761"/>
                      <a:pt x="309" y="6333"/>
                      <a:pt x="714" y="3952"/>
                    </a:cubicBezTo>
                    <a:cubicBezTo>
                      <a:pt x="935" y="2646"/>
                      <a:pt x="1234" y="1351"/>
                      <a:pt x="1637" y="89"/>
                    </a:cubicBezTo>
                    <a:cubicBezTo>
                      <a:pt x="1654" y="37"/>
                      <a:pt x="1610" y="1"/>
                      <a:pt x="1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609;p28"/>
              <p:cNvSpPr/>
              <p:nvPr/>
            </p:nvSpPr>
            <p:spPr>
              <a:xfrm>
                <a:off x="2027650" y="3822675"/>
                <a:ext cx="320175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12807" h="4062" extrusionOk="0">
                    <a:moveTo>
                      <a:pt x="12705" y="1"/>
                    </a:moveTo>
                    <a:cubicBezTo>
                      <a:pt x="12691" y="1"/>
                      <a:pt x="12676" y="6"/>
                      <a:pt x="12663" y="16"/>
                    </a:cubicBezTo>
                    <a:cubicBezTo>
                      <a:pt x="9943" y="2205"/>
                      <a:pt x="6574" y="3546"/>
                      <a:pt x="3100" y="3859"/>
                    </a:cubicBezTo>
                    <a:cubicBezTo>
                      <a:pt x="2583" y="3905"/>
                      <a:pt x="2065" y="3928"/>
                      <a:pt x="1546" y="3928"/>
                    </a:cubicBezTo>
                    <a:cubicBezTo>
                      <a:pt x="1061" y="3928"/>
                      <a:pt x="576" y="3908"/>
                      <a:pt x="92" y="3868"/>
                    </a:cubicBezTo>
                    <a:cubicBezTo>
                      <a:pt x="90" y="3868"/>
                      <a:pt x="88" y="3868"/>
                      <a:pt x="85" y="3868"/>
                    </a:cubicBezTo>
                    <a:cubicBezTo>
                      <a:pt x="6" y="3868"/>
                      <a:pt x="1" y="3995"/>
                      <a:pt x="85" y="4002"/>
                    </a:cubicBezTo>
                    <a:cubicBezTo>
                      <a:pt x="564" y="4042"/>
                      <a:pt x="1044" y="4062"/>
                      <a:pt x="1523" y="4062"/>
                    </a:cubicBezTo>
                    <a:cubicBezTo>
                      <a:pt x="4577" y="4062"/>
                      <a:pt x="7623" y="3268"/>
                      <a:pt x="10292" y="1777"/>
                    </a:cubicBezTo>
                    <a:cubicBezTo>
                      <a:pt x="11157" y="1294"/>
                      <a:pt x="11980" y="738"/>
                      <a:pt x="12753" y="116"/>
                    </a:cubicBezTo>
                    <a:cubicBezTo>
                      <a:pt x="12807" y="73"/>
                      <a:pt x="12760" y="1"/>
                      <a:pt x="12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610;p28"/>
              <p:cNvSpPr/>
              <p:nvPr/>
            </p:nvSpPr>
            <p:spPr>
              <a:xfrm>
                <a:off x="2355900" y="3580575"/>
                <a:ext cx="216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4383" extrusionOk="0">
                    <a:moveTo>
                      <a:pt x="797" y="0"/>
                    </a:moveTo>
                    <a:cubicBezTo>
                      <a:pt x="765" y="0"/>
                      <a:pt x="731" y="20"/>
                      <a:pt x="726" y="61"/>
                    </a:cubicBezTo>
                    <a:cubicBezTo>
                      <a:pt x="532" y="1486"/>
                      <a:pt x="198" y="2889"/>
                      <a:pt x="7" y="4314"/>
                    </a:cubicBezTo>
                    <a:cubicBezTo>
                      <a:pt x="1" y="4359"/>
                      <a:pt x="34" y="4383"/>
                      <a:pt x="70" y="4383"/>
                    </a:cubicBezTo>
                    <a:cubicBezTo>
                      <a:pt x="102" y="4383"/>
                      <a:pt x="135" y="4363"/>
                      <a:pt x="141" y="4322"/>
                    </a:cubicBezTo>
                    <a:cubicBezTo>
                      <a:pt x="335" y="2896"/>
                      <a:pt x="668" y="1494"/>
                      <a:pt x="860" y="69"/>
                    </a:cubicBezTo>
                    <a:cubicBezTo>
                      <a:pt x="866" y="24"/>
                      <a:pt x="832" y="0"/>
                      <a:pt x="7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611;p28"/>
              <p:cNvSpPr/>
              <p:nvPr/>
            </p:nvSpPr>
            <p:spPr>
              <a:xfrm>
                <a:off x="2138750" y="3393525"/>
                <a:ext cx="139500" cy="167500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6700" extrusionOk="0">
                    <a:moveTo>
                      <a:pt x="112" y="0"/>
                    </a:moveTo>
                    <a:cubicBezTo>
                      <a:pt x="60" y="0"/>
                      <a:pt x="1" y="46"/>
                      <a:pt x="12" y="114"/>
                    </a:cubicBezTo>
                    <a:cubicBezTo>
                      <a:pt x="208" y="1246"/>
                      <a:pt x="410" y="2383"/>
                      <a:pt x="791" y="3469"/>
                    </a:cubicBezTo>
                    <a:cubicBezTo>
                      <a:pt x="1104" y="4351"/>
                      <a:pt x="1539" y="5232"/>
                      <a:pt x="2186" y="5920"/>
                    </a:cubicBezTo>
                    <a:cubicBezTo>
                      <a:pt x="2568" y="6327"/>
                      <a:pt x="3125" y="6700"/>
                      <a:pt x="3688" y="6700"/>
                    </a:cubicBezTo>
                    <a:cubicBezTo>
                      <a:pt x="3902" y="6700"/>
                      <a:pt x="4118" y="6646"/>
                      <a:pt x="4325" y="6519"/>
                    </a:cubicBezTo>
                    <a:cubicBezTo>
                      <a:pt x="5079" y="6057"/>
                      <a:pt x="5282" y="4965"/>
                      <a:pt x="5408" y="4167"/>
                    </a:cubicBezTo>
                    <a:cubicBezTo>
                      <a:pt x="5579" y="3085"/>
                      <a:pt x="5537" y="1984"/>
                      <a:pt x="5301" y="916"/>
                    </a:cubicBezTo>
                    <a:cubicBezTo>
                      <a:pt x="5291" y="871"/>
                      <a:pt x="5257" y="851"/>
                      <a:pt x="5222" y="851"/>
                    </a:cubicBezTo>
                    <a:cubicBezTo>
                      <a:pt x="5169" y="851"/>
                      <a:pt x="5112" y="896"/>
                      <a:pt x="5127" y="964"/>
                    </a:cubicBezTo>
                    <a:cubicBezTo>
                      <a:pt x="5380" y="2111"/>
                      <a:pt x="5403" y="3300"/>
                      <a:pt x="5173" y="4453"/>
                    </a:cubicBezTo>
                    <a:cubicBezTo>
                      <a:pt x="5021" y="5218"/>
                      <a:pt x="4737" y="6421"/>
                      <a:pt x="3786" y="6517"/>
                    </a:cubicBezTo>
                    <a:cubicBezTo>
                      <a:pt x="3743" y="6521"/>
                      <a:pt x="3701" y="6523"/>
                      <a:pt x="3660" y="6523"/>
                    </a:cubicBezTo>
                    <a:cubicBezTo>
                      <a:pt x="2802" y="6523"/>
                      <a:pt x="2124" y="5645"/>
                      <a:pt x="1712" y="4992"/>
                    </a:cubicBezTo>
                    <a:cubicBezTo>
                      <a:pt x="784" y="3519"/>
                      <a:pt x="479" y="1756"/>
                      <a:pt x="187" y="66"/>
                    </a:cubicBezTo>
                    <a:cubicBezTo>
                      <a:pt x="179" y="20"/>
                      <a:pt x="147" y="0"/>
                      <a:pt x="1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612;p28"/>
              <p:cNvSpPr/>
              <p:nvPr/>
            </p:nvSpPr>
            <p:spPr>
              <a:xfrm>
                <a:off x="2169875" y="3160175"/>
                <a:ext cx="238475" cy="172975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6919" extrusionOk="0">
                    <a:moveTo>
                      <a:pt x="1583" y="1"/>
                    </a:moveTo>
                    <a:cubicBezTo>
                      <a:pt x="1560" y="1"/>
                      <a:pt x="1538" y="3"/>
                      <a:pt x="1518" y="8"/>
                    </a:cubicBezTo>
                    <a:cubicBezTo>
                      <a:pt x="1169" y="96"/>
                      <a:pt x="1449" y="718"/>
                      <a:pt x="1449" y="718"/>
                    </a:cubicBezTo>
                    <a:cubicBezTo>
                      <a:pt x="1449" y="718"/>
                      <a:pt x="1310" y="674"/>
                      <a:pt x="1170" y="674"/>
                    </a:cubicBezTo>
                    <a:cubicBezTo>
                      <a:pt x="1027" y="674"/>
                      <a:pt x="883" y="719"/>
                      <a:pt x="883" y="900"/>
                    </a:cubicBezTo>
                    <a:cubicBezTo>
                      <a:pt x="883" y="1184"/>
                      <a:pt x="1112" y="1270"/>
                      <a:pt x="1112" y="1270"/>
                    </a:cubicBezTo>
                    <a:cubicBezTo>
                      <a:pt x="1112" y="1270"/>
                      <a:pt x="1" y="2172"/>
                      <a:pt x="308" y="3507"/>
                    </a:cubicBezTo>
                    <a:cubicBezTo>
                      <a:pt x="617" y="4842"/>
                      <a:pt x="778" y="6076"/>
                      <a:pt x="438" y="6438"/>
                    </a:cubicBezTo>
                    <a:cubicBezTo>
                      <a:pt x="203" y="6688"/>
                      <a:pt x="672" y="6918"/>
                      <a:pt x="938" y="6918"/>
                    </a:cubicBezTo>
                    <a:cubicBezTo>
                      <a:pt x="1056" y="6918"/>
                      <a:pt x="1134" y="6874"/>
                      <a:pt x="1094" y="6766"/>
                    </a:cubicBezTo>
                    <a:cubicBezTo>
                      <a:pt x="743" y="5815"/>
                      <a:pt x="6040" y="4011"/>
                      <a:pt x="6040" y="4011"/>
                    </a:cubicBezTo>
                    <a:lnTo>
                      <a:pt x="6041" y="4011"/>
                    </a:lnTo>
                    <a:cubicBezTo>
                      <a:pt x="6041" y="4011"/>
                      <a:pt x="6462" y="4052"/>
                      <a:pt x="6984" y="4052"/>
                    </a:cubicBezTo>
                    <a:cubicBezTo>
                      <a:pt x="7695" y="4052"/>
                      <a:pt x="8594" y="3977"/>
                      <a:pt x="8875" y="3618"/>
                    </a:cubicBezTo>
                    <a:cubicBezTo>
                      <a:pt x="9360" y="2997"/>
                      <a:pt x="7860" y="2947"/>
                      <a:pt x="7860" y="2947"/>
                    </a:cubicBezTo>
                    <a:cubicBezTo>
                      <a:pt x="7860" y="2947"/>
                      <a:pt x="9538" y="2076"/>
                      <a:pt x="8934" y="1575"/>
                    </a:cubicBezTo>
                    <a:cubicBezTo>
                      <a:pt x="8821" y="1481"/>
                      <a:pt x="8691" y="1443"/>
                      <a:pt x="8556" y="1443"/>
                    </a:cubicBezTo>
                    <a:cubicBezTo>
                      <a:pt x="7970" y="1443"/>
                      <a:pt x="7273" y="2157"/>
                      <a:pt x="7273" y="2157"/>
                    </a:cubicBezTo>
                    <a:cubicBezTo>
                      <a:pt x="7273" y="2157"/>
                      <a:pt x="8286" y="1017"/>
                      <a:pt x="7860" y="641"/>
                    </a:cubicBezTo>
                    <a:cubicBezTo>
                      <a:pt x="7790" y="579"/>
                      <a:pt x="7710" y="553"/>
                      <a:pt x="7624" y="553"/>
                    </a:cubicBezTo>
                    <a:cubicBezTo>
                      <a:pt x="7187" y="553"/>
                      <a:pt x="6615" y="1226"/>
                      <a:pt x="6615" y="1226"/>
                    </a:cubicBezTo>
                    <a:cubicBezTo>
                      <a:pt x="6615" y="1226"/>
                      <a:pt x="5414" y="535"/>
                      <a:pt x="3838" y="535"/>
                    </a:cubicBezTo>
                    <a:cubicBezTo>
                      <a:pt x="3504" y="535"/>
                      <a:pt x="3154" y="566"/>
                      <a:pt x="2794" y="641"/>
                    </a:cubicBezTo>
                    <a:cubicBezTo>
                      <a:pt x="2794" y="641"/>
                      <a:pt x="1971" y="1"/>
                      <a:pt x="15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613;p28"/>
              <p:cNvSpPr/>
              <p:nvPr/>
            </p:nvSpPr>
            <p:spPr>
              <a:xfrm>
                <a:off x="2154550" y="3309075"/>
                <a:ext cx="109600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5608" extrusionOk="0">
                    <a:moveTo>
                      <a:pt x="1665" y="1"/>
                    </a:moveTo>
                    <a:cubicBezTo>
                      <a:pt x="1255" y="1401"/>
                      <a:pt x="687" y="2533"/>
                      <a:pt x="0" y="3459"/>
                    </a:cubicBezTo>
                    <a:cubicBezTo>
                      <a:pt x="0" y="3459"/>
                      <a:pt x="965" y="5608"/>
                      <a:pt x="2919" y="5608"/>
                    </a:cubicBezTo>
                    <a:cubicBezTo>
                      <a:pt x="3243" y="5608"/>
                      <a:pt x="3595" y="5548"/>
                      <a:pt x="3975" y="5410"/>
                    </a:cubicBezTo>
                    <a:lnTo>
                      <a:pt x="4166" y="3663"/>
                    </a:lnTo>
                    <a:lnTo>
                      <a:pt x="4295" y="2508"/>
                    </a:lnTo>
                    <a:lnTo>
                      <a:pt x="4383" y="1700"/>
                    </a:lnTo>
                    <a:lnTo>
                      <a:pt x="1665" y="1"/>
                    </a:lnTo>
                    <a:close/>
                  </a:path>
                </a:pathLst>
              </a:custGeom>
              <a:solidFill>
                <a:srgbClr val="8F3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614;p28"/>
              <p:cNvSpPr/>
              <p:nvPr/>
            </p:nvSpPr>
            <p:spPr>
              <a:xfrm>
                <a:off x="2202300" y="3343175"/>
                <a:ext cx="59650" cy="68450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27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73" y="2083"/>
                      <a:pt x="1760" y="2738"/>
                      <a:pt x="2207" y="2738"/>
                    </a:cubicBezTo>
                    <a:cubicBezTo>
                      <a:pt x="2207" y="2738"/>
                      <a:pt x="2208" y="2738"/>
                      <a:pt x="2209" y="2738"/>
                    </a:cubicBezTo>
                    <a:lnTo>
                      <a:pt x="2385" y="114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10A26">
                  <a:alpha val="3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615;p28"/>
              <p:cNvSpPr/>
              <p:nvPr/>
            </p:nvSpPr>
            <p:spPr>
              <a:xfrm>
                <a:off x="2193000" y="3205175"/>
                <a:ext cx="151900" cy="180425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7217" extrusionOk="0">
                    <a:moveTo>
                      <a:pt x="2677" y="0"/>
                    </a:moveTo>
                    <a:cubicBezTo>
                      <a:pt x="1487" y="0"/>
                      <a:pt x="920" y="724"/>
                      <a:pt x="605" y="1519"/>
                    </a:cubicBezTo>
                    <a:cubicBezTo>
                      <a:pt x="352" y="2152"/>
                      <a:pt x="259" y="2831"/>
                      <a:pt x="135" y="3226"/>
                    </a:cubicBezTo>
                    <a:cubicBezTo>
                      <a:pt x="98" y="3349"/>
                      <a:pt x="68" y="3464"/>
                      <a:pt x="48" y="3575"/>
                    </a:cubicBezTo>
                    <a:cubicBezTo>
                      <a:pt x="2" y="3832"/>
                      <a:pt x="0" y="4070"/>
                      <a:pt x="39" y="4325"/>
                    </a:cubicBezTo>
                    <a:cubicBezTo>
                      <a:pt x="81" y="4613"/>
                      <a:pt x="171" y="4924"/>
                      <a:pt x="298" y="5317"/>
                    </a:cubicBezTo>
                    <a:cubicBezTo>
                      <a:pt x="321" y="5384"/>
                      <a:pt x="344" y="5455"/>
                      <a:pt x="369" y="5530"/>
                    </a:cubicBezTo>
                    <a:cubicBezTo>
                      <a:pt x="630" y="6305"/>
                      <a:pt x="1320" y="6794"/>
                      <a:pt x="2063" y="7044"/>
                    </a:cubicBezTo>
                    <a:cubicBezTo>
                      <a:pt x="2415" y="7161"/>
                      <a:pt x="2724" y="7217"/>
                      <a:pt x="2998" y="7217"/>
                    </a:cubicBezTo>
                    <a:cubicBezTo>
                      <a:pt x="4022" y="7217"/>
                      <a:pt x="4542" y="6437"/>
                      <a:pt x="4925" y="5221"/>
                    </a:cubicBezTo>
                    <a:cubicBezTo>
                      <a:pt x="5013" y="4945"/>
                      <a:pt x="5092" y="4646"/>
                      <a:pt x="5170" y="4329"/>
                    </a:cubicBezTo>
                    <a:cubicBezTo>
                      <a:pt x="5487" y="3033"/>
                      <a:pt x="6076" y="2451"/>
                      <a:pt x="5922" y="1857"/>
                    </a:cubicBezTo>
                    <a:lnTo>
                      <a:pt x="5920" y="1857"/>
                    </a:lnTo>
                    <a:cubicBezTo>
                      <a:pt x="5907" y="1826"/>
                      <a:pt x="5893" y="1797"/>
                      <a:pt x="5878" y="1768"/>
                    </a:cubicBezTo>
                    <a:cubicBezTo>
                      <a:pt x="5533" y="1080"/>
                      <a:pt x="4921" y="560"/>
                      <a:pt x="4194" y="303"/>
                    </a:cubicBezTo>
                    <a:cubicBezTo>
                      <a:pt x="4054" y="253"/>
                      <a:pt x="3919" y="209"/>
                      <a:pt x="3787" y="172"/>
                    </a:cubicBezTo>
                    <a:cubicBezTo>
                      <a:pt x="3758" y="165"/>
                      <a:pt x="3728" y="155"/>
                      <a:pt x="3699" y="149"/>
                    </a:cubicBezTo>
                    <a:cubicBezTo>
                      <a:pt x="3685" y="146"/>
                      <a:pt x="3674" y="142"/>
                      <a:pt x="3662" y="140"/>
                    </a:cubicBezTo>
                    <a:cubicBezTo>
                      <a:pt x="3628" y="130"/>
                      <a:pt x="3595" y="121"/>
                      <a:pt x="3563" y="115"/>
                    </a:cubicBezTo>
                    <a:cubicBezTo>
                      <a:pt x="3540" y="109"/>
                      <a:pt x="3515" y="103"/>
                      <a:pt x="3492" y="98"/>
                    </a:cubicBezTo>
                    <a:cubicBezTo>
                      <a:pt x="3438" y="86"/>
                      <a:pt x="3386" y="75"/>
                      <a:pt x="3334" y="65"/>
                    </a:cubicBezTo>
                    <a:cubicBezTo>
                      <a:pt x="3097" y="21"/>
                      <a:pt x="2878" y="0"/>
                      <a:pt x="2677" y="0"/>
                    </a:cubicBezTo>
                    <a:close/>
                  </a:path>
                </a:pathLst>
              </a:custGeom>
              <a:solidFill>
                <a:srgbClr val="8F3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616;p28"/>
              <p:cNvSpPr/>
              <p:nvPr/>
            </p:nvSpPr>
            <p:spPr>
              <a:xfrm>
                <a:off x="2202100" y="3285875"/>
                <a:ext cx="114075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3989" extrusionOk="0">
                    <a:moveTo>
                      <a:pt x="1685" y="0"/>
                    </a:moveTo>
                    <a:lnTo>
                      <a:pt x="1200" y="259"/>
                    </a:lnTo>
                    <a:cubicBezTo>
                      <a:pt x="1200" y="259"/>
                      <a:pt x="1254" y="994"/>
                      <a:pt x="914" y="1826"/>
                    </a:cubicBezTo>
                    <a:cubicBezTo>
                      <a:pt x="706" y="2238"/>
                      <a:pt x="395" y="2293"/>
                      <a:pt x="196" y="2293"/>
                    </a:cubicBezTo>
                    <a:cubicBezTo>
                      <a:pt x="124" y="2293"/>
                      <a:pt x="67" y="2286"/>
                      <a:pt x="34" y="2286"/>
                    </a:cubicBezTo>
                    <a:cubicBezTo>
                      <a:pt x="12" y="2286"/>
                      <a:pt x="1" y="2289"/>
                      <a:pt x="5" y="2300"/>
                    </a:cubicBezTo>
                    <a:cubicBezTo>
                      <a:pt x="266" y="3077"/>
                      <a:pt x="956" y="3566"/>
                      <a:pt x="1701" y="3816"/>
                    </a:cubicBezTo>
                    <a:cubicBezTo>
                      <a:pt x="2053" y="3933"/>
                      <a:pt x="2362" y="3989"/>
                      <a:pt x="2635" y="3989"/>
                    </a:cubicBezTo>
                    <a:cubicBezTo>
                      <a:pt x="3658" y="3989"/>
                      <a:pt x="4178" y="3209"/>
                      <a:pt x="4563" y="1993"/>
                    </a:cubicBezTo>
                    <a:cubicBezTo>
                      <a:pt x="3366" y="1374"/>
                      <a:pt x="2696" y="1084"/>
                      <a:pt x="1898" y="929"/>
                    </a:cubicBezTo>
                    <a:cubicBezTo>
                      <a:pt x="1346" y="821"/>
                      <a:pt x="1685" y="0"/>
                      <a:pt x="1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617;p28"/>
              <p:cNvSpPr/>
              <p:nvPr/>
            </p:nvSpPr>
            <p:spPr>
              <a:xfrm>
                <a:off x="2282925" y="3288225"/>
                <a:ext cx="1887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201" extrusionOk="0">
                    <a:moveTo>
                      <a:pt x="486" y="1"/>
                    </a:moveTo>
                    <a:cubicBezTo>
                      <a:pt x="454" y="1"/>
                      <a:pt x="424" y="21"/>
                      <a:pt x="413" y="54"/>
                    </a:cubicBezTo>
                    <a:lnTo>
                      <a:pt x="240" y="614"/>
                    </a:lnTo>
                    <a:cubicBezTo>
                      <a:pt x="234" y="635"/>
                      <a:pt x="236" y="658"/>
                      <a:pt x="248" y="675"/>
                    </a:cubicBezTo>
                    <a:cubicBezTo>
                      <a:pt x="259" y="695"/>
                      <a:pt x="278" y="708"/>
                      <a:pt x="301" y="710"/>
                    </a:cubicBezTo>
                    <a:cubicBezTo>
                      <a:pt x="355" y="720"/>
                      <a:pt x="510" y="762"/>
                      <a:pt x="570" y="846"/>
                    </a:cubicBezTo>
                    <a:cubicBezTo>
                      <a:pt x="591" y="879"/>
                      <a:pt x="599" y="911"/>
                      <a:pt x="591" y="952"/>
                    </a:cubicBezTo>
                    <a:cubicBezTo>
                      <a:pt x="585" y="980"/>
                      <a:pt x="572" y="1000"/>
                      <a:pt x="547" y="1015"/>
                    </a:cubicBezTo>
                    <a:cubicBezTo>
                      <a:pt x="506" y="1040"/>
                      <a:pt x="443" y="1049"/>
                      <a:pt x="373" y="1049"/>
                    </a:cubicBezTo>
                    <a:cubicBezTo>
                      <a:pt x="279" y="1049"/>
                      <a:pt x="174" y="1032"/>
                      <a:pt x="104" y="1013"/>
                    </a:cubicBezTo>
                    <a:cubicBezTo>
                      <a:pt x="97" y="1011"/>
                      <a:pt x="90" y="1010"/>
                      <a:pt x="83" y="1010"/>
                    </a:cubicBezTo>
                    <a:cubicBezTo>
                      <a:pt x="50" y="1010"/>
                      <a:pt x="19" y="1032"/>
                      <a:pt x="10" y="1065"/>
                    </a:cubicBezTo>
                    <a:cubicBezTo>
                      <a:pt x="0" y="1105"/>
                      <a:pt x="23" y="1147"/>
                      <a:pt x="64" y="1159"/>
                    </a:cubicBezTo>
                    <a:cubicBezTo>
                      <a:pt x="87" y="1165"/>
                      <a:pt x="227" y="1201"/>
                      <a:pt x="372" y="1201"/>
                    </a:cubicBezTo>
                    <a:cubicBezTo>
                      <a:pt x="463" y="1201"/>
                      <a:pt x="557" y="1188"/>
                      <a:pt x="627" y="1143"/>
                    </a:cubicBezTo>
                    <a:cubicBezTo>
                      <a:pt x="687" y="1105"/>
                      <a:pt x="725" y="1049"/>
                      <a:pt x="739" y="980"/>
                    </a:cubicBezTo>
                    <a:cubicBezTo>
                      <a:pt x="754" y="900"/>
                      <a:pt x="739" y="823"/>
                      <a:pt x="693" y="760"/>
                    </a:cubicBezTo>
                    <a:cubicBezTo>
                      <a:pt x="622" y="658"/>
                      <a:pt x="495" y="606"/>
                      <a:pt x="409" y="581"/>
                    </a:cubicBezTo>
                    <a:lnTo>
                      <a:pt x="558" y="98"/>
                    </a:lnTo>
                    <a:cubicBezTo>
                      <a:pt x="570" y="60"/>
                      <a:pt x="547" y="17"/>
                      <a:pt x="509" y="4"/>
                    </a:cubicBezTo>
                    <a:cubicBezTo>
                      <a:pt x="501" y="2"/>
                      <a:pt x="49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618;p28"/>
              <p:cNvSpPr/>
              <p:nvPr/>
            </p:nvSpPr>
            <p:spPr>
              <a:xfrm>
                <a:off x="2165725" y="3199550"/>
                <a:ext cx="181950" cy="94850"/>
              </a:xfrm>
              <a:custGeom>
                <a:avLst/>
                <a:gdLst/>
                <a:ahLst/>
                <a:cxnLst/>
                <a:rect l="l" t="t" r="r" b="b"/>
                <a:pathLst>
                  <a:path w="7278" h="3794" extrusionOk="0">
                    <a:moveTo>
                      <a:pt x="4326" y="1"/>
                    </a:moveTo>
                    <a:cubicBezTo>
                      <a:pt x="3356" y="1"/>
                      <a:pt x="2354" y="378"/>
                      <a:pt x="1592" y="961"/>
                    </a:cubicBezTo>
                    <a:cubicBezTo>
                      <a:pt x="0" y="2183"/>
                      <a:pt x="1997" y="2749"/>
                      <a:pt x="1997" y="2749"/>
                    </a:cubicBezTo>
                    <a:lnTo>
                      <a:pt x="2411" y="3580"/>
                    </a:lnTo>
                    <a:cubicBezTo>
                      <a:pt x="2485" y="3726"/>
                      <a:pt x="2620" y="3794"/>
                      <a:pt x="2754" y="3794"/>
                    </a:cubicBezTo>
                    <a:cubicBezTo>
                      <a:pt x="2935" y="3794"/>
                      <a:pt x="3115" y="3671"/>
                      <a:pt x="3140" y="3453"/>
                    </a:cubicBezTo>
                    <a:cubicBezTo>
                      <a:pt x="3246" y="2544"/>
                      <a:pt x="3131" y="1951"/>
                      <a:pt x="3459" y="1897"/>
                    </a:cubicBezTo>
                    <a:cubicBezTo>
                      <a:pt x="3888" y="1825"/>
                      <a:pt x="3936" y="1205"/>
                      <a:pt x="3936" y="1205"/>
                    </a:cubicBezTo>
                    <a:cubicBezTo>
                      <a:pt x="3936" y="1205"/>
                      <a:pt x="5009" y="1721"/>
                      <a:pt x="5839" y="2281"/>
                    </a:cubicBezTo>
                    <a:cubicBezTo>
                      <a:pt x="5927" y="2341"/>
                      <a:pt x="6050" y="2362"/>
                      <a:pt x="6177" y="2362"/>
                    </a:cubicBezTo>
                    <a:cubicBezTo>
                      <a:pt x="6475" y="2362"/>
                      <a:pt x="6802" y="2249"/>
                      <a:pt x="6802" y="2249"/>
                    </a:cubicBezTo>
                    <a:lnTo>
                      <a:pt x="6867" y="2931"/>
                    </a:lnTo>
                    <a:cubicBezTo>
                      <a:pt x="7278" y="2337"/>
                      <a:pt x="7038" y="1564"/>
                      <a:pt x="7038" y="1564"/>
                    </a:cubicBezTo>
                    <a:cubicBezTo>
                      <a:pt x="6405" y="448"/>
                      <a:pt x="5384" y="1"/>
                      <a:pt x="4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619;p28"/>
              <p:cNvSpPr/>
              <p:nvPr/>
            </p:nvSpPr>
            <p:spPr>
              <a:xfrm>
                <a:off x="2273425" y="3286275"/>
                <a:ext cx="92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95" extrusionOk="0">
                    <a:moveTo>
                      <a:pt x="219" y="1"/>
                    </a:moveTo>
                    <a:cubicBezTo>
                      <a:pt x="152" y="1"/>
                      <a:pt x="81" y="53"/>
                      <a:pt x="45" y="136"/>
                    </a:cubicBezTo>
                    <a:cubicBezTo>
                      <a:pt x="0" y="239"/>
                      <a:pt x="25" y="351"/>
                      <a:pt x="102" y="385"/>
                    </a:cubicBezTo>
                    <a:cubicBezTo>
                      <a:pt x="117" y="391"/>
                      <a:pt x="133" y="394"/>
                      <a:pt x="149" y="394"/>
                    </a:cubicBezTo>
                    <a:cubicBezTo>
                      <a:pt x="215" y="394"/>
                      <a:pt x="287" y="342"/>
                      <a:pt x="325" y="260"/>
                    </a:cubicBezTo>
                    <a:cubicBezTo>
                      <a:pt x="371" y="157"/>
                      <a:pt x="346" y="46"/>
                      <a:pt x="267" y="11"/>
                    </a:cubicBezTo>
                    <a:cubicBezTo>
                      <a:pt x="252" y="4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620;p28"/>
              <p:cNvSpPr/>
              <p:nvPr/>
            </p:nvSpPr>
            <p:spPr>
              <a:xfrm>
                <a:off x="2305400" y="3297650"/>
                <a:ext cx="93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94" extrusionOk="0">
                    <a:moveTo>
                      <a:pt x="221" y="0"/>
                    </a:moveTo>
                    <a:cubicBezTo>
                      <a:pt x="155" y="0"/>
                      <a:pt x="84" y="53"/>
                      <a:pt x="47" y="135"/>
                    </a:cubicBezTo>
                    <a:cubicBezTo>
                      <a:pt x="1" y="237"/>
                      <a:pt x="28" y="348"/>
                      <a:pt x="104" y="383"/>
                    </a:cubicBezTo>
                    <a:cubicBezTo>
                      <a:pt x="120" y="390"/>
                      <a:pt x="136" y="393"/>
                      <a:pt x="153" y="393"/>
                    </a:cubicBezTo>
                    <a:cubicBezTo>
                      <a:pt x="219" y="393"/>
                      <a:pt x="290" y="341"/>
                      <a:pt x="327" y="258"/>
                    </a:cubicBezTo>
                    <a:cubicBezTo>
                      <a:pt x="373" y="155"/>
                      <a:pt x="346" y="43"/>
                      <a:pt x="269" y="11"/>
                    </a:cubicBezTo>
                    <a:cubicBezTo>
                      <a:pt x="254" y="4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621;p28"/>
              <p:cNvSpPr/>
              <p:nvPr/>
            </p:nvSpPr>
            <p:spPr>
              <a:xfrm>
                <a:off x="2248825" y="3295650"/>
                <a:ext cx="206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60" extrusionOk="0">
                    <a:moveTo>
                      <a:pt x="271" y="0"/>
                    </a:moveTo>
                    <a:cubicBezTo>
                      <a:pt x="150" y="0"/>
                      <a:pt x="58" y="40"/>
                      <a:pt x="35" y="112"/>
                    </a:cubicBezTo>
                    <a:cubicBezTo>
                      <a:pt x="0" y="221"/>
                      <a:pt x="142" y="363"/>
                      <a:pt x="351" y="426"/>
                    </a:cubicBezTo>
                    <a:cubicBezTo>
                      <a:pt x="423" y="449"/>
                      <a:pt x="493" y="459"/>
                      <a:pt x="555" y="459"/>
                    </a:cubicBezTo>
                    <a:cubicBezTo>
                      <a:pt x="676" y="459"/>
                      <a:pt x="769" y="420"/>
                      <a:pt x="791" y="348"/>
                    </a:cubicBezTo>
                    <a:cubicBezTo>
                      <a:pt x="825" y="240"/>
                      <a:pt x="683" y="98"/>
                      <a:pt x="474" y="33"/>
                    </a:cubicBezTo>
                    <a:cubicBezTo>
                      <a:pt x="403" y="11"/>
                      <a:pt x="333" y="0"/>
                      <a:pt x="271" y="0"/>
                    </a:cubicBezTo>
                    <a:close/>
                  </a:path>
                </a:pathLst>
              </a:custGeom>
              <a:solidFill>
                <a:srgbClr val="74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622;p28"/>
              <p:cNvSpPr/>
              <p:nvPr/>
            </p:nvSpPr>
            <p:spPr>
              <a:xfrm>
                <a:off x="2302050" y="3315350"/>
                <a:ext cx="18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42" h="460" extrusionOk="0">
                    <a:moveTo>
                      <a:pt x="271" y="1"/>
                    </a:moveTo>
                    <a:cubicBezTo>
                      <a:pt x="150" y="1"/>
                      <a:pt x="58" y="40"/>
                      <a:pt x="35" y="112"/>
                    </a:cubicBezTo>
                    <a:cubicBezTo>
                      <a:pt x="1" y="221"/>
                      <a:pt x="143" y="362"/>
                      <a:pt x="352" y="427"/>
                    </a:cubicBezTo>
                    <a:cubicBezTo>
                      <a:pt x="422" y="449"/>
                      <a:pt x="491" y="460"/>
                      <a:pt x="554" y="460"/>
                    </a:cubicBezTo>
                    <a:cubicBezTo>
                      <a:pt x="598" y="460"/>
                      <a:pt x="639" y="454"/>
                      <a:pt x="674" y="444"/>
                    </a:cubicBezTo>
                    <a:lnTo>
                      <a:pt x="741" y="193"/>
                    </a:lnTo>
                    <a:cubicBezTo>
                      <a:pt x="683" y="127"/>
                      <a:pt x="589" y="70"/>
                      <a:pt x="474" y="33"/>
                    </a:cubicBezTo>
                    <a:cubicBezTo>
                      <a:pt x="403" y="11"/>
                      <a:pt x="333" y="1"/>
                      <a:pt x="271" y="1"/>
                    </a:cubicBezTo>
                    <a:close/>
                  </a:path>
                </a:pathLst>
              </a:custGeom>
              <a:solidFill>
                <a:srgbClr val="74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623;p28"/>
              <p:cNvSpPr/>
              <p:nvPr/>
            </p:nvSpPr>
            <p:spPr>
              <a:xfrm>
                <a:off x="2264850" y="3265800"/>
                <a:ext cx="266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522" extrusionOk="0">
                    <a:moveTo>
                      <a:pt x="557" y="0"/>
                    </a:moveTo>
                    <a:cubicBezTo>
                      <a:pt x="371" y="0"/>
                      <a:pt x="187" y="83"/>
                      <a:pt x="61" y="241"/>
                    </a:cubicBezTo>
                    <a:cubicBezTo>
                      <a:pt x="0" y="320"/>
                      <a:pt x="40" y="444"/>
                      <a:pt x="115" y="492"/>
                    </a:cubicBezTo>
                    <a:cubicBezTo>
                      <a:pt x="146" y="512"/>
                      <a:pt x="178" y="521"/>
                      <a:pt x="209" y="521"/>
                    </a:cubicBezTo>
                    <a:cubicBezTo>
                      <a:pt x="270" y="521"/>
                      <a:pt x="328" y="489"/>
                      <a:pt x="368" y="439"/>
                    </a:cubicBezTo>
                    <a:cubicBezTo>
                      <a:pt x="412" y="383"/>
                      <a:pt x="471" y="361"/>
                      <a:pt x="533" y="361"/>
                    </a:cubicBezTo>
                    <a:cubicBezTo>
                      <a:pt x="612" y="361"/>
                      <a:pt x="695" y="398"/>
                      <a:pt x="756" y="446"/>
                    </a:cubicBezTo>
                    <a:lnTo>
                      <a:pt x="756" y="444"/>
                    </a:lnTo>
                    <a:cubicBezTo>
                      <a:pt x="782" y="466"/>
                      <a:pt x="814" y="476"/>
                      <a:pt x="847" y="476"/>
                    </a:cubicBezTo>
                    <a:cubicBezTo>
                      <a:pt x="909" y="476"/>
                      <a:pt x="974" y="441"/>
                      <a:pt x="1007" y="391"/>
                    </a:cubicBezTo>
                    <a:cubicBezTo>
                      <a:pt x="1065" y="303"/>
                      <a:pt x="1028" y="199"/>
                      <a:pt x="953" y="139"/>
                    </a:cubicBezTo>
                    <a:cubicBezTo>
                      <a:pt x="834" y="46"/>
                      <a:pt x="695" y="0"/>
                      <a:pt x="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624;p28"/>
              <p:cNvSpPr/>
              <p:nvPr/>
            </p:nvSpPr>
            <p:spPr>
              <a:xfrm>
                <a:off x="2305125" y="3276700"/>
                <a:ext cx="23500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08" extrusionOk="0">
                    <a:moveTo>
                      <a:pt x="233" y="1"/>
                    </a:moveTo>
                    <a:cubicBezTo>
                      <a:pt x="10" y="1"/>
                      <a:pt x="0" y="352"/>
                      <a:pt x="232" y="363"/>
                    </a:cubicBezTo>
                    <a:cubicBezTo>
                      <a:pt x="399" y="373"/>
                      <a:pt x="493" y="459"/>
                      <a:pt x="557" y="609"/>
                    </a:cubicBezTo>
                    <a:cubicBezTo>
                      <a:pt x="586" y="679"/>
                      <a:pt x="640" y="708"/>
                      <a:pt x="696" y="708"/>
                    </a:cubicBezTo>
                    <a:cubicBezTo>
                      <a:pt x="813" y="708"/>
                      <a:pt x="940" y="584"/>
                      <a:pt x="879" y="440"/>
                    </a:cubicBezTo>
                    <a:cubicBezTo>
                      <a:pt x="766" y="172"/>
                      <a:pt x="532" y="14"/>
                      <a:pt x="244" y="1"/>
                    </a:cubicBezTo>
                    <a:cubicBezTo>
                      <a:pt x="240" y="1"/>
                      <a:pt x="237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625;p28"/>
              <p:cNvSpPr/>
              <p:nvPr/>
            </p:nvSpPr>
            <p:spPr>
              <a:xfrm>
                <a:off x="2193000" y="3294550"/>
                <a:ext cx="16850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751" extrusionOk="0">
                    <a:moveTo>
                      <a:pt x="48" y="0"/>
                    </a:moveTo>
                    <a:cubicBezTo>
                      <a:pt x="2" y="257"/>
                      <a:pt x="0" y="495"/>
                      <a:pt x="39" y="750"/>
                    </a:cubicBezTo>
                    <a:cubicBezTo>
                      <a:pt x="265" y="716"/>
                      <a:pt x="482" y="616"/>
                      <a:pt x="674" y="432"/>
                    </a:cubicBezTo>
                    <a:cubicBezTo>
                      <a:pt x="392" y="349"/>
                      <a:pt x="187" y="194"/>
                      <a:pt x="48" y="0"/>
                    </a:cubicBezTo>
                    <a:close/>
                  </a:path>
                </a:pathLst>
              </a:custGeom>
              <a:solidFill>
                <a:srgbClr val="2011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626;p28"/>
              <p:cNvSpPr/>
              <p:nvPr/>
            </p:nvSpPr>
            <p:spPr>
              <a:xfrm>
                <a:off x="2260950" y="3321925"/>
                <a:ext cx="39550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232" extrusionOk="0">
                    <a:moveTo>
                      <a:pt x="248" y="1"/>
                    </a:moveTo>
                    <a:lnTo>
                      <a:pt x="248" y="1"/>
                    </a:lnTo>
                    <a:cubicBezTo>
                      <a:pt x="248" y="1"/>
                      <a:pt x="1" y="1002"/>
                      <a:pt x="666" y="1207"/>
                    </a:cubicBezTo>
                    <a:cubicBezTo>
                      <a:pt x="721" y="1224"/>
                      <a:pt x="774" y="1232"/>
                      <a:pt x="825" y="1232"/>
                    </a:cubicBezTo>
                    <a:cubicBezTo>
                      <a:pt x="1297" y="1232"/>
                      <a:pt x="1581" y="576"/>
                      <a:pt x="1581" y="576"/>
                    </a:cubicBezTo>
                    <a:cubicBezTo>
                      <a:pt x="1581" y="576"/>
                      <a:pt x="1132" y="379"/>
                      <a:pt x="2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627;p28"/>
              <p:cNvSpPr/>
              <p:nvPr/>
            </p:nvSpPr>
            <p:spPr>
              <a:xfrm>
                <a:off x="2266700" y="3354100"/>
                <a:ext cx="133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297" extrusionOk="0">
                    <a:moveTo>
                      <a:pt x="94" y="1"/>
                    </a:moveTo>
                    <a:cubicBezTo>
                      <a:pt x="48" y="1"/>
                      <a:pt x="1" y="47"/>
                      <a:pt x="30" y="99"/>
                    </a:cubicBezTo>
                    <a:cubicBezTo>
                      <a:pt x="113" y="245"/>
                      <a:pt x="264" y="296"/>
                      <a:pt x="423" y="296"/>
                    </a:cubicBezTo>
                    <a:cubicBezTo>
                      <a:pt x="429" y="296"/>
                      <a:pt x="434" y="296"/>
                      <a:pt x="440" y="296"/>
                    </a:cubicBezTo>
                    <a:cubicBezTo>
                      <a:pt x="528" y="294"/>
                      <a:pt x="532" y="160"/>
                      <a:pt x="446" y="160"/>
                    </a:cubicBezTo>
                    <a:cubicBezTo>
                      <a:pt x="445" y="160"/>
                      <a:pt x="445" y="160"/>
                      <a:pt x="444" y="160"/>
                    </a:cubicBezTo>
                    <a:cubicBezTo>
                      <a:pt x="439" y="160"/>
                      <a:pt x="434" y="160"/>
                      <a:pt x="429" y="160"/>
                    </a:cubicBezTo>
                    <a:cubicBezTo>
                      <a:pt x="321" y="160"/>
                      <a:pt x="209" y="138"/>
                      <a:pt x="150" y="35"/>
                    </a:cubicBezTo>
                    <a:cubicBezTo>
                      <a:pt x="137" y="11"/>
                      <a:pt x="115" y="1"/>
                      <a:pt x="94" y="1"/>
                    </a:cubicBezTo>
                    <a:close/>
                  </a:path>
                </a:pathLst>
              </a:custGeom>
              <a:solidFill>
                <a:srgbClr val="74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628;p28"/>
              <p:cNvSpPr/>
              <p:nvPr/>
            </p:nvSpPr>
            <p:spPr>
              <a:xfrm>
                <a:off x="2184550" y="3242600"/>
                <a:ext cx="52450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588" extrusionOk="0">
                    <a:moveTo>
                      <a:pt x="962" y="0"/>
                    </a:moveTo>
                    <a:cubicBezTo>
                      <a:pt x="434" y="0"/>
                      <a:pt x="221" y="487"/>
                      <a:pt x="116" y="1018"/>
                    </a:cubicBezTo>
                    <a:cubicBezTo>
                      <a:pt x="1" y="1601"/>
                      <a:pt x="139" y="2452"/>
                      <a:pt x="950" y="2575"/>
                    </a:cubicBezTo>
                    <a:cubicBezTo>
                      <a:pt x="1004" y="2583"/>
                      <a:pt x="1055" y="2587"/>
                      <a:pt x="1103" y="2587"/>
                    </a:cubicBezTo>
                    <a:cubicBezTo>
                      <a:pt x="1426" y="2587"/>
                      <a:pt x="1648" y="2420"/>
                      <a:pt x="1794" y="2216"/>
                    </a:cubicBezTo>
                    <a:cubicBezTo>
                      <a:pt x="2000" y="1931"/>
                      <a:pt x="2098" y="1372"/>
                      <a:pt x="2002" y="1033"/>
                    </a:cubicBezTo>
                    <a:cubicBezTo>
                      <a:pt x="1877" y="594"/>
                      <a:pt x="1564" y="87"/>
                      <a:pt x="1123" y="14"/>
                    </a:cubicBezTo>
                    <a:cubicBezTo>
                      <a:pt x="1066" y="5"/>
                      <a:pt x="1013" y="0"/>
                      <a:pt x="962" y="0"/>
                    </a:cubicBezTo>
                    <a:close/>
                  </a:path>
                </a:pathLst>
              </a:custGeom>
              <a:solidFill>
                <a:srgbClr val="8F3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629;p28"/>
              <p:cNvSpPr/>
              <p:nvPr/>
            </p:nvSpPr>
            <p:spPr>
              <a:xfrm>
                <a:off x="2202425" y="3253300"/>
                <a:ext cx="192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1562" extrusionOk="0">
                    <a:moveTo>
                      <a:pt x="104" y="1"/>
                    </a:moveTo>
                    <a:cubicBezTo>
                      <a:pt x="102" y="1"/>
                      <a:pt x="100" y="1"/>
                      <a:pt x="97" y="1"/>
                    </a:cubicBezTo>
                    <a:cubicBezTo>
                      <a:pt x="0" y="3"/>
                      <a:pt x="18" y="150"/>
                      <a:pt x="113" y="150"/>
                    </a:cubicBezTo>
                    <a:cubicBezTo>
                      <a:pt x="113" y="150"/>
                      <a:pt x="114" y="150"/>
                      <a:pt x="115" y="150"/>
                    </a:cubicBezTo>
                    <a:cubicBezTo>
                      <a:pt x="116" y="150"/>
                      <a:pt x="118" y="150"/>
                      <a:pt x="119" y="150"/>
                    </a:cubicBezTo>
                    <a:cubicBezTo>
                      <a:pt x="402" y="150"/>
                      <a:pt x="535" y="510"/>
                      <a:pt x="550" y="735"/>
                    </a:cubicBezTo>
                    <a:cubicBezTo>
                      <a:pt x="567" y="990"/>
                      <a:pt x="475" y="1232"/>
                      <a:pt x="372" y="1459"/>
                    </a:cubicBezTo>
                    <a:cubicBezTo>
                      <a:pt x="345" y="1515"/>
                      <a:pt x="395" y="1561"/>
                      <a:pt x="445" y="1561"/>
                    </a:cubicBezTo>
                    <a:cubicBezTo>
                      <a:pt x="470" y="1561"/>
                      <a:pt x="496" y="1548"/>
                      <a:pt x="510" y="1518"/>
                    </a:cubicBezTo>
                    <a:cubicBezTo>
                      <a:pt x="659" y="1190"/>
                      <a:pt x="771" y="822"/>
                      <a:pt x="650" y="465"/>
                    </a:cubicBezTo>
                    <a:cubicBezTo>
                      <a:pt x="564" y="220"/>
                      <a:pt x="375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630;p28"/>
              <p:cNvSpPr/>
              <p:nvPr/>
            </p:nvSpPr>
            <p:spPr>
              <a:xfrm>
                <a:off x="2282450" y="4484325"/>
                <a:ext cx="141200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5648" h="5091" extrusionOk="0">
                    <a:moveTo>
                      <a:pt x="1715" y="1"/>
                    </a:moveTo>
                    <a:lnTo>
                      <a:pt x="0" y="4760"/>
                    </a:lnTo>
                    <a:lnTo>
                      <a:pt x="2707" y="5090"/>
                    </a:lnTo>
                    <a:lnTo>
                      <a:pt x="5647" y="216"/>
                    </a:lnTo>
                    <a:lnTo>
                      <a:pt x="1715" y="1"/>
                    </a:lnTo>
                    <a:close/>
                  </a:path>
                </a:pathLst>
              </a:custGeom>
              <a:solidFill>
                <a:srgbClr val="8F3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631;p28"/>
              <p:cNvSpPr/>
              <p:nvPr/>
            </p:nvSpPr>
            <p:spPr>
              <a:xfrm>
                <a:off x="2273200" y="4593600"/>
                <a:ext cx="230675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9227" h="3936" extrusionOk="0">
                    <a:moveTo>
                      <a:pt x="153" y="1"/>
                    </a:moveTo>
                    <a:cubicBezTo>
                      <a:pt x="60" y="1"/>
                      <a:pt x="0" y="56"/>
                      <a:pt x="15" y="213"/>
                    </a:cubicBezTo>
                    <a:cubicBezTo>
                      <a:pt x="55" y="619"/>
                      <a:pt x="261" y="2495"/>
                      <a:pt x="360" y="3420"/>
                    </a:cubicBezTo>
                    <a:cubicBezTo>
                      <a:pt x="395" y="3733"/>
                      <a:pt x="416" y="3936"/>
                      <a:pt x="416" y="3936"/>
                    </a:cubicBezTo>
                    <a:lnTo>
                      <a:pt x="9227" y="3936"/>
                    </a:lnTo>
                    <a:cubicBezTo>
                      <a:pt x="9188" y="3746"/>
                      <a:pt x="9146" y="3573"/>
                      <a:pt x="9096" y="3420"/>
                    </a:cubicBezTo>
                    <a:cubicBezTo>
                      <a:pt x="8780" y="2424"/>
                      <a:pt x="8220" y="2114"/>
                      <a:pt x="7590" y="2073"/>
                    </a:cubicBezTo>
                    <a:cubicBezTo>
                      <a:pt x="6865" y="2027"/>
                      <a:pt x="4174" y="1166"/>
                      <a:pt x="4174" y="1166"/>
                    </a:cubicBezTo>
                    <a:cubicBezTo>
                      <a:pt x="4174" y="1166"/>
                      <a:pt x="4228" y="335"/>
                      <a:pt x="3733" y="170"/>
                    </a:cubicBezTo>
                    <a:cubicBezTo>
                      <a:pt x="3662" y="147"/>
                      <a:pt x="3580" y="137"/>
                      <a:pt x="3491" y="137"/>
                    </a:cubicBezTo>
                    <a:cubicBezTo>
                      <a:pt x="2948" y="137"/>
                      <a:pt x="2142" y="506"/>
                      <a:pt x="2142" y="506"/>
                    </a:cubicBezTo>
                    <a:lnTo>
                      <a:pt x="825" y="349"/>
                    </a:lnTo>
                    <a:cubicBezTo>
                      <a:pt x="825" y="349"/>
                      <a:pt x="385" y="1"/>
                      <a:pt x="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632;p28"/>
              <p:cNvSpPr/>
              <p:nvPr/>
            </p:nvSpPr>
            <p:spPr>
              <a:xfrm>
                <a:off x="2282200" y="4679050"/>
                <a:ext cx="2216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8867" h="518" extrusionOk="0">
                    <a:moveTo>
                      <a:pt x="0" y="0"/>
                    </a:moveTo>
                    <a:cubicBezTo>
                      <a:pt x="35" y="315"/>
                      <a:pt x="56" y="518"/>
                      <a:pt x="56" y="518"/>
                    </a:cubicBezTo>
                    <a:lnTo>
                      <a:pt x="8867" y="518"/>
                    </a:lnTo>
                    <a:cubicBezTo>
                      <a:pt x="8828" y="328"/>
                      <a:pt x="8786" y="155"/>
                      <a:pt x="87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633;p28"/>
              <p:cNvSpPr/>
              <p:nvPr/>
            </p:nvSpPr>
            <p:spPr>
              <a:xfrm>
                <a:off x="2276400" y="4625875"/>
                <a:ext cx="316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2091" extrusionOk="0">
                    <a:moveTo>
                      <a:pt x="101" y="0"/>
                    </a:moveTo>
                    <a:cubicBezTo>
                      <a:pt x="41" y="0"/>
                      <a:pt x="0" y="90"/>
                      <a:pt x="66" y="126"/>
                    </a:cubicBezTo>
                    <a:cubicBezTo>
                      <a:pt x="729" y="502"/>
                      <a:pt x="1115" y="1252"/>
                      <a:pt x="781" y="1987"/>
                    </a:cubicBezTo>
                    <a:cubicBezTo>
                      <a:pt x="757" y="2041"/>
                      <a:pt x="805" y="2091"/>
                      <a:pt x="849" y="2091"/>
                    </a:cubicBezTo>
                    <a:cubicBezTo>
                      <a:pt x="869" y="2091"/>
                      <a:pt x="889" y="2081"/>
                      <a:pt x="900" y="2056"/>
                    </a:cubicBezTo>
                    <a:cubicBezTo>
                      <a:pt x="1264" y="1254"/>
                      <a:pt x="869" y="426"/>
                      <a:pt x="135" y="9"/>
                    </a:cubicBezTo>
                    <a:cubicBezTo>
                      <a:pt x="123" y="3"/>
                      <a:pt x="112" y="0"/>
                      <a:pt x="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634;p28"/>
              <p:cNvSpPr/>
              <p:nvPr/>
            </p:nvSpPr>
            <p:spPr>
              <a:xfrm>
                <a:off x="2365925" y="4622800"/>
                <a:ext cx="3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581" extrusionOk="0">
                    <a:moveTo>
                      <a:pt x="893" y="1"/>
                    </a:moveTo>
                    <a:cubicBezTo>
                      <a:pt x="566" y="1"/>
                      <a:pt x="252" y="178"/>
                      <a:pt x="35" y="481"/>
                    </a:cubicBezTo>
                    <a:cubicBezTo>
                      <a:pt x="0" y="532"/>
                      <a:pt x="47" y="581"/>
                      <a:pt x="96" y="581"/>
                    </a:cubicBezTo>
                    <a:cubicBezTo>
                      <a:pt x="116" y="581"/>
                      <a:pt x="137" y="572"/>
                      <a:pt x="152" y="550"/>
                    </a:cubicBezTo>
                    <a:cubicBezTo>
                      <a:pt x="341" y="287"/>
                      <a:pt x="609" y="139"/>
                      <a:pt x="888" y="139"/>
                    </a:cubicBezTo>
                    <a:cubicBezTo>
                      <a:pt x="1063" y="139"/>
                      <a:pt x="1243" y="197"/>
                      <a:pt x="1411" y="322"/>
                    </a:cubicBezTo>
                    <a:cubicBezTo>
                      <a:pt x="1423" y="332"/>
                      <a:pt x="1436" y="336"/>
                      <a:pt x="1447" y="336"/>
                    </a:cubicBezTo>
                    <a:cubicBezTo>
                      <a:pt x="1502" y="336"/>
                      <a:pt x="1538" y="248"/>
                      <a:pt x="1480" y="205"/>
                    </a:cubicBezTo>
                    <a:cubicBezTo>
                      <a:pt x="1292" y="65"/>
                      <a:pt x="1090" y="1"/>
                      <a:pt x="8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635;p28"/>
              <p:cNvSpPr/>
              <p:nvPr/>
            </p:nvSpPr>
            <p:spPr>
              <a:xfrm>
                <a:off x="2384875" y="4628500"/>
                <a:ext cx="3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581" extrusionOk="0">
                    <a:moveTo>
                      <a:pt x="895" y="1"/>
                    </a:moveTo>
                    <a:cubicBezTo>
                      <a:pt x="568" y="1"/>
                      <a:pt x="253" y="178"/>
                      <a:pt x="37" y="484"/>
                    </a:cubicBezTo>
                    <a:cubicBezTo>
                      <a:pt x="1" y="533"/>
                      <a:pt x="48" y="581"/>
                      <a:pt x="97" y="581"/>
                    </a:cubicBezTo>
                    <a:cubicBezTo>
                      <a:pt x="118" y="581"/>
                      <a:pt x="139" y="572"/>
                      <a:pt x="154" y="551"/>
                    </a:cubicBezTo>
                    <a:cubicBezTo>
                      <a:pt x="342" y="287"/>
                      <a:pt x="610" y="139"/>
                      <a:pt x="888" y="139"/>
                    </a:cubicBezTo>
                    <a:cubicBezTo>
                      <a:pt x="1064" y="139"/>
                      <a:pt x="1244" y="198"/>
                      <a:pt x="1412" y="324"/>
                    </a:cubicBezTo>
                    <a:cubicBezTo>
                      <a:pt x="1424" y="333"/>
                      <a:pt x="1437" y="337"/>
                      <a:pt x="1448" y="337"/>
                    </a:cubicBezTo>
                    <a:cubicBezTo>
                      <a:pt x="1502" y="337"/>
                      <a:pt x="1538" y="248"/>
                      <a:pt x="1481" y="205"/>
                    </a:cubicBezTo>
                    <a:cubicBezTo>
                      <a:pt x="1294" y="65"/>
                      <a:pt x="1092" y="1"/>
                      <a:pt x="8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636;p28"/>
              <p:cNvSpPr/>
              <p:nvPr/>
            </p:nvSpPr>
            <p:spPr>
              <a:xfrm>
                <a:off x="2404475" y="4634250"/>
                <a:ext cx="3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581" extrusionOk="0">
                    <a:moveTo>
                      <a:pt x="894" y="0"/>
                    </a:moveTo>
                    <a:cubicBezTo>
                      <a:pt x="566" y="0"/>
                      <a:pt x="252" y="178"/>
                      <a:pt x="35" y="482"/>
                    </a:cubicBezTo>
                    <a:cubicBezTo>
                      <a:pt x="0" y="532"/>
                      <a:pt x="48" y="581"/>
                      <a:pt x="97" y="581"/>
                    </a:cubicBezTo>
                    <a:cubicBezTo>
                      <a:pt x="118" y="581"/>
                      <a:pt x="139" y="572"/>
                      <a:pt x="154" y="551"/>
                    </a:cubicBezTo>
                    <a:cubicBezTo>
                      <a:pt x="341" y="286"/>
                      <a:pt x="609" y="138"/>
                      <a:pt x="888" y="138"/>
                    </a:cubicBezTo>
                    <a:cubicBezTo>
                      <a:pt x="1064" y="138"/>
                      <a:pt x="1244" y="197"/>
                      <a:pt x="1413" y="323"/>
                    </a:cubicBezTo>
                    <a:cubicBezTo>
                      <a:pt x="1425" y="332"/>
                      <a:pt x="1437" y="336"/>
                      <a:pt x="1448" y="336"/>
                    </a:cubicBezTo>
                    <a:cubicBezTo>
                      <a:pt x="1502" y="336"/>
                      <a:pt x="1539" y="248"/>
                      <a:pt x="1482" y="206"/>
                    </a:cubicBezTo>
                    <a:cubicBezTo>
                      <a:pt x="1293" y="65"/>
                      <a:pt x="1091" y="0"/>
                      <a:pt x="8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637;p28"/>
              <p:cNvSpPr/>
              <p:nvPr/>
            </p:nvSpPr>
            <p:spPr>
              <a:xfrm>
                <a:off x="1968525" y="3929225"/>
                <a:ext cx="738825" cy="600350"/>
              </a:xfrm>
              <a:custGeom>
                <a:avLst/>
                <a:gdLst/>
                <a:ahLst/>
                <a:cxnLst/>
                <a:rect l="l" t="t" r="r" b="b"/>
                <a:pathLst>
                  <a:path w="29553" h="24014" extrusionOk="0">
                    <a:moveTo>
                      <a:pt x="21752" y="0"/>
                    </a:moveTo>
                    <a:cubicBezTo>
                      <a:pt x="13166" y="0"/>
                      <a:pt x="265" y="3763"/>
                      <a:pt x="265" y="3763"/>
                    </a:cubicBezTo>
                    <a:cubicBezTo>
                      <a:pt x="265" y="3763"/>
                      <a:pt x="0" y="7268"/>
                      <a:pt x="3541" y="9899"/>
                    </a:cubicBezTo>
                    <a:cubicBezTo>
                      <a:pt x="4641" y="10716"/>
                      <a:pt x="6714" y="10984"/>
                      <a:pt x="8959" y="10984"/>
                    </a:cubicBezTo>
                    <a:cubicBezTo>
                      <a:pt x="13219" y="10984"/>
                      <a:pt x="18095" y="10020"/>
                      <a:pt x="18095" y="10020"/>
                    </a:cubicBezTo>
                    <a:lnTo>
                      <a:pt x="18095" y="10020"/>
                    </a:lnTo>
                    <a:lnTo>
                      <a:pt x="12849" y="23695"/>
                    </a:lnTo>
                    <a:lnTo>
                      <a:pt x="18845" y="24014"/>
                    </a:lnTo>
                    <a:cubicBezTo>
                      <a:pt x="18845" y="24014"/>
                      <a:pt x="29553" y="6968"/>
                      <a:pt x="29229" y="3425"/>
                    </a:cubicBezTo>
                    <a:cubicBezTo>
                      <a:pt x="28994" y="865"/>
                      <a:pt x="25869" y="0"/>
                      <a:pt x="217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638;p28"/>
              <p:cNvSpPr/>
              <p:nvPr/>
            </p:nvSpPr>
            <p:spPr>
              <a:xfrm>
                <a:off x="2607400" y="3999600"/>
                <a:ext cx="9145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688" extrusionOk="0">
                    <a:moveTo>
                      <a:pt x="132" y="1"/>
                    </a:moveTo>
                    <a:cubicBezTo>
                      <a:pt x="53" y="1"/>
                      <a:pt x="0" y="121"/>
                      <a:pt x="84" y="171"/>
                    </a:cubicBezTo>
                    <a:cubicBezTo>
                      <a:pt x="666" y="515"/>
                      <a:pt x="1321" y="687"/>
                      <a:pt x="1978" y="687"/>
                    </a:cubicBezTo>
                    <a:cubicBezTo>
                      <a:pt x="2519" y="687"/>
                      <a:pt x="3062" y="570"/>
                      <a:pt x="3566" y="334"/>
                    </a:cubicBezTo>
                    <a:cubicBezTo>
                      <a:pt x="3657" y="291"/>
                      <a:pt x="3601" y="167"/>
                      <a:pt x="3515" y="167"/>
                    </a:cubicBezTo>
                    <a:cubicBezTo>
                      <a:pt x="3502" y="167"/>
                      <a:pt x="3488" y="170"/>
                      <a:pt x="3474" y="177"/>
                    </a:cubicBezTo>
                    <a:cubicBezTo>
                      <a:pt x="3002" y="398"/>
                      <a:pt x="2492" y="508"/>
                      <a:pt x="1984" y="508"/>
                    </a:cubicBezTo>
                    <a:cubicBezTo>
                      <a:pt x="1356" y="508"/>
                      <a:pt x="730" y="341"/>
                      <a:pt x="177" y="14"/>
                    </a:cubicBezTo>
                    <a:cubicBezTo>
                      <a:pt x="161" y="5"/>
                      <a:pt x="146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639;p28"/>
              <p:cNvSpPr/>
              <p:nvPr/>
            </p:nvSpPr>
            <p:spPr>
              <a:xfrm>
                <a:off x="2022800" y="4022700"/>
                <a:ext cx="483725" cy="459800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18392" extrusionOk="0">
                    <a:moveTo>
                      <a:pt x="18005" y="0"/>
                    </a:moveTo>
                    <a:cubicBezTo>
                      <a:pt x="17998" y="0"/>
                      <a:pt x="17991" y="1"/>
                      <a:pt x="17984" y="3"/>
                    </a:cubicBezTo>
                    <a:cubicBezTo>
                      <a:pt x="17731" y="60"/>
                      <a:pt x="17485" y="185"/>
                      <a:pt x="17255" y="373"/>
                    </a:cubicBezTo>
                    <a:cubicBezTo>
                      <a:pt x="17215" y="404"/>
                      <a:pt x="17209" y="461"/>
                      <a:pt x="17242" y="500"/>
                    </a:cubicBezTo>
                    <a:cubicBezTo>
                      <a:pt x="17259" y="523"/>
                      <a:pt x="17286" y="534"/>
                      <a:pt x="17313" y="534"/>
                    </a:cubicBezTo>
                    <a:cubicBezTo>
                      <a:pt x="17332" y="534"/>
                      <a:pt x="17353" y="527"/>
                      <a:pt x="17368" y="513"/>
                    </a:cubicBezTo>
                    <a:cubicBezTo>
                      <a:pt x="17579" y="344"/>
                      <a:pt x="17800" y="231"/>
                      <a:pt x="18026" y="179"/>
                    </a:cubicBezTo>
                    <a:cubicBezTo>
                      <a:pt x="18074" y="168"/>
                      <a:pt x="18105" y="120"/>
                      <a:pt x="18094" y="70"/>
                    </a:cubicBezTo>
                    <a:cubicBezTo>
                      <a:pt x="18084" y="29"/>
                      <a:pt x="18047" y="0"/>
                      <a:pt x="18005" y="0"/>
                    </a:cubicBezTo>
                    <a:close/>
                    <a:moveTo>
                      <a:pt x="18778" y="38"/>
                    </a:moveTo>
                    <a:cubicBezTo>
                      <a:pt x="18743" y="38"/>
                      <a:pt x="18710" y="59"/>
                      <a:pt x="18694" y="93"/>
                    </a:cubicBezTo>
                    <a:cubicBezTo>
                      <a:pt x="18675" y="139"/>
                      <a:pt x="18696" y="193"/>
                      <a:pt x="18742" y="212"/>
                    </a:cubicBezTo>
                    <a:cubicBezTo>
                      <a:pt x="18945" y="300"/>
                      <a:pt x="19074" y="479"/>
                      <a:pt x="19137" y="757"/>
                    </a:cubicBezTo>
                    <a:lnTo>
                      <a:pt x="19135" y="757"/>
                    </a:lnTo>
                    <a:cubicBezTo>
                      <a:pt x="19145" y="799"/>
                      <a:pt x="19183" y="828"/>
                      <a:pt x="19225" y="828"/>
                    </a:cubicBezTo>
                    <a:cubicBezTo>
                      <a:pt x="19231" y="828"/>
                      <a:pt x="19237" y="828"/>
                      <a:pt x="19245" y="826"/>
                    </a:cubicBezTo>
                    <a:cubicBezTo>
                      <a:pt x="19292" y="814"/>
                      <a:pt x="19325" y="766"/>
                      <a:pt x="19314" y="718"/>
                    </a:cubicBezTo>
                    <a:cubicBezTo>
                      <a:pt x="19239" y="383"/>
                      <a:pt x="19070" y="156"/>
                      <a:pt x="18813" y="45"/>
                    </a:cubicBezTo>
                    <a:cubicBezTo>
                      <a:pt x="18801" y="40"/>
                      <a:pt x="18790" y="38"/>
                      <a:pt x="18778" y="38"/>
                    </a:cubicBezTo>
                    <a:close/>
                    <a:moveTo>
                      <a:pt x="16778" y="927"/>
                    </a:moveTo>
                    <a:cubicBezTo>
                      <a:pt x="16750" y="927"/>
                      <a:pt x="16723" y="940"/>
                      <a:pt x="16705" y="964"/>
                    </a:cubicBezTo>
                    <a:cubicBezTo>
                      <a:pt x="16561" y="1162"/>
                      <a:pt x="16423" y="1382"/>
                      <a:pt x="16283" y="1643"/>
                    </a:cubicBezTo>
                    <a:cubicBezTo>
                      <a:pt x="16258" y="1687"/>
                      <a:pt x="16275" y="1743"/>
                      <a:pt x="16319" y="1766"/>
                    </a:cubicBezTo>
                    <a:cubicBezTo>
                      <a:pt x="16333" y="1773"/>
                      <a:pt x="16348" y="1777"/>
                      <a:pt x="16361" y="1777"/>
                    </a:cubicBezTo>
                    <a:cubicBezTo>
                      <a:pt x="16394" y="1777"/>
                      <a:pt x="16425" y="1760"/>
                      <a:pt x="16442" y="1729"/>
                    </a:cubicBezTo>
                    <a:cubicBezTo>
                      <a:pt x="16578" y="1476"/>
                      <a:pt x="16712" y="1261"/>
                      <a:pt x="16852" y="1071"/>
                    </a:cubicBezTo>
                    <a:cubicBezTo>
                      <a:pt x="16881" y="1031"/>
                      <a:pt x="16872" y="975"/>
                      <a:pt x="16831" y="945"/>
                    </a:cubicBezTo>
                    <a:cubicBezTo>
                      <a:pt x="16815" y="933"/>
                      <a:pt x="16796" y="927"/>
                      <a:pt x="16778" y="927"/>
                    </a:cubicBezTo>
                    <a:close/>
                    <a:moveTo>
                      <a:pt x="97" y="1036"/>
                    </a:moveTo>
                    <a:cubicBezTo>
                      <a:pt x="94" y="1036"/>
                      <a:pt x="90" y="1036"/>
                      <a:pt x="87" y="1037"/>
                    </a:cubicBezTo>
                    <a:cubicBezTo>
                      <a:pt x="37" y="1043"/>
                      <a:pt x="1" y="1089"/>
                      <a:pt x="6" y="1138"/>
                    </a:cubicBezTo>
                    <a:cubicBezTo>
                      <a:pt x="8" y="1150"/>
                      <a:pt x="45" y="1463"/>
                      <a:pt x="185" y="1923"/>
                    </a:cubicBezTo>
                    <a:cubicBezTo>
                      <a:pt x="196" y="1963"/>
                      <a:pt x="233" y="1988"/>
                      <a:pt x="271" y="1988"/>
                    </a:cubicBezTo>
                    <a:cubicBezTo>
                      <a:pt x="281" y="1988"/>
                      <a:pt x="288" y="1986"/>
                      <a:pt x="298" y="1984"/>
                    </a:cubicBezTo>
                    <a:cubicBezTo>
                      <a:pt x="346" y="1969"/>
                      <a:pt x="373" y="1919"/>
                      <a:pt x="359" y="1871"/>
                    </a:cubicBezTo>
                    <a:cubicBezTo>
                      <a:pt x="225" y="1426"/>
                      <a:pt x="187" y="1119"/>
                      <a:pt x="187" y="1117"/>
                    </a:cubicBezTo>
                    <a:cubicBezTo>
                      <a:pt x="181" y="1071"/>
                      <a:pt x="143" y="1036"/>
                      <a:pt x="97" y="1036"/>
                    </a:cubicBezTo>
                    <a:close/>
                    <a:moveTo>
                      <a:pt x="19254" y="1430"/>
                    </a:moveTo>
                    <a:cubicBezTo>
                      <a:pt x="19206" y="1430"/>
                      <a:pt x="19166" y="1465"/>
                      <a:pt x="19162" y="1513"/>
                    </a:cubicBezTo>
                    <a:cubicBezTo>
                      <a:pt x="19141" y="1739"/>
                      <a:pt x="19099" y="1996"/>
                      <a:pt x="19037" y="2278"/>
                    </a:cubicBezTo>
                    <a:cubicBezTo>
                      <a:pt x="19026" y="2326"/>
                      <a:pt x="19057" y="2376"/>
                      <a:pt x="19106" y="2385"/>
                    </a:cubicBezTo>
                    <a:cubicBezTo>
                      <a:pt x="19112" y="2387"/>
                      <a:pt x="19120" y="2387"/>
                      <a:pt x="19126" y="2387"/>
                    </a:cubicBezTo>
                    <a:cubicBezTo>
                      <a:pt x="19168" y="2387"/>
                      <a:pt x="19204" y="2358"/>
                      <a:pt x="19214" y="2316"/>
                    </a:cubicBezTo>
                    <a:cubicBezTo>
                      <a:pt x="19277" y="2029"/>
                      <a:pt x="19321" y="1762"/>
                      <a:pt x="19342" y="1530"/>
                    </a:cubicBezTo>
                    <a:cubicBezTo>
                      <a:pt x="19348" y="1480"/>
                      <a:pt x="19312" y="1436"/>
                      <a:pt x="19262" y="1430"/>
                    </a:cubicBezTo>
                    <a:cubicBezTo>
                      <a:pt x="19259" y="1430"/>
                      <a:pt x="19257" y="1430"/>
                      <a:pt x="19254" y="1430"/>
                    </a:cubicBezTo>
                    <a:close/>
                    <a:moveTo>
                      <a:pt x="16018" y="2303"/>
                    </a:moveTo>
                    <a:cubicBezTo>
                      <a:pt x="15983" y="2303"/>
                      <a:pt x="15949" y="2323"/>
                      <a:pt x="15934" y="2357"/>
                    </a:cubicBezTo>
                    <a:cubicBezTo>
                      <a:pt x="15822" y="2604"/>
                      <a:pt x="15721" y="2851"/>
                      <a:pt x="15625" y="3084"/>
                    </a:cubicBezTo>
                    <a:cubicBezTo>
                      <a:pt x="15606" y="3130"/>
                      <a:pt x="15627" y="3183"/>
                      <a:pt x="15673" y="3203"/>
                    </a:cubicBezTo>
                    <a:cubicBezTo>
                      <a:pt x="15684" y="3208"/>
                      <a:pt x="15696" y="3210"/>
                      <a:pt x="15707" y="3210"/>
                    </a:cubicBezTo>
                    <a:cubicBezTo>
                      <a:pt x="15744" y="3210"/>
                      <a:pt x="15778" y="3189"/>
                      <a:pt x="15792" y="3153"/>
                    </a:cubicBezTo>
                    <a:cubicBezTo>
                      <a:pt x="15888" y="2922"/>
                      <a:pt x="15989" y="2675"/>
                      <a:pt x="16099" y="2431"/>
                    </a:cubicBezTo>
                    <a:cubicBezTo>
                      <a:pt x="16120" y="2385"/>
                      <a:pt x="16099" y="2332"/>
                      <a:pt x="16054" y="2311"/>
                    </a:cubicBezTo>
                    <a:cubicBezTo>
                      <a:pt x="16042" y="2306"/>
                      <a:pt x="16030" y="2303"/>
                      <a:pt x="16018" y="2303"/>
                    </a:cubicBezTo>
                    <a:close/>
                    <a:moveTo>
                      <a:pt x="546" y="2544"/>
                    </a:moveTo>
                    <a:cubicBezTo>
                      <a:pt x="534" y="2544"/>
                      <a:pt x="521" y="2547"/>
                      <a:pt x="509" y="2552"/>
                    </a:cubicBezTo>
                    <a:cubicBezTo>
                      <a:pt x="465" y="2573"/>
                      <a:pt x="444" y="2627"/>
                      <a:pt x="465" y="2673"/>
                    </a:cubicBezTo>
                    <a:cubicBezTo>
                      <a:pt x="574" y="2919"/>
                      <a:pt x="701" y="3156"/>
                      <a:pt x="839" y="3377"/>
                    </a:cubicBezTo>
                    <a:cubicBezTo>
                      <a:pt x="856" y="3406"/>
                      <a:pt x="887" y="3421"/>
                      <a:pt x="916" y="3421"/>
                    </a:cubicBezTo>
                    <a:cubicBezTo>
                      <a:pt x="933" y="3421"/>
                      <a:pt x="950" y="3415"/>
                      <a:pt x="964" y="3406"/>
                    </a:cubicBezTo>
                    <a:cubicBezTo>
                      <a:pt x="1008" y="3381"/>
                      <a:pt x="1019" y="3323"/>
                      <a:pt x="992" y="3281"/>
                    </a:cubicBezTo>
                    <a:cubicBezTo>
                      <a:pt x="860" y="3068"/>
                      <a:pt x="737" y="2838"/>
                      <a:pt x="630" y="2598"/>
                    </a:cubicBezTo>
                    <a:cubicBezTo>
                      <a:pt x="614" y="2564"/>
                      <a:pt x="581" y="2544"/>
                      <a:pt x="546" y="2544"/>
                    </a:cubicBezTo>
                    <a:close/>
                    <a:moveTo>
                      <a:pt x="18928" y="2969"/>
                    </a:moveTo>
                    <a:cubicBezTo>
                      <a:pt x="18889" y="2969"/>
                      <a:pt x="18852" y="2994"/>
                      <a:pt x="18840" y="3034"/>
                    </a:cubicBezTo>
                    <a:cubicBezTo>
                      <a:pt x="18773" y="3266"/>
                      <a:pt x="18692" y="3517"/>
                      <a:pt x="18604" y="3780"/>
                    </a:cubicBezTo>
                    <a:cubicBezTo>
                      <a:pt x="18587" y="3828"/>
                      <a:pt x="18611" y="3880"/>
                      <a:pt x="18659" y="3895"/>
                    </a:cubicBezTo>
                    <a:cubicBezTo>
                      <a:pt x="18669" y="3899"/>
                      <a:pt x="18681" y="3901"/>
                      <a:pt x="18690" y="3901"/>
                    </a:cubicBezTo>
                    <a:cubicBezTo>
                      <a:pt x="18727" y="3901"/>
                      <a:pt x="18763" y="3876"/>
                      <a:pt x="18775" y="3837"/>
                    </a:cubicBezTo>
                    <a:cubicBezTo>
                      <a:pt x="18865" y="3573"/>
                      <a:pt x="18945" y="3320"/>
                      <a:pt x="19014" y="3086"/>
                    </a:cubicBezTo>
                    <a:cubicBezTo>
                      <a:pt x="19030" y="3036"/>
                      <a:pt x="19001" y="2986"/>
                      <a:pt x="18953" y="2972"/>
                    </a:cubicBezTo>
                    <a:cubicBezTo>
                      <a:pt x="18945" y="2970"/>
                      <a:pt x="18936" y="2969"/>
                      <a:pt x="18928" y="2969"/>
                    </a:cubicBezTo>
                    <a:close/>
                    <a:moveTo>
                      <a:pt x="15400" y="3752"/>
                    </a:moveTo>
                    <a:cubicBezTo>
                      <a:pt x="15366" y="3752"/>
                      <a:pt x="15333" y="3772"/>
                      <a:pt x="15318" y="3805"/>
                    </a:cubicBezTo>
                    <a:cubicBezTo>
                      <a:pt x="15235" y="3981"/>
                      <a:pt x="15166" y="4110"/>
                      <a:pt x="15105" y="4198"/>
                    </a:cubicBezTo>
                    <a:cubicBezTo>
                      <a:pt x="15065" y="4256"/>
                      <a:pt x="14992" y="4317"/>
                      <a:pt x="14886" y="4380"/>
                    </a:cubicBezTo>
                    <a:cubicBezTo>
                      <a:pt x="14844" y="4407"/>
                      <a:pt x="14831" y="4463"/>
                      <a:pt x="14856" y="4505"/>
                    </a:cubicBezTo>
                    <a:cubicBezTo>
                      <a:pt x="14873" y="4534"/>
                      <a:pt x="14904" y="4549"/>
                      <a:pt x="14934" y="4549"/>
                    </a:cubicBezTo>
                    <a:cubicBezTo>
                      <a:pt x="14950" y="4549"/>
                      <a:pt x="14967" y="4545"/>
                      <a:pt x="14980" y="4536"/>
                    </a:cubicBezTo>
                    <a:cubicBezTo>
                      <a:pt x="15109" y="4459"/>
                      <a:pt x="15199" y="4382"/>
                      <a:pt x="15255" y="4302"/>
                    </a:cubicBezTo>
                    <a:cubicBezTo>
                      <a:pt x="15322" y="4204"/>
                      <a:pt x="15395" y="4070"/>
                      <a:pt x="15483" y="3882"/>
                    </a:cubicBezTo>
                    <a:cubicBezTo>
                      <a:pt x="15502" y="3836"/>
                      <a:pt x="15483" y="3782"/>
                      <a:pt x="15437" y="3761"/>
                    </a:cubicBezTo>
                    <a:cubicBezTo>
                      <a:pt x="15425" y="3755"/>
                      <a:pt x="15413" y="3752"/>
                      <a:pt x="15400" y="3752"/>
                    </a:cubicBezTo>
                    <a:close/>
                    <a:moveTo>
                      <a:pt x="1382" y="3871"/>
                    </a:moveTo>
                    <a:cubicBezTo>
                      <a:pt x="1361" y="3871"/>
                      <a:pt x="1340" y="3878"/>
                      <a:pt x="1322" y="3893"/>
                    </a:cubicBezTo>
                    <a:cubicBezTo>
                      <a:pt x="1286" y="3928"/>
                      <a:pt x="1280" y="3983"/>
                      <a:pt x="1315" y="4022"/>
                    </a:cubicBezTo>
                    <a:cubicBezTo>
                      <a:pt x="1491" y="4225"/>
                      <a:pt x="1683" y="4415"/>
                      <a:pt x="1886" y="4582"/>
                    </a:cubicBezTo>
                    <a:cubicBezTo>
                      <a:pt x="1904" y="4595"/>
                      <a:pt x="1925" y="4603"/>
                      <a:pt x="1944" y="4603"/>
                    </a:cubicBezTo>
                    <a:cubicBezTo>
                      <a:pt x="1971" y="4603"/>
                      <a:pt x="1996" y="4591"/>
                      <a:pt x="2015" y="4568"/>
                    </a:cubicBezTo>
                    <a:cubicBezTo>
                      <a:pt x="2045" y="4530"/>
                      <a:pt x="2040" y="4472"/>
                      <a:pt x="2001" y="4442"/>
                    </a:cubicBezTo>
                    <a:cubicBezTo>
                      <a:pt x="1806" y="4281"/>
                      <a:pt x="1622" y="4098"/>
                      <a:pt x="1451" y="3903"/>
                    </a:cubicBezTo>
                    <a:cubicBezTo>
                      <a:pt x="1433" y="3882"/>
                      <a:pt x="1408" y="3871"/>
                      <a:pt x="1382" y="3871"/>
                    </a:cubicBezTo>
                    <a:close/>
                    <a:moveTo>
                      <a:pt x="14210" y="4673"/>
                    </a:moveTo>
                    <a:cubicBezTo>
                      <a:pt x="14201" y="4673"/>
                      <a:pt x="14191" y="4675"/>
                      <a:pt x="14182" y="4678"/>
                    </a:cubicBezTo>
                    <a:cubicBezTo>
                      <a:pt x="13964" y="4749"/>
                      <a:pt x="13710" y="4818"/>
                      <a:pt x="13430" y="4885"/>
                    </a:cubicBezTo>
                    <a:cubicBezTo>
                      <a:pt x="13382" y="4896"/>
                      <a:pt x="13352" y="4946"/>
                      <a:pt x="13363" y="4994"/>
                    </a:cubicBezTo>
                    <a:cubicBezTo>
                      <a:pt x="13373" y="5036"/>
                      <a:pt x="13411" y="5063"/>
                      <a:pt x="13451" y="5063"/>
                    </a:cubicBezTo>
                    <a:cubicBezTo>
                      <a:pt x="13459" y="5063"/>
                      <a:pt x="13465" y="5063"/>
                      <a:pt x="13472" y="5061"/>
                    </a:cubicBezTo>
                    <a:cubicBezTo>
                      <a:pt x="13758" y="4994"/>
                      <a:pt x="14015" y="4923"/>
                      <a:pt x="14238" y="4850"/>
                    </a:cubicBezTo>
                    <a:cubicBezTo>
                      <a:pt x="14286" y="4835"/>
                      <a:pt x="14313" y="4783"/>
                      <a:pt x="14297" y="4735"/>
                    </a:cubicBezTo>
                    <a:cubicBezTo>
                      <a:pt x="14285" y="4698"/>
                      <a:pt x="14249" y="4673"/>
                      <a:pt x="14210" y="4673"/>
                    </a:cubicBezTo>
                    <a:close/>
                    <a:moveTo>
                      <a:pt x="12682" y="5046"/>
                    </a:moveTo>
                    <a:cubicBezTo>
                      <a:pt x="12677" y="5046"/>
                      <a:pt x="12671" y="5047"/>
                      <a:pt x="12665" y="5048"/>
                    </a:cubicBezTo>
                    <a:cubicBezTo>
                      <a:pt x="12421" y="5094"/>
                      <a:pt x="12160" y="5138"/>
                      <a:pt x="11892" y="5180"/>
                    </a:cubicBezTo>
                    <a:cubicBezTo>
                      <a:pt x="11842" y="5188"/>
                      <a:pt x="11807" y="5234"/>
                      <a:pt x="11815" y="5284"/>
                    </a:cubicBezTo>
                    <a:lnTo>
                      <a:pt x="11815" y="5282"/>
                    </a:lnTo>
                    <a:cubicBezTo>
                      <a:pt x="11823" y="5328"/>
                      <a:pt x="11861" y="5361"/>
                      <a:pt x="11905" y="5361"/>
                    </a:cubicBezTo>
                    <a:cubicBezTo>
                      <a:pt x="11909" y="5361"/>
                      <a:pt x="11915" y="5359"/>
                      <a:pt x="11919" y="5359"/>
                    </a:cubicBezTo>
                    <a:cubicBezTo>
                      <a:pt x="12191" y="5316"/>
                      <a:pt x="12452" y="5272"/>
                      <a:pt x="12698" y="5226"/>
                    </a:cubicBezTo>
                    <a:cubicBezTo>
                      <a:pt x="12747" y="5217"/>
                      <a:pt x="12780" y="5169"/>
                      <a:pt x="12770" y="5119"/>
                    </a:cubicBezTo>
                    <a:cubicBezTo>
                      <a:pt x="12762" y="5077"/>
                      <a:pt x="12725" y="5046"/>
                      <a:pt x="12682" y="5046"/>
                    </a:cubicBezTo>
                    <a:close/>
                    <a:moveTo>
                      <a:pt x="2592" y="4863"/>
                    </a:moveTo>
                    <a:cubicBezTo>
                      <a:pt x="2560" y="4863"/>
                      <a:pt x="2530" y="4880"/>
                      <a:pt x="2514" y="4910"/>
                    </a:cubicBezTo>
                    <a:cubicBezTo>
                      <a:pt x="2489" y="4954"/>
                      <a:pt x="2504" y="5010"/>
                      <a:pt x="2548" y="5034"/>
                    </a:cubicBezTo>
                    <a:cubicBezTo>
                      <a:pt x="2776" y="5163"/>
                      <a:pt x="3022" y="5274"/>
                      <a:pt x="3277" y="5364"/>
                    </a:cubicBezTo>
                    <a:cubicBezTo>
                      <a:pt x="3287" y="5368"/>
                      <a:pt x="3296" y="5370"/>
                      <a:pt x="3308" y="5370"/>
                    </a:cubicBezTo>
                    <a:cubicBezTo>
                      <a:pt x="3344" y="5370"/>
                      <a:pt x="3379" y="5347"/>
                      <a:pt x="3392" y="5309"/>
                    </a:cubicBezTo>
                    <a:cubicBezTo>
                      <a:pt x="3409" y="5263"/>
                      <a:pt x="3384" y="5211"/>
                      <a:pt x="3336" y="5194"/>
                    </a:cubicBezTo>
                    <a:cubicBezTo>
                      <a:pt x="3093" y="5107"/>
                      <a:pt x="2857" y="5000"/>
                      <a:pt x="2636" y="4875"/>
                    </a:cubicBezTo>
                    <a:cubicBezTo>
                      <a:pt x="2622" y="4867"/>
                      <a:pt x="2607" y="4863"/>
                      <a:pt x="2592" y="4863"/>
                    </a:cubicBezTo>
                    <a:close/>
                    <a:moveTo>
                      <a:pt x="18424" y="4459"/>
                    </a:moveTo>
                    <a:cubicBezTo>
                      <a:pt x="18387" y="4459"/>
                      <a:pt x="18352" y="4481"/>
                      <a:pt x="18339" y="4518"/>
                    </a:cubicBezTo>
                    <a:cubicBezTo>
                      <a:pt x="18253" y="4749"/>
                      <a:pt x="18159" y="4994"/>
                      <a:pt x="18055" y="5251"/>
                    </a:cubicBezTo>
                    <a:cubicBezTo>
                      <a:pt x="18038" y="5297"/>
                      <a:pt x="18061" y="5351"/>
                      <a:pt x="18107" y="5368"/>
                    </a:cubicBezTo>
                    <a:cubicBezTo>
                      <a:pt x="18118" y="5372"/>
                      <a:pt x="18128" y="5374"/>
                      <a:pt x="18140" y="5374"/>
                    </a:cubicBezTo>
                    <a:cubicBezTo>
                      <a:pt x="18176" y="5374"/>
                      <a:pt x="18211" y="5353"/>
                      <a:pt x="18224" y="5318"/>
                    </a:cubicBezTo>
                    <a:cubicBezTo>
                      <a:pt x="18328" y="5059"/>
                      <a:pt x="18423" y="4812"/>
                      <a:pt x="18510" y="4582"/>
                    </a:cubicBezTo>
                    <a:cubicBezTo>
                      <a:pt x="18527" y="4536"/>
                      <a:pt x="18502" y="4482"/>
                      <a:pt x="18456" y="4465"/>
                    </a:cubicBezTo>
                    <a:cubicBezTo>
                      <a:pt x="18445" y="4461"/>
                      <a:pt x="18434" y="4459"/>
                      <a:pt x="18424" y="4459"/>
                    </a:cubicBezTo>
                    <a:close/>
                    <a:moveTo>
                      <a:pt x="11128" y="5289"/>
                    </a:moveTo>
                    <a:cubicBezTo>
                      <a:pt x="11124" y="5289"/>
                      <a:pt x="11119" y="5289"/>
                      <a:pt x="11115" y="5290"/>
                    </a:cubicBezTo>
                    <a:cubicBezTo>
                      <a:pt x="10862" y="5320"/>
                      <a:pt x="10599" y="5351"/>
                      <a:pt x="10334" y="5378"/>
                    </a:cubicBezTo>
                    <a:cubicBezTo>
                      <a:pt x="10284" y="5384"/>
                      <a:pt x="10248" y="5428"/>
                      <a:pt x="10254" y="5478"/>
                    </a:cubicBezTo>
                    <a:cubicBezTo>
                      <a:pt x="10259" y="5524"/>
                      <a:pt x="10298" y="5560"/>
                      <a:pt x="10344" y="5560"/>
                    </a:cubicBezTo>
                    <a:cubicBezTo>
                      <a:pt x="10348" y="5560"/>
                      <a:pt x="10350" y="5558"/>
                      <a:pt x="10353" y="5558"/>
                    </a:cubicBezTo>
                    <a:cubicBezTo>
                      <a:pt x="10618" y="5531"/>
                      <a:pt x="10883" y="5501"/>
                      <a:pt x="11138" y="5468"/>
                    </a:cubicBezTo>
                    <a:cubicBezTo>
                      <a:pt x="11188" y="5462"/>
                      <a:pt x="11222" y="5416"/>
                      <a:pt x="11217" y="5368"/>
                    </a:cubicBezTo>
                    <a:cubicBezTo>
                      <a:pt x="11211" y="5323"/>
                      <a:pt x="11173" y="5289"/>
                      <a:pt x="11128" y="5289"/>
                    </a:cubicBezTo>
                    <a:close/>
                    <a:moveTo>
                      <a:pt x="4064" y="5393"/>
                    </a:moveTo>
                    <a:cubicBezTo>
                      <a:pt x="4022" y="5393"/>
                      <a:pt x="3984" y="5424"/>
                      <a:pt x="3975" y="5466"/>
                    </a:cubicBezTo>
                    <a:cubicBezTo>
                      <a:pt x="3966" y="5516"/>
                      <a:pt x="3998" y="5564"/>
                      <a:pt x="4048" y="5573"/>
                    </a:cubicBezTo>
                    <a:cubicBezTo>
                      <a:pt x="4238" y="5610"/>
                      <a:pt x="4438" y="5637"/>
                      <a:pt x="4639" y="5656"/>
                    </a:cubicBezTo>
                    <a:cubicBezTo>
                      <a:pt x="4704" y="5662"/>
                      <a:pt x="4769" y="5666"/>
                      <a:pt x="4837" y="5671"/>
                    </a:cubicBezTo>
                    <a:lnTo>
                      <a:pt x="4844" y="5671"/>
                    </a:lnTo>
                    <a:cubicBezTo>
                      <a:pt x="4890" y="5671"/>
                      <a:pt x="4931" y="5637"/>
                      <a:pt x="4934" y="5589"/>
                    </a:cubicBezTo>
                    <a:cubicBezTo>
                      <a:pt x="4938" y="5539"/>
                      <a:pt x="4900" y="5495"/>
                      <a:pt x="4850" y="5491"/>
                    </a:cubicBezTo>
                    <a:cubicBezTo>
                      <a:pt x="4785" y="5485"/>
                      <a:pt x="4720" y="5479"/>
                      <a:pt x="4654" y="5474"/>
                    </a:cubicBezTo>
                    <a:cubicBezTo>
                      <a:pt x="4459" y="5456"/>
                      <a:pt x="4267" y="5430"/>
                      <a:pt x="4081" y="5395"/>
                    </a:cubicBezTo>
                    <a:cubicBezTo>
                      <a:pt x="4075" y="5394"/>
                      <a:pt x="4069" y="5393"/>
                      <a:pt x="4064" y="5393"/>
                    </a:cubicBezTo>
                    <a:close/>
                    <a:moveTo>
                      <a:pt x="9560" y="5449"/>
                    </a:moveTo>
                    <a:cubicBezTo>
                      <a:pt x="9558" y="5449"/>
                      <a:pt x="9556" y="5449"/>
                      <a:pt x="9554" y="5449"/>
                    </a:cubicBezTo>
                    <a:cubicBezTo>
                      <a:pt x="9295" y="5470"/>
                      <a:pt x="9032" y="5489"/>
                      <a:pt x="8769" y="5504"/>
                    </a:cubicBezTo>
                    <a:cubicBezTo>
                      <a:pt x="8719" y="5506"/>
                      <a:pt x="8681" y="5550"/>
                      <a:pt x="8685" y="5600"/>
                    </a:cubicBezTo>
                    <a:cubicBezTo>
                      <a:pt x="8688" y="5648"/>
                      <a:pt x="8729" y="5685"/>
                      <a:pt x="8775" y="5685"/>
                    </a:cubicBezTo>
                    <a:lnTo>
                      <a:pt x="8780" y="5685"/>
                    </a:lnTo>
                    <a:cubicBezTo>
                      <a:pt x="9043" y="5669"/>
                      <a:pt x="9308" y="5652"/>
                      <a:pt x="9567" y="5631"/>
                    </a:cubicBezTo>
                    <a:cubicBezTo>
                      <a:pt x="9619" y="5627"/>
                      <a:pt x="9655" y="5583"/>
                      <a:pt x="9651" y="5533"/>
                    </a:cubicBezTo>
                    <a:cubicBezTo>
                      <a:pt x="9648" y="5486"/>
                      <a:pt x="9607" y="5449"/>
                      <a:pt x="9560" y="5449"/>
                    </a:cubicBezTo>
                    <a:close/>
                    <a:moveTo>
                      <a:pt x="5629" y="5539"/>
                    </a:moveTo>
                    <a:cubicBezTo>
                      <a:pt x="5581" y="5539"/>
                      <a:pt x="5540" y="5577"/>
                      <a:pt x="5539" y="5625"/>
                    </a:cubicBezTo>
                    <a:cubicBezTo>
                      <a:pt x="5537" y="5675"/>
                      <a:pt x="5575" y="5717"/>
                      <a:pt x="5625" y="5719"/>
                    </a:cubicBezTo>
                    <a:cubicBezTo>
                      <a:pt x="5880" y="5731"/>
                      <a:pt x="6145" y="5738"/>
                      <a:pt x="6413" y="5742"/>
                    </a:cubicBezTo>
                    <a:lnTo>
                      <a:pt x="6415" y="5742"/>
                    </a:lnTo>
                    <a:cubicBezTo>
                      <a:pt x="6465" y="5742"/>
                      <a:pt x="6505" y="5702"/>
                      <a:pt x="6505" y="5652"/>
                    </a:cubicBezTo>
                    <a:cubicBezTo>
                      <a:pt x="6507" y="5602"/>
                      <a:pt x="6467" y="5560"/>
                      <a:pt x="6417" y="5560"/>
                    </a:cubicBezTo>
                    <a:cubicBezTo>
                      <a:pt x="6149" y="5556"/>
                      <a:pt x="5886" y="5549"/>
                      <a:pt x="5633" y="5539"/>
                    </a:cubicBezTo>
                    <a:cubicBezTo>
                      <a:pt x="5631" y="5539"/>
                      <a:pt x="5630" y="5539"/>
                      <a:pt x="5629" y="5539"/>
                    </a:cubicBezTo>
                    <a:close/>
                    <a:moveTo>
                      <a:pt x="7993" y="5541"/>
                    </a:moveTo>
                    <a:cubicBezTo>
                      <a:pt x="7991" y="5541"/>
                      <a:pt x="7988" y="5541"/>
                      <a:pt x="7986" y="5541"/>
                    </a:cubicBezTo>
                    <a:cubicBezTo>
                      <a:pt x="7722" y="5550"/>
                      <a:pt x="7457" y="5558"/>
                      <a:pt x="7202" y="5560"/>
                    </a:cubicBezTo>
                    <a:cubicBezTo>
                      <a:pt x="7150" y="5562"/>
                      <a:pt x="7110" y="5602"/>
                      <a:pt x="7112" y="5652"/>
                    </a:cubicBezTo>
                    <a:cubicBezTo>
                      <a:pt x="7112" y="5702"/>
                      <a:pt x="7152" y="5742"/>
                      <a:pt x="7202" y="5742"/>
                    </a:cubicBezTo>
                    <a:lnTo>
                      <a:pt x="7204" y="5742"/>
                    </a:lnTo>
                    <a:cubicBezTo>
                      <a:pt x="7461" y="5738"/>
                      <a:pt x="7727" y="5733"/>
                      <a:pt x="7992" y="5723"/>
                    </a:cubicBezTo>
                    <a:cubicBezTo>
                      <a:pt x="8042" y="5721"/>
                      <a:pt x="8082" y="5679"/>
                      <a:pt x="8080" y="5629"/>
                    </a:cubicBezTo>
                    <a:cubicBezTo>
                      <a:pt x="8078" y="5581"/>
                      <a:pt x="8040" y="5541"/>
                      <a:pt x="7993" y="5541"/>
                    </a:cubicBezTo>
                    <a:close/>
                    <a:moveTo>
                      <a:pt x="17843" y="5923"/>
                    </a:moveTo>
                    <a:cubicBezTo>
                      <a:pt x="17808" y="5923"/>
                      <a:pt x="17774" y="5944"/>
                      <a:pt x="17760" y="5978"/>
                    </a:cubicBezTo>
                    <a:cubicBezTo>
                      <a:pt x="17666" y="6206"/>
                      <a:pt x="17566" y="6444"/>
                      <a:pt x="17455" y="6703"/>
                    </a:cubicBezTo>
                    <a:cubicBezTo>
                      <a:pt x="17434" y="6749"/>
                      <a:pt x="17455" y="6803"/>
                      <a:pt x="17501" y="6822"/>
                    </a:cubicBezTo>
                    <a:cubicBezTo>
                      <a:pt x="17514" y="6828"/>
                      <a:pt x="17526" y="6830"/>
                      <a:pt x="17537" y="6830"/>
                    </a:cubicBezTo>
                    <a:cubicBezTo>
                      <a:pt x="17572" y="6830"/>
                      <a:pt x="17606" y="6809"/>
                      <a:pt x="17622" y="6774"/>
                    </a:cubicBezTo>
                    <a:cubicBezTo>
                      <a:pt x="17733" y="6515"/>
                      <a:pt x="17833" y="6277"/>
                      <a:pt x="17927" y="6049"/>
                    </a:cubicBezTo>
                    <a:cubicBezTo>
                      <a:pt x="17946" y="6003"/>
                      <a:pt x="17925" y="5949"/>
                      <a:pt x="17879" y="5930"/>
                    </a:cubicBezTo>
                    <a:cubicBezTo>
                      <a:pt x="17867" y="5925"/>
                      <a:pt x="17855" y="5923"/>
                      <a:pt x="17843" y="5923"/>
                    </a:cubicBezTo>
                    <a:close/>
                    <a:moveTo>
                      <a:pt x="17226" y="7371"/>
                    </a:moveTo>
                    <a:cubicBezTo>
                      <a:pt x="17190" y="7371"/>
                      <a:pt x="17156" y="7392"/>
                      <a:pt x="17142" y="7426"/>
                    </a:cubicBezTo>
                    <a:cubicBezTo>
                      <a:pt x="17060" y="7613"/>
                      <a:pt x="16981" y="7797"/>
                      <a:pt x="16902" y="7975"/>
                    </a:cubicBezTo>
                    <a:lnTo>
                      <a:pt x="16828" y="8148"/>
                    </a:lnTo>
                    <a:cubicBezTo>
                      <a:pt x="16806" y="8194"/>
                      <a:pt x="16828" y="8247"/>
                      <a:pt x="16874" y="8267"/>
                    </a:cubicBezTo>
                    <a:cubicBezTo>
                      <a:pt x="16885" y="8272"/>
                      <a:pt x="16898" y="8274"/>
                      <a:pt x="16910" y="8274"/>
                    </a:cubicBezTo>
                    <a:cubicBezTo>
                      <a:pt x="16945" y="8274"/>
                      <a:pt x="16979" y="8253"/>
                      <a:pt x="16992" y="8221"/>
                    </a:cubicBezTo>
                    <a:lnTo>
                      <a:pt x="17069" y="8048"/>
                    </a:lnTo>
                    <a:cubicBezTo>
                      <a:pt x="17146" y="7870"/>
                      <a:pt x="17227" y="7685"/>
                      <a:pt x="17309" y="7497"/>
                    </a:cubicBezTo>
                    <a:cubicBezTo>
                      <a:pt x="17328" y="7453"/>
                      <a:pt x="17307" y="7400"/>
                      <a:pt x="17261" y="7379"/>
                    </a:cubicBezTo>
                    <a:cubicBezTo>
                      <a:pt x="17250" y="7374"/>
                      <a:pt x="17238" y="7371"/>
                      <a:pt x="17226" y="7371"/>
                    </a:cubicBezTo>
                    <a:close/>
                    <a:moveTo>
                      <a:pt x="16596" y="8815"/>
                    </a:moveTo>
                    <a:cubicBezTo>
                      <a:pt x="16561" y="8815"/>
                      <a:pt x="16527" y="8837"/>
                      <a:pt x="16513" y="8871"/>
                    </a:cubicBezTo>
                    <a:cubicBezTo>
                      <a:pt x="16482" y="8942"/>
                      <a:pt x="16452" y="9011"/>
                      <a:pt x="16423" y="9080"/>
                    </a:cubicBezTo>
                    <a:cubicBezTo>
                      <a:pt x="16356" y="9239"/>
                      <a:pt x="16281" y="9412"/>
                      <a:pt x="16204" y="9594"/>
                    </a:cubicBezTo>
                    <a:cubicBezTo>
                      <a:pt x="16183" y="9640"/>
                      <a:pt x="16204" y="9694"/>
                      <a:pt x="16250" y="9715"/>
                    </a:cubicBezTo>
                    <a:cubicBezTo>
                      <a:pt x="16262" y="9719"/>
                      <a:pt x="16275" y="9723"/>
                      <a:pt x="16287" y="9723"/>
                    </a:cubicBezTo>
                    <a:cubicBezTo>
                      <a:pt x="16321" y="9723"/>
                      <a:pt x="16356" y="9702"/>
                      <a:pt x="16369" y="9667"/>
                    </a:cubicBezTo>
                    <a:cubicBezTo>
                      <a:pt x="16448" y="9485"/>
                      <a:pt x="16523" y="9312"/>
                      <a:pt x="16590" y="9151"/>
                    </a:cubicBezTo>
                    <a:cubicBezTo>
                      <a:pt x="16618" y="9082"/>
                      <a:pt x="16649" y="9013"/>
                      <a:pt x="16680" y="8942"/>
                    </a:cubicBezTo>
                    <a:cubicBezTo>
                      <a:pt x="16699" y="8896"/>
                      <a:pt x="16678" y="8842"/>
                      <a:pt x="16632" y="8823"/>
                    </a:cubicBezTo>
                    <a:cubicBezTo>
                      <a:pt x="16620" y="8818"/>
                      <a:pt x="16608" y="8815"/>
                      <a:pt x="16596" y="8815"/>
                    </a:cubicBezTo>
                    <a:close/>
                    <a:moveTo>
                      <a:pt x="15977" y="10264"/>
                    </a:moveTo>
                    <a:cubicBezTo>
                      <a:pt x="15941" y="10264"/>
                      <a:pt x="15907" y="10285"/>
                      <a:pt x="15891" y="10319"/>
                    </a:cubicBezTo>
                    <a:cubicBezTo>
                      <a:pt x="15792" y="10551"/>
                      <a:pt x="15688" y="10793"/>
                      <a:pt x="15581" y="11042"/>
                    </a:cubicBezTo>
                    <a:cubicBezTo>
                      <a:pt x="15560" y="11088"/>
                      <a:pt x="15581" y="11142"/>
                      <a:pt x="15627" y="11161"/>
                    </a:cubicBezTo>
                    <a:cubicBezTo>
                      <a:pt x="15638" y="11167"/>
                      <a:pt x="15652" y="11169"/>
                      <a:pt x="15663" y="11169"/>
                    </a:cubicBezTo>
                    <a:cubicBezTo>
                      <a:pt x="15698" y="11169"/>
                      <a:pt x="15732" y="11150"/>
                      <a:pt x="15746" y="11115"/>
                    </a:cubicBezTo>
                    <a:cubicBezTo>
                      <a:pt x="15855" y="10866"/>
                      <a:pt x="15959" y="10622"/>
                      <a:pt x="16058" y="10390"/>
                    </a:cubicBezTo>
                    <a:cubicBezTo>
                      <a:pt x="16079" y="10344"/>
                      <a:pt x="16058" y="10292"/>
                      <a:pt x="16012" y="10271"/>
                    </a:cubicBezTo>
                    <a:cubicBezTo>
                      <a:pt x="16001" y="10266"/>
                      <a:pt x="15989" y="10264"/>
                      <a:pt x="15977" y="10264"/>
                    </a:cubicBezTo>
                    <a:close/>
                    <a:moveTo>
                      <a:pt x="15350" y="11711"/>
                    </a:moveTo>
                    <a:cubicBezTo>
                      <a:pt x="15315" y="11711"/>
                      <a:pt x="15282" y="11731"/>
                      <a:pt x="15266" y="11766"/>
                    </a:cubicBezTo>
                    <a:cubicBezTo>
                      <a:pt x="15164" y="12003"/>
                      <a:pt x="15059" y="12245"/>
                      <a:pt x="14951" y="12489"/>
                    </a:cubicBezTo>
                    <a:cubicBezTo>
                      <a:pt x="14932" y="12535"/>
                      <a:pt x="14953" y="12587"/>
                      <a:pt x="14999" y="12608"/>
                    </a:cubicBezTo>
                    <a:cubicBezTo>
                      <a:pt x="15011" y="12611"/>
                      <a:pt x="15022" y="12615"/>
                      <a:pt x="15036" y="12615"/>
                    </a:cubicBezTo>
                    <a:cubicBezTo>
                      <a:pt x="15070" y="12615"/>
                      <a:pt x="15103" y="12594"/>
                      <a:pt x="15118" y="12560"/>
                    </a:cubicBezTo>
                    <a:cubicBezTo>
                      <a:pt x="15224" y="12316"/>
                      <a:pt x="15329" y="12074"/>
                      <a:pt x="15433" y="11838"/>
                    </a:cubicBezTo>
                    <a:cubicBezTo>
                      <a:pt x="15452" y="11792"/>
                      <a:pt x="15431" y="11739"/>
                      <a:pt x="15385" y="11718"/>
                    </a:cubicBezTo>
                    <a:cubicBezTo>
                      <a:pt x="15373" y="11713"/>
                      <a:pt x="15362" y="11711"/>
                      <a:pt x="15350" y="11711"/>
                    </a:cubicBezTo>
                    <a:close/>
                    <a:moveTo>
                      <a:pt x="14720" y="13156"/>
                    </a:moveTo>
                    <a:cubicBezTo>
                      <a:pt x="14686" y="13156"/>
                      <a:pt x="14652" y="13176"/>
                      <a:pt x="14637" y="13210"/>
                    </a:cubicBezTo>
                    <a:lnTo>
                      <a:pt x="14322" y="13933"/>
                    </a:lnTo>
                    <a:cubicBezTo>
                      <a:pt x="14303" y="13979"/>
                      <a:pt x="14324" y="14033"/>
                      <a:pt x="14368" y="14052"/>
                    </a:cubicBezTo>
                    <a:lnTo>
                      <a:pt x="14370" y="14052"/>
                    </a:lnTo>
                    <a:cubicBezTo>
                      <a:pt x="14382" y="14058"/>
                      <a:pt x="14393" y="14060"/>
                      <a:pt x="14405" y="14060"/>
                    </a:cubicBezTo>
                    <a:cubicBezTo>
                      <a:pt x="14441" y="14060"/>
                      <a:pt x="14474" y="14039"/>
                      <a:pt x="14489" y="14006"/>
                    </a:cubicBezTo>
                    <a:lnTo>
                      <a:pt x="14804" y="13283"/>
                    </a:lnTo>
                    <a:cubicBezTo>
                      <a:pt x="14825" y="13237"/>
                      <a:pt x="14804" y="13183"/>
                      <a:pt x="14758" y="13164"/>
                    </a:cubicBezTo>
                    <a:cubicBezTo>
                      <a:pt x="14746" y="13158"/>
                      <a:pt x="14733" y="13156"/>
                      <a:pt x="14720" y="13156"/>
                    </a:cubicBezTo>
                    <a:close/>
                    <a:moveTo>
                      <a:pt x="14089" y="14600"/>
                    </a:moveTo>
                    <a:cubicBezTo>
                      <a:pt x="14054" y="14600"/>
                      <a:pt x="14021" y="14621"/>
                      <a:pt x="14006" y="14654"/>
                    </a:cubicBezTo>
                    <a:lnTo>
                      <a:pt x="13691" y="15378"/>
                    </a:lnTo>
                    <a:cubicBezTo>
                      <a:pt x="13670" y="15424"/>
                      <a:pt x="13691" y="15475"/>
                      <a:pt x="13737" y="15497"/>
                    </a:cubicBezTo>
                    <a:cubicBezTo>
                      <a:pt x="13749" y="15502"/>
                      <a:pt x="13762" y="15504"/>
                      <a:pt x="13774" y="15504"/>
                    </a:cubicBezTo>
                    <a:cubicBezTo>
                      <a:pt x="13808" y="15504"/>
                      <a:pt x="13843" y="15483"/>
                      <a:pt x="13856" y="15450"/>
                    </a:cubicBezTo>
                    <a:lnTo>
                      <a:pt x="14173" y="14727"/>
                    </a:lnTo>
                    <a:cubicBezTo>
                      <a:pt x="14194" y="14681"/>
                      <a:pt x="14173" y="14628"/>
                      <a:pt x="14127" y="14608"/>
                    </a:cubicBezTo>
                    <a:cubicBezTo>
                      <a:pt x="14114" y="14603"/>
                      <a:pt x="14102" y="14600"/>
                      <a:pt x="14089" y="14600"/>
                    </a:cubicBezTo>
                    <a:close/>
                    <a:moveTo>
                      <a:pt x="13458" y="16044"/>
                    </a:moveTo>
                    <a:cubicBezTo>
                      <a:pt x="13423" y="16044"/>
                      <a:pt x="13389" y="16064"/>
                      <a:pt x="13375" y="16099"/>
                    </a:cubicBezTo>
                    <a:lnTo>
                      <a:pt x="13058" y="16820"/>
                    </a:lnTo>
                    <a:cubicBezTo>
                      <a:pt x="13037" y="16866"/>
                      <a:pt x="13058" y="16920"/>
                      <a:pt x="13104" y="16939"/>
                    </a:cubicBezTo>
                    <a:cubicBezTo>
                      <a:pt x="13116" y="16945"/>
                      <a:pt x="13129" y="16947"/>
                      <a:pt x="13141" y="16947"/>
                    </a:cubicBezTo>
                    <a:cubicBezTo>
                      <a:pt x="13175" y="16947"/>
                      <a:pt x="13210" y="16928"/>
                      <a:pt x="13223" y="16893"/>
                    </a:cubicBezTo>
                    <a:lnTo>
                      <a:pt x="13540" y="16172"/>
                    </a:lnTo>
                    <a:cubicBezTo>
                      <a:pt x="13561" y="16126"/>
                      <a:pt x="13540" y="16072"/>
                      <a:pt x="13494" y="16051"/>
                    </a:cubicBezTo>
                    <a:cubicBezTo>
                      <a:pt x="13482" y="16046"/>
                      <a:pt x="13470" y="16044"/>
                      <a:pt x="13458" y="16044"/>
                    </a:cubicBezTo>
                    <a:close/>
                    <a:moveTo>
                      <a:pt x="12823" y="17487"/>
                    </a:moveTo>
                    <a:cubicBezTo>
                      <a:pt x="12789" y="17487"/>
                      <a:pt x="12756" y="17508"/>
                      <a:pt x="12742" y="17541"/>
                    </a:cubicBezTo>
                    <a:lnTo>
                      <a:pt x="12423" y="18265"/>
                    </a:lnTo>
                    <a:cubicBezTo>
                      <a:pt x="12404" y="18311"/>
                      <a:pt x="12425" y="18364"/>
                      <a:pt x="12469" y="18383"/>
                    </a:cubicBezTo>
                    <a:cubicBezTo>
                      <a:pt x="12483" y="18389"/>
                      <a:pt x="12494" y="18391"/>
                      <a:pt x="12506" y="18391"/>
                    </a:cubicBezTo>
                    <a:cubicBezTo>
                      <a:pt x="12542" y="18391"/>
                      <a:pt x="12575" y="18372"/>
                      <a:pt x="12590" y="18337"/>
                    </a:cubicBezTo>
                    <a:lnTo>
                      <a:pt x="12907" y="17614"/>
                    </a:lnTo>
                    <a:cubicBezTo>
                      <a:pt x="12928" y="17568"/>
                      <a:pt x="12907" y="17516"/>
                      <a:pt x="12861" y="17495"/>
                    </a:cubicBezTo>
                    <a:cubicBezTo>
                      <a:pt x="12848" y="17490"/>
                      <a:pt x="12836" y="17487"/>
                      <a:pt x="12823" y="174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640;p28"/>
              <p:cNvSpPr/>
              <p:nvPr/>
            </p:nvSpPr>
            <p:spPr>
              <a:xfrm>
                <a:off x="2276600" y="4495900"/>
                <a:ext cx="187175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2084" extrusionOk="0">
                    <a:moveTo>
                      <a:pt x="426" y="0"/>
                    </a:moveTo>
                    <a:lnTo>
                      <a:pt x="0" y="1863"/>
                    </a:lnTo>
                    <a:lnTo>
                      <a:pt x="6766" y="2083"/>
                    </a:lnTo>
                    <a:lnTo>
                      <a:pt x="7487" y="240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641;p28"/>
              <p:cNvSpPr/>
              <p:nvPr/>
            </p:nvSpPr>
            <p:spPr>
              <a:xfrm>
                <a:off x="2546450" y="4131650"/>
                <a:ext cx="118375" cy="220425"/>
              </a:xfrm>
              <a:custGeom>
                <a:avLst/>
                <a:gdLst/>
                <a:ahLst/>
                <a:cxnLst/>
                <a:rect l="l" t="t" r="r" b="b"/>
                <a:pathLst>
                  <a:path w="4735" h="8817" extrusionOk="0">
                    <a:moveTo>
                      <a:pt x="4613" y="1"/>
                    </a:moveTo>
                    <a:cubicBezTo>
                      <a:pt x="4587" y="1"/>
                      <a:pt x="4561" y="14"/>
                      <a:pt x="4546" y="47"/>
                    </a:cubicBezTo>
                    <a:cubicBezTo>
                      <a:pt x="3200" y="3005"/>
                      <a:pt x="1698" y="5884"/>
                      <a:pt x="42" y="8681"/>
                    </a:cubicBezTo>
                    <a:cubicBezTo>
                      <a:pt x="1" y="8752"/>
                      <a:pt x="64" y="8817"/>
                      <a:pt x="126" y="8817"/>
                    </a:cubicBezTo>
                    <a:cubicBezTo>
                      <a:pt x="154" y="8817"/>
                      <a:pt x="181" y="8804"/>
                      <a:pt x="199" y="8773"/>
                    </a:cubicBezTo>
                    <a:cubicBezTo>
                      <a:pt x="1853" y="5977"/>
                      <a:pt x="3355" y="3097"/>
                      <a:pt x="4702" y="139"/>
                    </a:cubicBezTo>
                    <a:cubicBezTo>
                      <a:pt x="4735" y="67"/>
                      <a:pt x="4671" y="1"/>
                      <a:pt x="46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642;p28"/>
              <p:cNvSpPr/>
              <p:nvPr/>
            </p:nvSpPr>
            <p:spPr>
              <a:xfrm>
                <a:off x="2415575" y="4053500"/>
                <a:ext cx="5880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5253" extrusionOk="0">
                    <a:moveTo>
                      <a:pt x="2230" y="1"/>
                    </a:moveTo>
                    <a:cubicBezTo>
                      <a:pt x="2203" y="1"/>
                      <a:pt x="2177" y="15"/>
                      <a:pt x="2162" y="48"/>
                    </a:cubicBezTo>
                    <a:cubicBezTo>
                      <a:pt x="1379" y="1715"/>
                      <a:pt x="668" y="3415"/>
                      <a:pt x="25" y="5143"/>
                    </a:cubicBezTo>
                    <a:cubicBezTo>
                      <a:pt x="1" y="5209"/>
                      <a:pt x="55" y="5252"/>
                      <a:pt x="111" y="5252"/>
                    </a:cubicBezTo>
                    <a:cubicBezTo>
                      <a:pt x="148" y="5252"/>
                      <a:pt x="186" y="5234"/>
                      <a:pt x="202" y="5191"/>
                    </a:cubicBezTo>
                    <a:cubicBezTo>
                      <a:pt x="836" y="3478"/>
                      <a:pt x="1544" y="1794"/>
                      <a:pt x="2317" y="139"/>
                    </a:cubicBezTo>
                    <a:cubicBezTo>
                      <a:pt x="2352" y="67"/>
                      <a:pt x="2288" y="1"/>
                      <a:pt x="2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643;p28"/>
              <p:cNvSpPr/>
              <p:nvPr/>
            </p:nvSpPr>
            <p:spPr>
              <a:xfrm>
                <a:off x="2438025" y="4083925"/>
                <a:ext cx="900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270" extrusionOk="0">
                    <a:moveTo>
                      <a:pt x="113" y="1"/>
                    </a:moveTo>
                    <a:cubicBezTo>
                      <a:pt x="60" y="1"/>
                      <a:pt x="1" y="46"/>
                      <a:pt x="11" y="115"/>
                    </a:cubicBezTo>
                    <a:cubicBezTo>
                      <a:pt x="65" y="477"/>
                      <a:pt x="119" y="842"/>
                      <a:pt x="172" y="1204"/>
                    </a:cubicBezTo>
                    <a:cubicBezTo>
                      <a:pt x="179" y="1250"/>
                      <a:pt x="211" y="1270"/>
                      <a:pt x="246" y="1270"/>
                    </a:cubicBezTo>
                    <a:cubicBezTo>
                      <a:pt x="299" y="1270"/>
                      <a:pt x="359" y="1225"/>
                      <a:pt x="349" y="1156"/>
                    </a:cubicBezTo>
                    <a:cubicBezTo>
                      <a:pt x="295" y="792"/>
                      <a:pt x="240" y="429"/>
                      <a:pt x="188" y="67"/>
                    </a:cubicBezTo>
                    <a:cubicBezTo>
                      <a:pt x="181" y="21"/>
                      <a:pt x="149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644;p28"/>
              <p:cNvSpPr/>
              <p:nvPr/>
            </p:nvSpPr>
            <p:spPr>
              <a:xfrm>
                <a:off x="1929475" y="3594850"/>
                <a:ext cx="465450" cy="356425"/>
              </a:xfrm>
              <a:custGeom>
                <a:avLst/>
                <a:gdLst/>
                <a:ahLst/>
                <a:cxnLst/>
                <a:rect l="l" t="t" r="r" b="b"/>
                <a:pathLst>
                  <a:path w="18618" h="14257" extrusionOk="0">
                    <a:moveTo>
                      <a:pt x="1846" y="0"/>
                    </a:moveTo>
                    <a:cubicBezTo>
                      <a:pt x="1846" y="1"/>
                      <a:pt x="1" y="11869"/>
                      <a:pt x="4737" y="13689"/>
                    </a:cubicBezTo>
                    <a:cubicBezTo>
                      <a:pt x="5803" y="14099"/>
                      <a:pt x="7109" y="14256"/>
                      <a:pt x="8490" y="14256"/>
                    </a:cubicBezTo>
                    <a:cubicBezTo>
                      <a:pt x="13134" y="14256"/>
                      <a:pt x="18617" y="12469"/>
                      <a:pt x="18617" y="12469"/>
                    </a:cubicBezTo>
                    <a:lnTo>
                      <a:pt x="18213" y="11013"/>
                    </a:lnTo>
                    <a:cubicBezTo>
                      <a:pt x="18213" y="11013"/>
                      <a:pt x="8499" y="10585"/>
                      <a:pt x="7973" y="9482"/>
                    </a:cubicBezTo>
                    <a:cubicBezTo>
                      <a:pt x="7445" y="8379"/>
                      <a:pt x="7486" y="881"/>
                      <a:pt x="7486" y="881"/>
                    </a:cubicBezTo>
                    <a:lnTo>
                      <a:pt x="1846" y="0"/>
                    </a:lnTo>
                    <a:close/>
                  </a:path>
                </a:pathLst>
              </a:custGeom>
              <a:solidFill>
                <a:srgbClr val="8F39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645;p28"/>
              <p:cNvSpPr/>
              <p:nvPr/>
            </p:nvSpPr>
            <p:spPr>
              <a:xfrm>
                <a:off x="2084500" y="3832450"/>
                <a:ext cx="4617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728" extrusionOk="0">
                    <a:moveTo>
                      <a:pt x="1713" y="1"/>
                    </a:moveTo>
                    <a:cubicBezTo>
                      <a:pt x="1706" y="1"/>
                      <a:pt x="1699" y="2"/>
                      <a:pt x="1691" y="3"/>
                    </a:cubicBezTo>
                    <a:cubicBezTo>
                      <a:pt x="1135" y="124"/>
                      <a:pt x="602" y="310"/>
                      <a:pt x="92" y="561"/>
                    </a:cubicBezTo>
                    <a:cubicBezTo>
                      <a:pt x="1" y="606"/>
                      <a:pt x="56" y="727"/>
                      <a:pt x="140" y="727"/>
                    </a:cubicBezTo>
                    <a:cubicBezTo>
                      <a:pt x="153" y="727"/>
                      <a:pt x="167" y="724"/>
                      <a:pt x="182" y="717"/>
                    </a:cubicBezTo>
                    <a:cubicBezTo>
                      <a:pt x="680" y="473"/>
                      <a:pt x="1198" y="295"/>
                      <a:pt x="1739" y="178"/>
                    </a:cubicBezTo>
                    <a:cubicBezTo>
                      <a:pt x="1847" y="154"/>
                      <a:pt x="1812" y="1"/>
                      <a:pt x="1713" y="1"/>
                    </a:cubicBezTo>
                    <a:close/>
                  </a:path>
                </a:pathLst>
              </a:custGeom>
              <a:solidFill>
                <a:srgbClr val="74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646;p28"/>
              <p:cNvSpPr/>
              <p:nvPr/>
            </p:nvSpPr>
            <p:spPr>
              <a:xfrm>
                <a:off x="2072350" y="3824925"/>
                <a:ext cx="4390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593" extrusionOk="0">
                    <a:moveTo>
                      <a:pt x="105" y="0"/>
                    </a:moveTo>
                    <a:cubicBezTo>
                      <a:pt x="0" y="0"/>
                      <a:pt x="6" y="169"/>
                      <a:pt x="117" y="183"/>
                    </a:cubicBezTo>
                    <a:cubicBezTo>
                      <a:pt x="627" y="247"/>
                      <a:pt x="1099" y="377"/>
                      <a:pt x="1571" y="584"/>
                    </a:cubicBezTo>
                    <a:cubicBezTo>
                      <a:pt x="1585" y="590"/>
                      <a:pt x="1598" y="593"/>
                      <a:pt x="1610" y="593"/>
                    </a:cubicBezTo>
                    <a:cubicBezTo>
                      <a:pt x="1697" y="593"/>
                      <a:pt x="1755" y="469"/>
                      <a:pt x="1661" y="427"/>
                    </a:cubicBezTo>
                    <a:cubicBezTo>
                      <a:pt x="1161" y="208"/>
                      <a:pt x="658" y="70"/>
                      <a:pt x="117" y="1"/>
                    </a:cubicBezTo>
                    <a:cubicBezTo>
                      <a:pt x="113" y="1"/>
                      <a:pt x="109" y="0"/>
                      <a:pt x="105" y="0"/>
                    </a:cubicBezTo>
                    <a:close/>
                  </a:path>
                </a:pathLst>
              </a:custGeom>
              <a:solidFill>
                <a:srgbClr val="74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647;p28"/>
              <p:cNvSpPr/>
              <p:nvPr/>
            </p:nvSpPr>
            <p:spPr>
              <a:xfrm>
                <a:off x="1949250" y="3448775"/>
                <a:ext cx="1925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9220" extrusionOk="0">
                    <a:moveTo>
                      <a:pt x="4491" y="0"/>
                    </a:moveTo>
                    <a:cubicBezTo>
                      <a:pt x="3467" y="0"/>
                      <a:pt x="2598" y="582"/>
                      <a:pt x="1951" y="1642"/>
                    </a:cubicBezTo>
                    <a:cubicBezTo>
                      <a:pt x="905" y="3355"/>
                      <a:pt x="464" y="5406"/>
                      <a:pt x="0" y="9220"/>
                    </a:cubicBezTo>
                    <a:lnTo>
                      <a:pt x="6787" y="9091"/>
                    </a:lnTo>
                    <a:cubicBezTo>
                      <a:pt x="6787" y="9091"/>
                      <a:pt x="7700" y="5901"/>
                      <a:pt x="7529" y="3156"/>
                    </a:cubicBezTo>
                    <a:cubicBezTo>
                      <a:pt x="7422" y="1416"/>
                      <a:pt x="6597" y="593"/>
                      <a:pt x="5647" y="229"/>
                    </a:cubicBezTo>
                    <a:cubicBezTo>
                      <a:pt x="5244" y="75"/>
                      <a:pt x="4858" y="0"/>
                      <a:pt x="44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648;p28"/>
              <p:cNvSpPr/>
              <p:nvPr/>
            </p:nvSpPr>
            <p:spPr>
              <a:xfrm>
                <a:off x="1971300" y="3411425"/>
                <a:ext cx="147250" cy="136750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5470" extrusionOk="0">
                    <a:moveTo>
                      <a:pt x="5276" y="0"/>
                    </a:moveTo>
                    <a:cubicBezTo>
                      <a:pt x="5223" y="0"/>
                      <a:pt x="5173" y="41"/>
                      <a:pt x="5197" y="104"/>
                    </a:cubicBezTo>
                    <a:lnTo>
                      <a:pt x="5197" y="102"/>
                    </a:lnTo>
                    <a:lnTo>
                      <a:pt x="5197" y="102"/>
                    </a:lnTo>
                    <a:cubicBezTo>
                      <a:pt x="5471" y="808"/>
                      <a:pt x="5765" y="1782"/>
                      <a:pt x="4969" y="2267"/>
                    </a:cubicBezTo>
                    <a:cubicBezTo>
                      <a:pt x="4372" y="2630"/>
                      <a:pt x="3618" y="2509"/>
                      <a:pt x="2958" y="2596"/>
                    </a:cubicBezTo>
                    <a:cubicBezTo>
                      <a:pt x="2329" y="2676"/>
                      <a:pt x="1832" y="2954"/>
                      <a:pt x="1550" y="3539"/>
                    </a:cubicBezTo>
                    <a:cubicBezTo>
                      <a:pt x="1254" y="4153"/>
                      <a:pt x="1095" y="5299"/>
                      <a:pt x="238" y="5299"/>
                    </a:cubicBezTo>
                    <a:cubicBezTo>
                      <a:pt x="197" y="5299"/>
                      <a:pt x="154" y="5296"/>
                      <a:pt x="110" y="5291"/>
                    </a:cubicBezTo>
                    <a:cubicBezTo>
                      <a:pt x="106" y="5290"/>
                      <a:pt x="102" y="5290"/>
                      <a:pt x="98" y="5290"/>
                    </a:cubicBezTo>
                    <a:cubicBezTo>
                      <a:pt x="1" y="5290"/>
                      <a:pt x="6" y="5448"/>
                      <a:pt x="110" y="5461"/>
                    </a:cubicBezTo>
                    <a:cubicBezTo>
                      <a:pt x="156" y="5467"/>
                      <a:pt x="201" y="5470"/>
                      <a:pt x="245" y="5470"/>
                    </a:cubicBezTo>
                    <a:cubicBezTo>
                      <a:pt x="1004" y="5470"/>
                      <a:pt x="1321" y="4630"/>
                      <a:pt x="1541" y="4017"/>
                    </a:cubicBezTo>
                    <a:cubicBezTo>
                      <a:pt x="1690" y="3597"/>
                      <a:pt x="1875" y="3186"/>
                      <a:pt x="2285" y="2964"/>
                    </a:cubicBezTo>
                    <a:cubicBezTo>
                      <a:pt x="2671" y="2755"/>
                      <a:pt x="3131" y="2739"/>
                      <a:pt x="3559" y="2722"/>
                    </a:cubicBezTo>
                    <a:cubicBezTo>
                      <a:pt x="4178" y="2699"/>
                      <a:pt x="4915" y="2665"/>
                      <a:pt x="5358" y="2166"/>
                    </a:cubicBezTo>
                    <a:cubicBezTo>
                      <a:pt x="5889" y="1567"/>
                      <a:pt x="5615" y="712"/>
                      <a:pt x="5362" y="58"/>
                    </a:cubicBezTo>
                    <a:cubicBezTo>
                      <a:pt x="5346" y="18"/>
                      <a:pt x="5311" y="0"/>
                      <a:pt x="52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649;p28"/>
              <p:cNvSpPr/>
              <p:nvPr/>
            </p:nvSpPr>
            <p:spPr>
              <a:xfrm>
                <a:off x="2026250" y="3540650"/>
                <a:ext cx="110450" cy="111500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4460" extrusionOk="0">
                    <a:moveTo>
                      <a:pt x="3791" y="1"/>
                    </a:moveTo>
                    <a:cubicBezTo>
                      <a:pt x="2794" y="1"/>
                      <a:pt x="1811" y="398"/>
                      <a:pt x="1123" y="1138"/>
                    </a:cubicBezTo>
                    <a:cubicBezTo>
                      <a:pt x="315" y="2003"/>
                      <a:pt x="1" y="3248"/>
                      <a:pt x="250" y="4397"/>
                    </a:cubicBezTo>
                    <a:cubicBezTo>
                      <a:pt x="259" y="4441"/>
                      <a:pt x="291" y="4459"/>
                      <a:pt x="325" y="4459"/>
                    </a:cubicBezTo>
                    <a:cubicBezTo>
                      <a:pt x="375" y="4459"/>
                      <a:pt x="429" y="4418"/>
                      <a:pt x="415" y="4353"/>
                    </a:cubicBezTo>
                    <a:cubicBezTo>
                      <a:pt x="179" y="3264"/>
                      <a:pt x="480" y="2078"/>
                      <a:pt x="1244" y="1257"/>
                    </a:cubicBezTo>
                    <a:cubicBezTo>
                      <a:pt x="1895" y="556"/>
                      <a:pt x="2838" y="169"/>
                      <a:pt x="3788" y="169"/>
                    </a:cubicBezTo>
                    <a:cubicBezTo>
                      <a:pt x="3949" y="169"/>
                      <a:pt x="4109" y="180"/>
                      <a:pt x="4269" y="202"/>
                    </a:cubicBezTo>
                    <a:cubicBezTo>
                      <a:pt x="4274" y="203"/>
                      <a:pt x="4278" y="203"/>
                      <a:pt x="4283" y="203"/>
                    </a:cubicBezTo>
                    <a:cubicBezTo>
                      <a:pt x="4380" y="203"/>
                      <a:pt x="4417" y="52"/>
                      <a:pt x="4313" y="37"/>
                    </a:cubicBezTo>
                    <a:cubicBezTo>
                      <a:pt x="4140" y="13"/>
                      <a:pt x="3965" y="1"/>
                      <a:pt x="37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650;p28"/>
              <p:cNvSpPr/>
              <p:nvPr/>
            </p:nvSpPr>
            <p:spPr>
              <a:xfrm>
                <a:off x="1953025" y="3648500"/>
                <a:ext cx="171900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6876" h="238" extrusionOk="0">
                    <a:moveTo>
                      <a:pt x="6770" y="1"/>
                    </a:moveTo>
                    <a:cubicBezTo>
                      <a:pt x="6769" y="1"/>
                      <a:pt x="6769" y="1"/>
                      <a:pt x="6768" y="1"/>
                    </a:cubicBezTo>
                    <a:cubicBezTo>
                      <a:pt x="5122" y="35"/>
                      <a:pt x="3474" y="71"/>
                      <a:pt x="1827" y="71"/>
                    </a:cubicBezTo>
                    <a:cubicBezTo>
                      <a:pt x="1254" y="71"/>
                      <a:pt x="681" y="67"/>
                      <a:pt x="108" y="57"/>
                    </a:cubicBezTo>
                    <a:cubicBezTo>
                      <a:pt x="107" y="57"/>
                      <a:pt x="107" y="57"/>
                      <a:pt x="106" y="57"/>
                    </a:cubicBezTo>
                    <a:cubicBezTo>
                      <a:pt x="1" y="57"/>
                      <a:pt x="1" y="222"/>
                      <a:pt x="108" y="223"/>
                    </a:cubicBezTo>
                    <a:cubicBezTo>
                      <a:pt x="675" y="233"/>
                      <a:pt x="1243" y="237"/>
                      <a:pt x="1810" y="237"/>
                    </a:cubicBezTo>
                    <a:cubicBezTo>
                      <a:pt x="3463" y="237"/>
                      <a:pt x="5116" y="202"/>
                      <a:pt x="6768" y="168"/>
                    </a:cubicBezTo>
                    <a:cubicBezTo>
                      <a:pt x="6875" y="166"/>
                      <a:pt x="6876" y="1"/>
                      <a:pt x="6770" y="1"/>
                    </a:cubicBezTo>
                    <a:close/>
                  </a:path>
                </a:pathLst>
              </a:custGeom>
              <a:solidFill>
                <a:srgbClr val="B86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651;p28"/>
              <p:cNvSpPr/>
              <p:nvPr/>
            </p:nvSpPr>
            <p:spPr>
              <a:xfrm>
                <a:off x="2115200" y="3497975"/>
                <a:ext cx="27800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7131" extrusionOk="0">
                    <a:moveTo>
                      <a:pt x="717" y="1"/>
                    </a:moveTo>
                    <a:cubicBezTo>
                      <a:pt x="674" y="1"/>
                      <a:pt x="635" y="27"/>
                      <a:pt x="642" y="81"/>
                    </a:cubicBezTo>
                    <a:cubicBezTo>
                      <a:pt x="939" y="2414"/>
                      <a:pt x="728" y="4783"/>
                      <a:pt x="20" y="7025"/>
                    </a:cubicBezTo>
                    <a:cubicBezTo>
                      <a:pt x="1" y="7089"/>
                      <a:pt x="53" y="7130"/>
                      <a:pt x="105" y="7130"/>
                    </a:cubicBezTo>
                    <a:cubicBezTo>
                      <a:pt x="139" y="7130"/>
                      <a:pt x="172" y="7112"/>
                      <a:pt x="185" y="7071"/>
                    </a:cubicBezTo>
                    <a:cubicBezTo>
                      <a:pt x="897" y="4815"/>
                      <a:pt x="1112" y="2427"/>
                      <a:pt x="813" y="81"/>
                    </a:cubicBezTo>
                    <a:cubicBezTo>
                      <a:pt x="806" y="27"/>
                      <a:pt x="760" y="1"/>
                      <a:pt x="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652;p28"/>
              <p:cNvSpPr/>
              <p:nvPr/>
            </p:nvSpPr>
            <p:spPr>
              <a:xfrm>
                <a:off x="2222300" y="3907100"/>
                <a:ext cx="462325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18493" h="1723" extrusionOk="0">
                    <a:moveTo>
                      <a:pt x="515" y="0"/>
                    </a:moveTo>
                    <a:lnTo>
                      <a:pt x="1" y="1723"/>
                    </a:lnTo>
                    <a:lnTo>
                      <a:pt x="17980" y="1723"/>
                    </a:lnTo>
                    <a:lnTo>
                      <a:pt x="184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653;p28"/>
              <p:cNvSpPr/>
              <p:nvPr/>
            </p:nvSpPr>
            <p:spPr>
              <a:xfrm>
                <a:off x="2363350" y="3699200"/>
                <a:ext cx="352300" cy="228775"/>
              </a:xfrm>
              <a:custGeom>
                <a:avLst/>
                <a:gdLst/>
                <a:ahLst/>
                <a:cxnLst/>
                <a:rect l="l" t="t" r="r" b="b"/>
                <a:pathLst>
                  <a:path w="14092" h="9151" extrusionOk="0">
                    <a:moveTo>
                      <a:pt x="3033" y="1"/>
                    </a:moveTo>
                    <a:cubicBezTo>
                      <a:pt x="2572" y="1"/>
                      <a:pt x="2170" y="311"/>
                      <a:pt x="2051" y="756"/>
                    </a:cubicBezTo>
                    <a:lnTo>
                      <a:pt x="169" y="7875"/>
                    </a:lnTo>
                    <a:cubicBezTo>
                      <a:pt x="0" y="8519"/>
                      <a:pt x="485" y="9151"/>
                      <a:pt x="1151" y="9151"/>
                    </a:cubicBezTo>
                    <a:lnTo>
                      <a:pt x="11201" y="9151"/>
                    </a:lnTo>
                    <a:cubicBezTo>
                      <a:pt x="11554" y="9151"/>
                      <a:pt x="11863" y="8913"/>
                      <a:pt x="11953" y="8571"/>
                    </a:cubicBezTo>
                    <a:lnTo>
                      <a:pt x="13961" y="977"/>
                    </a:lnTo>
                    <a:cubicBezTo>
                      <a:pt x="14092" y="484"/>
                      <a:pt x="13719" y="1"/>
                      <a:pt x="13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654;p28"/>
              <p:cNvSpPr/>
              <p:nvPr/>
            </p:nvSpPr>
            <p:spPr>
              <a:xfrm>
                <a:off x="2383950" y="3699200"/>
                <a:ext cx="352375" cy="228775"/>
              </a:xfrm>
              <a:custGeom>
                <a:avLst/>
                <a:gdLst/>
                <a:ahLst/>
                <a:cxnLst/>
                <a:rect l="l" t="t" r="r" b="b"/>
                <a:pathLst>
                  <a:path w="14095" h="9151" extrusionOk="0">
                    <a:moveTo>
                      <a:pt x="3036" y="1"/>
                    </a:moveTo>
                    <a:cubicBezTo>
                      <a:pt x="2575" y="1"/>
                      <a:pt x="2170" y="311"/>
                      <a:pt x="2053" y="756"/>
                    </a:cubicBezTo>
                    <a:lnTo>
                      <a:pt x="172" y="7875"/>
                    </a:lnTo>
                    <a:cubicBezTo>
                      <a:pt x="1" y="8519"/>
                      <a:pt x="486" y="9151"/>
                      <a:pt x="1154" y="9151"/>
                    </a:cubicBezTo>
                    <a:lnTo>
                      <a:pt x="11204" y="9151"/>
                    </a:lnTo>
                    <a:cubicBezTo>
                      <a:pt x="11556" y="9151"/>
                      <a:pt x="11865" y="8913"/>
                      <a:pt x="11955" y="8571"/>
                    </a:cubicBezTo>
                    <a:lnTo>
                      <a:pt x="13964" y="977"/>
                    </a:lnTo>
                    <a:cubicBezTo>
                      <a:pt x="14094" y="484"/>
                      <a:pt x="13722" y="1"/>
                      <a:pt x="13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655;p28"/>
              <p:cNvSpPr/>
              <p:nvPr/>
            </p:nvSpPr>
            <p:spPr>
              <a:xfrm>
                <a:off x="2530850" y="3799675"/>
                <a:ext cx="591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235" extrusionOk="0">
                    <a:moveTo>
                      <a:pt x="1376" y="0"/>
                    </a:moveTo>
                    <a:cubicBezTo>
                      <a:pt x="781" y="0"/>
                      <a:pt x="213" y="501"/>
                      <a:pt x="108" y="1119"/>
                    </a:cubicBezTo>
                    <a:cubicBezTo>
                      <a:pt x="1" y="1734"/>
                      <a:pt x="396" y="2235"/>
                      <a:pt x="990" y="2235"/>
                    </a:cubicBezTo>
                    <a:cubicBezTo>
                      <a:pt x="1585" y="2235"/>
                      <a:pt x="2153" y="1734"/>
                      <a:pt x="2260" y="1119"/>
                    </a:cubicBezTo>
                    <a:cubicBezTo>
                      <a:pt x="2366" y="501"/>
                      <a:pt x="1971" y="0"/>
                      <a:pt x="1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656;p28"/>
              <p:cNvSpPr/>
              <p:nvPr/>
            </p:nvSpPr>
            <p:spPr>
              <a:xfrm>
                <a:off x="2383825" y="3714600"/>
                <a:ext cx="54775" cy="1950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7800" extrusionOk="0">
                    <a:moveTo>
                      <a:pt x="2079" y="1"/>
                    </a:moveTo>
                    <a:cubicBezTo>
                      <a:pt x="2043" y="1"/>
                      <a:pt x="2009" y="20"/>
                      <a:pt x="1997" y="65"/>
                    </a:cubicBezTo>
                    <a:cubicBezTo>
                      <a:pt x="1337" y="2605"/>
                      <a:pt x="677" y="5145"/>
                      <a:pt x="17" y="7687"/>
                    </a:cubicBezTo>
                    <a:cubicBezTo>
                      <a:pt x="0" y="7755"/>
                      <a:pt x="56" y="7799"/>
                      <a:pt x="111" y="7799"/>
                    </a:cubicBezTo>
                    <a:cubicBezTo>
                      <a:pt x="147" y="7799"/>
                      <a:pt x="182" y="7780"/>
                      <a:pt x="194" y="7735"/>
                    </a:cubicBezTo>
                    <a:cubicBezTo>
                      <a:pt x="854" y="5193"/>
                      <a:pt x="1514" y="2653"/>
                      <a:pt x="2172" y="113"/>
                    </a:cubicBezTo>
                    <a:cubicBezTo>
                      <a:pt x="2190" y="45"/>
                      <a:pt x="2134" y="1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" name="Google Shape;657;p28"/>
            <p:cNvSpPr/>
            <p:nvPr/>
          </p:nvSpPr>
          <p:spPr>
            <a:xfrm>
              <a:off x="1161484" y="1291968"/>
              <a:ext cx="267655" cy="261999"/>
            </a:xfrm>
            <a:custGeom>
              <a:avLst/>
              <a:gdLst/>
              <a:ahLst/>
              <a:cxnLst/>
              <a:rect l="l" t="t" r="r" b="b"/>
              <a:pathLst>
                <a:path w="8676" h="8492" extrusionOk="0">
                  <a:moveTo>
                    <a:pt x="4336" y="2529"/>
                  </a:moveTo>
                  <a:cubicBezTo>
                    <a:pt x="5314" y="2529"/>
                    <a:pt x="6108" y="3325"/>
                    <a:pt x="6108" y="4302"/>
                  </a:cubicBezTo>
                  <a:cubicBezTo>
                    <a:pt x="6108" y="5280"/>
                    <a:pt x="5314" y="6076"/>
                    <a:pt x="4336" y="6076"/>
                  </a:cubicBezTo>
                  <a:cubicBezTo>
                    <a:pt x="3358" y="6076"/>
                    <a:pt x="2564" y="5280"/>
                    <a:pt x="2564" y="4302"/>
                  </a:cubicBezTo>
                  <a:cubicBezTo>
                    <a:pt x="2564" y="3325"/>
                    <a:pt x="3358" y="2529"/>
                    <a:pt x="4336" y="2529"/>
                  </a:cubicBezTo>
                  <a:close/>
                  <a:moveTo>
                    <a:pt x="3402" y="1"/>
                  </a:moveTo>
                  <a:lnTo>
                    <a:pt x="3402" y="1392"/>
                  </a:lnTo>
                  <a:cubicBezTo>
                    <a:pt x="3105" y="1488"/>
                    <a:pt x="2826" y="1628"/>
                    <a:pt x="2577" y="1804"/>
                  </a:cubicBezTo>
                  <a:lnTo>
                    <a:pt x="1457" y="993"/>
                  </a:lnTo>
                  <a:lnTo>
                    <a:pt x="358" y="2504"/>
                  </a:lnTo>
                  <a:lnTo>
                    <a:pt x="1449" y="3297"/>
                  </a:lnTo>
                  <a:cubicBezTo>
                    <a:pt x="1363" y="3548"/>
                    <a:pt x="1307" y="3813"/>
                    <a:pt x="1288" y="4089"/>
                  </a:cubicBezTo>
                  <a:lnTo>
                    <a:pt x="1" y="4432"/>
                  </a:lnTo>
                  <a:lnTo>
                    <a:pt x="484" y="6239"/>
                  </a:lnTo>
                  <a:lnTo>
                    <a:pt x="1733" y="5903"/>
                  </a:lnTo>
                  <a:cubicBezTo>
                    <a:pt x="1885" y="6149"/>
                    <a:pt x="2069" y="6370"/>
                    <a:pt x="2278" y="6561"/>
                  </a:cubicBezTo>
                  <a:lnTo>
                    <a:pt x="1758" y="7730"/>
                  </a:lnTo>
                  <a:lnTo>
                    <a:pt x="3467" y="8491"/>
                  </a:lnTo>
                  <a:lnTo>
                    <a:pt x="3979" y="7338"/>
                  </a:lnTo>
                  <a:cubicBezTo>
                    <a:pt x="4096" y="7352"/>
                    <a:pt x="4215" y="7359"/>
                    <a:pt x="4336" y="7359"/>
                  </a:cubicBezTo>
                  <a:cubicBezTo>
                    <a:pt x="4513" y="7359"/>
                    <a:pt x="4685" y="7344"/>
                    <a:pt x="4854" y="7315"/>
                  </a:cubicBezTo>
                  <a:lnTo>
                    <a:pt x="5428" y="8439"/>
                  </a:lnTo>
                  <a:lnTo>
                    <a:pt x="7093" y="7590"/>
                  </a:lnTo>
                  <a:lnTo>
                    <a:pt x="6509" y="6448"/>
                  </a:lnTo>
                  <a:cubicBezTo>
                    <a:pt x="6709" y="6247"/>
                    <a:pt x="6882" y="6017"/>
                    <a:pt x="7020" y="5765"/>
                  </a:cubicBezTo>
                  <a:lnTo>
                    <a:pt x="8286" y="6034"/>
                  </a:lnTo>
                  <a:lnTo>
                    <a:pt x="8675" y="4206"/>
                  </a:lnTo>
                  <a:lnTo>
                    <a:pt x="7369" y="3928"/>
                  </a:lnTo>
                  <a:cubicBezTo>
                    <a:pt x="7336" y="3655"/>
                    <a:pt x="7267" y="3394"/>
                    <a:pt x="7165" y="3149"/>
                  </a:cubicBezTo>
                  <a:lnTo>
                    <a:pt x="8217" y="2299"/>
                  </a:lnTo>
                  <a:lnTo>
                    <a:pt x="7041" y="845"/>
                  </a:lnTo>
                  <a:lnTo>
                    <a:pt x="5965" y="1718"/>
                  </a:lnTo>
                  <a:cubicBezTo>
                    <a:pt x="5750" y="1582"/>
                    <a:pt x="5518" y="1472"/>
                    <a:pt x="5270" y="1392"/>
                  </a:cubicBezTo>
                  <a:lnTo>
                    <a:pt x="5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905;p36"/>
          <p:cNvSpPr txBox="1">
            <a:spLocks noGrp="1"/>
          </p:cNvSpPr>
          <p:nvPr>
            <p:ph type="title"/>
          </p:nvPr>
        </p:nvSpPr>
        <p:spPr>
          <a:xfrm>
            <a:off x="432277" y="361463"/>
            <a:ext cx="8862060" cy="48868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uk-UA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udy Old Style" panose="02020502050305020303" pitchFamily="18" charset="0"/>
              </a:rPr>
              <a:t>Авторські матеріали на інтернет-ресурсах</a:t>
            </a:r>
            <a:endParaRPr sz="3200" dirty="0">
              <a:solidFill>
                <a:schemeClr val="bg1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438" name="Прямоугольник 437"/>
          <p:cNvSpPr/>
          <p:nvPr/>
        </p:nvSpPr>
        <p:spPr>
          <a:xfrm>
            <a:off x="649578" y="872626"/>
            <a:ext cx="8526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Liveworksheets</a:t>
            </a:r>
            <a:r>
              <a:rPr lang="en-US" sz="2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:</a:t>
            </a:r>
            <a:endParaRPr lang="en-US" sz="1800" dirty="0" smtClean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Quizlet</a:t>
            </a:r>
            <a:r>
              <a:rPr lang="en-US" sz="18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:</a:t>
            </a:r>
            <a:endParaRPr lang="ru-RU" sz="1800" dirty="0" smtClean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KahOOT</a:t>
            </a:r>
            <a:r>
              <a:rPr lang="en-US" sz="2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:</a:t>
            </a: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Wordwall</a:t>
            </a:r>
            <a:r>
              <a:rPr lang="uk-UA" sz="2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: </a:t>
            </a:r>
            <a:endParaRPr lang="en-US" sz="2400" dirty="0" smtClean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>
              <a:buNone/>
            </a:pPr>
            <a:r>
              <a:rPr lang="en-US" sz="2400" dirty="0" smtClean="0">
                <a:latin typeface="Algerian" panose="04020705040A02060702" pitchFamily="82" charset="0"/>
              </a:rPr>
              <a:t>Book Creator</a:t>
            </a:r>
            <a:r>
              <a:rPr lang="en-US" sz="2000" dirty="0" smtClean="0">
                <a:latin typeface="Algerian" panose="04020705040A02060702" pitchFamily="82" charset="0"/>
              </a:rPr>
              <a:t>:</a:t>
            </a:r>
            <a:endParaRPr lang="uk-UA" sz="18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71" y="3058310"/>
            <a:ext cx="3643084" cy="16058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533">
            <a:off x="6541214" y="1101018"/>
            <a:ext cx="1272849" cy="2004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894">
            <a:off x="3307162" y="1151296"/>
            <a:ext cx="1221884" cy="1890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" r="90" b="63"/>
          <a:stretch/>
        </p:blipFill>
        <p:spPr>
          <a:xfrm>
            <a:off x="4931717" y="947697"/>
            <a:ext cx="1156734" cy="2099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60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458;p31"/>
          <p:cNvGrpSpPr/>
          <p:nvPr/>
        </p:nvGrpSpPr>
        <p:grpSpPr>
          <a:xfrm rot="1378843">
            <a:off x="7118710" y="857835"/>
            <a:ext cx="1229032" cy="3722769"/>
            <a:chOff x="4034094" y="608483"/>
            <a:chExt cx="1229022" cy="3722737"/>
          </a:xfrm>
        </p:grpSpPr>
        <p:grpSp>
          <p:nvGrpSpPr>
            <p:cNvPr id="20" name="Google Shape;1459;p31"/>
            <p:cNvGrpSpPr/>
            <p:nvPr/>
          </p:nvGrpSpPr>
          <p:grpSpPr>
            <a:xfrm rot="-656623">
              <a:off x="4379494" y="626104"/>
              <a:ext cx="537898" cy="3687612"/>
              <a:chOff x="4482610" y="651746"/>
              <a:chExt cx="486967" cy="3339283"/>
            </a:xfrm>
          </p:grpSpPr>
          <p:sp>
            <p:nvSpPr>
              <p:cNvPr id="32" name="Google Shape;1460;p31"/>
              <p:cNvSpPr/>
              <p:nvPr/>
            </p:nvSpPr>
            <p:spPr>
              <a:xfrm rot="287303">
                <a:off x="4792421" y="758998"/>
                <a:ext cx="22494" cy="634532"/>
              </a:xfrm>
              <a:custGeom>
                <a:avLst/>
                <a:gdLst/>
                <a:ahLst/>
                <a:cxnLst/>
                <a:rect l="l" t="t" r="r" b="b"/>
                <a:pathLst>
                  <a:path w="325" h="9168" extrusionOk="0">
                    <a:moveTo>
                      <a:pt x="162" y="0"/>
                    </a:moveTo>
                    <a:cubicBezTo>
                      <a:pt x="73" y="0"/>
                      <a:pt x="0" y="66"/>
                      <a:pt x="0" y="147"/>
                    </a:cubicBezTo>
                    <a:lnTo>
                      <a:pt x="0" y="9022"/>
                    </a:lnTo>
                    <a:cubicBezTo>
                      <a:pt x="0" y="9102"/>
                      <a:pt x="73" y="9168"/>
                      <a:pt x="162" y="9168"/>
                    </a:cubicBezTo>
                    <a:cubicBezTo>
                      <a:pt x="251" y="9168"/>
                      <a:pt x="325" y="9102"/>
                      <a:pt x="325" y="9022"/>
                    </a:cubicBezTo>
                    <a:lnTo>
                      <a:pt x="325" y="147"/>
                    </a:lnTo>
                    <a:cubicBezTo>
                      <a:pt x="325" y="66"/>
                      <a:pt x="251" y="0"/>
                      <a:pt x="1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461;p31"/>
              <p:cNvSpPr/>
              <p:nvPr/>
            </p:nvSpPr>
            <p:spPr>
              <a:xfrm rot="287303">
                <a:off x="4813242" y="698034"/>
                <a:ext cx="36336" cy="3107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49" extrusionOk="0">
                    <a:moveTo>
                      <a:pt x="300" y="1"/>
                    </a:moveTo>
                    <a:cubicBezTo>
                      <a:pt x="101" y="1"/>
                      <a:pt x="1" y="242"/>
                      <a:pt x="142" y="383"/>
                    </a:cubicBezTo>
                    <a:cubicBezTo>
                      <a:pt x="188" y="428"/>
                      <a:pt x="244" y="449"/>
                      <a:pt x="299" y="449"/>
                    </a:cubicBezTo>
                    <a:cubicBezTo>
                      <a:pt x="414" y="449"/>
                      <a:pt x="524" y="360"/>
                      <a:pt x="524" y="225"/>
                    </a:cubicBezTo>
                    <a:cubicBezTo>
                      <a:pt x="524" y="101"/>
                      <a:pt x="424" y="1"/>
                      <a:pt x="3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" name="Google Shape;1462;p31"/>
              <p:cNvGrpSpPr/>
              <p:nvPr/>
            </p:nvGrpSpPr>
            <p:grpSpPr>
              <a:xfrm>
                <a:off x="4482610" y="651746"/>
                <a:ext cx="486967" cy="3339283"/>
                <a:chOff x="4482459" y="651729"/>
                <a:chExt cx="475926" cy="3263569"/>
              </a:xfrm>
            </p:grpSpPr>
            <p:sp>
              <p:nvSpPr>
                <p:cNvPr id="35" name="Google Shape;1463;p31"/>
                <p:cNvSpPr/>
                <p:nvPr/>
              </p:nvSpPr>
              <p:spPr>
                <a:xfrm rot="287303">
                  <a:off x="4505403" y="2925975"/>
                  <a:ext cx="237811" cy="559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" h="8086" extrusionOk="0">
                      <a:moveTo>
                        <a:pt x="1" y="1"/>
                      </a:moveTo>
                      <a:lnTo>
                        <a:pt x="421" y="8086"/>
                      </a:lnTo>
                      <a:lnTo>
                        <a:pt x="3015" y="8086"/>
                      </a:lnTo>
                      <a:lnTo>
                        <a:pt x="343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464;p31"/>
                <p:cNvSpPr/>
                <p:nvPr/>
              </p:nvSpPr>
              <p:spPr>
                <a:xfrm rot="287303">
                  <a:off x="4583331" y="1614612"/>
                  <a:ext cx="238088" cy="1314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" h="18995" extrusionOk="0">
                      <a:moveTo>
                        <a:pt x="1" y="1"/>
                      </a:moveTo>
                      <a:lnTo>
                        <a:pt x="1" y="18995"/>
                      </a:lnTo>
                      <a:lnTo>
                        <a:pt x="3439" y="18995"/>
                      </a:lnTo>
                      <a:lnTo>
                        <a:pt x="343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465;p31"/>
                <p:cNvSpPr/>
                <p:nvPr/>
              </p:nvSpPr>
              <p:spPr>
                <a:xfrm rot="287303">
                  <a:off x="4515931" y="2902681"/>
                  <a:ext cx="264527" cy="35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2" h="519" extrusionOk="0">
                      <a:moveTo>
                        <a:pt x="254" y="1"/>
                      </a:moveTo>
                      <a:cubicBezTo>
                        <a:pt x="112" y="4"/>
                        <a:pt x="2" y="120"/>
                        <a:pt x="3" y="260"/>
                      </a:cubicBezTo>
                      <a:cubicBezTo>
                        <a:pt x="0" y="400"/>
                        <a:pt x="112" y="516"/>
                        <a:pt x="254" y="519"/>
                      </a:cubicBezTo>
                      <a:lnTo>
                        <a:pt x="3569" y="519"/>
                      </a:lnTo>
                      <a:cubicBezTo>
                        <a:pt x="3711" y="516"/>
                        <a:pt x="3822" y="400"/>
                        <a:pt x="3820" y="260"/>
                      </a:cubicBezTo>
                      <a:cubicBezTo>
                        <a:pt x="3822" y="120"/>
                        <a:pt x="3710" y="4"/>
                        <a:pt x="35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466;p31"/>
                <p:cNvSpPr/>
                <p:nvPr/>
              </p:nvSpPr>
              <p:spPr>
                <a:xfrm rot="287303">
                  <a:off x="4662835" y="713068"/>
                  <a:ext cx="257813" cy="914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5" h="13219" extrusionOk="0">
                      <a:moveTo>
                        <a:pt x="1863" y="0"/>
                      </a:moveTo>
                      <a:cubicBezTo>
                        <a:pt x="840" y="0"/>
                        <a:pt x="10" y="823"/>
                        <a:pt x="1" y="1845"/>
                      </a:cubicBezTo>
                      <a:lnTo>
                        <a:pt x="1" y="13200"/>
                      </a:lnTo>
                      <a:cubicBezTo>
                        <a:pt x="1" y="13207"/>
                        <a:pt x="1" y="13212"/>
                        <a:pt x="1" y="13219"/>
                      </a:cubicBezTo>
                      <a:lnTo>
                        <a:pt x="3723" y="13219"/>
                      </a:lnTo>
                      <a:cubicBezTo>
                        <a:pt x="3723" y="13214"/>
                        <a:pt x="3725" y="13207"/>
                        <a:pt x="3725" y="13200"/>
                      </a:cubicBezTo>
                      <a:lnTo>
                        <a:pt x="3725" y="1845"/>
                      </a:lnTo>
                      <a:cubicBezTo>
                        <a:pt x="3714" y="823"/>
                        <a:pt x="2884" y="0"/>
                        <a:pt x="18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467;p31"/>
                <p:cNvSpPr/>
                <p:nvPr/>
              </p:nvSpPr>
              <p:spPr>
                <a:xfrm rot="287303">
                  <a:off x="4756519" y="654220"/>
                  <a:ext cx="94751" cy="83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2117" extrusionOk="0">
                      <a:moveTo>
                        <a:pt x="685" y="1"/>
                      </a:moveTo>
                      <a:cubicBezTo>
                        <a:pt x="308" y="1"/>
                        <a:pt x="1" y="306"/>
                        <a:pt x="1" y="684"/>
                      </a:cubicBezTo>
                      <a:lnTo>
                        <a:pt x="1" y="11433"/>
                      </a:lnTo>
                      <a:cubicBezTo>
                        <a:pt x="1" y="11811"/>
                        <a:pt x="308" y="12117"/>
                        <a:pt x="685" y="12117"/>
                      </a:cubicBezTo>
                      <a:cubicBezTo>
                        <a:pt x="1063" y="12117"/>
                        <a:pt x="1369" y="11811"/>
                        <a:pt x="1369" y="11433"/>
                      </a:cubicBezTo>
                      <a:lnTo>
                        <a:pt x="1369" y="684"/>
                      </a:lnTo>
                      <a:cubicBezTo>
                        <a:pt x="1369" y="306"/>
                        <a:pt x="1063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468;p31"/>
                <p:cNvSpPr/>
                <p:nvPr/>
              </p:nvSpPr>
              <p:spPr>
                <a:xfrm rot="287303">
                  <a:off x="4503526" y="3521959"/>
                  <a:ext cx="154065" cy="387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" h="5600" extrusionOk="0">
                      <a:moveTo>
                        <a:pt x="1" y="0"/>
                      </a:moveTo>
                      <a:lnTo>
                        <a:pt x="1" y="2910"/>
                      </a:lnTo>
                      <a:lnTo>
                        <a:pt x="1123" y="5600"/>
                      </a:lnTo>
                      <a:lnTo>
                        <a:pt x="2226" y="2910"/>
                      </a:lnTo>
                      <a:lnTo>
                        <a:pt x="222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469;p31"/>
                <p:cNvSpPr/>
                <p:nvPr/>
              </p:nvSpPr>
              <p:spPr>
                <a:xfrm rot="287303">
                  <a:off x="4549714" y="3695609"/>
                  <a:ext cx="44295" cy="216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3128" extrusionOk="0">
                      <a:moveTo>
                        <a:pt x="349" y="0"/>
                      </a:moveTo>
                      <a:cubicBezTo>
                        <a:pt x="297" y="0"/>
                        <a:pt x="244" y="14"/>
                        <a:pt x="194" y="46"/>
                      </a:cubicBezTo>
                      <a:cubicBezTo>
                        <a:pt x="1" y="168"/>
                        <a:pt x="20" y="455"/>
                        <a:pt x="226" y="553"/>
                      </a:cubicBezTo>
                      <a:lnTo>
                        <a:pt x="226" y="3128"/>
                      </a:lnTo>
                      <a:lnTo>
                        <a:pt x="472" y="3128"/>
                      </a:lnTo>
                      <a:lnTo>
                        <a:pt x="472" y="553"/>
                      </a:lnTo>
                      <a:cubicBezTo>
                        <a:pt x="574" y="506"/>
                        <a:pt x="639" y="405"/>
                        <a:pt x="639" y="293"/>
                      </a:cubicBezTo>
                      <a:cubicBezTo>
                        <a:pt x="640" y="121"/>
                        <a:pt x="500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470;p31"/>
                <p:cNvSpPr/>
                <p:nvPr/>
              </p:nvSpPr>
              <p:spPr>
                <a:xfrm rot="287303">
                  <a:off x="4506499" y="3501682"/>
                  <a:ext cx="181473" cy="28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" h="409" extrusionOk="0">
                      <a:moveTo>
                        <a:pt x="205" y="0"/>
                      </a:moveTo>
                      <a:cubicBezTo>
                        <a:pt x="93" y="0"/>
                        <a:pt x="2" y="91"/>
                        <a:pt x="2" y="205"/>
                      </a:cubicBezTo>
                      <a:cubicBezTo>
                        <a:pt x="1" y="317"/>
                        <a:pt x="93" y="409"/>
                        <a:pt x="205" y="409"/>
                      </a:cubicBezTo>
                      <a:lnTo>
                        <a:pt x="2418" y="409"/>
                      </a:lnTo>
                      <a:cubicBezTo>
                        <a:pt x="2530" y="409"/>
                        <a:pt x="2621" y="317"/>
                        <a:pt x="2621" y="205"/>
                      </a:cubicBezTo>
                      <a:cubicBezTo>
                        <a:pt x="2621" y="91"/>
                        <a:pt x="2530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471;p31"/>
                <p:cNvSpPr/>
                <p:nvPr/>
              </p:nvSpPr>
              <p:spPr>
                <a:xfrm rot="287303">
                  <a:off x="4496341" y="3484545"/>
                  <a:ext cx="207496" cy="20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8" h="303" extrusionOk="0">
                      <a:moveTo>
                        <a:pt x="2848" y="1"/>
                      </a:moveTo>
                      <a:cubicBezTo>
                        <a:pt x="2847" y="1"/>
                        <a:pt x="2846" y="1"/>
                        <a:pt x="2845" y="1"/>
                      </a:cubicBezTo>
                      <a:lnTo>
                        <a:pt x="153" y="1"/>
                      </a:lnTo>
                      <a:cubicBezTo>
                        <a:pt x="69" y="1"/>
                        <a:pt x="2" y="68"/>
                        <a:pt x="2" y="152"/>
                      </a:cubicBezTo>
                      <a:cubicBezTo>
                        <a:pt x="1" y="236"/>
                        <a:pt x="69" y="303"/>
                        <a:pt x="153" y="303"/>
                      </a:cubicBezTo>
                      <a:lnTo>
                        <a:pt x="2845" y="303"/>
                      </a:lnTo>
                      <a:cubicBezTo>
                        <a:pt x="2929" y="303"/>
                        <a:pt x="2997" y="236"/>
                        <a:pt x="2997" y="152"/>
                      </a:cubicBezTo>
                      <a:cubicBezTo>
                        <a:pt x="2997" y="68"/>
                        <a:pt x="2930" y="1"/>
                        <a:pt x="2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472;p31"/>
                <p:cNvSpPr/>
                <p:nvPr/>
              </p:nvSpPr>
              <p:spPr>
                <a:xfrm rot="287303">
                  <a:off x="4595295" y="1616786"/>
                  <a:ext cx="318996" cy="48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9" h="694" extrusionOk="0">
                      <a:moveTo>
                        <a:pt x="347" y="1"/>
                      </a:moveTo>
                      <a:cubicBezTo>
                        <a:pt x="155" y="1"/>
                        <a:pt x="0" y="156"/>
                        <a:pt x="0" y="348"/>
                      </a:cubicBezTo>
                      <a:cubicBezTo>
                        <a:pt x="0" y="539"/>
                        <a:pt x="155" y="694"/>
                        <a:pt x="347" y="694"/>
                      </a:cubicBezTo>
                      <a:lnTo>
                        <a:pt x="4261" y="694"/>
                      </a:lnTo>
                      <a:cubicBezTo>
                        <a:pt x="4453" y="694"/>
                        <a:pt x="4608" y="539"/>
                        <a:pt x="4608" y="348"/>
                      </a:cubicBezTo>
                      <a:cubicBezTo>
                        <a:pt x="4608" y="156"/>
                        <a:pt x="4453" y="1"/>
                        <a:pt x="42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" name="Google Shape;1473;p31"/>
            <p:cNvGrpSpPr/>
            <p:nvPr/>
          </p:nvGrpSpPr>
          <p:grpSpPr>
            <a:xfrm rot="-656704">
              <a:off x="4379745" y="625961"/>
              <a:ext cx="537920" cy="3687781"/>
              <a:chOff x="4482459" y="651729"/>
              <a:chExt cx="475926" cy="3263569"/>
            </a:xfrm>
          </p:grpSpPr>
          <p:sp>
            <p:nvSpPr>
              <p:cNvPr id="22" name="Google Shape;1474;p31"/>
              <p:cNvSpPr/>
              <p:nvPr/>
            </p:nvSpPr>
            <p:spPr>
              <a:xfrm rot="287303">
                <a:off x="4505403" y="2925975"/>
                <a:ext cx="237811" cy="55964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8086" extrusionOk="0">
                    <a:moveTo>
                      <a:pt x="1" y="1"/>
                    </a:moveTo>
                    <a:lnTo>
                      <a:pt x="421" y="8086"/>
                    </a:lnTo>
                    <a:lnTo>
                      <a:pt x="3015" y="8086"/>
                    </a:lnTo>
                    <a:lnTo>
                      <a:pt x="34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475;p31"/>
              <p:cNvSpPr/>
              <p:nvPr/>
            </p:nvSpPr>
            <p:spPr>
              <a:xfrm rot="287303">
                <a:off x="4583331" y="1614612"/>
                <a:ext cx="238088" cy="1314674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18995" extrusionOk="0">
                    <a:moveTo>
                      <a:pt x="1" y="1"/>
                    </a:moveTo>
                    <a:lnTo>
                      <a:pt x="1" y="18995"/>
                    </a:lnTo>
                    <a:lnTo>
                      <a:pt x="3439" y="18995"/>
                    </a:lnTo>
                    <a:lnTo>
                      <a:pt x="343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476;p31"/>
              <p:cNvSpPr/>
              <p:nvPr/>
            </p:nvSpPr>
            <p:spPr>
              <a:xfrm rot="287303">
                <a:off x="4515931" y="2902681"/>
                <a:ext cx="264527" cy="35921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519" extrusionOk="0">
                    <a:moveTo>
                      <a:pt x="254" y="1"/>
                    </a:moveTo>
                    <a:cubicBezTo>
                      <a:pt x="112" y="4"/>
                      <a:pt x="2" y="120"/>
                      <a:pt x="3" y="260"/>
                    </a:cubicBezTo>
                    <a:cubicBezTo>
                      <a:pt x="0" y="400"/>
                      <a:pt x="112" y="516"/>
                      <a:pt x="254" y="519"/>
                    </a:cubicBezTo>
                    <a:lnTo>
                      <a:pt x="3569" y="519"/>
                    </a:lnTo>
                    <a:cubicBezTo>
                      <a:pt x="3711" y="516"/>
                      <a:pt x="3822" y="400"/>
                      <a:pt x="3820" y="260"/>
                    </a:cubicBezTo>
                    <a:cubicBezTo>
                      <a:pt x="3822" y="120"/>
                      <a:pt x="3710" y="4"/>
                      <a:pt x="3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477;p31"/>
              <p:cNvSpPr/>
              <p:nvPr/>
            </p:nvSpPr>
            <p:spPr>
              <a:xfrm rot="287303">
                <a:off x="4662835" y="713068"/>
                <a:ext cx="257813" cy="914908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3219" extrusionOk="0">
                    <a:moveTo>
                      <a:pt x="1863" y="0"/>
                    </a:moveTo>
                    <a:cubicBezTo>
                      <a:pt x="840" y="0"/>
                      <a:pt x="10" y="823"/>
                      <a:pt x="1" y="1845"/>
                    </a:cubicBezTo>
                    <a:lnTo>
                      <a:pt x="1" y="13200"/>
                    </a:lnTo>
                    <a:cubicBezTo>
                      <a:pt x="1" y="13207"/>
                      <a:pt x="1" y="13212"/>
                      <a:pt x="1" y="13219"/>
                    </a:cubicBezTo>
                    <a:lnTo>
                      <a:pt x="3723" y="13219"/>
                    </a:lnTo>
                    <a:cubicBezTo>
                      <a:pt x="3723" y="13214"/>
                      <a:pt x="3725" y="13207"/>
                      <a:pt x="3725" y="13200"/>
                    </a:cubicBezTo>
                    <a:lnTo>
                      <a:pt x="3725" y="1845"/>
                    </a:lnTo>
                    <a:cubicBezTo>
                      <a:pt x="3714" y="823"/>
                      <a:pt x="2884" y="0"/>
                      <a:pt x="18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478;p31"/>
              <p:cNvSpPr/>
              <p:nvPr/>
            </p:nvSpPr>
            <p:spPr>
              <a:xfrm rot="287303">
                <a:off x="4756519" y="654220"/>
                <a:ext cx="94751" cy="838637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2117" extrusionOk="0">
                    <a:moveTo>
                      <a:pt x="685" y="1"/>
                    </a:moveTo>
                    <a:cubicBezTo>
                      <a:pt x="308" y="1"/>
                      <a:pt x="1" y="306"/>
                      <a:pt x="1" y="684"/>
                    </a:cubicBezTo>
                    <a:lnTo>
                      <a:pt x="1" y="11433"/>
                    </a:lnTo>
                    <a:cubicBezTo>
                      <a:pt x="1" y="11811"/>
                      <a:pt x="308" y="12117"/>
                      <a:pt x="685" y="12117"/>
                    </a:cubicBezTo>
                    <a:cubicBezTo>
                      <a:pt x="1063" y="12117"/>
                      <a:pt x="1369" y="11811"/>
                      <a:pt x="1369" y="11433"/>
                    </a:cubicBezTo>
                    <a:lnTo>
                      <a:pt x="1369" y="684"/>
                    </a:lnTo>
                    <a:cubicBezTo>
                      <a:pt x="1369" y="306"/>
                      <a:pt x="1063" y="1"/>
                      <a:pt x="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479;p31"/>
              <p:cNvSpPr/>
              <p:nvPr/>
            </p:nvSpPr>
            <p:spPr>
              <a:xfrm rot="287303">
                <a:off x="4595295" y="1616786"/>
                <a:ext cx="318996" cy="4803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694" extrusionOk="0">
                    <a:moveTo>
                      <a:pt x="347" y="1"/>
                    </a:moveTo>
                    <a:cubicBezTo>
                      <a:pt x="155" y="1"/>
                      <a:pt x="0" y="156"/>
                      <a:pt x="0" y="348"/>
                    </a:cubicBezTo>
                    <a:cubicBezTo>
                      <a:pt x="0" y="539"/>
                      <a:pt x="155" y="694"/>
                      <a:pt x="347" y="694"/>
                    </a:cubicBezTo>
                    <a:lnTo>
                      <a:pt x="4261" y="694"/>
                    </a:lnTo>
                    <a:cubicBezTo>
                      <a:pt x="4453" y="694"/>
                      <a:pt x="4608" y="539"/>
                      <a:pt x="4608" y="348"/>
                    </a:cubicBezTo>
                    <a:cubicBezTo>
                      <a:pt x="4608" y="156"/>
                      <a:pt x="4453" y="1"/>
                      <a:pt x="4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480;p31"/>
              <p:cNvSpPr/>
              <p:nvPr/>
            </p:nvSpPr>
            <p:spPr>
              <a:xfrm rot="287303">
                <a:off x="4503526" y="3521959"/>
                <a:ext cx="154065" cy="387585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5600" extrusionOk="0">
                    <a:moveTo>
                      <a:pt x="1" y="0"/>
                    </a:moveTo>
                    <a:lnTo>
                      <a:pt x="1" y="2910"/>
                    </a:lnTo>
                    <a:lnTo>
                      <a:pt x="1123" y="5600"/>
                    </a:lnTo>
                    <a:lnTo>
                      <a:pt x="2226" y="2910"/>
                    </a:lnTo>
                    <a:lnTo>
                      <a:pt x="22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481;p31"/>
              <p:cNvSpPr/>
              <p:nvPr/>
            </p:nvSpPr>
            <p:spPr>
              <a:xfrm rot="287303">
                <a:off x="4549714" y="3695609"/>
                <a:ext cx="44295" cy="21649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128" extrusionOk="0">
                    <a:moveTo>
                      <a:pt x="349" y="0"/>
                    </a:moveTo>
                    <a:cubicBezTo>
                      <a:pt x="297" y="0"/>
                      <a:pt x="244" y="14"/>
                      <a:pt x="194" y="46"/>
                    </a:cubicBezTo>
                    <a:cubicBezTo>
                      <a:pt x="1" y="168"/>
                      <a:pt x="20" y="455"/>
                      <a:pt x="226" y="553"/>
                    </a:cubicBezTo>
                    <a:lnTo>
                      <a:pt x="226" y="3128"/>
                    </a:lnTo>
                    <a:lnTo>
                      <a:pt x="472" y="3128"/>
                    </a:lnTo>
                    <a:lnTo>
                      <a:pt x="472" y="553"/>
                    </a:lnTo>
                    <a:cubicBezTo>
                      <a:pt x="574" y="506"/>
                      <a:pt x="639" y="405"/>
                      <a:pt x="639" y="293"/>
                    </a:cubicBezTo>
                    <a:cubicBezTo>
                      <a:pt x="640" y="121"/>
                      <a:pt x="500" y="0"/>
                      <a:pt x="3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482;p31"/>
              <p:cNvSpPr/>
              <p:nvPr/>
            </p:nvSpPr>
            <p:spPr>
              <a:xfrm rot="287303">
                <a:off x="4506499" y="3501682"/>
                <a:ext cx="181473" cy="28308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09" extrusionOk="0">
                    <a:moveTo>
                      <a:pt x="205" y="0"/>
                    </a:moveTo>
                    <a:cubicBezTo>
                      <a:pt x="93" y="0"/>
                      <a:pt x="2" y="91"/>
                      <a:pt x="2" y="205"/>
                    </a:cubicBezTo>
                    <a:cubicBezTo>
                      <a:pt x="1" y="317"/>
                      <a:pt x="93" y="409"/>
                      <a:pt x="205" y="409"/>
                    </a:cubicBezTo>
                    <a:lnTo>
                      <a:pt x="2418" y="409"/>
                    </a:lnTo>
                    <a:cubicBezTo>
                      <a:pt x="2530" y="409"/>
                      <a:pt x="2621" y="317"/>
                      <a:pt x="2621" y="205"/>
                    </a:cubicBezTo>
                    <a:cubicBezTo>
                      <a:pt x="2621" y="91"/>
                      <a:pt x="2530" y="0"/>
                      <a:pt x="2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483;p31"/>
              <p:cNvSpPr/>
              <p:nvPr/>
            </p:nvSpPr>
            <p:spPr>
              <a:xfrm rot="287303">
                <a:off x="4496341" y="3484545"/>
                <a:ext cx="207496" cy="20971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303" extrusionOk="0">
                    <a:moveTo>
                      <a:pt x="2848" y="1"/>
                    </a:moveTo>
                    <a:cubicBezTo>
                      <a:pt x="2847" y="1"/>
                      <a:pt x="2846" y="1"/>
                      <a:pt x="2845" y="1"/>
                    </a:cubicBezTo>
                    <a:lnTo>
                      <a:pt x="153" y="1"/>
                    </a:lnTo>
                    <a:cubicBezTo>
                      <a:pt x="69" y="1"/>
                      <a:pt x="2" y="68"/>
                      <a:pt x="2" y="152"/>
                    </a:cubicBezTo>
                    <a:cubicBezTo>
                      <a:pt x="1" y="236"/>
                      <a:pt x="69" y="303"/>
                      <a:pt x="153" y="303"/>
                    </a:cubicBezTo>
                    <a:lnTo>
                      <a:pt x="2845" y="303"/>
                    </a:lnTo>
                    <a:cubicBezTo>
                      <a:pt x="2929" y="303"/>
                      <a:pt x="2997" y="236"/>
                      <a:pt x="2997" y="152"/>
                    </a:cubicBezTo>
                    <a:cubicBezTo>
                      <a:pt x="2997" y="68"/>
                      <a:pt x="2930" y="1"/>
                      <a:pt x="2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" name="Google Shape;1458;p31"/>
          <p:cNvGrpSpPr/>
          <p:nvPr/>
        </p:nvGrpSpPr>
        <p:grpSpPr>
          <a:xfrm rot="17007553">
            <a:off x="1234763" y="2781630"/>
            <a:ext cx="1229032" cy="3722769"/>
            <a:chOff x="4034094" y="608483"/>
            <a:chExt cx="1229022" cy="3722737"/>
          </a:xfrm>
        </p:grpSpPr>
        <p:grpSp>
          <p:nvGrpSpPr>
            <p:cNvPr id="48" name="Google Shape;1459;p31"/>
            <p:cNvGrpSpPr/>
            <p:nvPr/>
          </p:nvGrpSpPr>
          <p:grpSpPr>
            <a:xfrm rot="-656623">
              <a:off x="4379494" y="626104"/>
              <a:ext cx="537898" cy="3687612"/>
              <a:chOff x="4482610" y="651746"/>
              <a:chExt cx="486967" cy="3339283"/>
            </a:xfrm>
          </p:grpSpPr>
          <p:sp>
            <p:nvSpPr>
              <p:cNvPr id="60" name="Google Shape;1460;p31"/>
              <p:cNvSpPr/>
              <p:nvPr/>
            </p:nvSpPr>
            <p:spPr>
              <a:xfrm rot="287303">
                <a:off x="4792421" y="758998"/>
                <a:ext cx="22494" cy="634532"/>
              </a:xfrm>
              <a:custGeom>
                <a:avLst/>
                <a:gdLst/>
                <a:ahLst/>
                <a:cxnLst/>
                <a:rect l="l" t="t" r="r" b="b"/>
                <a:pathLst>
                  <a:path w="325" h="9168" extrusionOk="0">
                    <a:moveTo>
                      <a:pt x="162" y="0"/>
                    </a:moveTo>
                    <a:cubicBezTo>
                      <a:pt x="73" y="0"/>
                      <a:pt x="0" y="66"/>
                      <a:pt x="0" y="147"/>
                    </a:cubicBezTo>
                    <a:lnTo>
                      <a:pt x="0" y="9022"/>
                    </a:lnTo>
                    <a:cubicBezTo>
                      <a:pt x="0" y="9102"/>
                      <a:pt x="73" y="9168"/>
                      <a:pt x="162" y="9168"/>
                    </a:cubicBezTo>
                    <a:cubicBezTo>
                      <a:pt x="251" y="9168"/>
                      <a:pt x="325" y="9102"/>
                      <a:pt x="325" y="9022"/>
                    </a:cubicBezTo>
                    <a:lnTo>
                      <a:pt x="325" y="147"/>
                    </a:lnTo>
                    <a:cubicBezTo>
                      <a:pt x="325" y="66"/>
                      <a:pt x="251" y="0"/>
                      <a:pt x="1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61;p31"/>
              <p:cNvSpPr/>
              <p:nvPr/>
            </p:nvSpPr>
            <p:spPr>
              <a:xfrm rot="287303">
                <a:off x="4813242" y="698034"/>
                <a:ext cx="36336" cy="3107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49" extrusionOk="0">
                    <a:moveTo>
                      <a:pt x="300" y="1"/>
                    </a:moveTo>
                    <a:cubicBezTo>
                      <a:pt x="101" y="1"/>
                      <a:pt x="1" y="242"/>
                      <a:pt x="142" y="383"/>
                    </a:cubicBezTo>
                    <a:cubicBezTo>
                      <a:pt x="188" y="428"/>
                      <a:pt x="244" y="449"/>
                      <a:pt x="299" y="449"/>
                    </a:cubicBezTo>
                    <a:cubicBezTo>
                      <a:pt x="414" y="449"/>
                      <a:pt x="524" y="360"/>
                      <a:pt x="524" y="225"/>
                    </a:cubicBezTo>
                    <a:cubicBezTo>
                      <a:pt x="524" y="101"/>
                      <a:pt x="424" y="1"/>
                      <a:pt x="3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" name="Google Shape;1462;p31"/>
              <p:cNvGrpSpPr/>
              <p:nvPr/>
            </p:nvGrpSpPr>
            <p:grpSpPr>
              <a:xfrm>
                <a:off x="4482610" y="651746"/>
                <a:ext cx="486967" cy="3339283"/>
                <a:chOff x="4482459" y="651729"/>
                <a:chExt cx="475926" cy="3263569"/>
              </a:xfrm>
            </p:grpSpPr>
            <p:sp>
              <p:nvSpPr>
                <p:cNvPr id="63" name="Google Shape;1463;p31"/>
                <p:cNvSpPr/>
                <p:nvPr/>
              </p:nvSpPr>
              <p:spPr>
                <a:xfrm rot="287303">
                  <a:off x="4505403" y="2925975"/>
                  <a:ext cx="237811" cy="559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" h="8086" extrusionOk="0">
                      <a:moveTo>
                        <a:pt x="1" y="1"/>
                      </a:moveTo>
                      <a:lnTo>
                        <a:pt x="421" y="8086"/>
                      </a:lnTo>
                      <a:lnTo>
                        <a:pt x="3015" y="8086"/>
                      </a:lnTo>
                      <a:lnTo>
                        <a:pt x="343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464;p31"/>
                <p:cNvSpPr/>
                <p:nvPr/>
              </p:nvSpPr>
              <p:spPr>
                <a:xfrm rot="287303">
                  <a:off x="4583331" y="1614612"/>
                  <a:ext cx="238088" cy="1314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" h="18995" extrusionOk="0">
                      <a:moveTo>
                        <a:pt x="1" y="1"/>
                      </a:moveTo>
                      <a:lnTo>
                        <a:pt x="1" y="18995"/>
                      </a:lnTo>
                      <a:lnTo>
                        <a:pt x="3439" y="18995"/>
                      </a:lnTo>
                      <a:lnTo>
                        <a:pt x="343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1465;p31"/>
                <p:cNvSpPr/>
                <p:nvPr/>
              </p:nvSpPr>
              <p:spPr>
                <a:xfrm rot="287303">
                  <a:off x="4515931" y="2902681"/>
                  <a:ext cx="264527" cy="35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2" h="519" extrusionOk="0">
                      <a:moveTo>
                        <a:pt x="254" y="1"/>
                      </a:moveTo>
                      <a:cubicBezTo>
                        <a:pt x="112" y="4"/>
                        <a:pt x="2" y="120"/>
                        <a:pt x="3" y="260"/>
                      </a:cubicBezTo>
                      <a:cubicBezTo>
                        <a:pt x="0" y="400"/>
                        <a:pt x="112" y="516"/>
                        <a:pt x="254" y="519"/>
                      </a:cubicBezTo>
                      <a:lnTo>
                        <a:pt x="3569" y="519"/>
                      </a:lnTo>
                      <a:cubicBezTo>
                        <a:pt x="3711" y="516"/>
                        <a:pt x="3822" y="400"/>
                        <a:pt x="3820" y="260"/>
                      </a:cubicBezTo>
                      <a:cubicBezTo>
                        <a:pt x="3822" y="120"/>
                        <a:pt x="3710" y="4"/>
                        <a:pt x="35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466;p31"/>
                <p:cNvSpPr/>
                <p:nvPr/>
              </p:nvSpPr>
              <p:spPr>
                <a:xfrm rot="287303">
                  <a:off x="4662835" y="713068"/>
                  <a:ext cx="257813" cy="914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5" h="13219" extrusionOk="0">
                      <a:moveTo>
                        <a:pt x="1863" y="0"/>
                      </a:moveTo>
                      <a:cubicBezTo>
                        <a:pt x="840" y="0"/>
                        <a:pt x="10" y="823"/>
                        <a:pt x="1" y="1845"/>
                      </a:cubicBezTo>
                      <a:lnTo>
                        <a:pt x="1" y="13200"/>
                      </a:lnTo>
                      <a:cubicBezTo>
                        <a:pt x="1" y="13207"/>
                        <a:pt x="1" y="13212"/>
                        <a:pt x="1" y="13219"/>
                      </a:cubicBezTo>
                      <a:lnTo>
                        <a:pt x="3723" y="13219"/>
                      </a:lnTo>
                      <a:cubicBezTo>
                        <a:pt x="3723" y="13214"/>
                        <a:pt x="3725" y="13207"/>
                        <a:pt x="3725" y="13200"/>
                      </a:cubicBezTo>
                      <a:lnTo>
                        <a:pt x="3725" y="1845"/>
                      </a:lnTo>
                      <a:cubicBezTo>
                        <a:pt x="3714" y="823"/>
                        <a:pt x="2884" y="0"/>
                        <a:pt x="186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1467;p31"/>
                <p:cNvSpPr/>
                <p:nvPr/>
              </p:nvSpPr>
              <p:spPr>
                <a:xfrm rot="287303">
                  <a:off x="4756519" y="654220"/>
                  <a:ext cx="94751" cy="83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2117" extrusionOk="0">
                      <a:moveTo>
                        <a:pt x="685" y="1"/>
                      </a:moveTo>
                      <a:cubicBezTo>
                        <a:pt x="308" y="1"/>
                        <a:pt x="1" y="306"/>
                        <a:pt x="1" y="684"/>
                      </a:cubicBezTo>
                      <a:lnTo>
                        <a:pt x="1" y="11433"/>
                      </a:lnTo>
                      <a:cubicBezTo>
                        <a:pt x="1" y="11811"/>
                        <a:pt x="308" y="12117"/>
                        <a:pt x="685" y="12117"/>
                      </a:cubicBezTo>
                      <a:cubicBezTo>
                        <a:pt x="1063" y="12117"/>
                        <a:pt x="1369" y="11811"/>
                        <a:pt x="1369" y="11433"/>
                      </a:cubicBezTo>
                      <a:lnTo>
                        <a:pt x="1369" y="684"/>
                      </a:lnTo>
                      <a:cubicBezTo>
                        <a:pt x="1369" y="306"/>
                        <a:pt x="1063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468;p31"/>
                <p:cNvSpPr/>
                <p:nvPr/>
              </p:nvSpPr>
              <p:spPr>
                <a:xfrm rot="287303">
                  <a:off x="4503526" y="3521959"/>
                  <a:ext cx="154065" cy="387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" h="5600" extrusionOk="0">
                      <a:moveTo>
                        <a:pt x="1" y="0"/>
                      </a:moveTo>
                      <a:lnTo>
                        <a:pt x="1" y="2910"/>
                      </a:lnTo>
                      <a:lnTo>
                        <a:pt x="1123" y="5600"/>
                      </a:lnTo>
                      <a:lnTo>
                        <a:pt x="2226" y="2910"/>
                      </a:lnTo>
                      <a:lnTo>
                        <a:pt x="222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469;p31"/>
                <p:cNvSpPr/>
                <p:nvPr/>
              </p:nvSpPr>
              <p:spPr>
                <a:xfrm rot="287303">
                  <a:off x="4549714" y="3695609"/>
                  <a:ext cx="44295" cy="216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3128" extrusionOk="0">
                      <a:moveTo>
                        <a:pt x="349" y="0"/>
                      </a:moveTo>
                      <a:cubicBezTo>
                        <a:pt x="297" y="0"/>
                        <a:pt x="244" y="14"/>
                        <a:pt x="194" y="46"/>
                      </a:cubicBezTo>
                      <a:cubicBezTo>
                        <a:pt x="1" y="168"/>
                        <a:pt x="20" y="455"/>
                        <a:pt x="226" y="553"/>
                      </a:cubicBezTo>
                      <a:lnTo>
                        <a:pt x="226" y="3128"/>
                      </a:lnTo>
                      <a:lnTo>
                        <a:pt x="472" y="3128"/>
                      </a:lnTo>
                      <a:lnTo>
                        <a:pt x="472" y="553"/>
                      </a:lnTo>
                      <a:cubicBezTo>
                        <a:pt x="574" y="506"/>
                        <a:pt x="639" y="405"/>
                        <a:pt x="639" y="293"/>
                      </a:cubicBezTo>
                      <a:cubicBezTo>
                        <a:pt x="640" y="121"/>
                        <a:pt x="500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470;p31"/>
                <p:cNvSpPr/>
                <p:nvPr/>
              </p:nvSpPr>
              <p:spPr>
                <a:xfrm rot="287303">
                  <a:off x="4506499" y="3501682"/>
                  <a:ext cx="181473" cy="28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" h="409" extrusionOk="0">
                      <a:moveTo>
                        <a:pt x="205" y="0"/>
                      </a:moveTo>
                      <a:cubicBezTo>
                        <a:pt x="93" y="0"/>
                        <a:pt x="2" y="91"/>
                        <a:pt x="2" y="205"/>
                      </a:cubicBezTo>
                      <a:cubicBezTo>
                        <a:pt x="1" y="317"/>
                        <a:pt x="93" y="409"/>
                        <a:pt x="205" y="409"/>
                      </a:cubicBezTo>
                      <a:lnTo>
                        <a:pt x="2418" y="409"/>
                      </a:lnTo>
                      <a:cubicBezTo>
                        <a:pt x="2530" y="409"/>
                        <a:pt x="2621" y="317"/>
                        <a:pt x="2621" y="205"/>
                      </a:cubicBezTo>
                      <a:cubicBezTo>
                        <a:pt x="2621" y="91"/>
                        <a:pt x="2530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471;p31"/>
                <p:cNvSpPr/>
                <p:nvPr/>
              </p:nvSpPr>
              <p:spPr>
                <a:xfrm rot="287303">
                  <a:off x="4496341" y="3484545"/>
                  <a:ext cx="207496" cy="20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8" h="303" extrusionOk="0">
                      <a:moveTo>
                        <a:pt x="2848" y="1"/>
                      </a:moveTo>
                      <a:cubicBezTo>
                        <a:pt x="2847" y="1"/>
                        <a:pt x="2846" y="1"/>
                        <a:pt x="2845" y="1"/>
                      </a:cubicBezTo>
                      <a:lnTo>
                        <a:pt x="153" y="1"/>
                      </a:lnTo>
                      <a:cubicBezTo>
                        <a:pt x="69" y="1"/>
                        <a:pt x="2" y="68"/>
                        <a:pt x="2" y="152"/>
                      </a:cubicBezTo>
                      <a:cubicBezTo>
                        <a:pt x="1" y="236"/>
                        <a:pt x="69" y="303"/>
                        <a:pt x="153" y="303"/>
                      </a:cubicBezTo>
                      <a:lnTo>
                        <a:pt x="2845" y="303"/>
                      </a:lnTo>
                      <a:cubicBezTo>
                        <a:pt x="2929" y="303"/>
                        <a:pt x="2997" y="236"/>
                        <a:pt x="2997" y="152"/>
                      </a:cubicBezTo>
                      <a:cubicBezTo>
                        <a:pt x="2997" y="68"/>
                        <a:pt x="2930" y="1"/>
                        <a:pt x="2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472;p31"/>
                <p:cNvSpPr/>
                <p:nvPr/>
              </p:nvSpPr>
              <p:spPr>
                <a:xfrm rot="287303">
                  <a:off x="4595295" y="1616786"/>
                  <a:ext cx="318996" cy="48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9" h="694" extrusionOk="0">
                      <a:moveTo>
                        <a:pt x="347" y="1"/>
                      </a:moveTo>
                      <a:cubicBezTo>
                        <a:pt x="155" y="1"/>
                        <a:pt x="0" y="156"/>
                        <a:pt x="0" y="348"/>
                      </a:cubicBezTo>
                      <a:cubicBezTo>
                        <a:pt x="0" y="539"/>
                        <a:pt x="155" y="694"/>
                        <a:pt x="347" y="694"/>
                      </a:cubicBezTo>
                      <a:lnTo>
                        <a:pt x="4261" y="694"/>
                      </a:lnTo>
                      <a:cubicBezTo>
                        <a:pt x="4453" y="694"/>
                        <a:pt x="4608" y="539"/>
                        <a:pt x="4608" y="348"/>
                      </a:cubicBezTo>
                      <a:cubicBezTo>
                        <a:pt x="4608" y="156"/>
                        <a:pt x="4453" y="1"/>
                        <a:pt x="42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44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9" name="Google Shape;1473;p31"/>
            <p:cNvGrpSpPr/>
            <p:nvPr/>
          </p:nvGrpSpPr>
          <p:grpSpPr>
            <a:xfrm rot="-656704">
              <a:off x="4379745" y="625961"/>
              <a:ext cx="537920" cy="3687781"/>
              <a:chOff x="4482459" y="651729"/>
              <a:chExt cx="475926" cy="3263569"/>
            </a:xfrm>
          </p:grpSpPr>
          <p:sp>
            <p:nvSpPr>
              <p:cNvPr id="50" name="Google Shape;1474;p31"/>
              <p:cNvSpPr/>
              <p:nvPr/>
            </p:nvSpPr>
            <p:spPr>
              <a:xfrm rot="287303">
                <a:off x="4505403" y="2925975"/>
                <a:ext cx="237811" cy="55964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8086" extrusionOk="0">
                    <a:moveTo>
                      <a:pt x="1" y="1"/>
                    </a:moveTo>
                    <a:lnTo>
                      <a:pt x="421" y="8086"/>
                    </a:lnTo>
                    <a:lnTo>
                      <a:pt x="3015" y="8086"/>
                    </a:lnTo>
                    <a:lnTo>
                      <a:pt x="34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75;p31"/>
              <p:cNvSpPr/>
              <p:nvPr/>
            </p:nvSpPr>
            <p:spPr>
              <a:xfrm rot="287303">
                <a:off x="4583331" y="1614612"/>
                <a:ext cx="238088" cy="1314674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18995" extrusionOk="0">
                    <a:moveTo>
                      <a:pt x="1" y="1"/>
                    </a:moveTo>
                    <a:lnTo>
                      <a:pt x="1" y="18995"/>
                    </a:lnTo>
                    <a:lnTo>
                      <a:pt x="3439" y="18995"/>
                    </a:lnTo>
                    <a:lnTo>
                      <a:pt x="343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76;p31"/>
              <p:cNvSpPr/>
              <p:nvPr/>
            </p:nvSpPr>
            <p:spPr>
              <a:xfrm rot="287303">
                <a:off x="4515931" y="2902681"/>
                <a:ext cx="264527" cy="35921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519" extrusionOk="0">
                    <a:moveTo>
                      <a:pt x="254" y="1"/>
                    </a:moveTo>
                    <a:cubicBezTo>
                      <a:pt x="112" y="4"/>
                      <a:pt x="2" y="120"/>
                      <a:pt x="3" y="260"/>
                    </a:cubicBezTo>
                    <a:cubicBezTo>
                      <a:pt x="0" y="400"/>
                      <a:pt x="112" y="516"/>
                      <a:pt x="254" y="519"/>
                    </a:cubicBezTo>
                    <a:lnTo>
                      <a:pt x="3569" y="519"/>
                    </a:lnTo>
                    <a:cubicBezTo>
                      <a:pt x="3711" y="516"/>
                      <a:pt x="3822" y="400"/>
                      <a:pt x="3820" y="260"/>
                    </a:cubicBezTo>
                    <a:cubicBezTo>
                      <a:pt x="3822" y="120"/>
                      <a:pt x="3710" y="4"/>
                      <a:pt x="3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77;p31"/>
              <p:cNvSpPr/>
              <p:nvPr/>
            </p:nvSpPr>
            <p:spPr>
              <a:xfrm rot="287303">
                <a:off x="4662835" y="713068"/>
                <a:ext cx="257813" cy="914908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3219" extrusionOk="0">
                    <a:moveTo>
                      <a:pt x="1863" y="0"/>
                    </a:moveTo>
                    <a:cubicBezTo>
                      <a:pt x="840" y="0"/>
                      <a:pt x="10" y="823"/>
                      <a:pt x="1" y="1845"/>
                    </a:cubicBezTo>
                    <a:lnTo>
                      <a:pt x="1" y="13200"/>
                    </a:lnTo>
                    <a:cubicBezTo>
                      <a:pt x="1" y="13207"/>
                      <a:pt x="1" y="13212"/>
                      <a:pt x="1" y="13219"/>
                    </a:cubicBezTo>
                    <a:lnTo>
                      <a:pt x="3723" y="13219"/>
                    </a:lnTo>
                    <a:cubicBezTo>
                      <a:pt x="3723" y="13214"/>
                      <a:pt x="3725" y="13207"/>
                      <a:pt x="3725" y="13200"/>
                    </a:cubicBezTo>
                    <a:lnTo>
                      <a:pt x="3725" y="1845"/>
                    </a:lnTo>
                    <a:cubicBezTo>
                      <a:pt x="3714" y="823"/>
                      <a:pt x="2884" y="0"/>
                      <a:pt x="18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478;p31"/>
              <p:cNvSpPr/>
              <p:nvPr/>
            </p:nvSpPr>
            <p:spPr>
              <a:xfrm rot="287303">
                <a:off x="4756519" y="654220"/>
                <a:ext cx="94751" cy="838637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2117" extrusionOk="0">
                    <a:moveTo>
                      <a:pt x="685" y="1"/>
                    </a:moveTo>
                    <a:cubicBezTo>
                      <a:pt x="308" y="1"/>
                      <a:pt x="1" y="306"/>
                      <a:pt x="1" y="684"/>
                    </a:cubicBezTo>
                    <a:lnTo>
                      <a:pt x="1" y="11433"/>
                    </a:lnTo>
                    <a:cubicBezTo>
                      <a:pt x="1" y="11811"/>
                      <a:pt x="308" y="12117"/>
                      <a:pt x="685" y="12117"/>
                    </a:cubicBezTo>
                    <a:cubicBezTo>
                      <a:pt x="1063" y="12117"/>
                      <a:pt x="1369" y="11811"/>
                      <a:pt x="1369" y="11433"/>
                    </a:cubicBezTo>
                    <a:lnTo>
                      <a:pt x="1369" y="684"/>
                    </a:lnTo>
                    <a:cubicBezTo>
                      <a:pt x="1369" y="306"/>
                      <a:pt x="1063" y="1"/>
                      <a:pt x="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479;p31"/>
              <p:cNvSpPr/>
              <p:nvPr/>
            </p:nvSpPr>
            <p:spPr>
              <a:xfrm rot="287303">
                <a:off x="4595295" y="1616786"/>
                <a:ext cx="318996" cy="4803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694" extrusionOk="0">
                    <a:moveTo>
                      <a:pt x="347" y="1"/>
                    </a:moveTo>
                    <a:cubicBezTo>
                      <a:pt x="155" y="1"/>
                      <a:pt x="0" y="156"/>
                      <a:pt x="0" y="348"/>
                    </a:cubicBezTo>
                    <a:cubicBezTo>
                      <a:pt x="0" y="539"/>
                      <a:pt x="155" y="694"/>
                      <a:pt x="347" y="694"/>
                    </a:cubicBezTo>
                    <a:lnTo>
                      <a:pt x="4261" y="694"/>
                    </a:lnTo>
                    <a:cubicBezTo>
                      <a:pt x="4453" y="694"/>
                      <a:pt x="4608" y="539"/>
                      <a:pt x="4608" y="348"/>
                    </a:cubicBezTo>
                    <a:cubicBezTo>
                      <a:pt x="4608" y="156"/>
                      <a:pt x="4453" y="1"/>
                      <a:pt x="4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480;p31"/>
              <p:cNvSpPr/>
              <p:nvPr/>
            </p:nvSpPr>
            <p:spPr>
              <a:xfrm rot="287303">
                <a:off x="4503526" y="3521959"/>
                <a:ext cx="154065" cy="387585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5600" extrusionOk="0">
                    <a:moveTo>
                      <a:pt x="1" y="0"/>
                    </a:moveTo>
                    <a:lnTo>
                      <a:pt x="1" y="2910"/>
                    </a:lnTo>
                    <a:lnTo>
                      <a:pt x="1123" y="5600"/>
                    </a:lnTo>
                    <a:lnTo>
                      <a:pt x="2226" y="2910"/>
                    </a:lnTo>
                    <a:lnTo>
                      <a:pt x="22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481;p31"/>
              <p:cNvSpPr/>
              <p:nvPr/>
            </p:nvSpPr>
            <p:spPr>
              <a:xfrm rot="287303">
                <a:off x="4549714" y="3695609"/>
                <a:ext cx="44295" cy="21649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128" extrusionOk="0">
                    <a:moveTo>
                      <a:pt x="349" y="0"/>
                    </a:moveTo>
                    <a:cubicBezTo>
                      <a:pt x="297" y="0"/>
                      <a:pt x="244" y="14"/>
                      <a:pt x="194" y="46"/>
                    </a:cubicBezTo>
                    <a:cubicBezTo>
                      <a:pt x="1" y="168"/>
                      <a:pt x="20" y="455"/>
                      <a:pt x="226" y="553"/>
                    </a:cubicBezTo>
                    <a:lnTo>
                      <a:pt x="226" y="3128"/>
                    </a:lnTo>
                    <a:lnTo>
                      <a:pt x="472" y="3128"/>
                    </a:lnTo>
                    <a:lnTo>
                      <a:pt x="472" y="553"/>
                    </a:lnTo>
                    <a:cubicBezTo>
                      <a:pt x="574" y="506"/>
                      <a:pt x="639" y="405"/>
                      <a:pt x="639" y="293"/>
                    </a:cubicBezTo>
                    <a:cubicBezTo>
                      <a:pt x="640" y="121"/>
                      <a:pt x="500" y="0"/>
                      <a:pt x="3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82;p31"/>
              <p:cNvSpPr/>
              <p:nvPr/>
            </p:nvSpPr>
            <p:spPr>
              <a:xfrm rot="287303">
                <a:off x="4506499" y="3501682"/>
                <a:ext cx="181473" cy="28308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09" extrusionOk="0">
                    <a:moveTo>
                      <a:pt x="205" y="0"/>
                    </a:moveTo>
                    <a:cubicBezTo>
                      <a:pt x="93" y="0"/>
                      <a:pt x="2" y="91"/>
                      <a:pt x="2" y="205"/>
                    </a:cubicBezTo>
                    <a:cubicBezTo>
                      <a:pt x="1" y="317"/>
                      <a:pt x="93" y="409"/>
                      <a:pt x="205" y="409"/>
                    </a:cubicBezTo>
                    <a:lnTo>
                      <a:pt x="2418" y="409"/>
                    </a:lnTo>
                    <a:cubicBezTo>
                      <a:pt x="2530" y="409"/>
                      <a:pt x="2621" y="317"/>
                      <a:pt x="2621" y="205"/>
                    </a:cubicBezTo>
                    <a:cubicBezTo>
                      <a:pt x="2621" y="91"/>
                      <a:pt x="2530" y="0"/>
                      <a:pt x="2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83;p31"/>
              <p:cNvSpPr/>
              <p:nvPr/>
            </p:nvSpPr>
            <p:spPr>
              <a:xfrm rot="287303">
                <a:off x="4496341" y="3484545"/>
                <a:ext cx="207496" cy="20971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303" extrusionOk="0">
                    <a:moveTo>
                      <a:pt x="2848" y="1"/>
                    </a:moveTo>
                    <a:cubicBezTo>
                      <a:pt x="2847" y="1"/>
                      <a:pt x="2846" y="1"/>
                      <a:pt x="2845" y="1"/>
                    </a:cubicBezTo>
                    <a:lnTo>
                      <a:pt x="153" y="1"/>
                    </a:lnTo>
                    <a:cubicBezTo>
                      <a:pt x="69" y="1"/>
                      <a:pt x="2" y="68"/>
                      <a:pt x="2" y="152"/>
                    </a:cubicBezTo>
                    <a:cubicBezTo>
                      <a:pt x="1" y="236"/>
                      <a:pt x="69" y="303"/>
                      <a:pt x="153" y="303"/>
                    </a:cubicBezTo>
                    <a:lnTo>
                      <a:pt x="2845" y="303"/>
                    </a:lnTo>
                    <a:cubicBezTo>
                      <a:pt x="2929" y="303"/>
                      <a:pt x="2997" y="236"/>
                      <a:pt x="2997" y="152"/>
                    </a:cubicBezTo>
                    <a:cubicBezTo>
                      <a:pt x="2997" y="68"/>
                      <a:pt x="2930" y="1"/>
                      <a:pt x="2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" name="Google Shape;1622;p43"/>
          <p:cNvGrpSpPr/>
          <p:nvPr/>
        </p:nvGrpSpPr>
        <p:grpSpPr>
          <a:xfrm>
            <a:off x="253137" y="3080732"/>
            <a:ext cx="1857653" cy="1315061"/>
            <a:chOff x="4542908" y="3383009"/>
            <a:chExt cx="1857653" cy="1315061"/>
          </a:xfrm>
        </p:grpSpPr>
        <p:grpSp>
          <p:nvGrpSpPr>
            <p:cNvPr id="74" name="Google Shape;1623;p43"/>
            <p:cNvGrpSpPr/>
            <p:nvPr/>
          </p:nvGrpSpPr>
          <p:grpSpPr>
            <a:xfrm>
              <a:off x="4542908" y="3468910"/>
              <a:ext cx="1806261" cy="988144"/>
              <a:chOff x="4542908" y="3468910"/>
              <a:chExt cx="1806261" cy="988144"/>
            </a:xfrm>
          </p:grpSpPr>
          <p:sp>
            <p:nvSpPr>
              <p:cNvPr id="85" name="Google Shape;1624;p43"/>
              <p:cNvSpPr/>
              <p:nvPr/>
            </p:nvSpPr>
            <p:spPr>
              <a:xfrm>
                <a:off x="4542908" y="3468910"/>
                <a:ext cx="1222446" cy="818030"/>
              </a:xfrm>
              <a:custGeom>
                <a:avLst/>
                <a:gdLst/>
                <a:ahLst/>
                <a:cxnLst/>
                <a:rect l="l" t="t" r="r" b="b"/>
                <a:pathLst>
                  <a:path w="13984" h="9358" extrusionOk="0">
                    <a:moveTo>
                      <a:pt x="5794" y="1"/>
                    </a:moveTo>
                    <a:cubicBezTo>
                      <a:pt x="5149" y="1"/>
                      <a:pt x="4626" y="523"/>
                      <a:pt x="4626" y="1171"/>
                    </a:cubicBezTo>
                    <a:lnTo>
                      <a:pt x="4626" y="2602"/>
                    </a:lnTo>
                    <a:cubicBezTo>
                      <a:pt x="4626" y="2963"/>
                      <a:pt x="4333" y="3256"/>
                      <a:pt x="3972" y="3256"/>
                    </a:cubicBezTo>
                    <a:cubicBezTo>
                      <a:pt x="3816" y="3256"/>
                      <a:pt x="3665" y="3200"/>
                      <a:pt x="3547" y="3098"/>
                    </a:cubicBezTo>
                    <a:cubicBezTo>
                      <a:pt x="3179" y="2778"/>
                      <a:pt x="2696" y="2582"/>
                      <a:pt x="2170" y="2582"/>
                    </a:cubicBezTo>
                    <a:cubicBezTo>
                      <a:pt x="969" y="2582"/>
                      <a:pt x="0" y="3597"/>
                      <a:pt x="78" y="4819"/>
                    </a:cubicBezTo>
                    <a:cubicBezTo>
                      <a:pt x="145" y="5875"/>
                      <a:pt x="1016" y="6726"/>
                      <a:pt x="2072" y="6773"/>
                    </a:cubicBezTo>
                    <a:cubicBezTo>
                      <a:pt x="2106" y="6774"/>
                      <a:pt x="2140" y="6775"/>
                      <a:pt x="2173" y="6775"/>
                    </a:cubicBezTo>
                    <a:cubicBezTo>
                      <a:pt x="2698" y="6775"/>
                      <a:pt x="3179" y="6581"/>
                      <a:pt x="3547" y="6260"/>
                    </a:cubicBezTo>
                    <a:cubicBezTo>
                      <a:pt x="3665" y="6159"/>
                      <a:pt x="3816" y="6101"/>
                      <a:pt x="3972" y="6101"/>
                    </a:cubicBezTo>
                    <a:cubicBezTo>
                      <a:pt x="4333" y="6101"/>
                      <a:pt x="4626" y="6395"/>
                      <a:pt x="4626" y="6756"/>
                    </a:cubicBezTo>
                    <a:lnTo>
                      <a:pt x="4626" y="8190"/>
                    </a:lnTo>
                    <a:cubicBezTo>
                      <a:pt x="4626" y="8835"/>
                      <a:pt x="5149" y="9358"/>
                      <a:pt x="5794" y="9358"/>
                    </a:cubicBezTo>
                    <a:lnTo>
                      <a:pt x="12813" y="9358"/>
                    </a:lnTo>
                    <a:cubicBezTo>
                      <a:pt x="13461" y="9358"/>
                      <a:pt x="13983" y="8835"/>
                      <a:pt x="13983" y="8190"/>
                    </a:cubicBezTo>
                    <a:lnTo>
                      <a:pt x="13983" y="1171"/>
                    </a:lnTo>
                    <a:cubicBezTo>
                      <a:pt x="13983" y="523"/>
                      <a:pt x="13461" y="1"/>
                      <a:pt x="12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" name="Google Shape;1625;p43"/>
              <p:cNvGrpSpPr/>
              <p:nvPr/>
            </p:nvGrpSpPr>
            <p:grpSpPr>
              <a:xfrm rot="6547869">
                <a:off x="5649283" y="3775638"/>
                <a:ext cx="656063" cy="559603"/>
                <a:chOff x="5794823" y="394529"/>
                <a:chExt cx="1647605" cy="1405361"/>
              </a:xfrm>
            </p:grpSpPr>
            <p:sp>
              <p:nvSpPr>
                <p:cNvPr id="87" name="Google Shape;1626;p43"/>
                <p:cNvSpPr/>
                <p:nvPr/>
              </p:nvSpPr>
              <p:spPr>
                <a:xfrm>
                  <a:off x="5794823" y="1143474"/>
                  <a:ext cx="803906" cy="65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7655" extrusionOk="0">
                      <a:moveTo>
                        <a:pt x="746" y="1374"/>
                      </a:moveTo>
                      <a:cubicBezTo>
                        <a:pt x="1132" y="1374"/>
                        <a:pt x="1571" y="1565"/>
                        <a:pt x="1860" y="1693"/>
                      </a:cubicBezTo>
                      <a:cubicBezTo>
                        <a:pt x="2372" y="1919"/>
                        <a:pt x="2872" y="2176"/>
                        <a:pt x="3347" y="2473"/>
                      </a:cubicBezTo>
                      <a:cubicBezTo>
                        <a:pt x="2905" y="2392"/>
                        <a:pt x="2460" y="2361"/>
                        <a:pt x="2011" y="2297"/>
                      </a:cubicBezTo>
                      <a:cubicBezTo>
                        <a:pt x="1640" y="2247"/>
                        <a:pt x="1252" y="2190"/>
                        <a:pt x="908" y="2020"/>
                      </a:cubicBezTo>
                      <a:cubicBezTo>
                        <a:pt x="880" y="2011"/>
                        <a:pt x="105" y="1623"/>
                        <a:pt x="307" y="1491"/>
                      </a:cubicBezTo>
                      <a:cubicBezTo>
                        <a:pt x="435" y="1407"/>
                        <a:pt x="586" y="1374"/>
                        <a:pt x="746" y="1374"/>
                      </a:cubicBezTo>
                      <a:close/>
                      <a:moveTo>
                        <a:pt x="3987" y="179"/>
                      </a:moveTo>
                      <a:cubicBezTo>
                        <a:pt x="4018" y="179"/>
                        <a:pt x="4051" y="182"/>
                        <a:pt x="4087" y="189"/>
                      </a:cubicBezTo>
                      <a:cubicBezTo>
                        <a:pt x="4619" y="287"/>
                        <a:pt x="4585" y="1450"/>
                        <a:pt x="4599" y="1842"/>
                      </a:cubicBezTo>
                      <a:cubicBezTo>
                        <a:pt x="4609" y="2196"/>
                        <a:pt x="4573" y="2591"/>
                        <a:pt x="4609" y="2956"/>
                      </a:cubicBezTo>
                      <a:cubicBezTo>
                        <a:pt x="4333" y="2587"/>
                        <a:pt x="4120" y="2149"/>
                        <a:pt x="3945" y="1731"/>
                      </a:cubicBezTo>
                      <a:cubicBezTo>
                        <a:pt x="3841" y="1483"/>
                        <a:pt x="3358" y="179"/>
                        <a:pt x="3987" y="179"/>
                      </a:cubicBezTo>
                      <a:close/>
                      <a:moveTo>
                        <a:pt x="7198" y="980"/>
                      </a:moveTo>
                      <a:cubicBezTo>
                        <a:pt x="8064" y="980"/>
                        <a:pt x="7251" y="2523"/>
                        <a:pt x="7076" y="2824"/>
                      </a:cubicBezTo>
                      <a:cubicBezTo>
                        <a:pt x="6856" y="3202"/>
                        <a:pt x="6560" y="3583"/>
                        <a:pt x="6327" y="3984"/>
                      </a:cubicBezTo>
                      <a:cubicBezTo>
                        <a:pt x="6344" y="3566"/>
                        <a:pt x="6387" y="3145"/>
                        <a:pt x="6445" y="2736"/>
                      </a:cubicBezTo>
                      <a:cubicBezTo>
                        <a:pt x="6496" y="2375"/>
                        <a:pt x="6610" y="1015"/>
                        <a:pt x="7147" y="981"/>
                      </a:cubicBezTo>
                      <a:cubicBezTo>
                        <a:pt x="7165" y="980"/>
                        <a:pt x="7182" y="980"/>
                        <a:pt x="7198" y="980"/>
                      </a:cubicBezTo>
                      <a:close/>
                      <a:moveTo>
                        <a:pt x="2547" y="3240"/>
                      </a:moveTo>
                      <a:cubicBezTo>
                        <a:pt x="2759" y="3240"/>
                        <a:pt x="2969" y="3253"/>
                        <a:pt x="3168" y="3269"/>
                      </a:cubicBezTo>
                      <a:cubicBezTo>
                        <a:pt x="3576" y="3300"/>
                        <a:pt x="3995" y="3347"/>
                        <a:pt x="4394" y="3445"/>
                      </a:cubicBezTo>
                      <a:cubicBezTo>
                        <a:pt x="3702" y="3766"/>
                        <a:pt x="3003" y="4238"/>
                        <a:pt x="2247" y="4302"/>
                      </a:cubicBezTo>
                      <a:cubicBezTo>
                        <a:pt x="2158" y="4309"/>
                        <a:pt x="2067" y="4314"/>
                        <a:pt x="1975" y="4314"/>
                      </a:cubicBezTo>
                      <a:cubicBezTo>
                        <a:pt x="1771" y="4314"/>
                        <a:pt x="1565" y="4291"/>
                        <a:pt x="1377" y="4221"/>
                      </a:cubicBezTo>
                      <a:cubicBezTo>
                        <a:pt x="1228" y="4163"/>
                        <a:pt x="928" y="4045"/>
                        <a:pt x="1050" y="3806"/>
                      </a:cubicBezTo>
                      <a:cubicBezTo>
                        <a:pt x="1120" y="3664"/>
                        <a:pt x="1218" y="3536"/>
                        <a:pt x="1363" y="3465"/>
                      </a:cubicBezTo>
                      <a:cubicBezTo>
                        <a:pt x="1719" y="3290"/>
                        <a:pt x="2136" y="3240"/>
                        <a:pt x="2547" y="3240"/>
                      </a:cubicBezTo>
                      <a:close/>
                      <a:moveTo>
                        <a:pt x="5519" y="4645"/>
                      </a:moveTo>
                      <a:cubicBezTo>
                        <a:pt x="5669" y="4645"/>
                        <a:pt x="5819" y="4657"/>
                        <a:pt x="5965" y="4683"/>
                      </a:cubicBezTo>
                      <a:cubicBezTo>
                        <a:pt x="5446" y="4963"/>
                        <a:pt x="4933" y="5385"/>
                        <a:pt x="4343" y="5456"/>
                      </a:cubicBezTo>
                      <a:cubicBezTo>
                        <a:pt x="4325" y="5458"/>
                        <a:pt x="4309" y="5459"/>
                        <a:pt x="4294" y="5459"/>
                      </a:cubicBezTo>
                      <a:cubicBezTo>
                        <a:pt x="4101" y="5459"/>
                        <a:pt x="4030" y="5309"/>
                        <a:pt x="4137" y="5112"/>
                      </a:cubicBezTo>
                      <a:cubicBezTo>
                        <a:pt x="4269" y="4859"/>
                        <a:pt x="4582" y="4758"/>
                        <a:pt x="4845" y="4710"/>
                      </a:cubicBezTo>
                      <a:cubicBezTo>
                        <a:pt x="5061" y="4671"/>
                        <a:pt x="5290" y="4645"/>
                        <a:pt x="5519" y="4645"/>
                      </a:cubicBezTo>
                      <a:close/>
                      <a:moveTo>
                        <a:pt x="8066" y="3232"/>
                      </a:moveTo>
                      <a:cubicBezTo>
                        <a:pt x="8092" y="3232"/>
                        <a:pt x="8120" y="3235"/>
                        <a:pt x="8149" y="3243"/>
                      </a:cubicBezTo>
                      <a:cubicBezTo>
                        <a:pt x="8797" y="3404"/>
                        <a:pt x="8152" y="4855"/>
                        <a:pt x="7893" y="5635"/>
                      </a:cubicBezTo>
                      <a:cubicBezTo>
                        <a:pt x="7731" y="4861"/>
                        <a:pt x="7515" y="3232"/>
                        <a:pt x="8066" y="3232"/>
                      </a:cubicBezTo>
                      <a:close/>
                      <a:moveTo>
                        <a:pt x="6959" y="5918"/>
                      </a:moveTo>
                      <a:cubicBezTo>
                        <a:pt x="7173" y="5918"/>
                        <a:pt x="7398" y="5937"/>
                        <a:pt x="7596" y="5999"/>
                      </a:cubicBezTo>
                      <a:cubicBezTo>
                        <a:pt x="7083" y="6144"/>
                        <a:pt x="6577" y="6350"/>
                        <a:pt x="6040" y="6377"/>
                      </a:cubicBezTo>
                      <a:cubicBezTo>
                        <a:pt x="6027" y="6378"/>
                        <a:pt x="6015" y="6379"/>
                        <a:pt x="6003" y="6379"/>
                      </a:cubicBezTo>
                      <a:cubicBezTo>
                        <a:pt x="5809" y="6379"/>
                        <a:pt x="5674" y="6282"/>
                        <a:pt x="5922" y="6124"/>
                      </a:cubicBezTo>
                      <a:cubicBezTo>
                        <a:pt x="6114" y="5999"/>
                        <a:pt x="6347" y="5952"/>
                        <a:pt x="6573" y="5935"/>
                      </a:cubicBezTo>
                      <a:cubicBezTo>
                        <a:pt x="6691" y="5926"/>
                        <a:pt x="6823" y="5918"/>
                        <a:pt x="6959" y="5918"/>
                      </a:cubicBezTo>
                      <a:close/>
                      <a:moveTo>
                        <a:pt x="4071" y="1"/>
                      </a:moveTo>
                      <a:cubicBezTo>
                        <a:pt x="4014" y="1"/>
                        <a:pt x="3953" y="9"/>
                        <a:pt x="3887" y="27"/>
                      </a:cubicBezTo>
                      <a:cubicBezTo>
                        <a:pt x="2858" y="304"/>
                        <a:pt x="3853" y="2186"/>
                        <a:pt x="4394" y="2976"/>
                      </a:cubicBezTo>
                      <a:cubicBezTo>
                        <a:pt x="3674" y="2436"/>
                        <a:pt x="2922" y="1950"/>
                        <a:pt x="2089" y="1582"/>
                      </a:cubicBezTo>
                      <a:cubicBezTo>
                        <a:pt x="1687" y="1405"/>
                        <a:pt x="1223" y="1193"/>
                        <a:pt x="767" y="1193"/>
                      </a:cubicBezTo>
                      <a:cubicBezTo>
                        <a:pt x="675" y="1193"/>
                        <a:pt x="583" y="1202"/>
                        <a:pt x="493" y="1221"/>
                      </a:cubicBezTo>
                      <a:cubicBezTo>
                        <a:pt x="314" y="1258"/>
                        <a:pt x="0" y="1377"/>
                        <a:pt x="94" y="1623"/>
                      </a:cubicBezTo>
                      <a:cubicBezTo>
                        <a:pt x="260" y="2051"/>
                        <a:pt x="938" y="2277"/>
                        <a:pt x="1329" y="2369"/>
                      </a:cubicBezTo>
                      <a:cubicBezTo>
                        <a:pt x="2136" y="2561"/>
                        <a:pt x="2976" y="2527"/>
                        <a:pt x="3769" y="2774"/>
                      </a:cubicBezTo>
                      <a:lnTo>
                        <a:pt x="3799" y="2774"/>
                      </a:lnTo>
                      <a:cubicBezTo>
                        <a:pt x="4026" y="2932"/>
                        <a:pt x="4249" y="3098"/>
                        <a:pt x="4471" y="3266"/>
                      </a:cubicBezTo>
                      <a:cubicBezTo>
                        <a:pt x="3904" y="3116"/>
                        <a:pt x="3297" y="3056"/>
                        <a:pt x="2717" y="3056"/>
                      </a:cubicBezTo>
                      <a:cubicBezTo>
                        <a:pt x="2683" y="3056"/>
                        <a:pt x="2649" y="3057"/>
                        <a:pt x="2615" y="3057"/>
                      </a:cubicBezTo>
                      <a:cubicBezTo>
                        <a:pt x="2068" y="3060"/>
                        <a:pt x="1208" y="3073"/>
                        <a:pt x="914" y="3647"/>
                      </a:cubicBezTo>
                      <a:cubicBezTo>
                        <a:pt x="600" y="4261"/>
                        <a:pt x="1407" y="4487"/>
                        <a:pt x="1876" y="4504"/>
                      </a:cubicBezTo>
                      <a:cubicBezTo>
                        <a:pt x="1904" y="4505"/>
                        <a:pt x="1932" y="4506"/>
                        <a:pt x="1961" y="4506"/>
                      </a:cubicBezTo>
                      <a:cubicBezTo>
                        <a:pt x="2964" y="4506"/>
                        <a:pt x="3818" y="3873"/>
                        <a:pt x="4717" y="3515"/>
                      </a:cubicBezTo>
                      <a:cubicBezTo>
                        <a:pt x="4734" y="3509"/>
                        <a:pt x="4747" y="3498"/>
                        <a:pt x="4755" y="3489"/>
                      </a:cubicBezTo>
                      <a:cubicBezTo>
                        <a:pt x="5166" y="3813"/>
                        <a:pt x="5565" y="4150"/>
                        <a:pt x="5962" y="4487"/>
                      </a:cubicBezTo>
                      <a:cubicBezTo>
                        <a:pt x="5801" y="4460"/>
                        <a:pt x="5631" y="4447"/>
                        <a:pt x="5461" y="4447"/>
                      </a:cubicBezTo>
                      <a:cubicBezTo>
                        <a:pt x="5138" y="4447"/>
                        <a:pt x="4812" y="4496"/>
                        <a:pt x="4535" y="4596"/>
                      </a:cubicBezTo>
                      <a:cubicBezTo>
                        <a:pt x="4215" y="4710"/>
                        <a:pt x="3688" y="5098"/>
                        <a:pt x="3948" y="5510"/>
                      </a:cubicBezTo>
                      <a:cubicBezTo>
                        <a:pt x="4026" y="5632"/>
                        <a:pt x="4149" y="5682"/>
                        <a:pt x="4300" y="5682"/>
                      </a:cubicBezTo>
                      <a:cubicBezTo>
                        <a:pt x="4888" y="5682"/>
                        <a:pt x="5889" y="4925"/>
                        <a:pt x="6205" y="4774"/>
                      </a:cubicBezTo>
                      <a:cubicBezTo>
                        <a:pt x="6229" y="4764"/>
                        <a:pt x="6242" y="4747"/>
                        <a:pt x="6253" y="4730"/>
                      </a:cubicBezTo>
                      <a:cubicBezTo>
                        <a:pt x="6334" y="4801"/>
                        <a:pt x="6418" y="4872"/>
                        <a:pt x="6502" y="4943"/>
                      </a:cubicBezTo>
                      <a:cubicBezTo>
                        <a:pt x="6823" y="5213"/>
                        <a:pt x="7144" y="5487"/>
                        <a:pt x="7454" y="5766"/>
                      </a:cubicBezTo>
                      <a:cubicBezTo>
                        <a:pt x="7282" y="5731"/>
                        <a:pt x="7100" y="5715"/>
                        <a:pt x="6922" y="5715"/>
                      </a:cubicBezTo>
                      <a:cubicBezTo>
                        <a:pt x="6726" y="5715"/>
                        <a:pt x="6534" y="5734"/>
                        <a:pt x="6364" y="5766"/>
                      </a:cubicBezTo>
                      <a:cubicBezTo>
                        <a:pt x="6141" y="5811"/>
                        <a:pt x="5416" y="6026"/>
                        <a:pt x="5595" y="6411"/>
                      </a:cubicBezTo>
                      <a:cubicBezTo>
                        <a:pt x="5659" y="6545"/>
                        <a:pt x="5807" y="6586"/>
                        <a:pt x="5973" y="6586"/>
                      </a:cubicBezTo>
                      <a:cubicBezTo>
                        <a:pt x="6182" y="6586"/>
                        <a:pt x="6420" y="6520"/>
                        <a:pt x="6549" y="6492"/>
                      </a:cubicBezTo>
                      <a:cubicBezTo>
                        <a:pt x="6988" y="6390"/>
                        <a:pt x="7413" y="6232"/>
                        <a:pt x="7848" y="6130"/>
                      </a:cubicBezTo>
                      <a:cubicBezTo>
                        <a:pt x="8328" y="6590"/>
                        <a:pt x="8776" y="7076"/>
                        <a:pt x="9168" y="7616"/>
                      </a:cubicBezTo>
                      <a:cubicBezTo>
                        <a:pt x="9188" y="7643"/>
                        <a:pt x="9214" y="7654"/>
                        <a:pt x="9239" y="7654"/>
                      </a:cubicBezTo>
                      <a:cubicBezTo>
                        <a:pt x="9308" y="7654"/>
                        <a:pt x="9374" y="7571"/>
                        <a:pt x="9320" y="7497"/>
                      </a:cubicBezTo>
                      <a:cubicBezTo>
                        <a:pt x="8925" y="6954"/>
                        <a:pt x="8473" y="6462"/>
                        <a:pt x="7990" y="5999"/>
                      </a:cubicBezTo>
                      <a:cubicBezTo>
                        <a:pt x="8078" y="5519"/>
                        <a:pt x="9173" y="3033"/>
                        <a:pt x="8164" y="3033"/>
                      </a:cubicBezTo>
                      <a:cubicBezTo>
                        <a:pt x="8122" y="3033"/>
                        <a:pt x="8077" y="3038"/>
                        <a:pt x="8027" y="3047"/>
                      </a:cubicBezTo>
                      <a:cubicBezTo>
                        <a:pt x="7515" y="3134"/>
                        <a:pt x="7504" y="3836"/>
                        <a:pt x="7518" y="4238"/>
                      </a:cubicBezTo>
                      <a:cubicBezTo>
                        <a:pt x="7532" y="4730"/>
                        <a:pt x="7585" y="5250"/>
                        <a:pt x="7707" y="5736"/>
                      </a:cubicBezTo>
                      <a:cubicBezTo>
                        <a:pt x="7258" y="5325"/>
                        <a:pt x="6792" y="4933"/>
                        <a:pt x="6323" y="4545"/>
                      </a:cubicBezTo>
                      <a:cubicBezTo>
                        <a:pt x="6323" y="4501"/>
                        <a:pt x="6320" y="4457"/>
                        <a:pt x="6320" y="4410"/>
                      </a:cubicBezTo>
                      <a:cubicBezTo>
                        <a:pt x="6654" y="3634"/>
                        <a:pt x="7302" y="2972"/>
                        <a:pt x="7613" y="2182"/>
                      </a:cubicBezTo>
                      <a:cubicBezTo>
                        <a:pt x="7777" y="1768"/>
                        <a:pt x="7935" y="788"/>
                        <a:pt x="7219" y="788"/>
                      </a:cubicBezTo>
                      <a:cubicBezTo>
                        <a:pt x="7201" y="788"/>
                        <a:pt x="7183" y="788"/>
                        <a:pt x="7164" y="790"/>
                      </a:cubicBezTo>
                      <a:cubicBezTo>
                        <a:pt x="6540" y="826"/>
                        <a:pt x="6387" y="1883"/>
                        <a:pt x="6310" y="2341"/>
                      </a:cubicBezTo>
                      <a:cubicBezTo>
                        <a:pt x="6199" y="3006"/>
                        <a:pt x="6127" y="3694"/>
                        <a:pt x="6131" y="4376"/>
                      </a:cubicBezTo>
                      <a:cubicBezTo>
                        <a:pt x="6127" y="4376"/>
                        <a:pt x="6127" y="4380"/>
                        <a:pt x="6127" y="4383"/>
                      </a:cubicBezTo>
                      <a:cubicBezTo>
                        <a:pt x="6091" y="4349"/>
                        <a:pt x="6050" y="4319"/>
                        <a:pt x="6013" y="4288"/>
                      </a:cubicBezTo>
                      <a:cubicBezTo>
                        <a:pt x="5618" y="3958"/>
                        <a:pt x="5227" y="3627"/>
                        <a:pt x="4822" y="3310"/>
                      </a:cubicBezTo>
                      <a:cubicBezTo>
                        <a:pt x="4845" y="3293"/>
                        <a:pt x="4859" y="3266"/>
                        <a:pt x="4849" y="3229"/>
                      </a:cubicBezTo>
                      <a:cubicBezTo>
                        <a:pt x="4708" y="2664"/>
                        <a:pt x="5085" y="1"/>
                        <a:pt x="40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1627;p43"/>
                <p:cNvSpPr/>
                <p:nvPr/>
              </p:nvSpPr>
              <p:spPr>
                <a:xfrm rot="-3131212">
                  <a:off x="6330254" y="653389"/>
                  <a:ext cx="1017136" cy="73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7" h="6941" extrusionOk="0">
                      <a:moveTo>
                        <a:pt x="5582" y="1"/>
                      </a:moveTo>
                      <a:cubicBezTo>
                        <a:pt x="4630" y="1"/>
                        <a:pt x="4748" y="2604"/>
                        <a:pt x="4556" y="3144"/>
                      </a:cubicBezTo>
                      <a:cubicBezTo>
                        <a:pt x="4546" y="3178"/>
                        <a:pt x="4556" y="3208"/>
                        <a:pt x="4576" y="3225"/>
                      </a:cubicBezTo>
                      <a:cubicBezTo>
                        <a:pt x="4145" y="3506"/>
                        <a:pt x="3723" y="3796"/>
                        <a:pt x="3298" y="4089"/>
                      </a:cubicBezTo>
                      <a:cubicBezTo>
                        <a:pt x="3257" y="4116"/>
                        <a:pt x="3217" y="4143"/>
                        <a:pt x="3176" y="4174"/>
                      </a:cubicBezTo>
                      <a:lnTo>
                        <a:pt x="3176" y="4166"/>
                      </a:lnTo>
                      <a:cubicBezTo>
                        <a:pt x="3240" y="3489"/>
                        <a:pt x="3237" y="2797"/>
                        <a:pt x="3187" y="2125"/>
                      </a:cubicBezTo>
                      <a:cubicBezTo>
                        <a:pt x="3149" y="1659"/>
                        <a:pt x="3098" y="597"/>
                        <a:pt x="2481" y="499"/>
                      </a:cubicBezTo>
                      <a:cubicBezTo>
                        <a:pt x="2439" y="492"/>
                        <a:pt x="2398" y="489"/>
                        <a:pt x="2361" y="489"/>
                      </a:cubicBezTo>
                      <a:cubicBezTo>
                        <a:pt x="1716" y="489"/>
                        <a:pt x="1780" y="1428"/>
                        <a:pt x="1901" y="1845"/>
                      </a:cubicBezTo>
                      <a:cubicBezTo>
                        <a:pt x="2137" y="2662"/>
                        <a:pt x="2724" y="3380"/>
                        <a:pt x="2981" y="4183"/>
                      </a:cubicBezTo>
                      <a:cubicBezTo>
                        <a:pt x="2977" y="4227"/>
                        <a:pt x="2970" y="4271"/>
                        <a:pt x="2967" y="4315"/>
                      </a:cubicBezTo>
                      <a:cubicBezTo>
                        <a:pt x="2464" y="4663"/>
                        <a:pt x="1961" y="5007"/>
                        <a:pt x="1475" y="5375"/>
                      </a:cubicBezTo>
                      <a:cubicBezTo>
                        <a:pt x="1645" y="4899"/>
                        <a:pt x="1746" y="4389"/>
                        <a:pt x="1807" y="3900"/>
                      </a:cubicBezTo>
                      <a:cubicBezTo>
                        <a:pt x="1857" y="3502"/>
                        <a:pt x="1911" y="2803"/>
                        <a:pt x="1411" y="2665"/>
                      </a:cubicBezTo>
                      <a:cubicBezTo>
                        <a:pt x="1343" y="2646"/>
                        <a:pt x="1281" y="2637"/>
                        <a:pt x="1225" y="2637"/>
                      </a:cubicBezTo>
                      <a:cubicBezTo>
                        <a:pt x="299" y="2637"/>
                        <a:pt x="1130" y="5130"/>
                        <a:pt x="1172" y="5611"/>
                      </a:cubicBezTo>
                      <a:cubicBezTo>
                        <a:pt x="760" y="5935"/>
                        <a:pt x="365" y="6283"/>
                        <a:pt x="1" y="6660"/>
                      </a:cubicBezTo>
                      <a:lnTo>
                        <a:pt x="1" y="6940"/>
                      </a:lnTo>
                      <a:cubicBezTo>
                        <a:pt x="402" y="6509"/>
                        <a:pt x="841" y="6117"/>
                        <a:pt x="1300" y="5753"/>
                      </a:cubicBezTo>
                      <a:cubicBezTo>
                        <a:pt x="1726" y="5895"/>
                        <a:pt x="2134" y="6093"/>
                        <a:pt x="2559" y="6232"/>
                      </a:cubicBezTo>
                      <a:cubicBezTo>
                        <a:pt x="2703" y="6279"/>
                        <a:pt x="2980" y="6384"/>
                        <a:pt x="3206" y="6384"/>
                      </a:cubicBezTo>
                      <a:cubicBezTo>
                        <a:pt x="3339" y="6384"/>
                        <a:pt x="3455" y="6348"/>
                        <a:pt x="3517" y="6242"/>
                      </a:cubicBezTo>
                      <a:cubicBezTo>
                        <a:pt x="3733" y="5878"/>
                        <a:pt x="3031" y="5594"/>
                        <a:pt x="2812" y="5530"/>
                      </a:cubicBezTo>
                      <a:cubicBezTo>
                        <a:pt x="2571" y="5461"/>
                        <a:pt x="2280" y="5415"/>
                        <a:pt x="1993" y="5415"/>
                      </a:cubicBezTo>
                      <a:cubicBezTo>
                        <a:pt x="1903" y="5415"/>
                        <a:pt x="1813" y="5419"/>
                        <a:pt x="1726" y="5429"/>
                      </a:cubicBezTo>
                      <a:cubicBezTo>
                        <a:pt x="2063" y="5175"/>
                        <a:pt x="2407" y="4936"/>
                        <a:pt x="2751" y="4696"/>
                      </a:cubicBezTo>
                      <a:cubicBezTo>
                        <a:pt x="2842" y="4635"/>
                        <a:pt x="2933" y="4571"/>
                        <a:pt x="3021" y="4511"/>
                      </a:cubicBezTo>
                      <a:cubicBezTo>
                        <a:pt x="3028" y="4528"/>
                        <a:pt x="3042" y="4545"/>
                        <a:pt x="3062" y="4554"/>
                      </a:cubicBezTo>
                      <a:cubicBezTo>
                        <a:pt x="3375" y="4741"/>
                        <a:pt x="4353" y="5641"/>
                        <a:pt x="4933" y="5641"/>
                      </a:cubicBezTo>
                      <a:cubicBezTo>
                        <a:pt x="5058" y="5641"/>
                        <a:pt x="5164" y="5599"/>
                        <a:pt x="5241" y="5499"/>
                      </a:cubicBezTo>
                      <a:cubicBezTo>
                        <a:pt x="5542" y="5115"/>
                        <a:pt x="5052" y="4676"/>
                        <a:pt x="4746" y="4531"/>
                      </a:cubicBezTo>
                      <a:cubicBezTo>
                        <a:pt x="4401" y="4371"/>
                        <a:pt x="3968" y="4287"/>
                        <a:pt x="3556" y="4287"/>
                      </a:cubicBezTo>
                      <a:cubicBezTo>
                        <a:pt x="3480" y="4287"/>
                        <a:pt x="3405" y="4289"/>
                        <a:pt x="3332" y="4295"/>
                      </a:cubicBezTo>
                      <a:cubicBezTo>
                        <a:pt x="3760" y="3995"/>
                        <a:pt x="4188" y="3694"/>
                        <a:pt x="4627" y="3411"/>
                      </a:cubicBezTo>
                      <a:cubicBezTo>
                        <a:pt x="4634" y="3421"/>
                        <a:pt x="4644" y="3434"/>
                        <a:pt x="4661" y="3441"/>
                      </a:cubicBezTo>
                      <a:cubicBezTo>
                        <a:pt x="5548" y="3894"/>
                        <a:pt x="6362" y="4632"/>
                        <a:pt x="7398" y="4690"/>
                      </a:cubicBezTo>
                      <a:cubicBezTo>
                        <a:pt x="7431" y="4692"/>
                        <a:pt x="7467" y="4693"/>
                        <a:pt x="7504" y="4693"/>
                      </a:cubicBezTo>
                      <a:cubicBezTo>
                        <a:pt x="7979" y="4693"/>
                        <a:pt x="8672" y="4522"/>
                        <a:pt x="8434" y="3927"/>
                      </a:cubicBezTo>
                      <a:cubicBezTo>
                        <a:pt x="8197" y="3327"/>
                        <a:pt x="7340" y="3235"/>
                        <a:pt x="6797" y="3178"/>
                      </a:cubicBezTo>
                      <a:cubicBezTo>
                        <a:pt x="6526" y="3150"/>
                        <a:pt x="6246" y="3135"/>
                        <a:pt x="5966" y="3135"/>
                      </a:cubicBezTo>
                      <a:cubicBezTo>
                        <a:pt x="5618" y="3135"/>
                        <a:pt x="5269" y="3159"/>
                        <a:pt x="4931" y="3215"/>
                      </a:cubicBezTo>
                      <a:cubicBezTo>
                        <a:pt x="5167" y="3067"/>
                        <a:pt x="5403" y="2925"/>
                        <a:pt x="5646" y="2790"/>
                      </a:cubicBezTo>
                      <a:lnTo>
                        <a:pt x="5677" y="2790"/>
                      </a:lnTo>
                      <a:cubicBezTo>
                        <a:pt x="6487" y="2621"/>
                        <a:pt x="7323" y="2729"/>
                        <a:pt x="8140" y="2615"/>
                      </a:cubicBezTo>
                      <a:cubicBezTo>
                        <a:pt x="8541" y="2561"/>
                        <a:pt x="9237" y="2399"/>
                        <a:pt x="9439" y="1990"/>
                      </a:cubicBezTo>
                      <a:cubicBezTo>
                        <a:pt x="9557" y="1751"/>
                        <a:pt x="9257" y="1606"/>
                        <a:pt x="9081" y="1551"/>
                      </a:cubicBezTo>
                      <a:cubicBezTo>
                        <a:pt x="8945" y="1509"/>
                        <a:pt x="8804" y="1491"/>
                        <a:pt x="8661" y="1491"/>
                      </a:cubicBezTo>
                      <a:cubicBezTo>
                        <a:pt x="8252" y="1491"/>
                        <a:pt x="7829" y="1638"/>
                        <a:pt x="7459" y="1760"/>
                      </a:cubicBezTo>
                      <a:cubicBezTo>
                        <a:pt x="6594" y="2051"/>
                        <a:pt x="5802" y="2466"/>
                        <a:pt x="5035" y="2935"/>
                      </a:cubicBezTo>
                      <a:cubicBezTo>
                        <a:pt x="5643" y="2199"/>
                        <a:pt x="6811" y="414"/>
                        <a:pt x="5815" y="47"/>
                      </a:cubicBezTo>
                      <a:cubicBezTo>
                        <a:pt x="5731" y="15"/>
                        <a:pt x="5654" y="1"/>
                        <a:pt x="5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5" name="Google Shape;1628;p43"/>
            <p:cNvGrpSpPr/>
            <p:nvPr/>
          </p:nvGrpSpPr>
          <p:grpSpPr>
            <a:xfrm rot="5400000" flipH="1">
              <a:off x="5457598" y="3755107"/>
              <a:ext cx="1315061" cy="570865"/>
              <a:chOff x="5085720" y="658171"/>
              <a:chExt cx="2249891" cy="976673"/>
            </a:xfrm>
          </p:grpSpPr>
          <p:sp>
            <p:nvSpPr>
              <p:cNvPr id="76" name="Google Shape;1629;p43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630;p43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631;p43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632;p43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633;p43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634;p43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635;p43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636;p43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637;p43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" name="Google Shape;1639;p43"/>
          <p:cNvSpPr txBox="1"/>
          <p:nvPr/>
        </p:nvSpPr>
        <p:spPr>
          <a:xfrm>
            <a:off x="2071852" y="848783"/>
            <a:ext cx="4557548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Розвиток професійних навичок</a:t>
            </a:r>
            <a:endParaRPr sz="1600" b="1" dirty="0">
              <a:solidFill>
                <a:schemeClr val="bg1">
                  <a:lumMod val="50000"/>
                </a:schemeClr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grpSp>
        <p:nvGrpSpPr>
          <p:cNvPr id="90" name="Google Shape;1640;p43"/>
          <p:cNvGrpSpPr/>
          <p:nvPr/>
        </p:nvGrpSpPr>
        <p:grpSpPr>
          <a:xfrm>
            <a:off x="51792" y="320371"/>
            <a:ext cx="1789196" cy="1263388"/>
            <a:chOff x="2642636" y="1207530"/>
            <a:chExt cx="1789196" cy="1263388"/>
          </a:xfrm>
        </p:grpSpPr>
        <p:sp>
          <p:nvSpPr>
            <p:cNvPr id="91" name="Google Shape;1641;p43"/>
            <p:cNvSpPr/>
            <p:nvPr/>
          </p:nvSpPr>
          <p:spPr>
            <a:xfrm>
              <a:off x="3209735" y="1652800"/>
              <a:ext cx="1222097" cy="818117"/>
            </a:xfrm>
            <a:custGeom>
              <a:avLst/>
              <a:gdLst/>
              <a:ahLst/>
              <a:cxnLst/>
              <a:rect l="l" t="t" r="r" b="b"/>
              <a:pathLst>
                <a:path w="13980" h="9359" extrusionOk="0">
                  <a:moveTo>
                    <a:pt x="1168" y="1"/>
                  </a:moveTo>
                  <a:cubicBezTo>
                    <a:pt x="523" y="1"/>
                    <a:pt x="0" y="524"/>
                    <a:pt x="0" y="1169"/>
                  </a:cubicBezTo>
                  <a:lnTo>
                    <a:pt x="0" y="8188"/>
                  </a:lnTo>
                  <a:cubicBezTo>
                    <a:pt x="0" y="8835"/>
                    <a:pt x="523" y="9359"/>
                    <a:pt x="1168" y="9359"/>
                  </a:cubicBezTo>
                  <a:lnTo>
                    <a:pt x="8186" y="9359"/>
                  </a:lnTo>
                  <a:cubicBezTo>
                    <a:pt x="8834" y="9359"/>
                    <a:pt x="9357" y="8835"/>
                    <a:pt x="9357" y="8188"/>
                  </a:cubicBezTo>
                  <a:lnTo>
                    <a:pt x="9357" y="6757"/>
                  </a:lnTo>
                  <a:cubicBezTo>
                    <a:pt x="9357" y="6395"/>
                    <a:pt x="9647" y="6102"/>
                    <a:pt x="10008" y="6102"/>
                  </a:cubicBezTo>
                  <a:cubicBezTo>
                    <a:pt x="10167" y="6102"/>
                    <a:pt x="10319" y="6160"/>
                    <a:pt x="10437" y="6261"/>
                  </a:cubicBezTo>
                  <a:cubicBezTo>
                    <a:pt x="10805" y="6581"/>
                    <a:pt x="11284" y="6777"/>
                    <a:pt x="11810" y="6777"/>
                  </a:cubicBezTo>
                  <a:cubicBezTo>
                    <a:pt x="13015" y="6777"/>
                    <a:pt x="13980" y="5761"/>
                    <a:pt x="13903" y="4543"/>
                  </a:cubicBezTo>
                  <a:cubicBezTo>
                    <a:pt x="13835" y="3483"/>
                    <a:pt x="12967" y="2633"/>
                    <a:pt x="11911" y="2586"/>
                  </a:cubicBezTo>
                  <a:cubicBezTo>
                    <a:pt x="11877" y="2584"/>
                    <a:pt x="11844" y="2583"/>
                    <a:pt x="11810" y="2583"/>
                  </a:cubicBezTo>
                  <a:cubicBezTo>
                    <a:pt x="11283" y="2583"/>
                    <a:pt x="10805" y="2779"/>
                    <a:pt x="10437" y="3098"/>
                  </a:cubicBezTo>
                  <a:cubicBezTo>
                    <a:pt x="10319" y="3200"/>
                    <a:pt x="10167" y="3257"/>
                    <a:pt x="10008" y="3257"/>
                  </a:cubicBezTo>
                  <a:cubicBezTo>
                    <a:pt x="9647" y="3257"/>
                    <a:pt x="9357" y="2964"/>
                    <a:pt x="9357" y="2603"/>
                  </a:cubicBezTo>
                  <a:lnTo>
                    <a:pt x="9357" y="1169"/>
                  </a:lnTo>
                  <a:cubicBezTo>
                    <a:pt x="9357" y="524"/>
                    <a:pt x="8834" y="1"/>
                    <a:pt x="8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1642;p43"/>
            <p:cNvGrpSpPr/>
            <p:nvPr/>
          </p:nvGrpSpPr>
          <p:grpSpPr>
            <a:xfrm rot="-3291425">
              <a:off x="2732222" y="1357020"/>
              <a:ext cx="656045" cy="559588"/>
              <a:chOff x="5794823" y="394529"/>
              <a:chExt cx="1647605" cy="1405361"/>
            </a:xfrm>
          </p:grpSpPr>
          <p:sp>
            <p:nvSpPr>
              <p:cNvPr id="93" name="Google Shape;1643;p43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644;p43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" name="Google Shape;1645;p43"/>
          <p:cNvSpPr txBox="1"/>
          <p:nvPr/>
        </p:nvSpPr>
        <p:spPr>
          <a:xfrm>
            <a:off x="2071851" y="3172920"/>
            <a:ext cx="5654147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Використання інтерактивних платформ для особистісно-орієнтованого навчання</a:t>
            </a:r>
            <a:endParaRPr sz="1600" b="1" dirty="0">
              <a:solidFill>
                <a:schemeClr val="bg1">
                  <a:lumMod val="50000"/>
                </a:schemeClr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6" name="Google Shape;1646;p43"/>
          <p:cNvSpPr txBox="1"/>
          <p:nvPr/>
        </p:nvSpPr>
        <p:spPr>
          <a:xfrm>
            <a:off x="2040737" y="2303776"/>
            <a:ext cx="7058937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91425" anchor="ctr" anchorCtr="0">
            <a:noAutofit/>
          </a:bodyPr>
          <a:lstStyle/>
          <a:p>
            <a:pPr marL="12700" marR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Участь у міжнародних </a:t>
            </a:r>
            <a:r>
              <a:rPr lang="uk-UA" sz="1600" b="1" dirty="0" err="1" smtClean="0">
                <a:solidFill>
                  <a:schemeClr val="bg1">
                    <a:lumMod val="50000"/>
                  </a:schemeClr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проєктах</a:t>
            </a:r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та іспитах</a:t>
            </a:r>
            <a:endParaRPr sz="1600" b="1" dirty="0">
              <a:solidFill>
                <a:schemeClr val="bg1">
                  <a:lumMod val="50000"/>
                </a:schemeClr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7" name="Google Shape;1647;p43"/>
          <p:cNvSpPr/>
          <p:nvPr/>
        </p:nvSpPr>
        <p:spPr>
          <a:xfrm rot="5400000">
            <a:off x="864125" y="2152278"/>
            <a:ext cx="818030" cy="1215803"/>
          </a:xfrm>
          <a:custGeom>
            <a:avLst/>
            <a:gdLst/>
            <a:ahLst/>
            <a:cxnLst/>
            <a:rect l="l" t="t" r="r" b="b"/>
            <a:pathLst>
              <a:path w="9358" h="13908" extrusionOk="0">
                <a:moveTo>
                  <a:pt x="4677" y="1"/>
                </a:moveTo>
                <a:cubicBezTo>
                  <a:pt x="4631" y="1"/>
                  <a:pt x="4586" y="2"/>
                  <a:pt x="4539" y="5"/>
                </a:cubicBezTo>
                <a:cubicBezTo>
                  <a:pt x="3483" y="73"/>
                  <a:pt x="2633" y="940"/>
                  <a:pt x="2586" y="2000"/>
                </a:cubicBezTo>
                <a:cubicBezTo>
                  <a:pt x="2559" y="2563"/>
                  <a:pt x="2758" y="3083"/>
                  <a:pt x="3095" y="3470"/>
                </a:cubicBezTo>
                <a:cubicBezTo>
                  <a:pt x="3200" y="3589"/>
                  <a:pt x="3257" y="3741"/>
                  <a:pt x="3257" y="3900"/>
                </a:cubicBezTo>
                <a:cubicBezTo>
                  <a:pt x="3257" y="4260"/>
                  <a:pt x="2964" y="4554"/>
                  <a:pt x="2603" y="4554"/>
                </a:cubicBezTo>
                <a:lnTo>
                  <a:pt x="1169" y="4554"/>
                </a:lnTo>
                <a:cubicBezTo>
                  <a:pt x="524" y="4554"/>
                  <a:pt x="1" y="5077"/>
                  <a:pt x="1" y="5722"/>
                </a:cubicBezTo>
                <a:lnTo>
                  <a:pt x="1" y="12740"/>
                </a:lnTo>
                <a:cubicBezTo>
                  <a:pt x="1" y="13385"/>
                  <a:pt x="524" y="13908"/>
                  <a:pt x="1169" y="13908"/>
                </a:cubicBezTo>
                <a:lnTo>
                  <a:pt x="8188" y="13908"/>
                </a:lnTo>
                <a:cubicBezTo>
                  <a:pt x="8836" y="13908"/>
                  <a:pt x="9358" y="13385"/>
                  <a:pt x="9358" y="12740"/>
                </a:cubicBezTo>
                <a:lnTo>
                  <a:pt x="9358" y="5722"/>
                </a:lnTo>
                <a:cubicBezTo>
                  <a:pt x="9358" y="5077"/>
                  <a:pt x="8836" y="4554"/>
                  <a:pt x="8188" y="4554"/>
                </a:cubicBezTo>
                <a:lnTo>
                  <a:pt x="6757" y="4554"/>
                </a:lnTo>
                <a:cubicBezTo>
                  <a:pt x="6395" y="4554"/>
                  <a:pt x="6102" y="4260"/>
                  <a:pt x="6102" y="3900"/>
                </a:cubicBezTo>
                <a:cubicBezTo>
                  <a:pt x="6102" y="3741"/>
                  <a:pt x="6159" y="3589"/>
                  <a:pt x="6260" y="3470"/>
                </a:cubicBezTo>
                <a:cubicBezTo>
                  <a:pt x="6581" y="3103"/>
                  <a:pt x="6774" y="2624"/>
                  <a:pt x="6774" y="2098"/>
                </a:cubicBezTo>
                <a:cubicBezTo>
                  <a:pt x="6774" y="938"/>
                  <a:pt x="5836" y="1"/>
                  <a:pt x="4677" y="1"/>
                </a:cubicBezTo>
                <a:close/>
              </a:path>
            </a:pathLst>
          </a:custGeom>
          <a:solidFill>
            <a:srgbClr val="DCA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648;p43"/>
          <p:cNvSpPr/>
          <p:nvPr/>
        </p:nvSpPr>
        <p:spPr>
          <a:xfrm>
            <a:off x="242034" y="1563083"/>
            <a:ext cx="1222534" cy="818030"/>
          </a:xfrm>
          <a:custGeom>
            <a:avLst/>
            <a:gdLst/>
            <a:ahLst/>
            <a:cxnLst/>
            <a:rect l="l" t="t" r="r" b="b"/>
            <a:pathLst>
              <a:path w="13985" h="9358" extrusionOk="0">
                <a:moveTo>
                  <a:pt x="5794" y="0"/>
                </a:moveTo>
                <a:cubicBezTo>
                  <a:pt x="5150" y="0"/>
                  <a:pt x="4627" y="522"/>
                  <a:pt x="4627" y="1167"/>
                </a:cubicBezTo>
                <a:lnTo>
                  <a:pt x="4627" y="2601"/>
                </a:lnTo>
                <a:cubicBezTo>
                  <a:pt x="4627" y="2962"/>
                  <a:pt x="4333" y="3256"/>
                  <a:pt x="3972" y="3256"/>
                </a:cubicBezTo>
                <a:cubicBezTo>
                  <a:pt x="3814" y="3256"/>
                  <a:pt x="3662" y="3199"/>
                  <a:pt x="3544" y="3098"/>
                </a:cubicBezTo>
                <a:cubicBezTo>
                  <a:pt x="3176" y="2777"/>
                  <a:pt x="2697" y="2581"/>
                  <a:pt x="2170" y="2581"/>
                </a:cubicBezTo>
                <a:cubicBezTo>
                  <a:pt x="966" y="2581"/>
                  <a:pt x="1" y="3597"/>
                  <a:pt x="78" y="4815"/>
                </a:cubicBezTo>
                <a:cubicBezTo>
                  <a:pt x="146" y="5871"/>
                  <a:pt x="1016" y="6725"/>
                  <a:pt x="2073" y="6772"/>
                </a:cubicBezTo>
                <a:cubicBezTo>
                  <a:pt x="2107" y="6774"/>
                  <a:pt x="2140" y="6774"/>
                  <a:pt x="2174" y="6774"/>
                </a:cubicBezTo>
                <a:cubicBezTo>
                  <a:pt x="2698" y="6774"/>
                  <a:pt x="3179" y="6580"/>
                  <a:pt x="3547" y="6259"/>
                </a:cubicBezTo>
                <a:cubicBezTo>
                  <a:pt x="3665" y="6158"/>
                  <a:pt x="3817" y="6101"/>
                  <a:pt x="3972" y="6101"/>
                </a:cubicBezTo>
                <a:cubicBezTo>
                  <a:pt x="4333" y="6101"/>
                  <a:pt x="4627" y="6394"/>
                  <a:pt x="4627" y="6755"/>
                </a:cubicBezTo>
                <a:lnTo>
                  <a:pt x="4627" y="8189"/>
                </a:lnTo>
                <a:cubicBezTo>
                  <a:pt x="4627" y="8834"/>
                  <a:pt x="5150" y="9357"/>
                  <a:pt x="5794" y="9357"/>
                </a:cubicBezTo>
                <a:lnTo>
                  <a:pt x="12813" y="9357"/>
                </a:lnTo>
                <a:cubicBezTo>
                  <a:pt x="13458" y="9357"/>
                  <a:pt x="13984" y="8834"/>
                  <a:pt x="13984" y="8189"/>
                </a:cubicBezTo>
                <a:lnTo>
                  <a:pt x="13984" y="1167"/>
                </a:lnTo>
                <a:cubicBezTo>
                  <a:pt x="13984" y="522"/>
                  <a:pt x="13458" y="0"/>
                  <a:pt x="128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649;p43"/>
          <p:cNvSpPr txBox="1"/>
          <p:nvPr/>
        </p:nvSpPr>
        <p:spPr>
          <a:xfrm>
            <a:off x="2025531" y="1614127"/>
            <a:ext cx="5567615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Вивчення та запровадження інноваційних методів для підтримки психологічного благополуччя</a:t>
            </a:r>
            <a:endParaRPr sz="1600" b="1" dirty="0">
              <a:solidFill>
                <a:schemeClr val="bg1">
                  <a:lumMod val="50000"/>
                </a:schemeClr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00" name="Google Shape;1650;p43"/>
          <p:cNvSpPr txBox="1"/>
          <p:nvPr/>
        </p:nvSpPr>
        <p:spPr>
          <a:xfrm>
            <a:off x="733162" y="947958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01</a:t>
            </a:r>
            <a:endParaRPr sz="2400" dirty="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01" name="Google Shape;1651;p43"/>
          <p:cNvSpPr txBox="1"/>
          <p:nvPr/>
        </p:nvSpPr>
        <p:spPr>
          <a:xfrm>
            <a:off x="665238" y="1693441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02</a:t>
            </a:r>
            <a:endParaRPr sz="240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02" name="Google Shape;1652;p43"/>
          <p:cNvSpPr txBox="1"/>
          <p:nvPr/>
        </p:nvSpPr>
        <p:spPr>
          <a:xfrm>
            <a:off x="710628" y="2531917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03</a:t>
            </a:r>
            <a:endParaRPr sz="240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03" name="Google Shape;1653;p43"/>
          <p:cNvSpPr txBox="1"/>
          <p:nvPr/>
        </p:nvSpPr>
        <p:spPr>
          <a:xfrm>
            <a:off x="742616" y="328661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04</a:t>
            </a:r>
            <a:endParaRPr sz="240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04" name="Google Shape;1167;p39"/>
          <p:cNvSpPr txBox="1">
            <a:spLocks noGrp="1"/>
          </p:cNvSpPr>
          <p:nvPr>
            <p:ph type="title"/>
          </p:nvPr>
        </p:nvSpPr>
        <p:spPr>
          <a:xfrm flipH="1">
            <a:off x="502920" y="335200"/>
            <a:ext cx="8161019" cy="61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uk-UA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udy Old Style" panose="02020502050305020303" pitchFamily="18" charset="0"/>
              </a:rPr>
              <a:t>5 цілей на наступні 5 років</a:t>
            </a:r>
            <a:endParaRPr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5" name="Google Shape;1640;p43"/>
          <p:cNvGrpSpPr/>
          <p:nvPr/>
        </p:nvGrpSpPr>
        <p:grpSpPr>
          <a:xfrm>
            <a:off x="81322" y="3546031"/>
            <a:ext cx="1789196" cy="1263388"/>
            <a:chOff x="2642636" y="1207530"/>
            <a:chExt cx="1789196" cy="1263388"/>
          </a:xfrm>
        </p:grpSpPr>
        <p:sp>
          <p:nvSpPr>
            <p:cNvPr id="106" name="Google Shape;1641;p43"/>
            <p:cNvSpPr/>
            <p:nvPr/>
          </p:nvSpPr>
          <p:spPr>
            <a:xfrm>
              <a:off x="3209735" y="1652800"/>
              <a:ext cx="1222097" cy="818117"/>
            </a:xfrm>
            <a:custGeom>
              <a:avLst/>
              <a:gdLst/>
              <a:ahLst/>
              <a:cxnLst/>
              <a:rect l="l" t="t" r="r" b="b"/>
              <a:pathLst>
                <a:path w="13980" h="9359" extrusionOk="0">
                  <a:moveTo>
                    <a:pt x="1168" y="1"/>
                  </a:moveTo>
                  <a:cubicBezTo>
                    <a:pt x="523" y="1"/>
                    <a:pt x="0" y="524"/>
                    <a:pt x="0" y="1169"/>
                  </a:cubicBezTo>
                  <a:lnTo>
                    <a:pt x="0" y="8188"/>
                  </a:lnTo>
                  <a:cubicBezTo>
                    <a:pt x="0" y="8835"/>
                    <a:pt x="523" y="9359"/>
                    <a:pt x="1168" y="9359"/>
                  </a:cubicBezTo>
                  <a:lnTo>
                    <a:pt x="8186" y="9359"/>
                  </a:lnTo>
                  <a:cubicBezTo>
                    <a:pt x="8834" y="9359"/>
                    <a:pt x="9357" y="8835"/>
                    <a:pt x="9357" y="8188"/>
                  </a:cubicBezTo>
                  <a:lnTo>
                    <a:pt x="9357" y="6757"/>
                  </a:lnTo>
                  <a:cubicBezTo>
                    <a:pt x="9357" y="6395"/>
                    <a:pt x="9647" y="6102"/>
                    <a:pt x="10008" y="6102"/>
                  </a:cubicBezTo>
                  <a:cubicBezTo>
                    <a:pt x="10167" y="6102"/>
                    <a:pt x="10319" y="6160"/>
                    <a:pt x="10437" y="6261"/>
                  </a:cubicBezTo>
                  <a:cubicBezTo>
                    <a:pt x="10805" y="6581"/>
                    <a:pt x="11284" y="6777"/>
                    <a:pt x="11810" y="6777"/>
                  </a:cubicBezTo>
                  <a:cubicBezTo>
                    <a:pt x="13015" y="6777"/>
                    <a:pt x="13980" y="5761"/>
                    <a:pt x="13903" y="4543"/>
                  </a:cubicBezTo>
                  <a:cubicBezTo>
                    <a:pt x="13835" y="3483"/>
                    <a:pt x="12967" y="2633"/>
                    <a:pt x="11911" y="2586"/>
                  </a:cubicBezTo>
                  <a:cubicBezTo>
                    <a:pt x="11877" y="2584"/>
                    <a:pt x="11844" y="2583"/>
                    <a:pt x="11810" y="2583"/>
                  </a:cubicBezTo>
                  <a:cubicBezTo>
                    <a:pt x="11283" y="2583"/>
                    <a:pt x="10805" y="2779"/>
                    <a:pt x="10437" y="3098"/>
                  </a:cubicBezTo>
                  <a:cubicBezTo>
                    <a:pt x="10319" y="3200"/>
                    <a:pt x="10167" y="3257"/>
                    <a:pt x="10008" y="3257"/>
                  </a:cubicBezTo>
                  <a:cubicBezTo>
                    <a:pt x="9647" y="3257"/>
                    <a:pt x="9357" y="2964"/>
                    <a:pt x="9357" y="2603"/>
                  </a:cubicBezTo>
                  <a:lnTo>
                    <a:pt x="9357" y="1169"/>
                  </a:lnTo>
                  <a:cubicBezTo>
                    <a:pt x="9357" y="524"/>
                    <a:pt x="8834" y="1"/>
                    <a:pt x="8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" name="Google Shape;1642;p43"/>
            <p:cNvGrpSpPr/>
            <p:nvPr/>
          </p:nvGrpSpPr>
          <p:grpSpPr>
            <a:xfrm rot="-3291425">
              <a:off x="2732222" y="1357020"/>
              <a:ext cx="656045" cy="559588"/>
              <a:chOff x="5794823" y="394529"/>
              <a:chExt cx="1647605" cy="1405361"/>
            </a:xfrm>
          </p:grpSpPr>
          <p:sp>
            <p:nvSpPr>
              <p:cNvPr id="108" name="Google Shape;1643;p43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644;p43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" name="Google Shape;1650;p43"/>
          <p:cNvSpPr txBox="1"/>
          <p:nvPr/>
        </p:nvSpPr>
        <p:spPr>
          <a:xfrm>
            <a:off x="742616" y="4134925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 smtClean="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</a:t>
            </a:r>
            <a:r>
              <a:rPr lang="uk-UA" sz="2400" dirty="0" smtClean="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5</a:t>
            </a:r>
            <a:endParaRPr sz="2400" dirty="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11" name="Google Shape;1650;p43"/>
          <p:cNvSpPr txBox="1"/>
          <p:nvPr/>
        </p:nvSpPr>
        <p:spPr>
          <a:xfrm>
            <a:off x="1764370" y="4126639"/>
            <a:ext cx="4382545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uk-UA" sz="1600" b="1" dirty="0" smtClean="0">
                <a:solidFill>
                  <a:schemeClr val="tx1"/>
                </a:solidFill>
                <a:latin typeface="Roboto Condensed Light" panose="020B0604020202020204" charset="0"/>
                <a:ea typeface="Joti One"/>
                <a:cs typeface="Roboto Condensed Light" panose="020B0604020202020204" charset="0"/>
                <a:sym typeface="Joti One"/>
              </a:rPr>
              <a:t>Залучення до позашкільних заходів</a:t>
            </a:r>
            <a:endParaRPr sz="1600" b="1" dirty="0">
              <a:solidFill>
                <a:schemeClr val="tx1"/>
              </a:solidFill>
              <a:latin typeface="Roboto Condensed Light" panose="020B0604020202020204" charset="0"/>
              <a:ea typeface="Joti One"/>
              <a:cs typeface="Roboto Condensed Light" panose="020B0604020202020204" charset="0"/>
              <a:sym typeface="Joti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ps to Prepare for an Exam by Slidesgo">
  <a:themeElements>
    <a:clrScheme name="Simple Light">
      <a:dk1>
        <a:srgbClr val="210A26"/>
      </a:dk1>
      <a:lt1>
        <a:srgbClr val="4D476D"/>
      </a:lt1>
      <a:dk2>
        <a:srgbClr val="A0BFDB"/>
      </a:dk2>
      <a:lt2>
        <a:srgbClr val="DFF3F8"/>
      </a:lt2>
      <a:accent1>
        <a:srgbClr val="EA3554"/>
      </a:accent1>
      <a:accent2>
        <a:srgbClr val="FFA406"/>
      </a:accent2>
      <a:accent3>
        <a:srgbClr val="C1712D"/>
      </a:accent3>
      <a:accent4>
        <a:srgbClr val="1D9E4E"/>
      </a:accent4>
      <a:accent5>
        <a:srgbClr val="3169F8"/>
      </a:accent5>
      <a:accent6>
        <a:srgbClr val="FFFFFF"/>
      </a:accent6>
      <a:hlink>
        <a:srgbClr val="210A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328</Words>
  <Application>Microsoft Office PowerPoint</Application>
  <PresentationFormat>Экран (16:9)</PresentationFormat>
  <Paragraphs>95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Poppins Black</vt:lpstr>
      <vt:lpstr>Bebas Neue</vt:lpstr>
      <vt:lpstr>Poppins</vt:lpstr>
      <vt:lpstr>Times New Roman</vt:lpstr>
      <vt:lpstr>Georgia</vt:lpstr>
      <vt:lpstr>Goudy Old Style</vt:lpstr>
      <vt:lpstr>Algerian</vt:lpstr>
      <vt:lpstr>Roboto Condensed Light</vt:lpstr>
      <vt:lpstr>Joti One</vt:lpstr>
      <vt:lpstr>Tips to Prepare for an Exam by Slidesgo</vt:lpstr>
      <vt:lpstr>Загальні відомості</vt:lpstr>
      <vt:lpstr>Тема навчально-методичної  проблеми</vt:lpstr>
      <vt:lpstr>Стимулювання інтересу до англійської мови</vt:lpstr>
      <vt:lpstr>Моя педагогічна місія:</vt:lpstr>
      <vt:lpstr>Моя педагогічна візія:</vt:lpstr>
      <vt:lpstr>Підвищення кваліфікації </vt:lpstr>
      <vt:lpstr>Слайд 7</vt:lpstr>
      <vt:lpstr>Авторські матеріали на інтернет-ресурсах</vt:lpstr>
      <vt:lpstr>5 цілей на наступні 5 років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davidarsen</dc:creator>
  <cp:lastModifiedBy>HP650</cp:lastModifiedBy>
  <cp:revision>61</cp:revision>
  <dcterms:modified xsi:type="dcterms:W3CDTF">2024-02-26T12:03:49Z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3985863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