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97" r:id="rId6"/>
    <p:sldId id="301" r:id="rId7"/>
    <p:sldId id="272" r:id="rId8"/>
    <p:sldId id="262" r:id="rId9"/>
    <p:sldId id="282" r:id="rId10"/>
    <p:sldId id="281" r:id="rId11"/>
    <p:sldId id="296" r:id="rId12"/>
    <p:sldId id="284" r:id="rId13"/>
    <p:sldId id="285" r:id="rId1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стислав Твердохліб" initials="РТ" lastIdx="1" clrIdx="0">
    <p:extLst>
      <p:ext uri="{19B8F6BF-5375-455C-9EA6-DF929625EA0E}">
        <p15:presenceInfo xmlns="" xmlns:p15="http://schemas.microsoft.com/office/powerpoint/2012/main" userId="ba44943bbdd4e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A4E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6" autoAdjust="0"/>
  </p:normalViewPr>
  <p:slideViewPr>
    <p:cSldViewPr>
      <p:cViewPr varScale="1">
        <p:scale>
          <a:sx n="40" d="100"/>
          <a:sy n="40" d="100"/>
        </p:scale>
        <p:origin x="-111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AD1C7-E398-40F1-ADD2-377C15363E09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16634-4443-47A5-9BE8-63B90EEC2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601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16634-4443-47A5-9BE8-63B90EEC209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579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16634-4443-47A5-9BE8-63B90EEC20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52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16634-4443-47A5-9BE8-63B90EEC20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50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16634-4443-47A5-9BE8-63B90EEC20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39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16634-4443-47A5-9BE8-63B90EEC20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6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9849" y="1552712"/>
            <a:ext cx="14488301" cy="111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66883" y="5246300"/>
            <a:ext cx="10154233" cy="234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50" b="0" i="0">
                <a:solidFill>
                  <a:srgbClr val="7C29E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0733" y="4394292"/>
            <a:ext cx="380301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9F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1222" y="4646645"/>
            <a:ext cx="424555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7066" y="1759144"/>
            <a:ext cx="17433867" cy="554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89.jpeg"/><Relationship Id="rId3" Type="http://schemas.openxmlformats.org/officeDocument/2006/relationships/image" Target="../media/image2.png"/><Relationship Id="rId21" Type="http://schemas.openxmlformats.org/officeDocument/2006/relationships/image" Target="../media/image84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88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83.jpeg"/><Relationship Id="rId29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87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6.jpeg"/><Relationship Id="rId28" Type="http://schemas.openxmlformats.org/officeDocument/2006/relationships/image" Target="../media/image90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85.jpeg"/><Relationship Id="rId27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jpeg"/><Relationship Id="rId11" Type="http://schemas.openxmlformats.org/officeDocument/2006/relationships/image" Target="../media/image108.jpeg"/><Relationship Id="rId5" Type="http://schemas.openxmlformats.org/officeDocument/2006/relationships/image" Target="../media/image103.jpeg"/><Relationship Id="rId10" Type="http://schemas.openxmlformats.org/officeDocument/2006/relationships/image" Target="../media/image20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18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20.jpeg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3" Type="http://schemas.openxmlformats.org/officeDocument/2006/relationships/image" Target="../media/image50.png"/><Relationship Id="rId21" Type="http://schemas.openxmlformats.org/officeDocument/2006/relationships/image" Target="../media/image1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12.png"/><Relationship Id="rId23" Type="http://schemas.openxmlformats.org/officeDocument/2006/relationships/image" Target="../media/image66.jpeg"/><Relationship Id="rId10" Type="http://schemas.openxmlformats.org/officeDocument/2006/relationships/image" Target="../media/image57.png"/><Relationship Id="rId19" Type="http://schemas.openxmlformats.org/officeDocument/2006/relationships/image" Target="../media/image64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11" Type="http://schemas.openxmlformats.org/officeDocument/2006/relationships/image" Target="../media/image74.jpeg"/><Relationship Id="rId5" Type="http://schemas.openxmlformats.org/officeDocument/2006/relationships/image" Target="../media/image69.jpeg"/><Relationship Id="rId10" Type="http://schemas.openxmlformats.org/officeDocument/2006/relationships/image" Target="../media/image73.jpeg"/><Relationship Id="rId4" Type="http://schemas.openxmlformats.org/officeDocument/2006/relationships/image" Target="../media/image68.png"/><Relationship Id="rId9" Type="http://schemas.openxmlformats.org/officeDocument/2006/relationships/image" Target="../media/image20.jpeg"/></Relationships>
</file>

<file path=ppt/slides/_rels/slide9.xml.rels><?xml version="1.0" encoding="UTF-8" standalone="yes" ?><Relationships xmlns="http://schemas.openxmlformats.org/package/2006/relationships"><Relationship Id="rId8" Target="../media/image81.jpeg" Type="http://schemas.openxmlformats.org/officeDocument/2006/relationships/image"/><Relationship Id="rId3" Target="../media/image76.png" Type="http://schemas.openxmlformats.org/officeDocument/2006/relationships/image"/><Relationship Id="rId7" Target="../media/image80.jpeg" Type="http://schemas.openxmlformats.org/officeDocument/2006/relationships/image"/><Relationship Id="rId2" Target="../media/image75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79.jpeg" Type="http://schemas.openxmlformats.org/officeDocument/2006/relationships/image"/><Relationship Id="rId5" Target="../media/image78.jpeg" Type="http://schemas.openxmlformats.org/officeDocument/2006/relationships/image"/><Relationship Id="rId10" Target="../media/image20.jpeg" Type="http://schemas.openxmlformats.org/officeDocument/2006/relationships/image"/><Relationship Id="rId4" Target="../media/image77.jpeg" Type="http://schemas.openxmlformats.org/officeDocument/2006/relationships/image"/><Relationship Id="rId9" Target="../media/image8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5" y="9687731"/>
            <a:ext cx="10896600" cy="599440"/>
            <a:chOff x="1985" y="9687731"/>
            <a:chExt cx="10896600" cy="59944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24" y="9687731"/>
              <a:ext cx="5270599" cy="5992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5201" y="10023999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3000"/>
                  </a:moveTo>
                  <a:lnTo>
                    <a:pt x="71674" y="263000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3000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21" y="263000"/>
                  </a:moveTo>
                  <a:lnTo>
                    <a:pt x="4798053" y="263000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21" y="263000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5" y="9750430"/>
              <a:ext cx="10896255" cy="5365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0527" y="9687731"/>
              <a:ext cx="5270599" cy="5992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26504" y="10023999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3000"/>
                  </a:moveTo>
                  <a:lnTo>
                    <a:pt x="71674" y="263000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3000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21" y="263000"/>
                  </a:moveTo>
                  <a:lnTo>
                    <a:pt x="4798053" y="263000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21" y="263000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904591" y="9687731"/>
            <a:ext cx="7383780" cy="599440"/>
            <a:chOff x="10904591" y="9687731"/>
            <a:chExt cx="7383780" cy="59944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91831" y="9687731"/>
              <a:ext cx="5270599" cy="5992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177808" y="10023999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3000"/>
                  </a:moveTo>
                  <a:lnTo>
                    <a:pt x="71674" y="263000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3000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21" y="263000"/>
                  </a:moveTo>
                  <a:lnTo>
                    <a:pt x="4798053" y="263000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21" y="263000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04591" y="9687857"/>
              <a:ext cx="7383408" cy="59914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5086350" cy="631825"/>
            <a:chOff x="0" y="0"/>
            <a:chExt cx="5086350" cy="63182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833" y="0"/>
              <a:ext cx="4607555" cy="6313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14299" y="109011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5086350" cy="403225"/>
            </a:xfrm>
            <a:custGeom>
              <a:avLst/>
              <a:gdLst/>
              <a:ahLst/>
              <a:cxnLst/>
              <a:rect l="l" t="t" r="r" b="b"/>
              <a:pathLst>
                <a:path w="5086350" h="403225">
                  <a:moveTo>
                    <a:pt x="1036972" y="394594"/>
                  </a:moveTo>
                  <a:lnTo>
                    <a:pt x="1038097" y="338466"/>
                  </a:lnTo>
                  <a:lnTo>
                    <a:pt x="1050096" y="284591"/>
                  </a:lnTo>
                  <a:lnTo>
                    <a:pt x="1068510" y="236049"/>
                  </a:lnTo>
                  <a:lnTo>
                    <a:pt x="1092876" y="191352"/>
                  </a:lnTo>
                  <a:lnTo>
                    <a:pt x="1122996" y="150740"/>
                  </a:lnTo>
                  <a:lnTo>
                    <a:pt x="1158670" y="114453"/>
                  </a:lnTo>
                  <a:lnTo>
                    <a:pt x="1199702" y="82731"/>
                  </a:lnTo>
                  <a:lnTo>
                    <a:pt x="1247759" y="55590"/>
                  </a:lnTo>
                  <a:lnTo>
                    <a:pt x="1301065" y="38304"/>
                  </a:lnTo>
                  <a:lnTo>
                    <a:pt x="1301440" y="41307"/>
                  </a:lnTo>
                  <a:lnTo>
                    <a:pt x="1301690" y="47189"/>
                  </a:lnTo>
                  <a:lnTo>
                    <a:pt x="1331884" y="47189"/>
                  </a:lnTo>
                  <a:lnTo>
                    <a:pt x="1355449" y="57310"/>
                  </a:lnTo>
                  <a:lnTo>
                    <a:pt x="1379865" y="70808"/>
                  </a:lnTo>
                  <a:lnTo>
                    <a:pt x="1398915" y="83481"/>
                  </a:lnTo>
                  <a:lnTo>
                    <a:pt x="1301065" y="83481"/>
                  </a:lnTo>
                  <a:lnTo>
                    <a:pt x="1298992" y="100145"/>
                  </a:lnTo>
                  <a:lnTo>
                    <a:pt x="1287941" y="148307"/>
                  </a:lnTo>
                  <a:lnTo>
                    <a:pt x="1269526" y="196849"/>
                  </a:lnTo>
                  <a:lnTo>
                    <a:pt x="1245160" y="241546"/>
                  </a:lnTo>
                  <a:lnTo>
                    <a:pt x="1215041" y="282158"/>
                  </a:lnTo>
                  <a:lnTo>
                    <a:pt x="1179367" y="318445"/>
                  </a:lnTo>
                  <a:lnTo>
                    <a:pt x="1138335" y="350167"/>
                  </a:lnTo>
                  <a:lnTo>
                    <a:pt x="1090278" y="377308"/>
                  </a:lnTo>
                  <a:lnTo>
                    <a:pt x="1064129" y="387565"/>
                  </a:lnTo>
                  <a:lnTo>
                    <a:pt x="1036972" y="394594"/>
                  </a:lnTo>
                  <a:close/>
                </a:path>
                <a:path w="5086350" h="403225">
                  <a:moveTo>
                    <a:pt x="1331884" y="47189"/>
                  </a:moveTo>
                  <a:lnTo>
                    <a:pt x="1301690" y="47189"/>
                  </a:lnTo>
                  <a:lnTo>
                    <a:pt x="1302189" y="41307"/>
                  </a:lnTo>
                  <a:lnTo>
                    <a:pt x="1302689" y="38304"/>
                  </a:lnTo>
                  <a:lnTo>
                    <a:pt x="1329649" y="46229"/>
                  </a:lnTo>
                  <a:lnTo>
                    <a:pt x="1331884" y="47189"/>
                  </a:lnTo>
                  <a:close/>
                </a:path>
                <a:path w="5086350" h="403225">
                  <a:moveTo>
                    <a:pt x="1555283" y="402854"/>
                  </a:moveTo>
                  <a:lnTo>
                    <a:pt x="1502524" y="383847"/>
                  </a:lnTo>
                  <a:lnTo>
                    <a:pt x="1455295" y="355173"/>
                  </a:lnTo>
                  <a:lnTo>
                    <a:pt x="1415263" y="322177"/>
                  </a:lnTo>
                  <a:lnTo>
                    <a:pt x="1380769" y="284777"/>
                  </a:lnTo>
                  <a:lnTo>
                    <a:pt x="1351979" y="243227"/>
                  </a:lnTo>
                  <a:lnTo>
                    <a:pt x="1329063" y="197778"/>
                  </a:lnTo>
                  <a:lnTo>
                    <a:pt x="1312188" y="148682"/>
                  </a:lnTo>
                  <a:lnTo>
                    <a:pt x="1302590" y="100122"/>
                  </a:lnTo>
                  <a:lnTo>
                    <a:pt x="1301065" y="83481"/>
                  </a:lnTo>
                  <a:lnTo>
                    <a:pt x="1398915" y="83481"/>
                  </a:lnTo>
                  <a:lnTo>
                    <a:pt x="1442648" y="118981"/>
                  </a:lnTo>
                  <a:lnTo>
                    <a:pt x="1477106" y="156380"/>
                  </a:lnTo>
                  <a:lnTo>
                    <a:pt x="1505876" y="197931"/>
                  </a:lnTo>
                  <a:lnTo>
                    <a:pt x="1528785" y="243380"/>
                  </a:lnTo>
                  <a:lnTo>
                    <a:pt x="1545659" y="292475"/>
                  </a:lnTo>
                  <a:lnTo>
                    <a:pt x="1555955" y="346726"/>
                  </a:lnTo>
                  <a:lnTo>
                    <a:pt x="1557312" y="374802"/>
                  </a:lnTo>
                  <a:lnTo>
                    <a:pt x="1555283" y="402854"/>
                  </a:lnTo>
                  <a:close/>
                </a:path>
                <a:path w="5086350" h="403225">
                  <a:moveTo>
                    <a:pt x="0" y="141467"/>
                  </a:moveTo>
                  <a:lnTo>
                    <a:pt x="0" y="0"/>
                  </a:lnTo>
                  <a:lnTo>
                    <a:pt x="138004" y="0"/>
                  </a:lnTo>
                  <a:lnTo>
                    <a:pt x="115586" y="36051"/>
                  </a:lnTo>
                  <a:lnTo>
                    <a:pt x="82632" y="76147"/>
                  </a:lnTo>
                  <a:lnTo>
                    <a:pt x="45280" y="110710"/>
                  </a:lnTo>
                  <a:lnTo>
                    <a:pt x="3784" y="139555"/>
                  </a:lnTo>
                  <a:lnTo>
                    <a:pt x="0" y="141467"/>
                  </a:lnTo>
                  <a:close/>
                </a:path>
                <a:path w="5086350" h="403225">
                  <a:moveTo>
                    <a:pt x="3329940" y="402854"/>
                  </a:moveTo>
                  <a:lnTo>
                    <a:pt x="3327910" y="374802"/>
                  </a:lnTo>
                  <a:lnTo>
                    <a:pt x="3329268" y="346726"/>
                  </a:lnTo>
                  <a:lnTo>
                    <a:pt x="3333367" y="319119"/>
                  </a:lnTo>
                  <a:lnTo>
                    <a:pt x="3356438" y="243380"/>
                  </a:lnTo>
                  <a:lnTo>
                    <a:pt x="3379355" y="197931"/>
                  </a:lnTo>
                  <a:lnTo>
                    <a:pt x="3408144" y="156380"/>
                  </a:lnTo>
                  <a:lnTo>
                    <a:pt x="3442639" y="118981"/>
                  </a:lnTo>
                  <a:lnTo>
                    <a:pt x="3482671" y="85984"/>
                  </a:lnTo>
                  <a:lnTo>
                    <a:pt x="3529899" y="57310"/>
                  </a:lnTo>
                  <a:lnTo>
                    <a:pt x="3582658" y="38304"/>
                  </a:lnTo>
                  <a:lnTo>
                    <a:pt x="3583158" y="41307"/>
                  </a:lnTo>
                  <a:lnTo>
                    <a:pt x="3583658" y="47189"/>
                  </a:lnTo>
                  <a:lnTo>
                    <a:pt x="3616171" y="47189"/>
                  </a:lnTo>
                  <a:lnTo>
                    <a:pt x="3637589" y="55589"/>
                  </a:lnTo>
                  <a:lnTo>
                    <a:pt x="3662425" y="68309"/>
                  </a:lnTo>
                  <a:lnTo>
                    <a:pt x="3685645" y="82730"/>
                  </a:lnTo>
                  <a:lnTo>
                    <a:pt x="3686619" y="83481"/>
                  </a:lnTo>
                  <a:lnTo>
                    <a:pt x="3584159" y="83481"/>
                  </a:lnTo>
                  <a:lnTo>
                    <a:pt x="3582631" y="100145"/>
                  </a:lnTo>
                  <a:lnTo>
                    <a:pt x="3573035" y="148682"/>
                  </a:lnTo>
                  <a:lnTo>
                    <a:pt x="3556160" y="197778"/>
                  </a:lnTo>
                  <a:lnTo>
                    <a:pt x="3533244" y="243227"/>
                  </a:lnTo>
                  <a:lnTo>
                    <a:pt x="3504454" y="284777"/>
                  </a:lnTo>
                  <a:lnTo>
                    <a:pt x="3469959" y="322177"/>
                  </a:lnTo>
                  <a:lnTo>
                    <a:pt x="3429927" y="355173"/>
                  </a:lnTo>
                  <a:lnTo>
                    <a:pt x="3382699" y="383847"/>
                  </a:lnTo>
                  <a:lnTo>
                    <a:pt x="3356899" y="394929"/>
                  </a:lnTo>
                  <a:lnTo>
                    <a:pt x="3329940" y="402854"/>
                  </a:lnTo>
                  <a:close/>
                </a:path>
                <a:path w="5086350" h="403225">
                  <a:moveTo>
                    <a:pt x="3616171" y="47189"/>
                  </a:moveTo>
                  <a:lnTo>
                    <a:pt x="3583658" y="47189"/>
                  </a:lnTo>
                  <a:lnTo>
                    <a:pt x="3583908" y="41307"/>
                  </a:lnTo>
                  <a:lnTo>
                    <a:pt x="3584283" y="38304"/>
                  </a:lnTo>
                  <a:lnTo>
                    <a:pt x="3611440" y="45333"/>
                  </a:lnTo>
                  <a:lnTo>
                    <a:pt x="3616171" y="47189"/>
                  </a:lnTo>
                  <a:close/>
                </a:path>
                <a:path w="5086350" h="403225">
                  <a:moveTo>
                    <a:pt x="3848251" y="394594"/>
                  </a:moveTo>
                  <a:lnTo>
                    <a:pt x="3794945" y="377308"/>
                  </a:lnTo>
                  <a:lnTo>
                    <a:pt x="3746888" y="350167"/>
                  </a:lnTo>
                  <a:lnTo>
                    <a:pt x="3705856" y="318445"/>
                  </a:lnTo>
                  <a:lnTo>
                    <a:pt x="3670182" y="282158"/>
                  </a:lnTo>
                  <a:lnTo>
                    <a:pt x="3640062" y="241546"/>
                  </a:lnTo>
                  <a:lnTo>
                    <a:pt x="3615696" y="196849"/>
                  </a:lnTo>
                  <a:lnTo>
                    <a:pt x="3597282" y="148307"/>
                  </a:lnTo>
                  <a:lnTo>
                    <a:pt x="3586227" y="100122"/>
                  </a:lnTo>
                  <a:lnTo>
                    <a:pt x="3584159" y="83481"/>
                  </a:lnTo>
                  <a:lnTo>
                    <a:pt x="3686619" y="83481"/>
                  </a:lnTo>
                  <a:lnTo>
                    <a:pt x="3726724" y="114404"/>
                  </a:lnTo>
                  <a:lnTo>
                    <a:pt x="3762398" y="150686"/>
                  </a:lnTo>
                  <a:lnTo>
                    <a:pt x="3792480" y="191316"/>
                  </a:lnTo>
                  <a:lnTo>
                    <a:pt x="3816785" y="236037"/>
                  </a:lnTo>
                  <a:lnTo>
                    <a:pt x="3835127" y="284591"/>
                  </a:lnTo>
                  <a:lnTo>
                    <a:pt x="3847126" y="338466"/>
                  </a:lnTo>
                  <a:lnTo>
                    <a:pt x="3849364" y="366495"/>
                  </a:lnTo>
                  <a:lnTo>
                    <a:pt x="3848251" y="394594"/>
                  </a:lnTo>
                  <a:close/>
                </a:path>
                <a:path w="5086350" h="403225">
                  <a:moveTo>
                    <a:pt x="5058206" y="191136"/>
                  </a:moveTo>
                  <a:lnTo>
                    <a:pt x="5002596" y="185673"/>
                  </a:lnTo>
                  <a:lnTo>
                    <a:pt x="4926954" y="162572"/>
                  </a:lnTo>
                  <a:lnTo>
                    <a:pt x="4881564" y="139626"/>
                  </a:lnTo>
                  <a:lnTo>
                    <a:pt x="4840067" y="110799"/>
                  </a:lnTo>
                  <a:lnTo>
                    <a:pt x="4802715" y="76260"/>
                  </a:lnTo>
                  <a:lnTo>
                    <a:pt x="4769761" y="36176"/>
                  </a:lnTo>
                  <a:lnTo>
                    <a:pt x="4747252" y="0"/>
                  </a:lnTo>
                  <a:lnTo>
                    <a:pt x="4947799" y="0"/>
                  </a:lnTo>
                  <a:lnTo>
                    <a:pt x="5005649" y="48779"/>
                  </a:lnTo>
                  <a:lnTo>
                    <a:pt x="5038603" y="88863"/>
                  </a:lnTo>
                  <a:lnTo>
                    <a:pt x="5067194" y="136168"/>
                  </a:lnTo>
                  <a:lnTo>
                    <a:pt x="5086222" y="189105"/>
                  </a:lnTo>
                  <a:lnTo>
                    <a:pt x="5058206" y="19113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099" y="0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5" h="208915">
                  <a:moveTo>
                    <a:pt x="1281716" y="208377"/>
                  </a:moveTo>
                  <a:lnTo>
                    <a:pt x="1242113" y="199715"/>
                  </a:lnTo>
                  <a:lnTo>
                    <a:pt x="1210021" y="177278"/>
                  </a:lnTo>
                  <a:lnTo>
                    <a:pt x="1188686" y="144424"/>
                  </a:lnTo>
                  <a:lnTo>
                    <a:pt x="1181353" y="104506"/>
                  </a:lnTo>
                  <a:lnTo>
                    <a:pt x="1385453" y="107885"/>
                  </a:lnTo>
                  <a:lnTo>
                    <a:pt x="1376802" y="147538"/>
                  </a:lnTo>
                  <a:lnTo>
                    <a:pt x="1354394" y="179672"/>
                  </a:lnTo>
                  <a:lnTo>
                    <a:pt x="1321582" y="201034"/>
                  </a:lnTo>
                  <a:lnTo>
                    <a:pt x="1281716" y="208377"/>
                  </a:lnTo>
                  <a:close/>
                </a:path>
                <a:path w="4849495" h="208915">
                  <a:moveTo>
                    <a:pt x="75614" y="37177"/>
                  </a:moveTo>
                  <a:lnTo>
                    <a:pt x="36012" y="28462"/>
                  </a:lnTo>
                  <a:lnTo>
                    <a:pt x="3920" y="6032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5" h="208915">
                  <a:moveTo>
                    <a:pt x="3567433" y="208377"/>
                  </a:moveTo>
                  <a:lnTo>
                    <a:pt x="3527567" y="201034"/>
                  </a:lnTo>
                  <a:lnTo>
                    <a:pt x="3494755" y="179672"/>
                  </a:lnTo>
                  <a:lnTo>
                    <a:pt x="3472348" y="147538"/>
                  </a:lnTo>
                  <a:lnTo>
                    <a:pt x="3463696" y="107885"/>
                  </a:lnTo>
                  <a:lnTo>
                    <a:pt x="3667796" y="104506"/>
                  </a:lnTo>
                  <a:lnTo>
                    <a:pt x="3660463" y="144424"/>
                  </a:lnTo>
                  <a:lnTo>
                    <a:pt x="3639128" y="177278"/>
                  </a:lnTo>
                  <a:lnTo>
                    <a:pt x="3607036" y="199715"/>
                  </a:lnTo>
                  <a:lnTo>
                    <a:pt x="3567433" y="208377"/>
                  </a:lnTo>
                  <a:close/>
                </a:path>
                <a:path w="4849495" h="208915">
                  <a:moveTo>
                    <a:pt x="4773410" y="37177"/>
                  </a:moveTo>
                  <a:lnTo>
                    <a:pt x="4772796" y="0"/>
                  </a:lnTo>
                  <a:lnTo>
                    <a:pt x="4849052" y="0"/>
                  </a:lnTo>
                  <a:lnTo>
                    <a:pt x="4845104" y="6079"/>
                  </a:lnTo>
                  <a:lnTo>
                    <a:pt x="4813012" y="28515"/>
                  </a:lnTo>
                  <a:lnTo>
                    <a:pt x="4773410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5021974" cy="48194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815177" y="0"/>
            <a:ext cx="5287645" cy="631825"/>
            <a:chOff x="4815177" y="0"/>
            <a:chExt cx="5287645" cy="63182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4885" y="0"/>
              <a:ext cx="4607555" cy="63137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0351" y="109011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5177" y="0"/>
              <a:ext cx="5287645" cy="403225"/>
            </a:xfrm>
            <a:custGeom>
              <a:avLst/>
              <a:gdLst/>
              <a:ahLst/>
              <a:cxnLst/>
              <a:rect l="l" t="t" r="r" b="b"/>
              <a:pathLst>
                <a:path w="5287645" h="403225">
                  <a:moveTo>
                    <a:pt x="1237847" y="394594"/>
                  </a:moveTo>
                  <a:lnTo>
                    <a:pt x="1238972" y="338466"/>
                  </a:lnTo>
                  <a:lnTo>
                    <a:pt x="1250970" y="284591"/>
                  </a:lnTo>
                  <a:lnTo>
                    <a:pt x="1269385" y="236049"/>
                  </a:lnTo>
                  <a:lnTo>
                    <a:pt x="1293751" y="191352"/>
                  </a:lnTo>
                  <a:lnTo>
                    <a:pt x="1323870" y="150740"/>
                  </a:lnTo>
                  <a:lnTo>
                    <a:pt x="1359545" y="114453"/>
                  </a:lnTo>
                  <a:lnTo>
                    <a:pt x="1400577" y="82731"/>
                  </a:lnTo>
                  <a:lnTo>
                    <a:pt x="1448633" y="55590"/>
                  </a:lnTo>
                  <a:lnTo>
                    <a:pt x="1501939" y="38304"/>
                  </a:lnTo>
                  <a:lnTo>
                    <a:pt x="1502314" y="41307"/>
                  </a:lnTo>
                  <a:lnTo>
                    <a:pt x="1502564" y="47189"/>
                  </a:lnTo>
                  <a:lnTo>
                    <a:pt x="1532759" y="47189"/>
                  </a:lnTo>
                  <a:lnTo>
                    <a:pt x="1556323" y="57310"/>
                  </a:lnTo>
                  <a:lnTo>
                    <a:pt x="1580740" y="70808"/>
                  </a:lnTo>
                  <a:lnTo>
                    <a:pt x="1599789" y="83481"/>
                  </a:lnTo>
                  <a:lnTo>
                    <a:pt x="1501939" y="83481"/>
                  </a:lnTo>
                  <a:lnTo>
                    <a:pt x="1499867" y="100145"/>
                  </a:lnTo>
                  <a:lnTo>
                    <a:pt x="1488816" y="148307"/>
                  </a:lnTo>
                  <a:lnTo>
                    <a:pt x="1470401" y="196849"/>
                  </a:lnTo>
                  <a:lnTo>
                    <a:pt x="1446035" y="241546"/>
                  </a:lnTo>
                  <a:lnTo>
                    <a:pt x="1415916" y="282158"/>
                  </a:lnTo>
                  <a:lnTo>
                    <a:pt x="1380241" y="318445"/>
                  </a:lnTo>
                  <a:lnTo>
                    <a:pt x="1339209" y="350167"/>
                  </a:lnTo>
                  <a:lnTo>
                    <a:pt x="1291153" y="377308"/>
                  </a:lnTo>
                  <a:lnTo>
                    <a:pt x="1265004" y="387565"/>
                  </a:lnTo>
                  <a:lnTo>
                    <a:pt x="1237847" y="394594"/>
                  </a:lnTo>
                  <a:close/>
                </a:path>
                <a:path w="5287645" h="403225">
                  <a:moveTo>
                    <a:pt x="1532759" y="47189"/>
                  </a:moveTo>
                  <a:lnTo>
                    <a:pt x="1502564" y="47189"/>
                  </a:lnTo>
                  <a:lnTo>
                    <a:pt x="1503064" y="41307"/>
                  </a:lnTo>
                  <a:lnTo>
                    <a:pt x="1503564" y="38304"/>
                  </a:lnTo>
                  <a:lnTo>
                    <a:pt x="1530524" y="46229"/>
                  </a:lnTo>
                  <a:lnTo>
                    <a:pt x="1532759" y="47189"/>
                  </a:lnTo>
                  <a:close/>
                </a:path>
                <a:path w="5287645" h="403225">
                  <a:moveTo>
                    <a:pt x="1756158" y="402854"/>
                  </a:moveTo>
                  <a:lnTo>
                    <a:pt x="1703399" y="383847"/>
                  </a:lnTo>
                  <a:lnTo>
                    <a:pt x="1656170" y="355173"/>
                  </a:lnTo>
                  <a:lnTo>
                    <a:pt x="1616138" y="322177"/>
                  </a:lnTo>
                  <a:lnTo>
                    <a:pt x="1581643" y="284777"/>
                  </a:lnTo>
                  <a:lnTo>
                    <a:pt x="1552854" y="243227"/>
                  </a:lnTo>
                  <a:lnTo>
                    <a:pt x="1529938" y="197778"/>
                  </a:lnTo>
                  <a:lnTo>
                    <a:pt x="1513063" y="148682"/>
                  </a:lnTo>
                  <a:lnTo>
                    <a:pt x="1503464" y="100122"/>
                  </a:lnTo>
                  <a:lnTo>
                    <a:pt x="1501939" y="83481"/>
                  </a:lnTo>
                  <a:lnTo>
                    <a:pt x="1599789" y="83481"/>
                  </a:lnTo>
                  <a:lnTo>
                    <a:pt x="1643523" y="118981"/>
                  </a:lnTo>
                  <a:lnTo>
                    <a:pt x="1677980" y="156380"/>
                  </a:lnTo>
                  <a:lnTo>
                    <a:pt x="1706751" y="197931"/>
                  </a:lnTo>
                  <a:lnTo>
                    <a:pt x="1729660" y="243380"/>
                  </a:lnTo>
                  <a:lnTo>
                    <a:pt x="1746534" y="292475"/>
                  </a:lnTo>
                  <a:lnTo>
                    <a:pt x="1756830" y="346726"/>
                  </a:lnTo>
                  <a:lnTo>
                    <a:pt x="1758187" y="374802"/>
                  </a:lnTo>
                  <a:lnTo>
                    <a:pt x="1756158" y="402854"/>
                  </a:lnTo>
                  <a:close/>
                </a:path>
                <a:path w="5287645" h="403225">
                  <a:moveTo>
                    <a:pt x="28016" y="191011"/>
                  </a:moveTo>
                  <a:lnTo>
                    <a:pt x="0" y="188979"/>
                  </a:lnTo>
                  <a:lnTo>
                    <a:pt x="7932" y="161967"/>
                  </a:lnTo>
                  <a:lnTo>
                    <a:pt x="19028" y="136105"/>
                  </a:lnTo>
                  <a:lnTo>
                    <a:pt x="47619" y="88863"/>
                  </a:lnTo>
                  <a:lnTo>
                    <a:pt x="80573" y="48767"/>
                  </a:lnTo>
                  <a:lnTo>
                    <a:pt x="117924" y="14204"/>
                  </a:lnTo>
                  <a:lnTo>
                    <a:pt x="138358" y="0"/>
                  </a:lnTo>
                  <a:lnTo>
                    <a:pt x="338879" y="0"/>
                  </a:lnTo>
                  <a:lnTo>
                    <a:pt x="316460" y="36051"/>
                  </a:lnTo>
                  <a:lnTo>
                    <a:pt x="283507" y="76147"/>
                  </a:lnTo>
                  <a:lnTo>
                    <a:pt x="246155" y="110710"/>
                  </a:lnTo>
                  <a:lnTo>
                    <a:pt x="204658" y="139555"/>
                  </a:lnTo>
                  <a:lnTo>
                    <a:pt x="159268" y="162494"/>
                  </a:lnTo>
                  <a:lnTo>
                    <a:pt x="110236" y="179343"/>
                  </a:lnTo>
                  <a:lnTo>
                    <a:pt x="56055" y="189652"/>
                  </a:lnTo>
                  <a:lnTo>
                    <a:pt x="28016" y="191011"/>
                  </a:lnTo>
                  <a:close/>
                </a:path>
                <a:path w="5287645" h="403225">
                  <a:moveTo>
                    <a:pt x="3530814" y="402854"/>
                  </a:moveTo>
                  <a:lnTo>
                    <a:pt x="3528785" y="374802"/>
                  </a:lnTo>
                  <a:lnTo>
                    <a:pt x="3530142" y="346726"/>
                  </a:lnTo>
                  <a:lnTo>
                    <a:pt x="3534242" y="319119"/>
                  </a:lnTo>
                  <a:lnTo>
                    <a:pt x="3557313" y="243380"/>
                  </a:lnTo>
                  <a:lnTo>
                    <a:pt x="3580229" y="197931"/>
                  </a:lnTo>
                  <a:lnTo>
                    <a:pt x="3609019" y="156380"/>
                  </a:lnTo>
                  <a:lnTo>
                    <a:pt x="3643513" y="118981"/>
                  </a:lnTo>
                  <a:lnTo>
                    <a:pt x="3683545" y="85984"/>
                  </a:lnTo>
                  <a:lnTo>
                    <a:pt x="3730774" y="57310"/>
                  </a:lnTo>
                  <a:lnTo>
                    <a:pt x="3783533" y="38304"/>
                  </a:lnTo>
                  <a:lnTo>
                    <a:pt x="3784033" y="41307"/>
                  </a:lnTo>
                  <a:lnTo>
                    <a:pt x="3784533" y="47189"/>
                  </a:lnTo>
                  <a:lnTo>
                    <a:pt x="3817045" y="47189"/>
                  </a:lnTo>
                  <a:lnTo>
                    <a:pt x="3838463" y="55589"/>
                  </a:lnTo>
                  <a:lnTo>
                    <a:pt x="3863300" y="68309"/>
                  </a:lnTo>
                  <a:lnTo>
                    <a:pt x="3886520" y="82730"/>
                  </a:lnTo>
                  <a:lnTo>
                    <a:pt x="3887494" y="83481"/>
                  </a:lnTo>
                  <a:lnTo>
                    <a:pt x="3785033" y="83481"/>
                  </a:lnTo>
                  <a:lnTo>
                    <a:pt x="3783506" y="100145"/>
                  </a:lnTo>
                  <a:lnTo>
                    <a:pt x="3773909" y="148682"/>
                  </a:lnTo>
                  <a:lnTo>
                    <a:pt x="3757034" y="197778"/>
                  </a:lnTo>
                  <a:lnTo>
                    <a:pt x="3734118" y="243227"/>
                  </a:lnTo>
                  <a:lnTo>
                    <a:pt x="3705329" y="284777"/>
                  </a:lnTo>
                  <a:lnTo>
                    <a:pt x="3670834" y="322177"/>
                  </a:lnTo>
                  <a:lnTo>
                    <a:pt x="3630802" y="355173"/>
                  </a:lnTo>
                  <a:lnTo>
                    <a:pt x="3583573" y="383847"/>
                  </a:lnTo>
                  <a:lnTo>
                    <a:pt x="3557774" y="394929"/>
                  </a:lnTo>
                  <a:lnTo>
                    <a:pt x="3530814" y="402854"/>
                  </a:lnTo>
                  <a:close/>
                </a:path>
                <a:path w="5287645" h="403225">
                  <a:moveTo>
                    <a:pt x="3817045" y="47189"/>
                  </a:moveTo>
                  <a:lnTo>
                    <a:pt x="3784533" y="47189"/>
                  </a:lnTo>
                  <a:lnTo>
                    <a:pt x="3784783" y="41307"/>
                  </a:lnTo>
                  <a:lnTo>
                    <a:pt x="3785158" y="38304"/>
                  </a:lnTo>
                  <a:lnTo>
                    <a:pt x="3812314" y="45333"/>
                  </a:lnTo>
                  <a:lnTo>
                    <a:pt x="3817045" y="47189"/>
                  </a:lnTo>
                  <a:close/>
                </a:path>
                <a:path w="5287645" h="403225">
                  <a:moveTo>
                    <a:pt x="4049125" y="394594"/>
                  </a:moveTo>
                  <a:lnTo>
                    <a:pt x="3995820" y="377308"/>
                  </a:lnTo>
                  <a:lnTo>
                    <a:pt x="3947763" y="350167"/>
                  </a:lnTo>
                  <a:lnTo>
                    <a:pt x="3906731" y="318445"/>
                  </a:lnTo>
                  <a:lnTo>
                    <a:pt x="3871056" y="282158"/>
                  </a:lnTo>
                  <a:lnTo>
                    <a:pt x="3840937" y="241546"/>
                  </a:lnTo>
                  <a:lnTo>
                    <a:pt x="3816571" y="196849"/>
                  </a:lnTo>
                  <a:lnTo>
                    <a:pt x="3798156" y="148307"/>
                  </a:lnTo>
                  <a:lnTo>
                    <a:pt x="3787101" y="100122"/>
                  </a:lnTo>
                  <a:lnTo>
                    <a:pt x="3785033" y="83481"/>
                  </a:lnTo>
                  <a:lnTo>
                    <a:pt x="3887494" y="83481"/>
                  </a:lnTo>
                  <a:lnTo>
                    <a:pt x="3927599" y="114404"/>
                  </a:lnTo>
                  <a:lnTo>
                    <a:pt x="3963272" y="150686"/>
                  </a:lnTo>
                  <a:lnTo>
                    <a:pt x="3993355" y="191316"/>
                  </a:lnTo>
                  <a:lnTo>
                    <a:pt x="4017660" y="236037"/>
                  </a:lnTo>
                  <a:lnTo>
                    <a:pt x="4036002" y="284591"/>
                  </a:lnTo>
                  <a:lnTo>
                    <a:pt x="4048001" y="338466"/>
                  </a:lnTo>
                  <a:lnTo>
                    <a:pt x="4050239" y="366495"/>
                  </a:lnTo>
                  <a:lnTo>
                    <a:pt x="4049125" y="394594"/>
                  </a:lnTo>
                  <a:close/>
                </a:path>
                <a:path w="5287645" h="403225">
                  <a:moveTo>
                    <a:pt x="5259081" y="191136"/>
                  </a:moveTo>
                  <a:lnTo>
                    <a:pt x="5203471" y="185673"/>
                  </a:lnTo>
                  <a:lnTo>
                    <a:pt x="5127829" y="162572"/>
                  </a:lnTo>
                  <a:lnTo>
                    <a:pt x="5082438" y="139626"/>
                  </a:lnTo>
                  <a:lnTo>
                    <a:pt x="5040941" y="110799"/>
                  </a:lnTo>
                  <a:lnTo>
                    <a:pt x="5003590" y="76260"/>
                  </a:lnTo>
                  <a:lnTo>
                    <a:pt x="4970636" y="36176"/>
                  </a:lnTo>
                  <a:lnTo>
                    <a:pt x="4948127" y="0"/>
                  </a:lnTo>
                  <a:lnTo>
                    <a:pt x="5148674" y="0"/>
                  </a:lnTo>
                  <a:lnTo>
                    <a:pt x="5206524" y="48779"/>
                  </a:lnTo>
                  <a:lnTo>
                    <a:pt x="5239478" y="88863"/>
                  </a:lnTo>
                  <a:lnTo>
                    <a:pt x="5268068" y="136168"/>
                  </a:lnTo>
                  <a:lnTo>
                    <a:pt x="5287097" y="189105"/>
                  </a:lnTo>
                  <a:lnTo>
                    <a:pt x="5259081" y="19113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34150" y="0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5" h="208915">
                  <a:moveTo>
                    <a:pt x="1281716" y="208377"/>
                  </a:moveTo>
                  <a:lnTo>
                    <a:pt x="1242113" y="199715"/>
                  </a:lnTo>
                  <a:lnTo>
                    <a:pt x="1210021" y="177278"/>
                  </a:lnTo>
                  <a:lnTo>
                    <a:pt x="1188686" y="144424"/>
                  </a:lnTo>
                  <a:lnTo>
                    <a:pt x="1181353" y="104506"/>
                  </a:lnTo>
                  <a:lnTo>
                    <a:pt x="1385453" y="107885"/>
                  </a:lnTo>
                  <a:lnTo>
                    <a:pt x="1376802" y="147538"/>
                  </a:lnTo>
                  <a:lnTo>
                    <a:pt x="1354394" y="179672"/>
                  </a:lnTo>
                  <a:lnTo>
                    <a:pt x="1321582" y="201034"/>
                  </a:lnTo>
                  <a:lnTo>
                    <a:pt x="1281716" y="208377"/>
                  </a:lnTo>
                  <a:close/>
                </a:path>
                <a:path w="4849495" h="208915">
                  <a:moveTo>
                    <a:pt x="75614" y="37177"/>
                  </a:moveTo>
                  <a:lnTo>
                    <a:pt x="36012" y="28462"/>
                  </a:lnTo>
                  <a:lnTo>
                    <a:pt x="3920" y="6032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5" h="208915">
                  <a:moveTo>
                    <a:pt x="3567433" y="208377"/>
                  </a:moveTo>
                  <a:lnTo>
                    <a:pt x="3527567" y="201034"/>
                  </a:lnTo>
                  <a:lnTo>
                    <a:pt x="3494755" y="179672"/>
                  </a:lnTo>
                  <a:lnTo>
                    <a:pt x="3472348" y="147538"/>
                  </a:lnTo>
                  <a:lnTo>
                    <a:pt x="3463696" y="107885"/>
                  </a:lnTo>
                  <a:lnTo>
                    <a:pt x="3667796" y="104506"/>
                  </a:lnTo>
                  <a:lnTo>
                    <a:pt x="3660463" y="144424"/>
                  </a:lnTo>
                  <a:lnTo>
                    <a:pt x="3639128" y="177278"/>
                  </a:lnTo>
                  <a:lnTo>
                    <a:pt x="3607036" y="199715"/>
                  </a:lnTo>
                  <a:lnTo>
                    <a:pt x="3567433" y="208377"/>
                  </a:lnTo>
                  <a:close/>
                </a:path>
                <a:path w="4849495" h="208915">
                  <a:moveTo>
                    <a:pt x="4773410" y="37177"/>
                  </a:moveTo>
                  <a:lnTo>
                    <a:pt x="4772796" y="0"/>
                  </a:lnTo>
                  <a:lnTo>
                    <a:pt x="4849052" y="0"/>
                  </a:lnTo>
                  <a:lnTo>
                    <a:pt x="4845104" y="6079"/>
                  </a:lnTo>
                  <a:lnTo>
                    <a:pt x="4813012" y="28515"/>
                  </a:lnTo>
                  <a:lnTo>
                    <a:pt x="4773410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79523" y="0"/>
              <a:ext cx="5158502" cy="48194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831227" y="0"/>
            <a:ext cx="8456930" cy="631825"/>
            <a:chOff x="9831227" y="0"/>
            <a:chExt cx="8456930" cy="63182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70935" y="0"/>
              <a:ext cx="4607555" cy="63137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446401" y="109011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31227" y="0"/>
              <a:ext cx="5287645" cy="403225"/>
            </a:xfrm>
            <a:custGeom>
              <a:avLst/>
              <a:gdLst/>
              <a:ahLst/>
              <a:cxnLst/>
              <a:rect l="l" t="t" r="r" b="b"/>
              <a:pathLst>
                <a:path w="5287644" h="403225">
                  <a:moveTo>
                    <a:pt x="1237847" y="394594"/>
                  </a:moveTo>
                  <a:lnTo>
                    <a:pt x="1238972" y="338466"/>
                  </a:lnTo>
                  <a:lnTo>
                    <a:pt x="1250970" y="284591"/>
                  </a:lnTo>
                  <a:lnTo>
                    <a:pt x="1269385" y="236049"/>
                  </a:lnTo>
                  <a:lnTo>
                    <a:pt x="1293751" y="191352"/>
                  </a:lnTo>
                  <a:lnTo>
                    <a:pt x="1323870" y="150740"/>
                  </a:lnTo>
                  <a:lnTo>
                    <a:pt x="1359545" y="114453"/>
                  </a:lnTo>
                  <a:lnTo>
                    <a:pt x="1400577" y="82731"/>
                  </a:lnTo>
                  <a:lnTo>
                    <a:pt x="1448633" y="55590"/>
                  </a:lnTo>
                  <a:lnTo>
                    <a:pt x="1501939" y="38304"/>
                  </a:lnTo>
                  <a:lnTo>
                    <a:pt x="1502314" y="41307"/>
                  </a:lnTo>
                  <a:lnTo>
                    <a:pt x="1502564" y="47189"/>
                  </a:lnTo>
                  <a:lnTo>
                    <a:pt x="1532759" y="47189"/>
                  </a:lnTo>
                  <a:lnTo>
                    <a:pt x="1556323" y="57310"/>
                  </a:lnTo>
                  <a:lnTo>
                    <a:pt x="1580740" y="70808"/>
                  </a:lnTo>
                  <a:lnTo>
                    <a:pt x="1599789" y="83481"/>
                  </a:lnTo>
                  <a:lnTo>
                    <a:pt x="1501939" y="83481"/>
                  </a:lnTo>
                  <a:lnTo>
                    <a:pt x="1499867" y="100145"/>
                  </a:lnTo>
                  <a:lnTo>
                    <a:pt x="1488816" y="148307"/>
                  </a:lnTo>
                  <a:lnTo>
                    <a:pt x="1470401" y="196849"/>
                  </a:lnTo>
                  <a:lnTo>
                    <a:pt x="1446035" y="241546"/>
                  </a:lnTo>
                  <a:lnTo>
                    <a:pt x="1415916" y="282158"/>
                  </a:lnTo>
                  <a:lnTo>
                    <a:pt x="1380241" y="318445"/>
                  </a:lnTo>
                  <a:lnTo>
                    <a:pt x="1339209" y="350167"/>
                  </a:lnTo>
                  <a:lnTo>
                    <a:pt x="1291153" y="377308"/>
                  </a:lnTo>
                  <a:lnTo>
                    <a:pt x="1265004" y="387565"/>
                  </a:lnTo>
                  <a:lnTo>
                    <a:pt x="1237847" y="394594"/>
                  </a:lnTo>
                  <a:close/>
                </a:path>
                <a:path w="5287644" h="403225">
                  <a:moveTo>
                    <a:pt x="1532759" y="47189"/>
                  </a:moveTo>
                  <a:lnTo>
                    <a:pt x="1502564" y="47189"/>
                  </a:lnTo>
                  <a:lnTo>
                    <a:pt x="1503064" y="41307"/>
                  </a:lnTo>
                  <a:lnTo>
                    <a:pt x="1503564" y="38304"/>
                  </a:lnTo>
                  <a:lnTo>
                    <a:pt x="1530524" y="46229"/>
                  </a:lnTo>
                  <a:lnTo>
                    <a:pt x="1532759" y="47189"/>
                  </a:lnTo>
                  <a:close/>
                </a:path>
                <a:path w="5287644" h="403225">
                  <a:moveTo>
                    <a:pt x="1756158" y="402854"/>
                  </a:moveTo>
                  <a:lnTo>
                    <a:pt x="1703399" y="383847"/>
                  </a:lnTo>
                  <a:lnTo>
                    <a:pt x="1656170" y="355173"/>
                  </a:lnTo>
                  <a:lnTo>
                    <a:pt x="1616138" y="322177"/>
                  </a:lnTo>
                  <a:lnTo>
                    <a:pt x="1581643" y="284777"/>
                  </a:lnTo>
                  <a:lnTo>
                    <a:pt x="1552854" y="243227"/>
                  </a:lnTo>
                  <a:lnTo>
                    <a:pt x="1529938" y="197778"/>
                  </a:lnTo>
                  <a:lnTo>
                    <a:pt x="1513063" y="148682"/>
                  </a:lnTo>
                  <a:lnTo>
                    <a:pt x="1503464" y="100122"/>
                  </a:lnTo>
                  <a:lnTo>
                    <a:pt x="1501939" y="83481"/>
                  </a:lnTo>
                  <a:lnTo>
                    <a:pt x="1599789" y="83481"/>
                  </a:lnTo>
                  <a:lnTo>
                    <a:pt x="1643523" y="118981"/>
                  </a:lnTo>
                  <a:lnTo>
                    <a:pt x="1677980" y="156380"/>
                  </a:lnTo>
                  <a:lnTo>
                    <a:pt x="1706751" y="197931"/>
                  </a:lnTo>
                  <a:lnTo>
                    <a:pt x="1729660" y="243380"/>
                  </a:lnTo>
                  <a:lnTo>
                    <a:pt x="1746534" y="292475"/>
                  </a:lnTo>
                  <a:lnTo>
                    <a:pt x="1756830" y="346726"/>
                  </a:lnTo>
                  <a:lnTo>
                    <a:pt x="1758187" y="374802"/>
                  </a:lnTo>
                  <a:lnTo>
                    <a:pt x="1756158" y="402854"/>
                  </a:lnTo>
                  <a:close/>
                </a:path>
                <a:path w="5287644" h="403225">
                  <a:moveTo>
                    <a:pt x="28016" y="191011"/>
                  </a:moveTo>
                  <a:lnTo>
                    <a:pt x="0" y="188979"/>
                  </a:lnTo>
                  <a:lnTo>
                    <a:pt x="7932" y="161967"/>
                  </a:lnTo>
                  <a:lnTo>
                    <a:pt x="19028" y="136105"/>
                  </a:lnTo>
                  <a:lnTo>
                    <a:pt x="47619" y="88863"/>
                  </a:lnTo>
                  <a:lnTo>
                    <a:pt x="80573" y="48767"/>
                  </a:lnTo>
                  <a:lnTo>
                    <a:pt x="117924" y="14204"/>
                  </a:lnTo>
                  <a:lnTo>
                    <a:pt x="138358" y="0"/>
                  </a:lnTo>
                  <a:lnTo>
                    <a:pt x="338879" y="0"/>
                  </a:lnTo>
                  <a:lnTo>
                    <a:pt x="316460" y="36051"/>
                  </a:lnTo>
                  <a:lnTo>
                    <a:pt x="283507" y="76147"/>
                  </a:lnTo>
                  <a:lnTo>
                    <a:pt x="246155" y="110710"/>
                  </a:lnTo>
                  <a:lnTo>
                    <a:pt x="204658" y="139555"/>
                  </a:lnTo>
                  <a:lnTo>
                    <a:pt x="159268" y="162494"/>
                  </a:lnTo>
                  <a:lnTo>
                    <a:pt x="110236" y="179343"/>
                  </a:lnTo>
                  <a:lnTo>
                    <a:pt x="56055" y="189652"/>
                  </a:lnTo>
                  <a:lnTo>
                    <a:pt x="28016" y="191011"/>
                  </a:lnTo>
                  <a:close/>
                </a:path>
                <a:path w="5287644" h="403225">
                  <a:moveTo>
                    <a:pt x="3530814" y="402854"/>
                  </a:moveTo>
                  <a:lnTo>
                    <a:pt x="3528785" y="374802"/>
                  </a:lnTo>
                  <a:lnTo>
                    <a:pt x="3530142" y="346726"/>
                  </a:lnTo>
                  <a:lnTo>
                    <a:pt x="3534242" y="319119"/>
                  </a:lnTo>
                  <a:lnTo>
                    <a:pt x="3557313" y="243380"/>
                  </a:lnTo>
                  <a:lnTo>
                    <a:pt x="3580229" y="197931"/>
                  </a:lnTo>
                  <a:lnTo>
                    <a:pt x="3609019" y="156380"/>
                  </a:lnTo>
                  <a:lnTo>
                    <a:pt x="3643513" y="118981"/>
                  </a:lnTo>
                  <a:lnTo>
                    <a:pt x="3683545" y="85984"/>
                  </a:lnTo>
                  <a:lnTo>
                    <a:pt x="3730774" y="57310"/>
                  </a:lnTo>
                  <a:lnTo>
                    <a:pt x="3783533" y="38304"/>
                  </a:lnTo>
                  <a:lnTo>
                    <a:pt x="3784033" y="41307"/>
                  </a:lnTo>
                  <a:lnTo>
                    <a:pt x="3784533" y="47189"/>
                  </a:lnTo>
                  <a:lnTo>
                    <a:pt x="3817045" y="47189"/>
                  </a:lnTo>
                  <a:lnTo>
                    <a:pt x="3838463" y="55589"/>
                  </a:lnTo>
                  <a:lnTo>
                    <a:pt x="3863300" y="68309"/>
                  </a:lnTo>
                  <a:lnTo>
                    <a:pt x="3886520" y="82730"/>
                  </a:lnTo>
                  <a:lnTo>
                    <a:pt x="3887494" y="83481"/>
                  </a:lnTo>
                  <a:lnTo>
                    <a:pt x="3785033" y="83481"/>
                  </a:lnTo>
                  <a:lnTo>
                    <a:pt x="3783506" y="100145"/>
                  </a:lnTo>
                  <a:lnTo>
                    <a:pt x="3773909" y="148682"/>
                  </a:lnTo>
                  <a:lnTo>
                    <a:pt x="3757034" y="197778"/>
                  </a:lnTo>
                  <a:lnTo>
                    <a:pt x="3734118" y="243227"/>
                  </a:lnTo>
                  <a:lnTo>
                    <a:pt x="3705329" y="284777"/>
                  </a:lnTo>
                  <a:lnTo>
                    <a:pt x="3670834" y="322177"/>
                  </a:lnTo>
                  <a:lnTo>
                    <a:pt x="3630802" y="355173"/>
                  </a:lnTo>
                  <a:lnTo>
                    <a:pt x="3583573" y="383847"/>
                  </a:lnTo>
                  <a:lnTo>
                    <a:pt x="3557774" y="394929"/>
                  </a:lnTo>
                  <a:lnTo>
                    <a:pt x="3530814" y="402854"/>
                  </a:lnTo>
                  <a:close/>
                </a:path>
                <a:path w="5287644" h="403225">
                  <a:moveTo>
                    <a:pt x="3817045" y="47189"/>
                  </a:moveTo>
                  <a:lnTo>
                    <a:pt x="3784533" y="47189"/>
                  </a:lnTo>
                  <a:lnTo>
                    <a:pt x="3784783" y="41307"/>
                  </a:lnTo>
                  <a:lnTo>
                    <a:pt x="3785158" y="38304"/>
                  </a:lnTo>
                  <a:lnTo>
                    <a:pt x="3812314" y="45333"/>
                  </a:lnTo>
                  <a:lnTo>
                    <a:pt x="3817045" y="47189"/>
                  </a:lnTo>
                  <a:close/>
                </a:path>
                <a:path w="5287644" h="403225">
                  <a:moveTo>
                    <a:pt x="4049125" y="394594"/>
                  </a:moveTo>
                  <a:lnTo>
                    <a:pt x="3995820" y="377308"/>
                  </a:lnTo>
                  <a:lnTo>
                    <a:pt x="3947763" y="350167"/>
                  </a:lnTo>
                  <a:lnTo>
                    <a:pt x="3906731" y="318445"/>
                  </a:lnTo>
                  <a:lnTo>
                    <a:pt x="3871056" y="282158"/>
                  </a:lnTo>
                  <a:lnTo>
                    <a:pt x="3840937" y="241546"/>
                  </a:lnTo>
                  <a:lnTo>
                    <a:pt x="3816571" y="196849"/>
                  </a:lnTo>
                  <a:lnTo>
                    <a:pt x="3798156" y="148307"/>
                  </a:lnTo>
                  <a:lnTo>
                    <a:pt x="3787101" y="100122"/>
                  </a:lnTo>
                  <a:lnTo>
                    <a:pt x="3785033" y="83481"/>
                  </a:lnTo>
                  <a:lnTo>
                    <a:pt x="3887494" y="83481"/>
                  </a:lnTo>
                  <a:lnTo>
                    <a:pt x="3927599" y="114404"/>
                  </a:lnTo>
                  <a:lnTo>
                    <a:pt x="3963272" y="150686"/>
                  </a:lnTo>
                  <a:lnTo>
                    <a:pt x="3993355" y="191316"/>
                  </a:lnTo>
                  <a:lnTo>
                    <a:pt x="4017660" y="236037"/>
                  </a:lnTo>
                  <a:lnTo>
                    <a:pt x="4036002" y="284591"/>
                  </a:lnTo>
                  <a:lnTo>
                    <a:pt x="4048001" y="338466"/>
                  </a:lnTo>
                  <a:lnTo>
                    <a:pt x="4050239" y="366495"/>
                  </a:lnTo>
                  <a:lnTo>
                    <a:pt x="4049125" y="394594"/>
                  </a:lnTo>
                  <a:close/>
                </a:path>
                <a:path w="5287644" h="403225">
                  <a:moveTo>
                    <a:pt x="5259081" y="191136"/>
                  </a:moveTo>
                  <a:lnTo>
                    <a:pt x="5203471" y="185673"/>
                  </a:lnTo>
                  <a:lnTo>
                    <a:pt x="5127829" y="162572"/>
                  </a:lnTo>
                  <a:lnTo>
                    <a:pt x="5082438" y="139626"/>
                  </a:lnTo>
                  <a:lnTo>
                    <a:pt x="5040941" y="110799"/>
                  </a:lnTo>
                  <a:lnTo>
                    <a:pt x="5003590" y="76260"/>
                  </a:lnTo>
                  <a:lnTo>
                    <a:pt x="4970636" y="36176"/>
                  </a:lnTo>
                  <a:lnTo>
                    <a:pt x="4948127" y="0"/>
                  </a:lnTo>
                  <a:lnTo>
                    <a:pt x="5148674" y="0"/>
                  </a:lnTo>
                  <a:lnTo>
                    <a:pt x="5206524" y="48779"/>
                  </a:lnTo>
                  <a:lnTo>
                    <a:pt x="5239478" y="88863"/>
                  </a:lnTo>
                  <a:lnTo>
                    <a:pt x="5268068" y="136168"/>
                  </a:lnTo>
                  <a:lnTo>
                    <a:pt x="5287097" y="189105"/>
                  </a:lnTo>
                  <a:lnTo>
                    <a:pt x="5259081" y="19113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50201" y="0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4" h="208915">
                  <a:moveTo>
                    <a:pt x="1281716" y="208377"/>
                  </a:moveTo>
                  <a:lnTo>
                    <a:pt x="1242113" y="199715"/>
                  </a:lnTo>
                  <a:lnTo>
                    <a:pt x="1210021" y="177278"/>
                  </a:lnTo>
                  <a:lnTo>
                    <a:pt x="1188686" y="144424"/>
                  </a:lnTo>
                  <a:lnTo>
                    <a:pt x="1181353" y="104506"/>
                  </a:lnTo>
                  <a:lnTo>
                    <a:pt x="1385453" y="107885"/>
                  </a:lnTo>
                  <a:lnTo>
                    <a:pt x="1376802" y="147538"/>
                  </a:lnTo>
                  <a:lnTo>
                    <a:pt x="1354394" y="179672"/>
                  </a:lnTo>
                  <a:lnTo>
                    <a:pt x="1321582" y="201034"/>
                  </a:lnTo>
                  <a:lnTo>
                    <a:pt x="1281716" y="208377"/>
                  </a:lnTo>
                  <a:close/>
                </a:path>
                <a:path w="4849494" h="208915">
                  <a:moveTo>
                    <a:pt x="75614" y="37177"/>
                  </a:moveTo>
                  <a:lnTo>
                    <a:pt x="36012" y="28462"/>
                  </a:lnTo>
                  <a:lnTo>
                    <a:pt x="3920" y="6032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4" h="208915">
                  <a:moveTo>
                    <a:pt x="3567433" y="208377"/>
                  </a:moveTo>
                  <a:lnTo>
                    <a:pt x="3527567" y="201034"/>
                  </a:lnTo>
                  <a:lnTo>
                    <a:pt x="3494755" y="179672"/>
                  </a:lnTo>
                  <a:lnTo>
                    <a:pt x="3472348" y="147538"/>
                  </a:lnTo>
                  <a:lnTo>
                    <a:pt x="3463696" y="107885"/>
                  </a:lnTo>
                  <a:lnTo>
                    <a:pt x="3667796" y="104506"/>
                  </a:lnTo>
                  <a:lnTo>
                    <a:pt x="3660463" y="144424"/>
                  </a:lnTo>
                  <a:lnTo>
                    <a:pt x="3639128" y="177278"/>
                  </a:lnTo>
                  <a:lnTo>
                    <a:pt x="3607036" y="199715"/>
                  </a:lnTo>
                  <a:lnTo>
                    <a:pt x="3567433" y="208377"/>
                  </a:lnTo>
                  <a:close/>
                </a:path>
                <a:path w="4849494" h="208915">
                  <a:moveTo>
                    <a:pt x="4773410" y="37177"/>
                  </a:moveTo>
                  <a:lnTo>
                    <a:pt x="4772796" y="0"/>
                  </a:lnTo>
                  <a:lnTo>
                    <a:pt x="4849052" y="0"/>
                  </a:lnTo>
                  <a:lnTo>
                    <a:pt x="4845104" y="6079"/>
                  </a:lnTo>
                  <a:lnTo>
                    <a:pt x="4813012" y="28515"/>
                  </a:lnTo>
                  <a:lnTo>
                    <a:pt x="4773410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95574" y="0"/>
              <a:ext cx="8392425" cy="631371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0" y="4918898"/>
            <a:ext cx="600710" cy="5287645"/>
            <a:chOff x="0" y="4918898"/>
            <a:chExt cx="600710" cy="5287645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5258731"/>
              <a:ext cx="600508" cy="460755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8148" y="5534072"/>
              <a:ext cx="481330" cy="4057015"/>
            </a:xfrm>
            <a:custGeom>
              <a:avLst/>
              <a:gdLst/>
              <a:ahLst/>
              <a:cxnLst/>
              <a:rect l="l" t="t" r="r" b="b"/>
              <a:pathLst>
                <a:path w="481330" h="4057015">
                  <a:moveTo>
                    <a:pt x="70457" y="4049375"/>
                  </a:moveTo>
                  <a:lnTo>
                    <a:pt x="70457" y="4053249"/>
                  </a:lnTo>
                  <a:lnTo>
                    <a:pt x="68079" y="4055999"/>
                  </a:lnTo>
                  <a:lnTo>
                    <a:pt x="64950" y="4056374"/>
                  </a:lnTo>
                  <a:lnTo>
                    <a:pt x="61571" y="4056749"/>
                  </a:lnTo>
                  <a:lnTo>
                    <a:pt x="58443" y="4054249"/>
                  </a:lnTo>
                  <a:lnTo>
                    <a:pt x="33163" y="3836776"/>
                  </a:lnTo>
                  <a:lnTo>
                    <a:pt x="2377" y="3832277"/>
                  </a:lnTo>
                  <a:lnTo>
                    <a:pt x="0" y="3829152"/>
                  </a:lnTo>
                  <a:lnTo>
                    <a:pt x="1001" y="3822278"/>
                  </a:lnTo>
                  <a:lnTo>
                    <a:pt x="4254" y="3819903"/>
                  </a:lnTo>
                  <a:lnTo>
                    <a:pt x="35040" y="3824403"/>
                  </a:lnTo>
                  <a:lnTo>
                    <a:pt x="45928" y="3799201"/>
                  </a:lnTo>
                  <a:lnTo>
                    <a:pt x="45928" y="3838651"/>
                  </a:lnTo>
                  <a:lnTo>
                    <a:pt x="70457" y="4049375"/>
                  </a:lnTo>
                  <a:close/>
                </a:path>
                <a:path w="481330" h="4057015">
                  <a:moveTo>
                    <a:pt x="153303" y="4045250"/>
                  </a:moveTo>
                  <a:lnTo>
                    <a:pt x="153303" y="4049125"/>
                  </a:lnTo>
                  <a:lnTo>
                    <a:pt x="150926" y="4051874"/>
                  </a:lnTo>
                  <a:lnTo>
                    <a:pt x="147797" y="4052249"/>
                  </a:lnTo>
                  <a:lnTo>
                    <a:pt x="144418" y="4052624"/>
                  </a:lnTo>
                  <a:lnTo>
                    <a:pt x="141289" y="4050125"/>
                  </a:lnTo>
                  <a:lnTo>
                    <a:pt x="117887" y="3849149"/>
                  </a:lnTo>
                  <a:lnTo>
                    <a:pt x="45928" y="3838651"/>
                  </a:lnTo>
                  <a:lnTo>
                    <a:pt x="45928" y="3799201"/>
                  </a:lnTo>
                  <a:lnTo>
                    <a:pt x="47555" y="3795436"/>
                  </a:lnTo>
                  <a:lnTo>
                    <a:pt x="47555" y="3826278"/>
                  </a:lnTo>
                  <a:lnTo>
                    <a:pt x="119514" y="3836776"/>
                  </a:lnTo>
                  <a:lnTo>
                    <a:pt x="130652" y="3810979"/>
                  </a:lnTo>
                  <a:lnTo>
                    <a:pt x="130652" y="3850899"/>
                  </a:lnTo>
                  <a:lnTo>
                    <a:pt x="153303" y="4045250"/>
                  </a:lnTo>
                  <a:close/>
                </a:path>
                <a:path w="481330" h="4057015">
                  <a:moveTo>
                    <a:pt x="132278" y="3626553"/>
                  </a:moveTo>
                  <a:lnTo>
                    <a:pt x="132278" y="3629802"/>
                  </a:lnTo>
                  <a:lnTo>
                    <a:pt x="132153" y="3630677"/>
                  </a:lnTo>
                  <a:lnTo>
                    <a:pt x="131778" y="3631427"/>
                  </a:lnTo>
                  <a:lnTo>
                    <a:pt x="47555" y="3826278"/>
                  </a:lnTo>
                  <a:lnTo>
                    <a:pt x="47555" y="3795436"/>
                  </a:lnTo>
                  <a:lnTo>
                    <a:pt x="121892" y="3623427"/>
                  </a:lnTo>
                  <a:lnTo>
                    <a:pt x="125521" y="3621928"/>
                  </a:lnTo>
                  <a:lnTo>
                    <a:pt x="130902" y="3624178"/>
                  </a:lnTo>
                  <a:lnTo>
                    <a:pt x="132278" y="3626553"/>
                  </a:lnTo>
                  <a:close/>
                </a:path>
                <a:path w="481330" h="4057015">
                  <a:moveTo>
                    <a:pt x="233647" y="4019753"/>
                  </a:moveTo>
                  <a:lnTo>
                    <a:pt x="233647" y="4023628"/>
                  </a:lnTo>
                  <a:lnTo>
                    <a:pt x="231269" y="4026378"/>
                  </a:lnTo>
                  <a:lnTo>
                    <a:pt x="228141" y="4026752"/>
                  </a:lnTo>
                  <a:lnTo>
                    <a:pt x="224762" y="4027127"/>
                  </a:lnTo>
                  <a:lnTo>
                    <a:pt x="221633" y="4024628"/>
                  </a:lnTo>
                  <a:lnTo>
                    <a:pt x="202611" y="3861398"/>
                  </a:lnTo>
                  <a:lnTo>
                    <a:pt x="130652" y="3850899"/>
                  </a:lnTo>
                  <a:lnTo>
                    <a:pt x="130652" y="3810979"/>
                  </a:lnTo>
                  <a:lnTo>
                    <a:pt x="132279" y="3807212"/>
                  </a:lnTo>
                  <a:lnTo>
                    <a:pt x="132279" y="3838776"/>
                  </a:lnTo>
                  <a:lnTo>
                    <a:pt x="204237" y="3849275"/>
                  </a:lnTo>
                  <a:lnTo>
                    <a:pt x="215501" y="3823204"/>
                  </a:lnTo>
                  <a:lnTo>
                    <a:pt x="215501" y="3863523"/>
                  </a:lnTo>
                  <a:lnTo>
                    <a:pt x="233647" y="4019753"/>
                  </a:lnTo>
                  <a:close/>
                </a:path>
                <a:path w="481330" h="4057015">
                  <a:moveTo>
                    <a:pt x="210370" y="3654299"/>
                  </a:moveTo>
                  <a:lnTo>
                    <a:pt x="210370" y="3657549"/>
                  </a:lnTo>
                  <a:lnTo>
                    <a:pt x="210244" y="3658423"/>
                  </a:lnTo>
                  <a:lnTo>
                    <a:pt x="209869" y="3659173"/>
                  </a:lnTo>
                  <a:lnTo>
                    <a:pt x="132279" y="3838776"/>
                  </a:lnTo>
                  <a:lnTo>
                    <a:pt x="132279" y="3807212"/>
                  </a:lnTo>
                  <a:lnTo>
                    <a:pt x="199732" y="3651049"/>
                  </a:lnTo>
                  <a:lnTo>
                    <a:pt x="203487" y="3649550"/>
                  </a:lnTo>
                  <a:lnTo>
                    <a:pt x="206615" y="3650924"/>
                  </a:lnTo>
                  <a:lnTo>
                    <a:pt x="208993" y="3651924"/>
                  </a:lnTo>
                  <a:lnTo>
                    <a:pt x="210370" y="3654299"/>
                  </a:lnTo>
                  <a:close/>
                </a:path>
                <a:path w="481330" h="4057015">
                  <a:moveTo>
                    <a:pt x="311863" y="3975884"/>
                  </a:moveTo>
                  <a:lnTo>
                    <a:pt x="311863" y="3979758"/>
                  </a:lnTo>
                  <a:lnTo>
                    <a:pt x="309485" y="3982508"/>
                  </a:lnTo>
                  <a:lnTo>
                    <a:pt x="306357" y="3982883"/>
                  </a:lnTo>
                  <a:lnTo>
                    <a:pt x="302978" y="3983258"/>
                  </a:lnTo>
                  <a:lnTo>
                    <a:pt x="299849" y="3980758"/>
                  </a:lnTo>
                  <a:lnTo>
                    <a:pt x="287460" y="3874021"/>
                  </a:lnTo>
                  <a:lnTo>
                    <a:pt x="215501" y="3863523"/>
                  </a:lnTo>
                  <a:lnTo>
                    <a:pt x="215501" y="3823204"/>
                  </a:lnTo>
                  <a:lnTo>
                    <a:pt x="217128" y="3819439"/>
                  </a:lnTo>
                  <a:lnTo>
                    <a:pt x="217128" y="3851150"/>
                  </a:lnTo>
                  <a:lnTo>
                    <a:pt x="289087" y="3861648"/>
                  </a:lnTo>
                  <a:lnTo>
                    <a:pt x="300225" y="3835895"/>
                  </a:lnTo>
                  <a:lnTo>
                    <a:pt x="300225" y="3875896"/>
                  </a:lnTo>
                  <a:lnTo>
                    <a:pt x="311863" y="3975884"/>
                  </a:lnTo>
                  <a:close/>
                </a:path>
                <a:path w="481330" h="4057015">
                  <a:moveTo>
                    <a:pt x="280076" y="3701668"/>
                  </a:moveTo>
                  <a:lnTo>
                    <a:pt x="280076" y="3704918"/>
                  </a:lnTo>
                  <a:lnTo>
                    <a:pt x="279951" y="3705793"/>
                  </a:lnTo>
                  <a:lnTo>
                    <a:pt x="279575" y="3706542"/>
                  </a:lnTo>
                  <a:lnTo>
                    <a:pt x="217128" y="3851150"/>
                  </a:lnTo>
                  <a:lnTo>
                    <a:pt x="217128" y="3819439"/>
                  </a:lnTo>
                  <a:lnTo>
                    <a:pt x="269439" y="3698418"/>
                  </a:lnTo>
                  <a:lnTo>
                    <a:pt x="273193" y="3696919"/>
                  </a:lnTo>
                  <a:lnTo>
                    <a:pt x="276322" y="3698293"/>
                  </a:lnTo>
                  <a:lnTo>
                    <a:pt x="278699" y="3699293"/>
                  </a:lnTo>
                  <a:lnTo>
                    <a:pt x="280076" y="3701668"/>
                  </a:lnTo>
                  <a:close/>
                </a:path>
                <a:path w="481330" h="4057015">
                  <a:moveTo>
                    <a:pt x="390205" y="3933139"/>
                  </a:moveTo>
                  <a:lnTo>
                    <a:pt x="390205" y="3937014"/>
                  </a:lnTo>
                  <a:lnTo>
                    <a:pt x="387827" y="3939763"/>
                  </a:lnTo>
                  <a:lnTo>
                    <a:pt x="384698" y="3940138"/>
                  </a:lnTo>
                  <a:lnTo>
                    <a:pt x="381319" y="3940513"/>
                  </a:lnTo>
                  <a:lnTo>
                    <a:pt x="378191" y="3938013"/>
                  </a:lnTo>
                  <a:lnTo>
                    <a:pt x="372184" y="3886395"/>
                  </a:lnTo>
                  <a:lnTo>
                    <a:pt x="300225" y="3875896"/>
                  </a:lnTo>
                  <a:lnTo>
                    <a:pt x="300225" y="3835895"/>
                  </a:lnTo>
                  <a:lnTo>
                    <a:pt x="301977" y="3831844"/>
                  </a:lnTo>
                  <a:lnTo>
                    <a:pt x="301977" y="3863523"/>
                  </a:lnTo>
                  <a:lnTo>
                    <a:pt x="373936" y="3874022"/>
                  </a:lnTo>
                  <a:lnTo>
                    <a:pt x="384949" y="3848596"/>
                  </a:lnTo>
                  <a:lnTo>
                    <a:pt x="384949" y="3888270"/>
                  </a:lnTo>
                  <a:lnTo>
                    <a:pt x="390205" y="3933139"/>
                  </a:lnTo>
                  <a:close/>
                </a:path>
                <a:path w="481330" h="4057015">
                  <a:moveTo>
                    <a:pt x="342399" y="3766285"/>
                  </a:moveTo>
                  <a:lnTo>
                    <a:pt x="342399" y="3769535"/>
                  </a:lnTo>
                  <a:lnTo>
                    <a:pt x="342274" y="3770409"/>
                  </a:lnTo>
                  <a:lnTo>
                    <a:pt x="341898" y="3771159"/>
                  </a:lnTo>
                  <a:lnTo>
                    <a:pt x="301977" y="3863523"/>
                  </a:lnTo>
                  <a:lnTo>
                    <a:pt x="301977" y="3831844"/>
                  </a:lnTo>
                  <a:lnTo>
                    <a:pt x="331761" y="3763035"/>
                  </a:lnTo>
                  <a:lnTo>
                    <a:pt x="335516" y="3761536"/>
                  </a:lnTo>
                  <a:lnTo>
                    <a:pt x="338644" y="3762910"/>
                  </a:lnTo>
                  <a:lnTo>
                    <a:pt x="341022" y="3763910"/>
                  </a:lnTo>
                  <a:lnTo>
                    <a:pt x="342399" y="3766285"/>
                  </a:lnTo>
                  <a:close/>
                </a:path>
                <a:path w="481330" h="4057015">
                  <a:moveTo>
                    <a:pt x="480560" y="3892144"/>
                  </a:moveTo>
                  <a:lnTo>
                    <a:pt x="480560" y="3896019"/>
                  </a:lnTo>
                  <a:lnTo>
                    <a:pt x="480060" y="3899393"/>
                  </a:lnTo>
                  <a:lnTo>
                    <a:pt x="476806" y="3901768"/>
                  </a:lnTo>
                  <a:lnTo>
                    <a:pt x="384949" y="3888270"/>
                  </a:lnTo>
                  <a:lnTo>
                    <a:pt x="384949" y="3848596"/>
                  </a:lnTo>
                  <a:lnTo>
                    <a:pt x="386826" y="3844262"/>
                  </a:lnTo>
                  <a:lnTo>
                    <a:pt x="386826" y="3876021"/>
                  </a:lnTo>
                  <a:lnTo>
                    <a:pt x="475179" y="3889020"/>
                  </a:lnTo>
                  <a:lnTo>
                    <a:pt x="478307" y="3889395"/>
                  </a:lnTo>
                  <a:lnTo>
                    <a:pt x="480560" y="3892144"/>
                  </a:lnTo>
                  <a:close/>
                </a:path>
                <a:path w="481330" h="4057015">
                  <a:moveTo>
                    <a:pt x="405222" y="3829652"/>
                  </a:moveTo>
                  <a:lnTo>
                    <a:pt x="405222" y="3832902"/>
                  </a:lnTo>
                  <a:lnTo>
                    <a:pt x="405097" y="3833777"/>
                  </a:lnTo>
                  <a:lnTo>
                    <a:pt x="404722" y="3834526"/>
                  </a:lnTo>
                  <a:lnTo>
                    <a:pt x="386826" y="3876021"/>
                  </a:lnTo>
                  <a:lnTo>
                    <a:pt x="386826" y="3844262"/>
                  </a:lnTo>
                  <a:lnTo>
                    <a:pt x="394585" y="3826402"/>
                  </a:lnTo>
                  <a:lnTo>
                    <a:pt x="398339" y="3824903"/>
                  </a:lnTo>
                  <a:lnTo>
                    <a:pt x="401468" y="3826277"/>
                  </a:lnTo>
                  <a:lnTo>
                    <a:pt x="403846" y="3827277"/>
                  </a:lnTo>
                  <a:lnTo>
                    <a:pt x="405222" y="3829652"/>
                  </a:lnTo>
                  <a:close/>
                </a:path>
                <a:path w="481330" h="4057015">
                  <a:moveTo>
                    <a:pt x="132654" y="426822"/>
                  </a:moveTo>
                  <a:lnTo>
                    <a:pt x="132654" y="430072"/>
                  </a:lnTo>
                  <a:lnTo>
                    <a:pt x="131278" y="432447"/>
                  </a:lnTo>
                  <a:lnTo>
                    <a:pt x="125646" y="434821"/>
                  </a:lnTo>
                  <a:lnTo>
                    <a:pt x="122017" y="433321"/>
                  </a:lnTo>
                  <a:lnTo>
                    <a:pt x="35166" y="232346"/>
                  </a:lnTo>
                  <a:lnTo>
                    <a:pt x="4255" y="236846"/>
                  </a:lnTo>
                  <a:lnTo>
                    <a:pt x="1126" y="234471"/>
                  </a:lnTo>
                  <a:lnTo>
                    <a:pt x="125" y="227722"/>
                  </a:lnTo>
                  <a:lnTo>
                    <a:pt x="2502" y="224472"/>
                  </a:lnTo>
                  <a:lnTo>
                    <a:pt x="33288" y="219972"/>
                  </a:lnTo>
                  <a:lnTo>
                    <a:pt x="46554" y="105929"/>
                  </a:lnTo>
                  <a:lnTo>
                    <a:pt x="46554" y="217723"/>
                  </a:lnTo>
                  <a:lnTo>
                    <a:pt x="47931" y="217522"/>
                  </a:lnTo>
                  <a:lnTo>
                    <a:pt x="47931" y="230346"/>
                  </a:lnTo>
                  <a:lnTo>
                    <a:pt x="132529" y="426072"/>
                  </a:lnTo>
                  <a:lnTo>
                    <a:pt x="132654" y="426822"/>
                  </a:lnTo>
                  <a:close/>
                </a:path>
                <a:path w="481330" h="4057015">
                  <a:moveTo>
                    <a:pt x="70582" y="3499"/>
                  </a:moveTo>
                  <a:lnTo>
                    <a:pt x="70582" y="7374"/>
                  </a:lnTo>
                  <a:lnTo>
                    <a:pt x="46554" y="217723"/>
                  </a:lnTo>
                  <a:lnTo>
                    <a:pt x="46554" y="105929"/>
                  </a:lnTo>
                  <a:lnTo>
                    <a:pt x="58568" y="2499"/>
                  </a:lnTo>
                  <a:lnTo>
                    <a:pt x="61696" y="0"/>
                  </a:lnTo>
                  <a:lnTo>
                    <a:pt x="65075" y="374"/>
                  </a:lnTo>
                  <a:lnTo>
                    <a:pt x="68204" y="749"/>
                  </a:lnTo>
                  <a:lnTo>
                    <a:pt x="70582" y="3499"/>
                  </a:lnTo>
                  <a:close/>
                </a:path>
                <a:path w="481330" h="4057015">
                  <a:moveTo>
                    <a:pt x="210746" y="399076"/>
                  </a:moveTo>
                  <a:lnTo>
                    <a:pt x="210746" y="402325"/>
                  </a:lnTo>
                  <a:lnTo>
                    <a:pt x="209369" y="404700"/>
                  </a:lnTo>
                  <a:lnTo>
                    <a:pt x="203737" y="407074"/>
                  </a:lnTo>
                  <a:lnTo>
                    <a:pt x="200108" y="405575"/>
                  </a:lnTo>
                  <a:lnTo>
                    <a:pt x="119889" y="219848"/>
                  </a:lnTo>
                  <a:lnTo>
                    <a:pt x="47931" y="230346"/>
                  </a:lnTo>
                  <a:lnTo>
                    <a:pt x="47931" y="217522"/>
                  </a:lnTo>
                  <a:lnTo>
                    <a:pt x="118513" y="207225"/>
                  </a:lnTo>
                  <a:lnTo>
                    <a:pt x="131278" y="97684"/>
                  </a:lnTo>
                  <a:lnTo>
                    <a:pt x="131278" y="205475"/>
                  </a:lnTo>
                  <a:lnTo>
                    <a:pt x="132654" y="205274"/>
                  </a:lnTo>
                  <a:lnTo>
                    <a:pt x="132654" y="217848"/>
                  </a:lnTo>
                  <a:lnTo>
                    <a:pt x="210620" y="398326"/>
                  </a:lnTo>
                  <a:lnTo>
                    <a:pt x="210746" y="399076"/>
                  </a:lnTo>
                  <a:close/>
                </a:path>
                <a:path w="481330" h="4057015">
                  <a:moveTo>
                    <a:pt x="153929" y="7249"/>
                  </a:moveTo>
                  <a:lnTo>
                    <a:pt x="153929" y="11124"/>
                  </a:lnTo>
                  <a:lnTo>
                    <a:pt x="131278" y="205475"/>
                  </a:lnTo>
                  <a:lnTo>
                    <a:pt x="131278" y="97684"/>
                  </a:lnTo>
                  <a:lnTo>
                    <a:pt x="141915" y="6250"/>
                  </a:lnTo>
                  <a:lnTo>
                    <a:pt x="145044" y="3750"/>
                  </a:lnTo>
                  <a:lnTo>
                    <a:pt x="148423" y="4125"/>
                  </a:lnTo>
                  <a:lnTo>
                    <a:pt x="151551" y="4500"/>
                  </a:lnTo>
                  <a:lnTo>
                    <a:pt x="153929" y="7249"/>
                  </a:lnTo>
                  <a:close/>
                </a:path>
                <a:path w="481330" h="4057015">
                  <a:moveTo>
                    <a:pt x="280452" y="351707"/>
                  </a:moveTo>
                  <a:lnTo>
                    <a:pt x="280452" y="354956"/>
                  </a:lnTo>
                  <a:lnTo>
                    <a:pt x="279075" y="357331"/>
                  </a:lnTo>
                  <a:lnTo>
                    <a:pt x="273444" y="359705"/>
                  </a:lnTo>
                  <a:lnTo>
                    <a:pt x="269814" y="358206"/>
                  </a:lnTo>
                  <a:lnTo>
                    <a:pt x="204613" y="207349"/>
                  </a:lnTo>
                  <a:lnTo>
                    <a:pt x="132654" y="217848"/>
                  </a:lnTo>
                  <a:lnTo>
                    <a:pt x="132654" y="205274"/>
                  </a:lnTo>
                  <a:lnTo>
                    <a:pt x="203237" y="194976"/>
                  </a:lnTo>
                  <a:lnTo>
                    <a:pt x="216002" y="84804"/>
                  </a:lnTo>
                  <a:lnTo>
                    <a:pt x="216002" y="193101"/>
                  </a:lnTo>
                  <a:lnTo>
                    <a:pt x="217504" y="192882"/>
                  </a:lnTo>
                  <a:lnTo>
                    <a:pt x="217504" y="205475"/>
                  </a:lnTo>
                  <a:lnTo>
                    <a:pt x="280327" y="350957"/>
                  </a:lnTo>
                  <a:lnTo>
                    <a:pt x="280452" y="351707"/>
                  </a:lnTo>
                  <a:close/>
                </a:path>
                <a:path w="481330" h="4057015">
                  <a:moveTo>
                    <a:pt x="234148" y="32746"/>
                  </a:moveTo>
                  <a:lnTo>
                    <a:pt x="234148" y="36620"/>
                  </a:lnTo>
                  <a:lnTo>
                    <a:pt x="216002" y="193101"/>
                  </a:lnTo>
                  <a:lnTo>
                    <a:pt x="216002" y="84804"/>
                  </a:lnTo>
                  <a:lnTo>
                    <a:pt x="222134" y="31746"/>
                  </a:lnTo>
                  <a:lnTo>
                    <a:pt x="225263" y="29246"/>
                  </a:lnTo>
                  <a:lnTo>
                    <a:pt x="228641" y="29621"/>
                  </a:lnTo>
                  <a:lnTo>
                    <a:pt x="231770" y="29996"/>
                  </a:lnTo>
                  <a:lnTo>
                    <a:pt x="234148" y="32746"/>
                  </a:lnTo>
                  <a:close/>
                </a:path>
                <a:path w="481330" h="4057015">
                  <a:moveTo>
                    <a:pt x="342775" y="287090"/>
                  </a:moveTo>
                  <a:lnTo>
                    <a:pt x="342775" y="290340"/>
                  </a:lnTo>
                  <a:lnTo>
                    <a:pt x="341398" y="292714"/>
                  </a:lnTo>
                  <a:lnTo>
                    <a:pt x="335767" y="295089"/>
                  </a:lnTo>
                  <a:lnTo>
                    <a:pt x="332137" y="293589"/>
                  </a:lnTo>
                  <a:lnTo>
                    <a:pt x="289462" y="194976"/>
                  </a:lnTo>
                  <a:lnTo>
                    <a:pt x="217504" y="205475"/>
                  </a:lnTo>
                  <a:lnTo>
                    <a:pt x="217504" y="192882"/>
                  </a:lnTo>
                  <a:lnTo>
                    <a:pt x="287961" y="182602"/>
                  </a:lnTo>
                  <a:lnTo>
                    <a:pt x="300350" y="75866"/>
                  </a:lnTo>
                  <a:lnTo>
                    <a:pt x="300726" y="75566"/>
                  </a:lnTo>
                  <a:lnTo>
                    <a:pt x="300726" y="180728"/>
                  </a:lnTo>
                  <a:lnTo>
                    <a:pt x="302353" y="180490"/>
                  </a:lnTo>
                  <a:lnTo>
                    <a:pt x="302353" y="193101"/>
                  </a:lnTo>
                  <a:lnTo>
                    <a:pt x="342650" y="286340"/>
                  </a:lnTo>
                  <a:lnTo>
                    <a:pt x="342775" y="287090"/>
                  </a:lnTo>
                  <a:close/>
                </a:path>
                <a:path w="481330" h="4057015">
                  <a:moveTo>
                    <a:pt x="312364" y="76865"/>
                  </a:moveTo>
                  <a:lnTo>
                    <a:pt x="312364" y="80740"/>
                  </a:lnTo>
                  <a:lnTo>
                    <a:pt x="300726" y="180728"/>
                  </a:lnTo>
                  <a:lnTo>
                    <a:pt x="300726" y="75566"/>
                  </a:lnTo>
                  <a:lnTo>
                    <a:pt x="303479" y="73366"/>
                  </a:lnTo>
                  <a:lnTo>
                    <a:pt x="306858" y="73741"/>
                  </a:lnTo>
                  <a:lnTo>
                    <a:pt x="309986" y="74116"/>
                  </a:lnTo>
                  <a:lnTo>
                    <a:pt x="312364" y="76865"/>
                  </a:lnTo>
                  <a:close/>
                </a:path>
                <a:path w="481330" h="4057015">
                  <a:moveTo>
                    <a:pt x="405598" y="223723"/>
                  </a:moveTo>
                  <a:lnTo>
                    <a:pt x="405598" y="226972"/>
                  </a:lnTo>
                  <a:lnTo>
                    <a:pt x="404221" y="229347"/>
                  </a:lnTo>
                  <a:lnTo>
                    <a:pt x="398590" y="231721"/>
                  </a:lnTo>
                  <a:lnTo>
                    <a:pt x="394961" y="230222"/>
                  </a:lnTo>
                  <a:lnTo>
                    <a:pt x="374311" y="182603"/>
                  </a:lnTo>
                  <a:lnTo>
                    <a:pt x="302353" y="193101"/>
                  </a:lnTo>
                  <a:lnTo>
                    <a:pt x="302353" y="180490"/>
                  </a:lnTo>
                  <a:lnTo>
                    <a:pt x="372685" y="170229"/>
                  </a:lnTo>
                  <a:lnTo>
                    <a:pt x="378692" y="118611"/>
                  </a:lnTo>
                  <a:lnTo>
                    <a:pt x="381820" y="116111"/>
                  </a:lnTo>
                  <a:lnTo>
                    <a:pt x="385450" y="116516"/>
                  </a:lnTo>
                  <a:lnTo>
                    <a:pt x="385450" y="168354"/>
                  </a:lnTo>
                  <a:lnTo>
                    <a:pt x="387202" y="168097"/>
                  </a:lnTo>
                  <a:lnTo>
                    <a:pt x="387202" y="180603"/>
                  </a:lnTo>
                  <a:lnTo>
                    <a:pt x="405473" y="222973"/>
                  </a:lnTo>
                  <a:lnTo>
                    <a:pt x="405598" y="223723"/>
                  </a:lnTo>
                  <a:close/>
                </a:path>
                <a:path w="481330" h="4057015">
                  <a:moveTo>
                    <a:pt x="390706" y="119610"/>
                  </a:moveTo>
                  <a:lnTo>
                    <a:pt x="390706" y="123485"/>
                  </a:lnTo>
                  <a:lnTo>
                    <a:pt x="385450" y="168354"/>
                  </a:lnTo>
                  <a:lnTo>
                    <a:pt x="385450" y="116516"/>
                  </a:lnTo>
                  <a:lnTo>
                    <a:pt x="388328" y="116861"/>
                  </a:lnTo>
                  <a:lnTo>
                    <a:pt x="390706" y="119610"/>
                  </a:lnTo>
                  <a:close/>
                </a:path>
                <a:path w="481330" h="4057015">
                  <a:moveTo>
                    <a:pt x="481061" y="160605"/>
                  </a:moveTo>
                  <a:lnTo>
                    <a:pt x="481061" y="164480"/>
                  </a:lnTo>
                  <a:lnTo>
                    <a:pt x="478808" y="167104"/>
                  </a:lnTo>
                  <a:lnTo>
                    <a:pt x="475680" y="167604"/>
                  </a:lnTo>
                  <a:lnTo>
                    <a:pt x="387202" y="180603"/>
                  </a:lnTo>
                  <a:lnTo>
                    <a:pt x="387202" y="168097"/>
                  </a:lnTo>
                  <a:lnTo>
                    <a:pt x="473928" y="155356"/>
                  </a:lnTo>
                  <a:lnTo>
                    <a:pt x="477432" y="154856"/>
                  </a:lnTo>
                  <a:lnTo>
                    <a:pt x="480560" y="157231"/>
                  </a:lnTo>
                  <a:lnTo>
                    <a:pt x="481061" y="160605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4918898"/>
              <a:ext cx="372110" cy="5287645"/>
            </a:xfrm>
            <a:custGeom>
              <a:avLst/>
              <a:gdLst/>
              <a:ahLst/>
              <a:cxnLst/>
              <a:rect l="l" t="t" r="r" b="b"/>
              <a:pathLst>
                <a:path w="372110" h="5287645">
                  <a:moveTo>
                    <a:pt x="363731" y="4049250"/>
                  </a:moveTo>
                  <a:lnTo>
                    <a:pt x="307603" y="4048125"/>
                  </a:lnTo>
                  <a:lnTo>
                    <a:pt x="253728" y="4036126"/>
                  </a:lnTo>
                  <a:lnTo>
                    <a:pt x="205186" y="4017712"/>
                  </a:lnTo>
                  <a:lnTo>
                    <a:pt x="160489" y="3993346"/>
                  </a:lnTo>
                  <a:lnTo>
                    <a:pt x="119877" y="3963226"/>
                  </a:lnTo>
                  <a:lnTo>
                    <a:pt x="83590" y="3927552"/>
                  </a:lnTo>
                  <a:lnTo>
                    <a:pt x="51868" y="3886520"/>
                  </a:lnTo>
                  <a:lnTo>
                    <a:pt x="24727" y="3838463"/>
                  </a:lnTo>
                  <a:lnTo>
                    <a:pt x="7441" y="3785157"/>
                  </a:lnTo>
                  <a:lnTo>
                    <a:pt x="10444" y="3784782"/>
                  </a:lnTo>
                  <a:lnTo>
                    <a:pt x="16326" y="3784532"/>
                  </a:lnTo>
                  <a:lnTo>
                    <a:pt x="16326" y="3754338"/>
                  </a:lnTo>
                  <a:lnTo>
                    <a:pt x="26447" y="3730773"/>
                  </a:lnTo>
                  <a:lnTo>
                    <a:pt x="39946" y="3706357"/>
                  </a:lnTo>
                  <a:lnTo>
                    <a:pt x="52619" y="3687307"/>
                  </a:lnTo>
                  <a:lnTo>
                    <a:pt x="52619" y="3785157"/>
                  </a:lnTo>
                  <a:lnTo>
                    <a:pt x="69282" y="3787230"/>
                  </a:lnTo>
                  <a:lnTo>
                    <a:pt x="117444" y="3798281"/>
                  </a:lnTo>
                  <a:lnTo>
                    <a:pt x="165986" y="3816696"/>
                  </a:lnTo>
                  <a:lnTo>
                    <a:pt x="210683" y="3841062"/>
                  </a:lnTo>
                  <a:lnTo>
                    <a:pt x="251295" y="3871181"/>
                  </a:lnTo>
                  <a:lnTo>
                    <a:pt x="287583" y="3906855"/>
                  </a:lnTo>
                  <a:lnTo>
                    <a:pt x="319305" y="3947887"/>
                  </a:lnTo>
                  <a:lnTo>
                    <a:pt x="346446" y="3995944"/>
                  </a:lnTo>
                  <a:lnTo>
                    <a:pt x="356702" y="4022093"/>
                  </a:lnTo>
                  <a:lnTo>
                    <a:pt x="363731" y="4049250"/>
                  </a:lnTo>
                  <a:close/>
                </a:path>
                <a:path w="372110" h="5287645">
                  <a:moveTo>
                    <a:pt x="16326" y="3754338"/>
                  </a:moveTo>
                  <a:lnTo>
                    <a:pt x="16326" y="3784532"/>
                  </a:lnTo>
                  <a:lnTo>
                    <a:pt x="10444" y="3784032"/>
                  </a:lnTo>
                  <a:lnTo>
                    <a:pt x="7441" y="3783533"/>
                  </a:lnTo>
                  <a:lnTo>
                    <a:pt x="15366" y="3756573"/>
                  </a:lnTo>
                  <a:lnTo>
                    <a:pt x="16326" y="3754338"/>
                  </a:lnTo>
                  <a:close/>
                </a:path>
                <a:path w="372110" h="5287645">
                  <a:moveTo>
                    <a:pt x="371991" y="3530939"/>
                  </a:moveTo>
                  <a:lnTo>
                    <a:pt x="352984" y="3583698"/>
                  </a:lnTo>
                  <a:lnTo>
                    <a:pt x="324310" y="3630926"/>
                  </a:lnTo>
                  <a:lnTo>
                    <a:pt x="291314" y="3670959"/>
                  </a:lnTo>
                  <a:lnTo>
                    <a:pt x="253914" y="3705453"/>
                  </a:lnTo>
                  <a:lnTo>
                    <a:pt x="212364" y="3734243"/>
                  </a:lnTo>
                  <a:lnTo>
                    <a:pt x="166915" y="3757159"/>
                  </a:lnTo>
                  <a:lnTo>
                    <a:pt x="117820" y="3774034"/>
                  </a:lnTo>
                  <a:lnTo>
                    <a:pt x="69259" y="3783632"/>
                  </a:lnTo>
                  <a:lnTo>
                    <a:pt x="52619" y="3785157"/>
                  </a:lnTo>
                  <a:lnTo>
                    <a:pt x="52619" y="3687307"/>
                  </a:lnTo>
                  <a:lnTo>
                    <a:pt x="88118" y="3643574"/>
                  </a:lnTo>
                  <a:lnTo>
                    <a:pt x="125518" y="3609116"/>
                  </a:lnTo>
                  <a:lnTo>
                    <a:pt x="167068" y="3580346"/>
                  </a:lnTo>
                  <a:lnTo>
                    <a:pt x="212517" y="3557437"/>
                  </a:lnTo>
                  <a:lnTo>
                    <a:pt x="261612" y="3540563"/>
                  </a:lnTo>
                  <a:lnTo>
                    <a:pt x="315863" y="3530267"/>
                  </a:lnTo>
                  <a:lnTo>
                    <a:pt x="343939" y="3528910"/>
                  </a:lnTo>
                  <a:lnTo>
                    <a:pt x="371991" y="3530939"/>
                  </a:lnTo>
                  <a:close/>
                </a:path>
                <a:path w="372110" h="5287645">
                  <a:moveTo>
                    <a:pt x="160148" y="5259081"/>
                  </a:moveTo>
                  <a:lnTo>
                    <a:pt x="158117" y="5287097"/>
                  </a:lnTo>
                  <a:lnTo>
                    <a:pt x="131105" y="5279165"/>
                  </a:lnTo>
                  <a:lnTo>
                    <a:pt x="105242" y="5268068"/>
                  </a:lnTo>
                  <a:lnTo>
                    <a:pt x="80788" y="5254582"/>
                  </a:lnTo>
                  <a:lnTo>
                    <a:pt x="58000" y="5239478"/>
                  </a:lnTo>
                  <a:lnTo>
                    <a:pt x="17904" y="5206524"/>
                  </a:lnTo>
                  <a:lnTo>
                    <a:pt x="0" y="5187175"/>
                  </a:lnTo>
                  <a:lnTo>
                    <a:pt x="0" y="4967197"/>
                  </a:lnTo>
                  <a:lnTo>
                    <a:pt x="45284" y="5003590"/>
                  </a:lnTo>
                  <a:lnTo>
                    <a:pt x="79847" y="5040942"/>
                  </a:lnTo>
                  <a:lnTo>
                    <a:pt x="108692" y="5082438"/>
                  </a:lnTo>
                  <a:lnTo>
                    <a:pt x="131632" y="5127829"/>
                  </a:lnTo>
                  <a:lnTo>
                    <a:pt x="148480" y="5176861"/>
                  </a:lnTo>
                  <a:lnTo>
                    <a:pt x="158789" y="5231042"/>
                  </a:lnTo>
                  <a:lnTo>
                    <a:pt x="160148" y="5259081"/>
                  </a:lnTo>
                  <a:close/>
                </a:path>
                <a:path w="372110" h="5287645">
                  <a:moveTo>
                    <a:pt x="371991" y="1756282"/>
                  </a:moveTo>
                  <a:lnTo>
                    <a:pt x="343939" y="1758311"/>
                  </a:lnTo>
                  <a:lnTo>
                    <a:pt x="315863" y="1756954"/>
                  </a:lnTo>
                  <a:lnTo>
                    <a:pt x="288257" y="1752855"/>
                  </a:lnTo>
                  <a:lnTo>
                    <a:pt x="212517" y="1729784"/>
                  </a:lnTo>
                  <a:lnTo>
                    <a:pt x="167068" y="1706867"/>
                  </a:lnTo>
                  <a:lnTo>
                    <a:pt x="125518" y="1678078"/>
                  </a:lnTo>
                  <a:lnTo>
                    <a:pt x="88118" y="1643583"/>
                  </a:lnTo>
                  <a:lnTo>
                    <a:pt x="55121" y="1603551"/>
                  </a:lnTo>
                  <a:lnTo>
                    <a:pt x="26447" y="1556323"/>
                  </a:lnTo>
                  <a:lnTo>
                    <a:pt x="7441" y="1503563"/>
                  </a:lnTo>
                  <a:lnTo>
                    <a:pt x="10444" y="1503064"/>
                  </a:lnTo>
                  <a:lnTo>
                    <a:pt x="16326" y="1502564"/>
                  </a:lnTo>
                  <a:lnTo>
                    <a:pt x="16326" y="1470051"/>
                  </a:lnTo>
                  <a:lnTo>
                    <a:pt x="24727" y="1448633"/>
                  </a:lnTo>
                  <a:lnTo>
                    <a:pt x="37446" y="1423797"/>
                  </a:lnTo>
                  <a:lnTo>
                    <a:pt x="51868" y="1400577"/>
                  </a:lnTo>
                  <a:lnTo>
                    <a:pt x="52619" y="1399603"/>
                  </a:lnTo>
                  <a:lnTo>
                    <a:pt x="52619" y="1502063"/>
                  </a:lnTo>
                  <a:lnTo>
                    <a:pt x="69282" y="1503591"/>
                  </a:lnTo>
                  <a:lnTo>
                    <a:pt x="117820" y="1513187"/>
                  </a:lnTo>
                  <a:lnTo>
                    <a:pt x="166915" y="1530062"/>
                  </a:lnTo>
                  <a:lnTo>
                    <a:pt x="212364" y="1552978"/>
                  </a:lnTo>
                  <a:lnTo>
                    <a:pt x="253914" y="1581768"/>
                  </a:lnTo>
                  <a:lnTo>
                    <a:pt x="291314" y="1616263"/>
                  </a:lnTo>
                  <a:lnTo>
                    <a:pt x="324310" y="1656295"/>
                  </a:lnTo>
                  <a:lnTo>
                    <a:pt x="352984" y="1703523"/>
                  </a:lnTo>
                  <a:lnTo>
                    <a:pt x="364066" y="1729323"/>
                  </a:lnTo>
                  <a:lnTo>
                    <a:pt x="371991" y="1756282"/>
                  </a:lnTo>
                  <a:close/>
                </a:path>
                <a:path w="372110" h="5287645">
                  <a:moveTo>
                    <a:pt x="16326" y="1470051"/>
                  </a:moveTo>
                  <a:lnTo>
                    <a:pt x="16326" y="1502564"/>
                  </a:lnTo>
                  <a:lnTo>
                    <a:pt x="10444" y="1502314"/>
                  </a:lnTo>
                  <a:lnTo>
                    <a:pt x="7441" y="1501939"/>
                  </a:lnTo>
                  <a:lnTo>
                    <a:pt x="14470" y="1474782"/>
                  </a:lnTo>
                  <a:lnTo>
                    <a:pt x="16326" y="1470051"/>
                  </a:lnTo>
                  <a:close/>
                </a:path>
                <a:path w="372110" h="5287645">
                  <a:moveTo>
                    <a:pt x="363731" y="1237971"/>
                  </a:moveTo>
                  <a:lnTo>
                    <a:pt x="346446" y="1291277"/>
                  </a:lnTo>
                  <a:lnTo>
                    <a:pt x="319305" y="1339334"/>
                  </a:lnTo>
                  <a:lnTo>
                    <a:pt x="287583" y="1380366"/>
                  </a:lnTo>
                  <a:lnTo>
                    <a:pt x="251295" y="1416040"/>
                  </a:lnTo>
                  <a:lnTo>
                    <a:pt x="210683" y="1446159"/>
                  </a:lnTo>
                  <a:lnTo>
                    <a:pt x="165986" y="1470525"/>
                  </a:lnTo>
                  <a:lnTo>
                    <a:pt x="117444" y="1488940"/>
                  </a:lnTo>
                  <a:lnTo>
                    <a:pt x="69259" y="1499995"/>
                  </a:lnTo>
                  <a:lnTo>
                    <a:pt x="52619" y="1502063"/>
                  </a:lnTo>
                  <a:lnTo>
                    <a:pt x="52619" y="1399603"/>
                  </a:lnTo>
                  <a:lnTo>
                    <a:pt x="83542" y="1359498"/>
                  </a:lnTo>
                  <a:lnTo>
                    <a:pt x="119823" y="1323824"/>
                  </a:lnTo>
                  <a:lnTo>
                    <a:pt x="160453" y="1293742"/>
                  </a:lnTo>
                  <a:lnTo>
                    <a:pt x="205174" y="1269437"/>
                  </a:lnTo>
                  <a:lnTo>
                    <a:pt x="253728" y="1251095"/>
                  </a:lnTo>
                  <a:lnTo>
                    <a:pt x="307603" y="1239096"/>
                  </a:lnTo>
                  <a:lnTo>
                    <a:pt x="335632" y="1236858"/>
                  </a:lnTo>
                  <a:lnTo>
                    <a:pt x="363731" y="1237971"/>
                  </a:lnTo>
                  <a:close/>
                </a:path>
                <a:path w="372110" h="5287645">
                  <a:moveTo>
                    <a:pt x="160273" y="28016"/>
                  </a:moveTo>
                  <a:lnTo>
                    <a:pt x="154810" y="83626"/>
                  </a:lnTo>
                  <a:lnTo>
                    <a:pt x="131709" y="159268"/>
                  </a:lnTo>
                  <a:lnTo>
                    <a:pt x="108763" y="204658"/>
                  </a:lnTo>
                  <a:lnTo>
                    <a:pt x="79936" y="246155"/>
                  </a:lnTo>
                  <a:lnTo>
                    <a:pt x="45397" y="283507"/>
                  </a:lnTo>
                  <a:lnTo>
                    <a:pt x="5313" y="316461"/>
                  </a:lnTo>
                  <a:lnTo>
                    <a:pt x="0" y="319987"/>
                  </a:lnTo>
                  <a:lnTo>
                    <a:pt x="0" y="99948"/>
                  </a:lnTo>
                  <a:lnTo>
                    <a:pt x="58000" y="47619"/>
                  </a:lnTo>
                  <a:lnTo>
                    <a:pt x="105305" y="19028"/>
                  </a:lnTo>
                  <a:lnTo>
                    <a:pt x="158242" y="0"/>
                  </a:lnTo>
                  <a:lnTo>
                    <a:pt x="160273" y="2801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5184741"/>
              <a:ext cx="177800" cy="4755515"/>
            </a:xfrm>
            <a:custGeom>
              <a:avLst/>
              <a:gdLst/>
              <a:ahLst/>
              <a:cxnLst/>
              <a:rect l="l" t="t" r="r" b="b"/>
              <a:pathLst>
                <a:path w="177800" h="4755515">
                  <a:moveTo>
                    <a:pt x="177514" y="3520564"/>
                  </a:moveTo>
                  <a:lnTo>
                    <a:pt x="168852" y="3560167"/>
                  </a:lnTo>
                  <a:lnTo>
                    <a:pt x="146415" y="3592259"/>
                  </a:lnTo>
                  <a:lnTo>
                    <a:pt x="113561" y="3613594"/>
                  </a:lnTo>
                  <a:lnTo>
                    <a:pt x="73643" y="3620927"/>
                  </a:lnTo>
                  <a:lnTo>
                    <a:pt x="77022" y="3416827"/>
                  </a:lnTo>
                  <a:lnTo>
                    <a:pt x="116676" y="3425478"/>
                  </a:lnTo>
                  <a:lnTo>
                    <a:pt x="148809" y="3447886"/>
                  </a:lnTo>
                  <a:lnTo>
                    <a:pt x="170172" y="3480698"/>
                  </a:lnTo>
                  <a:lnTo>
                    <a:pt x="177514" y="3520564"/>
                  </a:lnTo>
                  <a:close/>
                </a:path>
                <a:path w="177800" h="4755515">
                  <a:moveTo>
                    <a:pt x="6314" y="4726665"/>
                  </a:moveTo>
                  <a:lnTo>
                    <a:pt x="0" y="4755361"/>
                  </a:lnTo>
                  <a:lnTo>
                    <a:pt x="0" y="4726561"/>
                  </a:lnTo>
                  <a:lnTo>
                    <a:pt x="6314" y="4726665"/>
                  </a:lnTo>
                  <a:close/>
                </a:path>
                <a:path w="177800" h="4755515">
                  <a:moveTo>
                    <a:pt x="177514" y="1234846"/>
                  </a:moveTo>
                  <a:lnTo>
                    <a:pt x="170172" y="1274712"/>
                  </a:lnTo>
                  <a:lnTo>
                    <a:pt x="148809" y="1307525"/>
                  </a:lnTo>
                  <a:lnTo>
                    <a:pt x="116676" y="1329932"/>
                  </a:lnTo>
                  <a:lnTo>
                    <a:pt x="77022" y="1338584"/>
                  </a:lnTo>
                  <a:lnTo>
                    <a:pt x="73643" y="1134484"/>
                  </a:lnTo>
                  <a:lnTo>
                    <a:pt x="113561" y="1141817"/>
                  </a:lnTo>
                  <a:lnTo>
                    <a:pt x="146415" y="1163152"/>
                  </a:lnTo>
                  <a:lnTo>
                    <a:pt x="168852" y="1195244"/>
                  </a:lnTo>
                  <a:lnTo>
                    <a:pt x="177514" y="1234846"/>
                  </a:lnTo>
                  <a:close/>
                </a:path>
                <a:path w="177800" h="4755515">
                  <a:moveTo>
                    <a:pt x="6314" y="28870"/>
                  </a:moveTo>
                  <a:lnTo>
                    <a:pt x="0" y="28974"/>
                  </a:lnTo>
                  <a:lnTo>
                    <a:pt x="0" y="0"/>
                  </a:lnTo>
                  <a:lnTo>
                    <a:pt x="6314" y="28870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5090517"/>
              <a:ext cx="451083" cy="4943983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0" y="0"/>
            <a:ext cx="600710" cy="4801870"/>
            <a:chOff x="0" y="0"/>
            <a:chExt cx="600710" cy="4801870"/>
          </a:xfrm>
        </p:grpSpPr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0"/>
              <a:ext cx="600508" cy="446181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8148" y="129596"/>
              <a:ext cx="481330" cy="4057015"/>
            </a:xfrm>
            <a:custGeom>
              <a:avLst/>
              <a:gdLst/>
              <a:ahLst/>
              <a:cxnLst/>
              <a:rect l="l" t="t" r="r" b="b"/>
              <a:pathLst>
                <a:path w="481330" h="4057015">
                  <a:moveTo>
                    <a:pt x="70457" y="4049375"/>
                  </a:moveTo>
                  <a:lnTo>
                    <a:pt x="70457" y="4053249"/>
                  </a:lnTo>
                  <a:lnTo>
                    <a:pt x="68079" y="4055999"/>
                  </a:lnTo>
                  <a:lnTo>
                    <a:pt x="64950" y="4056374"/>
                  </a:lnTo>
                  <a:lnTo>
                    <a:pt x="61571" y="4056749"/>
                  </a:lnTo>
                  <a:lnTo>
                    <a:pt x="58443" y="4054249"/>
                  </a:lnTo>
                  <a:lnTo>
                    <a:pt x="33163" y="3836776"/>
                  </a:lnTo>
                  <a:lnTo>
                    <a:pt x="2377" y="3832277"/>
                  </a:lnTo>
                  <a:lnTo>
                    <a:pt x="0" y="3829152"/>
                  </a:lnTo>
                  <a:lnTo>
                    <a:pt x="1001" y="3822278"/>
                  </a:lnTo>
                  <a:lnTo>
                    <a:pt x="4254" y="3819903"/>
                  </a:lnTo>
                  <a:lnTo>
                    <a:pt x="35040" y="3824403"/>
                  </a:lnTo>
                  <a:lnTo>
                    <a:pt x="45928" y="3799201"/>
                  </a:lnTo>
                  <a:lnTo>
                    <a:pt x="45928" y="3838651"/>
                  </a:lnTo>
                  <a:lnTo>
                    <a:pt x="70457" y="4049375"/>
                  </a:lnTo>
                  <a:close/>
                </a:path>
                <a:path w="481330" h="4057015">
                  <a:moveTo>
                    <a:pt x="153303" y="4045250"/>
                  </a:moveTo>
                  <a:lnTo>
                    <a:pt x="153303" y="4049125"/>
                  </a:lnTo>
                  <a:lnTo>
                    <a:pt x="150926" y="4051874"/>
                  </a:lnTo>
                  <a:lnTo>
                    <a:pt x="147797" y="4052249"/>
                  </a:lnTo>
                  <a:lnTo>
                    <a:pt x="144418" y="4052624"/>
                  </a:lnTo>
                  <a:lnTo>
                    <a:pt x="141289" y="4050125"/>
                  </a:lnTo>
                  <a:lnTo>
                    <a:pt x="117887" y="3849149"/>
                  </a:lnTo>
                  <a:lnTo>
                    <a:pt x="45928" y="3838651"/>
                  </a:lnTo>
                  <a:lnTo>
                    <a:pt x="45928" y="3799201"/>
                  </a:lnTo>
                  <a:lnTo>
                    <a:pt x="47555" y="3795436"/>
                  </a:lnTo>
                  <a:lnTo>
                    <a:pt x="47555" y="3826278"/>
                  </a:lnTo>
                  <a:lnTo>
                    <a:pt x="119514" y="3836776"/>
                  </a:lnTo>
                  <a:lnTo>
                    <a:pt x="130652" y="3810979"/>
                  </a:lnTo>
                  <a:lnTo>
                    <a:pt x="130652" y="3850899"/>
                  </a:lnTo>
                  <a:lnTo>
                    <a:pt x="153303" y="4045250"/>
                  </a:lnTo>
                  <a:close/>
                </a:path>
                <a:path w="481330" h="4057015">
                  <a:moveTo>
                    <a:pt x="132278" y="3626553"/>
                  </a:moveTo>
                  <a:lnTo>
                    <a:pt x="132278" y="3629802"/>
                  </a:lnTo>
                  <a:lnTo>
                    <a:pt x="132153" y="3630677"/>
                  </a:lnTo>
                  <a:lnTo>
                    <a:pt x="131778" y="3631427"/>
                  </a:lnTo>
                  <a:lnTo>
                    <a:pt x="47555" y="3826278"/>
                  </a:lnTo>
                  <a:lnTo>
                    <a:pt x="47555" y="3795436"/>
                  </a:lnTo>
                  <a:lnTo>
                    <a:pt x="121892" y="3623427"/>
                  </a:lnTo>
                  <a:lnTo>
                    <a:pt x="125521" y="3621928"/>
                  </a:lnTo>
                  <a:lnTo>
                    <a:pt x="130902" y="3624178"/>
                  </a:lnTo>
                  <a:lnTo>
                    <a:pt x="132278" y="3626553"/>
                  </a:lnTo>
                  <a:close/>
                </a:path>
                <a:path w="481330" h="4057015">
                  <a:moveTo>
                    <a:pt x="233647" y="4019753"/>
                  </a:moveTo>
                  <a:lnTo>
                    <a:pt x="233647" y="4023628"/>
                  </a:lnTo>
                  <a:lnTo>
                    <a:pt x="231269" y="4026378"/>
                  </a:lnTo>
                  <a:lnTo>
                    <a:pt x="228141" y="4026752"/>
                  </a:lnTo>
                  <a:lnTo>
                    <a:pt x="224762" y="4027127"/>
                  </a:lnTo>
                  <a:lnTo>
                    <a:pt x="221633" y="4024628"/>
                  </a:lnTo>
                  <a:lnTo>
                    <a:pt x="202611" y="3861398"/>
                  </a:lnTo>
                  <a:lnTo>
                    <a:pt x="130652" y="3850899"/>
                  </a:lnTo>
                  <a:lnTo>
                    <a:pt x="130652" y="3810979"/>
                  </a:lnTo>
                  <a:lnTo>
                    <a:pt x="132279" y="3807212"/>
                  </a:lnTo>
                  <a:lnTo>
                    <a:pt x="132279" y="3838776"/>
                  </a:lnTo>
                  <a:lnTo>
                    <a:pt x="204237" y="3849275"/>
                  </a:lnTo>
                  <a:lnTo>
                    <a:pt x="215501" y="3823204"/>
                  </a:lnTo>
                  <a:lnTo>
                    <a:pt x="215501" y="3863523"/>
                  </a:lnTo>
                  <a:lnTo>
                    <a:pt x="233647" y="4019753"/>
                  </a:lnTo>
                  <a:close/>
                </a:path>
                <a:path w="481330" h="4057015">
                  <a:moveTo>
                    <a:pt x="210370" y="3654299"/>
                  </a:moveTo>
                  <a:lnTo>
                    <a:pt x="210370" y="3657549"/>
                  </a:lnTo>
                  <a:lnTo>
                    <a:pt x="210244" y="3658423"/>
                  </a:lnTo>
                  <a:lnTo>
                    <a:pt x="209869" y="3659173"/>
                  </a:lnTo>
                  <a:lnTo>
                    <a:pt x="132279" y="3838776"/>
                  </a:lnTo>
                  <a:lnTo>
                    <a:pt x="132279" y="3807212"/>
                  </a:lnTo>
                  <a:lnTo>
                    <a:pt x="199732" y="3651049"/>
                  </a:lnTo>
                  <a:lnTo>
                    <a:pt x="203487" y="3649550"/>
                  </a:lnTo>
                  <a:lnTo>
                    <a:pt x="206615" y="3650924"/>
                  </a:lnTo>
                  <a:lnTo>
                    <a:pt x="208993" y="3651924"/>
                  </a:lnTo>
                  <a:lnTo>
                    <a:pt x="210370" y="3654299"/>
                  </a:lnTo>
                  <a:close/>
                </a:path>
                <a:path w="481330" h="4057015">
                  <a:moveTo>
                    <a:pt x="311863" y="3975884"/>
                  </a:moveTo>
                  <a:lnTo>
                    <a:pt x="311863" y="3979758"/>
                  </a:lnTo>
                  <a:lnTo>
                    <a:pt x="309485" y="3982508"/>
                  </a:lnTo>
                  <a:lnTo>
                    <a:pt x="306357" y="3982883"/>
                  </a:lnTo>
                  <a:lnTo>
                    <a:pt x="302978" y="3983258"/>
                  </a:lnTo>
                  <a:lnTo>
                    <a:pt x="299849" y="3980758"/>
                  </a:lnTo>
                  <a:lnTo>
                    <a:pt x="287460" y="3874021"/>
                  </a:lnTo>
                  <a:lnTo>
                    <a:pt x="215501" y="3863523"/>
                  </a:lnTo>
                  <a:lnTo>
                    <a:pt x="215501" y="3823204"/>
                  </a:lnTo>
                  <a:lnTo>
                    <a:pt x="217128" y="3819439"/>
                  </a:lnTo>
                  <a:lnTo>
                    <a:pt x="217128" y="3851150"/>
                  </a:lnTo>
                  <a:lnTo>
                    <a:pt x="289087" y="3861648"/>
                  </a:lnTo>
                  <a:lnTo>
                    <a:pt x="300225" y="3835895"/>
                  </a:lnTo>
                  <a:lnTo>
                    <a:pt x="300225" y="3875896"/>
                  </a:lnTo>
                  <a:lnTo>
                    <a:pt x="311863" y="3975884"/>
                  </a:lnTo>
                  <a:close/>
                </a:path>
                <a:path w="481330" h="4057015">
                  <a:moveTo>
                    <a:pt x="280076" y="3701668"/>
                  </a:moveTo>
                  <a:lnTo>
                    <a:pt x="280076" y="3704918"/>
                  </a:lnTo>
                  <a:lnTo>
                    <a:pt x="279951" y="3705793"/>
                  </a:lnTo>
                  <a:lnTo>
                    <a:pt x="279575" y="3706542"/>
                  </a:lnTo>
                  <a:lnTo>
                    <a:pt x="217128" y="3851150"/>
                  </a:lnTo>
                  <a:lnTo>
                    <a:pt x="217128" y="3819439"/>
                  </a:lnTo>
                  <a:lnTo>
                    <a:pt x="269439" y="3698418"/>
                  </a:lnTo>
                  <a:lnTo>
                    <a:pt x="273193" y="3696919"/>
                  </a:lnTo>
                  <a:lnTo>
                    <a:pt x="276322" y="3698293"/>
                  </a:lnTo>
                  <a:lnTo>
                    <a:pt x="278699" y="3699293"/>
                  </a:lnTo>
                  <a:lnTo>
                    <a:pt x="280076" y="3701668"/>
                  </a:lnTo>
                  <a:close/>
                </a:path>
                <a:path w="481330" h="4057015">
                  <a:moveTo>
                    <a:pt x="390205" y="3933139"/>
                  </a:moveTo>
                  <a:lnTo>
                    <a:pt x="390205" y="3937014"/>
                  </a:lnTo>
                  <a:lnTo>
                    <a:pt x="387827" y="3939763"/>
                  </a:lnTo>
                  <a:lnTo>
                    <a:pt x="384698" y="3940138"/>
                  </a:lnTo>
                  <a:lnTo>
                    <a:pt x="381319" y="3940513"/>
                  </a:lnTo>
                  <a:lnTo>
                    <a:pt x="378191" y="3938013"/>
                  </a:lnTo>
                  <a:lnTo>
                    <a:pt x="372184" y="3886395"/>
                  </a:lnTo>
                  <a:lnTo>
                    <a:pt x="300225" y="3875896"/>
                  </a:lnTo>
                  <a:lnTo>
                    <a:pt x="300225" y="3835895"/>
                  </a:lnTo>
                  <a:lnTo>
                    <a:pt x="301977" y="3831844"/>
                  </a:lnTo>
                  <a:lnTo>
                    <a:pt x="301977" y="3863523"/>
                  </a:lnTo>
                  <a:lnTo>
                    <a:pt x="373936" y="3874022"/>
                  </a:lnTo>
                  <a:lnTo>
                    <a:pt x="384949" y="3848596"/>
                  </a:lnTo>
                  <a:lnTo>
                    <a:pt x="384949" y="3888270"/>
                  </a:lnTo>
                  <a:lnTo>
                    <a:pt x="390205" y="3933139"/>
                  </a:lnTo>
                  <a:close/>
                </a:path>
                <a:path w="481330" h="4057015">
                  <a:moveTo>
                    <a:pt x="342399" y="3766285"/>
                  </a:moveTo>
                  <a:lnTo>
                    <a:pt x="342399" y="3769535"/>
                  </a:lnTo>
                  <a:lnTo>
                    <a:pt x="342274" y="3770409"/>
                  </a:lnTo>
                  <a:lnTo>
                    <a:pt x="341898" y="3771159"/>
                  </a:lnTo>
                  <a:lnTo>
                    <a:pt x="301977" y="3863523"/>
                  </a:lnTo>
                  <a:lnTo>
                    <a:pt x="301977" y="3831844"/>
                  </a:lnTo>
                  <a:lnTo>
                    <a:pt x="331761" y="3763035"/>
                  </a:lnTo>
                  <a:lnTo>
                    <a:pt x="335516" y="3761536"/>
                  </a:lnTo>
                  <a:lnTo>
                    <a:pt x="338644" y="3762910"/>
                  </a:lnTo>
                  <a:lnTo>
                    <a:pt x="341022" y="3763910"/>
                  </a:lnTo>
                  <a:lnTo>
                    <a:pt x="342399" y="3766285"/>
                  </a:lnTo>
                  <a:close/>
                </a:path>
                <a:path w="481330" h="4057015">
                  <a:moveTo>
                    <a:pt x="480560" y="3892144"/>
                  </a:moveTo>
                  <a:lnTo>
                    <a:pt x="480560" y="3896019"/>
                  </a:lnTo>
                  <a:lnTo>
                    <a:pt x="480060" y="3899393"/>
                  </a:lnTo>
                  <a:lnTo>
                    <a:pt x="476806" y="3901768"/>
                  </a:lnTo>
                  <a:lnTo>
                    <a:pt x="384949" y="3888270"/>
                  </a:lnTo>
                  <a:lnTo>
                    <a:pt x="384949" y="3848596"/>
                  </a:lnTo>
                  <a:lnTo>
                    <a:pt x="386826" y="3844262"/>
                  </a:lnTo>
                  <a:lnTo>
                    <a:pt x="386826" y="3876021"/>
                  </a:lnTo>
                  <a:lnTo>
                    <a:pt x="475179" y="3889020"/>
                  </a:lnTo>
                  <a:lnTo>
                    <a:pt x="478307" y="3889395"/>
                  </a:lnTo>
                  <a:lnTo>
                    <a:pt x="480560" y="3892144"/>
                  </a:lnTo>
                  <a:close/>
                </a:path>
                <a:path w="481330" h="4057015">
                  <a:moveTo>
                    <a:pt x="405222" y="3829652"/>
                  </a:moveTo>
                  <a:lnTo>
                    <a:pt x="405222" y="3832902"/>
                  </a:lnTo>
                  <a:lnTo>
                    <a:pt x="405097" y="3833777"/>
                  </a:lnTo>
                  <a:lnTo>
                    <a:pt x="404722" y="3834526"/>
                  </a:lnTo>
                  <a:lnTo>
                    <a:pt x="386826" y="3876021"/>
                  </a:lnTo>
                  <a:lnTo>
                    <a:pt x="386826" y="3844262"/>
                  </a:lnTo>
                  <a:lnTo>
                    <a:pt x="394585" y="3826402"/>
                  </a:lnTo>
                  <a:lnTo>
                    <a:pt x="398339" y="3824903"/>
                  </a:lnTo>
                  <a:lnTo>
                    <a:pt x="401468" y="3826277"/>
                  </a:lnTo>
                  <a:lnTo>
                    <a:pt x="403846" y="3827277"/>
                  </a:lnTo>
                  <a:lnTo>
                    <a:pt x="405222" y="3829652"/>
                  </a:lnTo>
                  <a:close/>
                </a:path>
                <a:path w="481330" h="4057015">
                  <a:moveTo>
                    <a:pt x="132654" y="426822"/>
                  </a:moveTo>
                  <a:lnTo>
                    <a:pt x="132654" y="430072"/>
                  </a:lnTo>
                  <a:lnTo>
                    <a:pt x="131278" y="432447"/>
                  </a:lnTo>
                  <a:lnTo>
                    <a:pt x="125646" y="434821"/>
                  </a:lnTo>
                  <a:lnTo>
                    <a:pt x="122017" y="433321"/>
                  </a:lnTo>
                  <a:lnTo>
                    <a:pt x="35166" y="232346"/>
                  </a:lnTo>
                  <a:lnTo>
                    <a:pt x="4255" y="236846"/>
                  </a:lnTo>
                  <a:lnTo>
                    <a:pt x="1126" y="234471"/>
                  </a:lnTo>
                  <a:lnTo>
                    <a:pt x="125" y="227722"/>
                  </a:lnTo>
                  <a:lnTo>
                    <a:pt x="2502" y="224472"/>
                  </a:lnTo>
                  <a:lnTo>
                    <a:pt x="33288" y="219972"/>
                  </a:lnTo>
                  <a:lnTo>
                    <a:pt x="46554" y="105929"/>
                  </a:lnTo>
                  <a:lnTo>
                    <a:pt x="46554" y="217723"/>
                  </a:lnTo>
                  <a:lnTo>
                    <a:pt x="47931" y="217522"/>
                  </a:lnTo>
                  <a:lnTo>
                    <a:pt x="47931" y="230346"/>
                  </a:lnTo>
                  <a:lnTo>
                    <a:pt x="132529" y="426072"/>
                  </a:lnTo>
                  <a:lnTo>
                    <a:pt x="132654" y="426822"/>
                  </a:lnTo>
                  <a:close/>
                </a:path>
                <a:path w="481330" h="4057015">
                  <a:moveTo>
                    <a:pt x="70582" y="3499"/>
                  </a:moveTo>
                  <a:lnTo>
                    <a:pt x="70582" y="7374"/>
                  </a:lnTo>
                  <a:lnTo>
                    <a:pt x="46554" y="217723"/>
                  </a:lnTo>
                  <a:lnTo>
                    <a:pt x="46554" y="105929"/>
                  </a:lnTo>
                  <a:lnTo>
                    <a:pt x="58568" y="2499"/>
                  </a:lnTo>
                  <a:lnTo>
                    <a:pt x="61696" y="0"/>
                  </a:lnTo>
                  <a:lnTo>
                    <a:pt x="65075" y="374"/>
                  </a:lnTo>
                  <a:lnTo>
                    <a:pt x="68204" y="749"/>
                  </a:lnTo>
                  <a:lnTo>
                    <a:pt x="70582" y="3499"/>
                  </a:lnTo>
                  <a:close/>
                </a:path>
                <a:path w="481330" h="4057015">
                  <a:moveTo>
                    <a:pt x="210746" y="399076"/>
                  </a:moveTo>
                  <a:lnTo>
                    <a:pt x="210746" y="402325"/>
                  </a:lnTo>
                  <a:lnTo>
                    <a:pt x="209369" y="404700"/>
                  </a:lnTo>
                  <a:lnTo>
                    <a:pt x="203737" y="407074"/>
                  </a:lnTo>
                  <a:lnTo>
                    <a:pt x="200108" y="405575"/>
                  </a:lnTo>
                  <a:lnTo>
                    <a:pt x="119889" y="219848"/>
                  </a:lnTo>
                  <a:lnTo>
                    <a:pt x="47931" y="230346"/>
                  </a:lnTo>
                  <a:lnTo>
                    <a:pt x="47931" y="217522"/>
                  </a:lnTo>
                  <a:lnTo>
                    <a:pt x="118513" y="207225"/>
                  </a:lnTo>
                  <a:lnTo>
                    <a:pt x="131278" y="97684"/>
                  </a:lnTo>
                  <a:lnTo>
                    <a:pt x="131278" y="205475"/>
                  </a:lnTo>
                  <a:lnTo>
                    <a:pt x="132654" y="205274"/>
                  </a:lnTo>
                  <a:lnTo>
                    <a:pt x="132654" y="217848"/>
                  </a:lnTo>
                  <a:lnTo>
                    <a:pt x="210620" y="398326"/>
                  </a:lnTo>
                  <a:lnTo>
                    <a:pt x="210746" y="399076"/>
                  </a:lnTo>
                  <a:close/>
                </a:path>
                <a:path w="481330" h="4057015">
                  <a:moveTo>
                    <a:pt x="153929" y="7249"/>
                  </a:moveTo>
                  <a:lnTo>
                    <a:pt x="153929" y="11124"/>
                  </a:lnTo>
                  <a:lnTo>
                    <a:pt x="131278" y="205475"/>
                  </a:lnTo>
                  <a:lnTo>
                    <a:pt x="131278" y="97684"/>
                  </a:lnTo>
                  <a:lnTo>
                    <a:pt x="141915" y="6250"/>
                  </a:lnTo>
                  <a:lnTo>
                    <a:pt x="145044" y="3750"/>
                  </a:lnTo>
                  <a:lnTo>
                    <a:pt x="148423" y="4125"/>
                  </a:lnTo>
                  <a:lnTo>
                    <a:pt x="151551" y="4500"/>
                  </a:lnTo>
                  <a:lnTo>
                    <a:pt x="153929" y="7249"/>
                  </a:lnTo>
                  <a:close/>
                </a:path>
                <a:path w="481330" h="4057015">
                  <a:moveTo>
                    <a:pt x="280452" y="351707"/>
                  </a:moveTo>
                  <a:lnTo>
                    <a:pt x="280452" y="354956"/>
                  </a:lnTo>
                  <a:lnTo>
                    <a:pt x="279075" y="357331"/>
                  </a:lnTo>
                  <a:lnTo>
                    <a:pt x="273444" y="359705"/>
                  </a:lnTo>
                  <a:lnTo>
                    <a:pt x="269814" y="358206"/>
                  </a:lnTo>
                  <a:lnTo>
                    <a:pt x="204613" y="207349"/>
                  </a:lnTo>
                  <a:lnTo>
                    <a:pt x="132654" y="217848"/>
                  </a:lnTo>
                  <a:lnTo>
                    <a:pt x="132654" y="205274"/>
                  </a:lnTo>
                  <a:lnTo>
                    <a:pt x="203237" y="194976"/>
                  </a:lnTo>
                  <a:lnTo>
                    <a:pt x="216002" y="84804"/>
                  </a:lnTo>
                  <a:lnTo>
                    <a:pt x="216002" y="193101"/>
                  </a:lnTo>
                  <a:lnTo>
                    <a:pt x="217504" y="192882"/>
                  </a:lnTo>
                  <a:lnTo>
                    <a:pt x="217504" y="205475"/>
                  </a:lnTo>
                  <a:lnTo>
                    <a:pt x="280327" y="350957"/>
                  </a:lnTo>
                  <a:lnTo>
                    <a:pt x="280452" y="351707"/>
                  </a:lnTo>
                  <a:close/>
                </a:path>
                <a:path w="481330" h="4057015">
                  <a:moveTo>
                    <a:pt x="234148" y="32746"/>
                  </a:moveTo>
                  <a:lnTo>
                    <a:pt x="234148" y="36620"/>
                  </a:lnTo>
                  <a:lnTo>
                    <a:pt x="216002" y="193101"/>
                  </a:lnTo>
                  <a:lnTo>
                    <a:pt x="216002" y="84804"/>
                  </a:lnTo>
                  <a:lnTo>
                    <a:pt x="222134" y="31746"/>
                  </a:lnTo>
                  <a:lnTo>
                    <a:pt x="225263" y="29246"/>
                  </a:lnTo>
                  <a:lnTo>
                    <a:pt x="228641" y="29621"/>
                  </a:lnTo>
                  <a:lnTo>
                    <a:pt x="231770" y="29996"/>
                  </a:lnTo>
                  <a:lnTo>
                    <a:pt x="234148" y="32746"/>
                  </a:lnTo>
                  <a:close/>
                </a:path>
                <a:path w="481330" h="4057015">
                  <a:moveTo>
                    <a:pt x="342775" y="287090"/>
                  </a:moveTo>
                  <a:lnTo>
                    <a:pt x="342775" y="290340"/>
                  </a:lnTo>
                  <a:lnTo>
                    <a:pt x="341398" y="292714"/>
                  </a:lnTo>
                  <a:lnTo>
                    <a:pt x="335767" y="295089"/>
                  </a:lnTo>
                  <a:lnTo>
                    <a:pt x="332137" y="293589"/>
                  </a:lnTo>
                  <a:lnTo>
                    <a:pt x="289462" y="194976"/>
                  </a:lnTo>
                  <a:lnTo>
                    <a:pt x="217504" y="205475"/>
                  </a:lnTo>
                  <a:lnTo>
                    <a:pt x="217504" y="192882"/>
                  </a:lnTo>
                  <a:lnTo>
                    <a:pt x="287961" y="182602"/>
                  </a:lnTo>
                  <a:lnTo>
                    <a:pt x="300350" y="75866"/>
                  </a:lnTo>
                  <a:lnTo>
                    <a:pt x="300726" y="75566"/>
                  </a:lnTo>
                  <a:lnTo>
                    <a:pt x="300726" y="180728"/>
                  </a:lnTo>
                  <a:lnTo>
                    <a:pt x="302353" y="180490"/>
                  </a:lnTo>
                  <a:lnTo>
                    <a:pt x="302353" y="193101"/>
                  </a:lnTo>
                  <a:lnTo>
                    <a:pt x="342650" y="286340"/>
                  </a:lnTo>
                  <a:lnTo>
                    <a:pt x="342775" y="287090"/>
                  </a:lnTo>
                  <a:close/>
                </a:path>
                <a:path w="481330" h="4057015">
                  <a:moveTo>
                    <a:pt x="312364" y="76865"/>
                  </a:moveTo>
                  <a:lnTo>
                    <a:pt x="312364" y="80740"/>
                  </a:lnTo>
                  <a:lnTo>
                    <a:pt x="300726" y="180728"/>
                  </a:lnTo>
                  <a:lnTo>
                    <a:pt x="300726" y="75566"/>
                  </a:lnTo>
                  <a:lnTo>
                    <a:pt x="303479" y="73366"/>
                  </a:lnTo>
                  <a:lnTo>
                    <a:pt x="306858" y="73741"/>
                  </a:lnTo>
                  <a:lnTo>
                    <a:pt x="309986" y="74116"/>
                  </a:lnTo>
                  <a:lnTo>
                    <a:pt x="312364" y="76865"/>
                  </a:lnTo>
                  <a:close/>
                </a:path>
                <a:path w="481330" h="4057015">
                  <a:moveTo>
                    <a:pt x="405598" y="223723"/>
                  </a:moveTo>
                  <a:lnTo>
                    <a:pt x="405598" y="226972"/>
                  </a:lnTo>
                  <a:lnTo>
                    <a:pt x="404221" y="229347"/>
                  </a:lnTo>
                  <a:lnTo>
                    <a:pt x="398590" y="231721"/>
                  </a:lnTo>
                  <a:lnTo>
                    <a:pt x="394961" y="230222"/>
                  </a:lnTo>
                  <a:lnTo>
                    <a:pt x="374311" y="182603"/>
                  </a:lnTo>
                  <a:lnTo>
                    <a:pt x="302353" y="193101"/>
                  </a:lnTo>
                  <a:lnTo>
                    <a:pt x="302353" y="180490"/>
                  </a:lnTo>
                  <a:lnTo>
                    <a:pt x="372685" y="170229"/>
                  </a:lnTo>
                  <a:lnTo>
                    <a:pt x="378692" y="118611"/>
                  </a:lnTo>
                  <a:lnTo>
                    <a:pt x="381820" y="116111"/>
                  </a:lnTo>
                  <a:lnTo>
                    <a:pt x="385450" y="116516"/>
                  </a:lnTo>
                  <a:lnTo>
                    <a:pt x="385450" y="168354"/>
                  </a:lnTo>
                  <a:lnTo>
                    <a:pt x="387202" y="168097"/>
                  </a:lnTo>
                  <a:lnTo>
                    <a:pt x="387202" y="180603"/>
                  </a:lnTo>
                  <a:lnTo>
                    <a:pt x="405473" y="222973"/>
                  </a:lnTo>
                  <a:lnTo>
                    <a:pt x="405598" y="223723"/>
                  </a:lnTo>
                  <a:close/>
                </a:path>
                <a:path w="481330" h="4057015">
                  <a:moveTo>
                    <a:pt x="390706" y="119610"/>
                  </a:moveTo>
                  <a:lnTo>
                    <a:pt x="390706" y="123485"/>
                  </a:lnTo>
                  <a:lnTo>
                    <a:pt x="385450" y="168354"/>
                  </a:lnTo>
                  <a:lnTo>
                    <a:pt x="385450" y="116516"/>
                  </a:lnTo>
                  <a:lnTo>
                    <a:pt x="388328" y="116861"/>
                  </a:lnTo>
                  <a:lnTo>
                    <a:pt x="390706" y="119610"/>
                  </a:lnTo>
                  <a:close/>
                </a:path>
                <a:path w="481330" h="4057015">
                  <a:moveTo>
                    <a:pt x="481061" y="160605"/>
                  </a:moveTo>
                  <a:lnTo>
                    <a:pt x="481061" y="164480"/>
                  </a:lnTo>
                  <a:lnTo>
                    <a:pt x="478808" y="167104"/>
                  </a:lnTo>
                  <a:lnTo>
                    <a:pt x="475680" y="167604"/>
                  </a:lnTo>
                  <a:lnTo>
                    <a:pt x="387202" y="180603"/>
                  </a:lnTo>
                  <a:lnTo>
                    <a:pt x="387202" y="168097"/>
                  </a:lnTo>
                  <a:lnTo>
                    <a:pt x="473928" y="155356"/>
                  </a:lnTo>
                  <a:lnTo>
                    <a:pt x="477432" y="154856"/>
                  </a:lnTo>
                  <a:lnTo>
                    <a:pt x="480560" y="157231"/>
                  </a:lnTo>
                  <a:lnTo>
                    <a:pt x="481061" y="160605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751280"/>
              <a:ext cx="372110" cy="4050665"/>
            </a:xfrm>
            <a:custGeom>
              <a:avLst/>
              <a:gdLst/>
              <a:ahLst/>
              <a:cxnLst/>
              <a:rect l="l" t="t" r="r" b="b"/>
              <a:pathLst>
                <a:path w="372110" h="4050665">
                  <a:moveTo>
                    <a:pt x="363731" y="2812391"/>
                  </a:moveTo>
                  <a:lnTo>
                    <a:pt x="307603" y="2811266"/>
                  </a:lnTo>
                  <a:lnTo>
                    <a:pt x="253728" y="2799268"/>
                  </a:lnTo>
                  <a:lnTo>
                    <a:pt x="205186" y="2780853"/>
                  </a:lnTo>
                  <a:lnTo>
                    <a:pt x="160489" y="2756487"/>
                  </a:lnTo>
                  <a:lnTo>
                    <a:pt x="119877" y="2726368"/>
                  </a:lnTo>
                  <a:lnTo>
                    <a:pt x="83590" y="2690693"/>
                  </a:lnTo>
                  <a:lnTo>
                    <a:pt x="51868" y="2649661"/>
                  </a:lnTo>
                  <a:lnTo>
                    <a:pt x="24727" y="2601605"/>
                  </a:lnTo>
                  <a:lnTo>
                    <a:pt x="7441" y="2548299"/>
                  </a:lnTo>
                  <a:lnTo>
                    <a:pt x="10444" y="2547924"/>
                  </a:lnTo>
                  <a:lnTo>
                    <a:pt x="16326" y="2547674"/>
                  </a:lnTo>
                  <a:lnTo>
                    <a:pt x="16326" y="2517479"/>
                  </a:lnTo>
                  <a:lnTo>
                    <a:pt x="26447" y="2493915"/>
                  </a:lnTo>
                  <a:lnTo>
                    <a:pt x="39946" y="2469498"/>
                  </a:lnTo>
                  <a:lnTo>
                    <a:pt x="52619" y="2450449"/>
                  </a:lnTo>
                  <a:lnTo>
                    <a:pt x="52619" y="2548299"/>
                  </a:lnTo>
                  <a:lnTo>
                    <a:pt x="69282" y="2550371"/>
                  </a:lnTo>
                  <a:lnTo>
                    <a:pt x="117444" y="2561422"/>
                  </a:lnTo>
                  <a:lnTo>
                    <a:pt x="165986" y="2579837"/>
                  </a:lnTo>
                  <a:lnTo>
                    <a:pt x="210683" y="2604203"/>
                  </a:lnTo>
                  <a:lnTo>
                    <a:pt x="251295" y="2634322"/>
                  </a:lnTo>
                  <a:lnTo>
                    <a:pt x="287583" y="2669997"/>
                  </a:lnTo>
                  <a:lnTo>
                    <a:pt x="319305" y="2711029"/>
                  </a:lnTo>
                  <a:lnTo>
                    <a:pt x="346446" y="2759085"/>
                  </a:lnTo>
                  <a:lnTo>
                    <a:pt x="356702" y="2785235"/>
                  </a:lnTo>
                  <a:lnTo>
                    <a:pt x="363731" y="2812391"/>
                  </a:lnTo>
                  <a:close/>
                </a:path>
                <a:path w="372110" h="4050665">
                  <a:moveTo>
                    <a:pt x="16326" y="2517479"/>
                  </a:moveTo>
                  <a:lnTo>
                    <a:pt x="16326" y="2547674"/>
                  </a:lnTo>
                  <a:lnTo>
                    <a:pt x="10444" y="2547174"/>
                  </a:lnTo>
                  <a:lnTo>
                    <a:pt x="7441" y="2546674"/>
                  </a:lnTo>
                  <a:lnTo>
                    <a:pt x="15366" y="2519714"/>
                  </a:lnTo>
                  <a:lnTo>
                    <a:pt x="16326" y="2517479"/>
                  </a:lnTo>
                  <a:close/>
                </a:path>
                <a:path w="372110" h="4050665">
                  <a:moveTo>
                    <a:pt x="371991" y="2294080"/>
                  </a:moveTo>
                  <a:lnTo>
                    <a:pt x="352984" y="2346839"/>
                  </a:lnTo>
                  <a:lnTo>
                    <a:pt x="324310" y="2394068"/>
                  </a:lnTo>
                  <a:lnTo>
                    <a:pt x="291314" y="2434100"/>
                  </a:lnTo>
                  <a:lnTo>
                    <a:pt x="253914" y="2468595"/>
                  </a:lnTo>
                  <a:lnTo>
                    <a:pt x="212364" y="2497384"/>
                  </a:lnTo>
                  <a:lnTo>
                    <a:pt x="166915" y="2520300"/>
                  </a:lnTo>
                  <a:lnTo>
                    <a:pt x="117820" y="2537175"/>
                  </a:lnTo>
                  <a:lnTo>
                    <a:pt x="69259" y="2546774"/>
                  </a:lnTo>
                  <a:lnTo>
                    <a:pt x="52619" y="2548299"/>
                  </a:lnTo>
                  <a:lnTo>
                    <a:pt x="52619" y="2450449"/>
                  </a:lnTo>
                  <a:lnTo>
                    <a:pt x="88118" y="2406715"/>
                  </a:lnTo>
                  <a:lnTo>
                    <a:pt x="125518" y="2372258"/>
                  </a:lnTo>
                  <a:lnTo>
                    <a:pt x="167068" y="2343487"/>
                  </a:lnTo>
                  <a:lnTo>
                    <a:pt x="212517" y="2320578"/>
                  </a:lnTo>
                  <a:lnTo>
                    <a:pt x="261612" y="2303704"/>
                  </a:lnTo>
                  <a:lnTo>
                    <a:pt x="315863" y="2293409"/>
                  </a:lnTo>
                  <a:lnTo>
                    <a:pt x="343939" y="2292051"/>
                  </a:lnTo>
                  <a:lnTo>
                    <a:pt x="371991" y="2294080"/>
                  </a:lnTo>
                  <a:close/>
                </a:path>
                <a:path w="372110" h="4050665">
                  <a:moveTo>
                    <a:pt x="160148" y="4022223"/>
                  </a:moveTo>
                  <a:lnTo>
                    <a:pt x="158117" y="4050239"/>
                  </a:lnTo>
                  <a:lnTo>
                    <a:pt x="131105" y="4042306"/>
                  </a:lnTo>
                  <a:lnTo>
                    <a:pt x="105242" y="4031210"/>
                  </a:lnTo>
                  <a:lnTo>
                    <a:pt x="80788" y="4017723"/>
                  </a:lnTo>
                  <a:lnTo>
                    <a:pt x="58000" y="4002619"/>
                  </a:lnTo>
                  <a:lnTo>
                    <a:pt x="17904" y="3969666"/>
                  </a:lnTo>
                  <a:lnTo>
                    <a:pt x="0" y="3950317"/>
                  </a:lnTo>
                  <a:lnTo>
                    <a:pt x="0" y="3730339"/>
                  </a:lnTo>
                  <a:lnTo>
                    <a:pt x="45284" y="3766732"/>
                  </a:lnTo>
                  <a:lnTo>
                    <a:pt x="79847" y="3804083"/>
                  </a:lnTo>
                  <a:lnTo>
                    <a:pt x="108692" y="3845580"/>
                  </a:lnTo>
                  <a:lnTo>
                    <a:pt x="131632" y="3890970"/>
                  </a:lnTo>
                  <a:lnTo>
                    <a:pt x="148480" y="3940002"/>
                  </a:lnTo>
                  <a:lnTo>
                    <a:pt x="158789" y="3994183"/>
                  </a:lnTo>
                  <a:lnTo>
                    <a:pt x="160148" y="4022223"/>
                  </a:lnTo>
                  <a:close/>
                </a:path>
                <a:path w="372110" h="4050665">
                  <a:moveTo>
                    <a:pt x="371991" y="519424"/>
                  </a:moveTo>
                  <a:lnTo>
                    <a:pt x="343939" y="521453"/>
                  </a:lnTo>
                  <a:lnTo>
                    <a:pt x="315863" y="520096"/>
                  </a:lnTo>
                  <a:lnTo>
                    <a:pt x="288257" y="515997"/>
                  </a:lnTo>
                  <a:lnTo>
                    <a:pt x="212517" y="492925"/>
                  </a:lnTo>
                  <a:lnTo>
                    <a:pt x="167068" y="470009"/>
                  </a:lnTo>
                  <a:lnTo>
                    <a:pt x="125518" y="441219"/>
                  </a:lnTo>
                  <a:lnTo>
                    <a:pt x="88118" y="406725"/>
                  </a:lnTo>
                  <a:lnTo>
                    <a:pt x="55121" y="366693"/>
                  </a:lnTo>
                  <a:lnTo>
                    <a:pt x="26447" y="319464"/>
                  </a:lnTo>
                  <a:lnTo>
                    <a:pt x="7441" y="266705"/>
                  </a:lnTo>
                  <a:lnTo>
                    <a:pt x="10444" y="266205"/>
                  </a:lnTo>
                  <a:lnTo>
                    <a:pt x="16326" y="265705"/>
                  </a:lnTo>
                  <a:lnTo>
                    <a:pt x="16326" y="233193"/>
                  </a:lnTo>
                  <a:lnTo>
                    <a:pt x="24727" y="211775"/>
                  </a:lnTo>
                  <a:lnTo>
                    <a:pt x="37446" y="186938"/>
                  </a:lnTo>
                  <a:lnTo>
                    <a:pt x="51868" y="163718"/>
                  </a:lnTo>
                  <a:lnTo>
                    <a:pt x="52619" y="162744"/>
                  </a:lnTo>
                  <a:lnTo>
                    <a:pt x="52619" y="265205"/>
                  </a:lnTo>
                  <a:lnTo>
                    <a:pt x="69282" y="266732"/>
                  </a:lnTo>
                  <a:lnTo>
                    <a:pt x="117820" y="276329"/>
                  </a:lnTo>
                  <a:lnTo>
                    <a:pt x="166915" y="293204"/>
                  </a:lnTo>
                  <a:lnTo>
                    <a:pt x="212364" y="316120"/>
                  </a:lnTo>
                  <a:lnTo>
                    <a:pt x="253914" y="344909"/>
                  </a:lnTo>
                  <a:lnTo>
                    <a:pt x="291314" y="379404"/>
                  </a:lnTo>
                  <a:lnTo>
                    <a:pt x="324310" y="419436"/>
                  </a:lnTo>
                  <a:lnTo>
                    <a:pt x="352984" y="466665"/>
                  </a:lnTo>
                  <a:lnTo>
                    <a:pt x="364066" y="492464"/>
                  </a:lnTo>
                  <a:lnTo>
                    <a:pt x="371991" y="519424"/>
                  </a:lnTo>
                  <a:close/>
                </a:path>
                <a:path w="372110" h="4050665">
                  <a:moveTo>
                    <a:pt x="16326" y="233193"/>
                  </a:moveTo>
                  <a:lnTo>
                    <a:pt x="16326" y="265705"/>
                  </a:lnTo>
                  <a:lnTo>
                    <a:pt x="10444" y="265455"/>
                  </a:lnTo>
                  <a:lnTo>
                    <a:pt x="7441" y="265081"/>
                  </a:lnTo>
                  <a:lnTo>
                    <a:pt x="14470" y="237924"/>
                  </a:lnTo>
                  <a:lnTo>
                    <a:pt x="16326" y="233193"/>
                  </a:lnTo>
                  <a:close/>
                </a:path>
                <a:path w="372110" h="4050665">
                  <a:moveTo>
                    <a:pt x="363731" y="1113"/>
                  </a:moveTo>
                  <a:lnTo>
                    <a:pt x="346446" y="54418"/>
                  </a:lnTo>
                  <a:lnTo>
                    <a:pt x="319305" y="102475"/>
                  </a:lnTo>
                  <a:lnTo>
                    <a:pt x="287583" y="143507"/>
                  </a:lnTo>
                  <a:lnTo>
                    <a:pt x="251295" y="179182"/>
                  </a:lnTo>
                  <a:lnTo>
                    <a:pt x="210683" y="209301"/>
                  </a:lnTo>
                  <a:lnTo>
                    <a:pt x="165986" y="233667"/>
                  </a:lnTo>
                  <a:lnTo>
                    <a:pt x="117444" y="252082"/>
                  </a:lnTo>
                  <a:lnTo>
                    <a:pt x="69259" y="263137"/>
                  </a:lnTo>
                  <a:lnTo>
                    <a:pt x="52619" y="265205"/>
                  </a:lnTo>
                  <a:lnTo>
                    <a:pt x="52619" y="162744"/>
                  </a:lnTo>
                  <a:lnTo>
                    <a:pt x="83542" y="122639"/>
                  </a:lnTo>
                  <a:lnTo>
                    <a:pt x="119823" y="86966"/>
                  </a:lnTo>
                  <a:lnTo>
                    <a:pt x="160453" y="56883"/>
                  </a:lnTo>
                  <a:lnTo>
                    <a:pt x="205174" y="32578"/>
                  </a:lnTo>
                  <a:lnTo>
                    <a:pt x="253728" y="14236"/>
                  </a:lnTo>
                  <a:lnTo>
                    <a:pt x="307603" y="2237"/>
                  </a:lnTo>
                  <a:lnTo>
                    <a:pt x="335632" y="0"/>
                  </a:lnTo>
                  <a:lnTo>
                    <a:pt x="363731" y="1113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914749"/>
              <a:ext cx="177800" cy="3621404"/>
            </a:xfrm>
            <a:custGeom>
              <a:avLst/>
              <a:gdLst/>
              <a:ahLst/>
              <a:cxnLst/>
              <a:rect l="l" t="t" r="r" b="b"/>
              <a:pathLst>
                <a:path w="177800" h="3621404">
                  <a:moveTo>
                    <a:pt x="177514" y="2386080"/>
                  </a:moveTo>
                  <a:lnTo>
                    <a:pt x="168852" y="2425683"/>
                  </a:lnTo>
                  <a:lnTo>
                    <a:pt x="146415" y="2457774"/>
                  </a:lnTo>
                  <a:lnTo>
                    <a:pt x="113561" y="2479110"/>
                  </a:lnTo>
                  <a:lnTo>
                    <a:pt x="73643" y="2486443"/>
                  </a:lnTo>
                  <a:lnTo>
                    <a:pt x="77022" y="2282343"/>
                  </a:lnTo>
                  <a:lnTo>
                    <a:pt x="116676" y="2290994"/>
                  </a:lnTo>
                  <a:lnTo>
                    <a:pt x="148809" y="2313401"/>
                  </a:lnTo>
                  <a:lnTo>
                    <a:pt x="170172" y="2346214"/>
                  </a:lnTo>
                  <a:lnTo>
                    <a:pt x="177514" y="2386080"/>
                  </a:lnTo>
                  <a:close/>
                </a:path>
                <a:path w="177800" h="3621404">
                  <a:moveTo>
                    <a:pt x="6314" y="3592181"/>
                  </a:moveTo>
                  <a:lnTo>
                    <a:pt x="0" y="3620877"/>
                  </a:lnTo>
                  <a:lnTo>
                    <a:pt x="0" y="3592077"/>
                  </a:lnTo>
                  <a:lnTo>
                    <a:pt x="6314" y="3592181"/>
                  </a:lnTo>
                  <a:close/>
                </a:path>
                <a:path w="177800" h="3621404">
                  <a:moveTo>
                    <a:pt x="177514" y="100362"/>
                  </a:moveTo>
                  <a:lnTo>
                    <a:pt x="170172" y="140228"/>
                  </a:lnTo>
                  <a:lnTo>
                    <a:pt x="148809" y="173040"/>
                  </a:lnTo>
                  <a:lnTo>
                    <a:pt x="116676" y="195448"/>
                  </a:lnTo>
                  <a:lnTo>
                    <a:pt x="77022" y="204099"/>
                  </a:lnTo>
                  <a:lnTo>
                    <a:pt x="73643" y="0"/>
                  </a:lnTo>
                  <a:lnTo>
                    <a:pt x="113561" y="7333"/>
                  </a:lnTo>
                  <a:lnTo>
                    <a:pt x="146415" y="28668"/>
                  </a:lnTo>
                  <a:lnTo>
                    <a:pt x="168852" y="60760"/>
                  </a:lnTo>
                  <a:lnTo>
                    <a:pt x="177514" y="100362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607537"/>
              <a:ext cx="451083" cy="4022487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17688733" y="0"/>
            <a:ext cx="599792" cy="10284985"/>
            <a:chOff x="17688733" y="0"/>
            <a:chExt cx="599792" cy="10284985"/>
          </a:xfrm>
        </p:grpSpPr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88733" y="0"/>
              <a:ext cx="599266" cy="521506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8025000" y="130569"/>
              <a:ext cx="263525" cy="4899025"/>
            </a:xfrm>
            <a:custGeom>
              <a:avLst/>
              <a:gdLst/>
              <a:ahLst/>
              <a:cxnLst/>
              <a:rect l="l" t="t" r="r" b="b"/>
              <a:pathLst>
                <a:path w="263525" h="4899025">
                  <a:moveTo>
                    <a:pt x="103871" y="4063498"/>
                  </a:moveTo>
                  <a:lnTo>
                    <a:pt x="100492" y="4267598"/>
                  </a:lnTo>
                  <a:lnTo>
                    <a:pt x="60856" y="4258894"/>
                  </a:lnTo>
                  <a:lnTo>
                    <a:pt x="28752" y="4236493"/>
                  </a:lnTo>
                  <a:lnTo>
                    <a:pt x="7395" y="4203709"/>
                  </a:lnTo>
                  <a:lnTo>
                    <a:pt x="0" y="4163861"/>
                  </a:lnTo>
                  <a:lnTo>
                    <a:pt x="8715" y="4124276"/>
                  </a:lnTo>
                  <a:lnTo>
                    <a:pt x="31145" y="4092213"/>
                  </a:lnTo>
                  <a:lnTo>
                    <a:pt x="63971" y="4070884"/>
                  </a:lnTo>
                  <a:lnTo>
                    <a:pt x="103871" y="4063498"/>
                  </a:lnTo>
                  <a:close/>
                </a:path>
                <a:path w="263525" h="4899025">
                  <a:moveTo>
                    <a:pt x="262999" y="4798053"/>
                  </a:moveTo>
                  <a:lnTo>
                    <a:pt x="262999" y="4826851"/>
                  </a:lnTo>
                  <a:lnTo>
                    <a:pt x="260598" y="4837760"/>
                  </a:lnTo>
                  <a:lnTo>
                    <a:pt x="238168" y="4869852"/>
                  </a:lnTo>
                  <a:lnTo>
                    <a:pt x="205343" y="4891187"/>
                  </a:lnTo>
                  <a:lnTo>
                    <a:pt x="165442" y="4898520"/>
                  </a:lnTo>
                  <a:lnTo>
                    <a:pt x="125806" y="4889816"/>
                  </a:lnTo>
                  <a:lnTo>
                    <a:pt x="93703" y="4867415"/>
                  </a:lnTo>
                  <a:lnTo>
                    <a:pt x="72346" y="4834632"/>
                  </a:lnTo>
                  <a:lnTo>
                    <a:pt x="64950" y="4794783"/>
                  </a:lnTo>
                  <a:lnTo>
                    <a:pt x="262999" y="4798053"/>
                  </a:lnTo>
                  <a:close/>
                </a:path>
                <a:path w="263525" h="4899025">
                  <a:moveTo>
                    <a:pt x="103996" y="835021"/>
                  </a:moveTo>
                  <a:lnTo>
                    <a:pt x="64078" y="827688"/>
                  </a:lnTo>
                  <a:lnTo>
                    <a:pt x="31223" y="806353"/>
                  </a:lnTo>
                  <a:lnTo>
                    <a:pt x="8787" y="774261"/>
                  </a:lnTo>
                  <a:lnTo>
                    <a:pt x="125" y="734659"/>
                  </a:lnTo>
                  <a:lnTo>
                    <a:pt x="7467" y="694793"/>
                  </a:lnTo>
                  <a:lnTo>
                    <a:pt x="28830" y="661981"/>
                  </a:lnTo>
                  <a:lnTo>
                    <a:pt x="60963" y="639573"/>
                  </a:lnTo>
                  <a:lnTo>
                    <a:pt x="100617" y="630922"/>
                  </a:lnTo>
                  <a:lnTo>
                    <a:pt x="103996" y="835021"/>
                  </a:lnTo>
                  <a:close/>
                </a:path>
                <a:path w="263525" h="4899025">
                  <a:moveTo>
                    <a:pt x="262999" y="71494"/>
                  </a:moveTo>
                  <a:lnTo>
                    <a:pt x="262999" y="100466"/>
                  </a:lnTo>
                  <a:lnTo>
                    <a:pt x="64950" y="103737"/>
                  </a:lnTo>
                  <a:lnTo>
                    <a:pt x="72293" y="63888"/>
                  </a:lnTo>
                  <a:lnTo>
                    <a:pt x="93656" y="31105"/>
                  </a:lnTo>
                  <a:lnTo>
                    <a:pt x="125789" y="8703"/>
                  </a:lnTo>
                  <a:lnTo>
                    <a:pt x="165442" y="0"/>
                  </a:lnTo>
                  <a:lnTo>
                    <a:pt x="205360" y="7333"/>
                  </a:lnTo>
                  <a:lnTo>
                    <a:pt x="238215" y="28668"/>
                  </a:lnTo>
                  <a:lnTo>
                    <a:pt x="260651" y="60760"/>
                  </a:lnTo>
                  <a:lnTo>
                    <a:pt x="262999" y="71494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688733" y="0"/>
              <a:ext cx="599266" cy="1019774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8025000" y="5113249"/>
              <a:ext cx="263525" cy="4899025"/>
            </a:xfrm>
            <a:custGeom>
              <a:avLst/>
              <a:gdLst/>
              <a:ahLst/>
              <a:cxnLst/>
              <a:rect l="l" t="t" r="r" b="b"/>
              <a:pathLst>
                <a:path w="263525" h="4899025">
                  <a:moveTo>
                    <a:pt x="103871" y="4063498"/>
                  </a:moveTo>
                  <a:lnTo>
                    <a:pt x="100492" y="4267598"/>
                  </a:lnTo>
                  <a:lnTo>
                    <a:pt x="60856" y="4258894"/>
                  </a:lnTo>
                  <a:lnTo>
                    <a:pt x="28752" y="4236493"/>
                  </a:lnTo>
                  <a:lnTo>
                    <a:pt x="7395" y="4203709"/>
                  </a:lnTo>
                  <a:lnTo>
                    <a:pt x="0" y="4163861"/>
                  </a:lnTo>
                  <a:lnTo>
                    <a:pt x="8715" y="4124276"/>
                  </a:lnTo>
                  <a:lnTo>
                    <a:pt x="31145" y="4092213"/>
                  </a:lnTo>
                  <a:lnTo>
                    <a:pt x="63971" y="4070884"/>
                  </a:lnTo>
                  <a:lnTo>
                    <a:pt x="103871" y="4063498"/>
                  </a:lnTo>
                  <a:close/>
                </a:path>
                <a:path w="263525" h="4899025">
                  <a:moveTo>
                    <a:pt x="262999" y="4798053"/>
                  </a:moveTo>
                  <a:lnTo>
                    <a:pt x="262999" y="4826851"/>
                  </a:lnTo>
                  <a:lnTo>
                    <a:pt x="260598" y="4837760"/>
                  </a:lnTo>
                  <a:lnTo>
                    <a:pt x="238168" y="4869852"/>
                  </a:lnTo>
                  <a:lnTo>
                    <a:pt x="205343" y="4891187"/>
                  </a:lnTo>
                  <a:lnTo>
                    <a:pt x="165442" y="4898520"/>
                  </a:lnTo>
                  <a:lnTo>
                    <a:pt x="125806" y="4889816"/>
                  </a:lnTo>
                  <a:lnTo>
                    <a:pt x="93703" y="4867415"/>
                  </a:lnTo>
                  <a:lnTo>
                    <a:pt x="72346" y="4834632"/>
                  </a:lnTo>
                  <a:lnTo>
                    <a:pt x="64950" y="4794783"/>
                  </a:lnTo>
                  <a:lnTo>
                    <a:pt x="262999" y="4798053"/>
                  </a:lnTo>
                  <a:close/>
                </a:path>
                <a:path w="263525" h="4899025">
                  <a:moveTo>
                    <a:pt x="103996" y="835021"/>
                  </a:moveTo>
                  <a:lnTo>
                    <a:pt x="64078" y="827688"/>
                  </a:lnTo>
                  <a:lnTo>
                    <a:pt x="31223" y="806353"/>
                  </a:lnTo>
                  <a:lnTo>
                    <a:pt x="8787" y="774261"/>
                  </a:lnTo>
                  <a:lnTo>
                    <a:pt x="125" y="734659"/>
                  </a:lnTo>
                  <a:lnTo>
                    <a:pt x="7467" y="694793"/>
                  </a:lnTo>
                  <a:lnTo>
                    <a:pt x="28830" y="661981"/>
                  </a:lnTo>
                  <a:lnTo>
                    <a:pt x="60963" y="639573"/>
                  </a:lnTo>
                  <a:lnTo>
                    <a:pt x="100617" y="630922"/>
                  </a:lnTo>
                  <a:lnTo>
                    <a:pt x="103996" y="835021"/>
                  </a:lnTo>
                  <a:close/>
                </a:path>
                <a:path w="263525" h="4899025">
                  <a:moveTo>
                    <a:pt x="262999" y="71494"/>
                  </a:moveTo>
                  <a:lnTo>
                    <a:pt x="262999" y="100466"/>
                  </a:lnTo>
                  <a:lnTo>
                    <a:pt x="64950" y="103737"/>
                  </a:lnTo>
                  <a:lnTo>
                    <a:pt x="72293" y="63888"/>
                  </a:lnTo>
                  <a:lnTo>
                    <a:pt x="93656" y="31105"/>
                  </a:lnTo>
                  <a:lnTo>
                    <a:pt x="125789" y="8703"/>
                  </a:lnTo>
                  <a:lnTo>
                    <a:pt x="165442" y="0"/>
                  </a:lnTo>
                  <a:lnTo>
                    <a:pt x="205360" y="7333"/>
                  </a:lnTo>
                  <a:lnTo>
                    <a:pt x="238215" y="28668"/>
                  </a:lnTo>
                  <a:lnTo>
                    <a:pt x="260651" y="60760"/>
                  </a:lnTo>
                  <a:lnTo>
                    <a:pt x="262999" y="71494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751431" y="4840033"/>
              <a:ext cx="536568" cy="5444952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subTitle" idx="4"/>
          </p:nvPr>
        </p:nvSpPr>
        <p:spPr>
          <a:xfrm>
            <a:off x="1679559" y="5184741"/>
            <a:ext cx="10116972" cy="23506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9620" marR="5080" indent="-2027555" algn="l">
              <a:lnSpc>
                <a:spcPct val="116399"/>
              </a:lnSpc>
              <a:spcBef>
                <a:spcPts val="95"/>
              </a:spcBef>
            </a:pPr>
            <a:r>
              <a:rPr i="1" spc="185" dirty="0">
                <a:solidFill>
                  <a:srgbClr val="C00000"/>
                </a:solidFill>
              </a:rPr>
              <a:t>Вчителя</a:t>
            </a:r>
            <a:r>
              <a:rPr i="1" spc="-30" dirty="0">
                <a:solidFill>
                  <a:srgbClr val="C00000"/>
                </a:solidFill>
              </a:rPr>
              <a:t> </a:t>
            </a:r>
            <a:r>
              <a:rPr i="1" spc="-315" dirty="0">
                <a:solidFill>
                  <a:srgbClr val="C00000"/>
                </a:solidFill>
              </a:rPr>
              <a:t>українськ</a:t>
            </a:r>
            <a:r>
              <a:rPr b="1" i="1" spc="-315" dirty="0">
                <a:solidFill>
                  <a:srgbClr val="C00000"/>
                </a:solidFill>
              </a:rPr>
              <a:t>о</a:t>
            </a:r>
            <a:r>
              <a:rPr i="1" spc="-315" dirty="0">
                <a:solidFill>
                  <a:srgbClr val="C00000"/>
                </a:solidFill>
              </a:rPr>
              <a:t>ї</a:t>
            </a:r>
            <a:r>
              <a:rPr i="1" spc="-25" dirty="0">
                <a:solidFill>
                  <a:srgbClr val="C00000"/>
                </a:solidFill>
              </a:rPr>
              <a:t> </a:t>
            </a:r>
            <a:r>
              <a:rPr i="1" spc="-385" dirty="0">
                <a:solidFill>
                  <a:srgbClr val="C00000"/>
                </a:solidFill>
              </a:rPr>
              <a:t>мови </a:t>
            </a:r>
            <a:r>
              <a:rPr i="1" spc="-1725" dirty="0">
                <a:solidFill>
                  <a:srgbClr val="C00000"/>
                </a:solidFill>
              </a:rPr>
              <a:t> </a:t>
            </a:r>
            <a:r>
              <a:rPr i="1" spc="665" dirty="0">
                <a:solidFill>
                  <a:srgbClr val="C00000"/>
                </a:solidFill>
              </a:rPr>
              <a:t>та</a:t>
            </a:r>
            <a:r>
              <a:rPr i="1" spc="-10" dirty="0">
                <a:solidFill>
                  <a:srgbClr val="C00000"/>
                </a:solidFill>
              </a:rPr>
              <a:t> </a:t>
            </a:r>
            <a:r>
              <a:rPr i="1" spc="40" dirty="0">
                <a:solidFill>
                  <a:srgbClr val="C00000"/>
                </a:solidFill>
              </a:rPr>
              <a:t>літератури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176478" y="1202179"/>
            <a:ext cx="10943667" cy="2536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450" spc="-240" dirty="0" err="1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Портфол</a:t>
            </a:r>
            <a:r>
              <a:rPr lang="uk-UA" sz="16450" b="1" spc="-24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Arial"/>
              </a:rPr>
              <a:t>і</a:t>
            </a:r>
            <a:r>
              <a:rPr sz="16450" spc="-24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о</a:t>
            </a:r>
            <a:endParaRPr sz="1645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CD27048-5464-47D7-9C44-EBD80F6FEE11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945956" y="3333818"/>
            <a:ext cx="5711428" cy="6036267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216502" y="49588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(</a:t>
            </a:r>
            <a:endParaRPr lang="ru-RU" dirty="0"/>
          </a:p>
        </p:txBody>
      </p:sp>
      <p:pic>
        <p:nvPicPr>
          <p:cNvPr id="53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5800" y="8267700"/>
            <a:ext cx="1447800" cy="123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85" y="9687731"/>
            <a:ext cx="10896600" cy="599440"/>
            <a:chOff x="1985" y="9687731"/>
            <a:chExt cx="10896600" cy="599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24" y="9687731"/>
              <a:ext cx="5270599" cy="5992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5201" y="10023999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3000"/>
                  </a:moveTo>
                  <a:lnTo>
                    <a:pt x="71674" y="263000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3000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21" y="263000"/>
                  </a:moveTo>
                  <a:lnTo>
                    <a:pt x="4798053" y="263000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21" y="263000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5" y="9750430"/>
              <a:ext cx="10896255" cy="5365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0527" y="9687731"/>
              <a:ext cx="5270599" cy="5992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26504" y="10023999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3000"/>
                  </a:moveTo>
                  <a:lnTo>
                    <a:pt x="71674" y="263000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3000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21" y="263000"/>
                  </a:moveTo>
                  <a:lnTo>
                    <a:pt x="4798053" y="263000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21" y="263000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904591" y="9687731"/>
            <a:ext cx="7383780" cy="599440"/>
            <a:chOff x="10904591" y="9687731"/>
            <a:chExt cx="7383780" cy="5994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91831" y="9687731"/>
              <a:ext cx="5270599" cy="5992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177808" y="10023999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3000"/>
                  </a:moveTo>
                  <a:lnTo>
                    <a:pt x="71674" y="263000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3000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21" y="263000"/>
                  </a:moveTo>
                  <a:lnTo>
                    <a:pt x="4798053" y="263000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21" y="263000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04591" y="9687857"/>
              <a:ext cx="7383408" cy="59914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0" y="0"/>
            <a:ext cx="5086350" cy="631825"/>
            <a:chOff x="0" y="0"/>
            <a:chExt cx="5086350" cy="63182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833" y="0"/>
              <a:ext cx="4607555" cy="63137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4299" y="109011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5086350" cy="403225"/>
            </a:xfrm>
            <a:custGeom>
              <a:avLst/>
              <a:gdLst/>
              <a:ahLst/>
              <a:cxnLst/>
              <a:rect l="l" t="t" r="r" b="b"/>
              <a:pathLst>
                <a:path w="5086350" h="403225">
                  <a:moveTo>
                    <a:pt x="1036972" y="394594"/>
                  </a:moveTo>
                  <a:lnTo>
                    <a:pt x="1038097" y="338466"/>
                  </a:lnTo>
                  <a:lnTo>
                    <a:pt x="1050096" y="284591"/>
                  </a:lnTo>
                  <a:lnTo>
                    <a:pt x="1068510" y="236049"/>
                  </a:lnTo>
                  <a:lnTo>
                    <a:pt x="1092876" y="191352"/>
                  </a:lnTo>
                  <a:lnTo>
                    <a:pt x="1122996" y="150740"/>
                  </a:lnTo>
                  <a:lnTo>
                    <a:pt x="1158670" y="114453"/>
                  </a:lnTo>
                  <a:lnTo>
                    <a:pt x="1199702" y="82731"/>
                  </a:lnTo>
                  <a:lnTo>
                    <a:pt x="1247759" y="55590"/>
                  </a:lnTo>
                  <a:lnTo>
                    <a:pt x="1301065" y="38304"/>
                  </a:lnTo>
                  <a:lnTo>
                    <a:pt x="1301440" y="41307"/>
                  </a:lnTo>
                  <a:lnTo>
                    <a:pt x="1301690" y="47189"/>
                  </a:lnTo>
                  <a:lnTo>
                    <a:pt x="1331884" y="47189"/>
                  </a:lnTo>
                  <a:lnTo>
                    <a:pt x="1355449" y="57310"/>
                  </a:lnTo>
                  <a:lnTo>
                    <a:pt x="1379865" y="70808"/>
                  </a:lnTo>
                  <a:lnTo>
                    <a:pt x="1398915" y="83481"/>
                  </a:lnTo>
                  <a:lnTo>
                    <a:pt x="1301065" y="83481"/>
                  </a:lnTo>
                  <a:lnTo>
                    <a:pt x="1298992" y="100145"/>
                  </a:lnTo>
                  <a:lnTo>
                    <a:pt x="1287941" y="148307"/>
                  </a:lnTo>
                  <a:lnTo>
                    <a:pt x="1269526" y="196849"/>
                  </a:lnTo>
                  <a:lnTo>
                    <a:pt x="1245160" y="241546"/>
                  </a:lnTo>
                  <a:lnTo>
                    <a:pt x="1215041" y="282158"/>
                  </a:lnTo>
                  <a:lnTo>
                    <a:pt x="1179367" y="318445"/>
                  </a:lnTo>
                  <a:lnTo>
                    <a:pt x="1138335" y="350167"/>
                  </a:lnTo>
                  <a:lnTo>
                    <a:pt x="1090278" y="377308"/>
                  </a:lnTo>
                  <a:lnTo>
                    <a:pt x="1064129" y="387565"/>
                  </a:lnTo>
                  <a:lnTo>
                    <a:pt x="1036972" y="394594"/>
                  </a:lnTo>
                  <a:close/>
                </a:path>
                <a:path w="5086350" h="403225">
                  <a:moveTo>
                    <a:pt x="1331884" y="47189"/>
                  </a:moveTo>
                  <a:lnTo>
                    <a:pt x="1301690" y="47189"/>
                  </a:lnTo>
                  <a:lnTo>
                    <a:pt x="1302189" y="41307"/>
                  </a:lnTo>
                  <a:lnTo>
                    <a:pt x="1302689" y="38304"/>
                  </a:lnTo>
                  <a:lnTo>
                    <a:pt x="1329649" y="46229"/>
                  </a:lnTo>
                  <a:lnTo>
                    <a:pt x="1331884" y="47189"/>
                  </a:lnTo>
                  <a:close/>
                </a:path>
                <a:path w="5086350" h="403225">
                  <a:moveTo>
                    <a:pt x="1555283" y="402854"/>
                  </a:moveTo>
                  <a:lnTo>
                    <a:pt x="1502524" y="383847"/>
                  </a:lnTo>
                  <a:lnTo>
                    <a:pt x="1455295" y="355173"/>
                  </a:lnTo>
                  <a:lnTo>
                    <a:pt x="1415263" y="322177"/>
                  </a:lnTo>
                  <a:lnTo>
                    <a:pt x="1380769" y="284777"/>
                  </a:lnTo>
                  <a:lnTo>
                    <a:pt x="1351979" y="243227"/>
                  </a:lnTo>
                  <a:lnTo>
                    <a:pt x="1329063" y="197778"/>
                  </a:lnTo>
                  <a:lnTo>
                    <a:pt x="1312188" y="148682"/>
                  </a:lnTo>
                  <a:lnTo>
                    <a:pt x="1302590" y="100122"/>
                  </a:lnTo>
                  <a:lnTo>
                    <a:pt x="1301065" y="83481"/>
                  </a:lnTo>
                  <a:lnTo>
                    <a:pt x="1398915" y="83481"/>
                  </a:lnTo>
                  <a:lnTo>
                    <a:pt x="1442648" y="118981"/>
                  </a:lnTo>
                  <a:lnTo>
                    <a:pt x="1477106" y="156380"/>
                  </a:lnTo>
                  <a:lnTo>
                    <a:pt x="1505876" y="197931"/>
                  </a:lnTo>
                  <a:lnTo>
                    <a:pt x="1528785" y="243380"/>
                  </a:lnTo>
                  <a:lnTo>
                    <a:pt x="1545659" y="292475"/>
                  </a:lnTo>
                  <a:lnTo>
                    <a:pt x="1555955" y="346726"/>
                  </a:lnTo>
                  <a:lnTo>
                    <a:pt x="1557312" y="374802"/>
                  </a:lnTo>
                  <a:lnTo>
                    <a:pt x="1555283" y="402854"/>
                  </a:lnTo>
                  <a:close/>
                </a:path>
                <a:path w="5086350" h="403225">
                  <a:moveTo>
                    <a:pt x="0" y="141467"/>
                  </a:moveTo>
                  <a:lnTo>
                    <a:pt x="0" y="0"/>
                  </a:lnTo>
                  <a:lnTo>
                    <a:pt x="138004" y="0"/>
                  </a:lnTo>
                  <a:lnTo>
                    <a:pt x="115586" y="36051"/>
                  </a:lnTo>
                  <a:lnTo>
                    <a:pt x="82632" y="76147"/>
                  </a:lnTo>
                  <a:lnTo>
                    <a:pt x="45280" y="110710"/>
                  </a:lnTo>
                  <a:lnTo>
                    <a:pt x="3784" y="139555"/>
                  </a:lnTo>
                  <a:lnTo>
                    <a:pt x="0" y="141467"/>
                  </a:lnTo>
                  <a:close/>
                </a:path>
                <a:path w="5086350" h="403225">
                  <a:moveTo>
                    <a:pt x="3329940" y="402854"/>
                  </a:moveTo>
                  <a:lnTo>
                    <a:pt x="3327910" y="374802"/>
                  </a:lnTo>
                  <a:lnTo>
                    <a:pt x="3329268" y="346726"/>
                  </a:lnTo>
                  <a:lnTo>
                    <a:pt x="3333367" y="319119"/>
                  </a:lnTo>
                  <a:lnTo>
                    <a:pt x="3356438" y="243380"/>
                  </a:lnTo>
                  <a:lnTo>
                    <a:pt x="3379355" y="197931"/>
                  </a:lnTo>
                  <a:lnTo>
                    <a:pt x="3408144" y="156380"/>
                  </a:lnTo>
                  <a:lnTo>
                    <a:pt x="3442639" y="118981"/>
                  </a:lnTo>
                  <a:lnTo>
                    <a:pt x="3482671" y="85984"/>
                  </a:lnTo>
                  <a:lnTo>
                    <a:pt x="3529899" y="57310"/>
                  </a:lnTo>
                  <a:lnTo>
                    <a:pt x="3582658" y="38304"/>
                  </a:lnTo>
                  <a:lnTo>
                    <a:pt x="3583158" y="41307"/>
                  </a:lnTo>
                  <a:lnTo>
                    <a:pt x="3583658" y="47189"/>
                  </a:lnTo>
                  <a:lnTo>
                    <a:pt x="3616171" y="47189"/>
                  </a:lnTo>
                  <a:lnTo>
                    <a:pt x="3637589" y="55589"/>
                  </a:lnTo>
                  <a:lnTo>
                    <a:pt x="3662425" y="68309"/>
                  </a:lnTo>
                  <a:lnTo>
                    <a:pt x="3685645" y="82730"/>
                  </a:lnTo>
                  <a:lnTo>
                    <a:pt x="3686619" y="83481"/>
                  </a:lnTo>
                  <a:lnTo>
                    <a:pt x="3584159" y="83481"/>
                  </a:lnTo>
                  <a:lnTo>
                    <a:pt x="3582631" y="100145"/>
                  </a:lnTo>
                  <a:lnTo>
                    <a:pt x="3573035" y="148682"/>
                  </a:lnTo>
                  <a:lnTo>
                    <a:pt x="3556160" y="197778"/>
                  </a:lnTo>
                  <a:lnTo>
                    <a:pt x="3533244" y="243227"/>
                  </a:lnTo>
                  <a:lnTo>
                    <a:pt x="3504454" y="284777"/>
                  </a:lnTo>
                  <a:lnTo>
                    <a:pt x="3469959" y="322177"/>
                  </a:lnTo>
                  <a:lnTo>
                    <a:pt x="3429927" y="355173"/>
                  </a:lnTo>
                  <a:lnTo>
                    <a:pt x="3382699" y="383847"/>
                  </a:lnTo>
                  <a:lnTo>
                    <a:pt x="3356899" y="394929"/>
                  </a:lnTo>
                  <a:lnTo>
                    <a:pt x="3329940" y="402854"/>
                  </a:lnTo>
                  <a:close/>
                </a:path>
                <a:path w="5086350" h="403225">
                  <a:moveTo>
                    <a:pt x="3616171" y="47189"/>
                  </a:moveTo>
                  <a:lnTo>
                    <a:pt x="3583658" y="47189"/>
                  </a:lnTo>
                  <a:lnTo>
                    <a:pt x="3583908" y="41307"/>
                  </a:lnTo>
                  <a:lnTo>
                    <a:pt x="3584283" y="38304"/>
                  </a:lnTo>
                  <a:lnTo>
                    <a:pt x="3611440" y="45333"/>
                  </a:lnTo>
                  <a:lnTo>
                    <a:pt x="3616171" y="47189"/>
                  </a:lnTo>
                  <a:close/>
                </a:path>
                <a:path w="5086350" h="403225">
                  <a:moveTo>
                    <a:pt x="3848251" y="394594"/>
                  </a:moveTo>
                  <a:lnTo>
                    <a:pt x="3794945" y="377308"/>
                  </a:lnTo>
                  <a:lnTo>
                    <a:pt x="3746888" y="350167"/>
                  </a:lnTo>
                  <a:lnTo>
                    <a:pt x="3705856" y="318445"/>
                  </a:lnTo>
                  <a:lnTo>
                    <a:pt x="3670182" y="282158"/>
                  </a:lnTo>
                  <a:lnTo>
                    <a:pt x="3640062" y="241546"/>
                  </a:lnTo>
                  <a:lnTo>
                    <a:pt x="3615696" y="196849"/>
                  </a:lnTo>
                  <a:lnTo>
                    <a:pt x="3597282" y="148307"/>
                  </a:lnTo>
                  <a:lnTo>
                    <a:pt x="3586227" y="100122"/>
                  </a:lnTo>
                  <a:lnTo>
                    <a:pt x="3584159" y="83481"/>
                  </a:lnTo>
                  <a:lnTo>
                    <a:pt x="3686619" y="83481"/>
                  </a:lnTo>
                  <a:lnTo>
                    <a:pt x="3726724" y="114404"/>
                  </a:lnTo>
                  <a:lnTo>
                    <a:pt x="3762398" y="150686"/>
                  </a:lnTo>
                  <a:lnTo>
                    <a:pt x="3792480" y="191316"/>
                  </a:lnTo>
                  <a:lnTo>
                    <a:pt x="3816785" y="236037"/>
                  </a:lnTo>
                  <a:lnTo>
                    <a:pt x="3835127" y="284591"/>
                  </a:lnTo>
                  <a:lnTo>
                    <a:pt x="3847126" y="338466"/>
                  </a:lnTo>
                  <a:lnTo>
                    <a:pt x="3849364" y="366495"/>
                  </a:lnTo>
                  <a:lnTo>
                    <a:pt x="3848251" y="394594"/>
                  </a:lnTo>
                  <a:close/>
                </a:path>
                <a:path w="5086350" h="403225">
                  <a:moveTo>
                    <a:pt x="5058206" y="191136"/>
                  </a:moveTo>
                  <a:lnTo>
                    <a:pt x="5002596" y="185673"/>
                  </a:lnTo>
                  <a:lnTo>
                    <a:pt x="4926954" y="162572"/>
                  </a:lnTo>
                  <a:lnTo>
                    <a:pt x="4881564" y="139626"/>
                  </a:lnTo>
                  <a:lnTo>
                    <a:pt x="4840067" y="110799"/>
                  </a:lnTo>
                  <a:lnTo>
                    <a:pt x="4802715" y="76260"/>
                  </a:lnTo>
                  <a:lnTo>
                    <a:pt x="4769761" y="36176"/>
                  </a:lnTo>
                  <a:lnTo>
                    <a:pt x="4747252" y="0"/>
                  </a:lnTo>
                  <a:lnTo>
                    <a:pt x="4947799" y="0"/>
                  </a:lnTo>
                  <a:lnTo>
                    <a:pt x="5005649" y="48779"/>
                  </a:lnTo>
                  <a:lnTo>
                    <a:pt x="5038603" y="88863"/>
                  </a:lnTo>
                  <a:lnTo>
                    <a:pt x="5067194" y="136168"/>
                  </a:lnTo>
                  <a:lnTo>
                    <a:pt x="5086222" y="189105"/>
                  </a:lnTo>
                  <a:lnTo>
                    <a:pt x="5058206" y="19113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99" y="0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5" h="208915">
                  <a:moveTo>
                    <a:pt x="1281716" y="208377"/>
                  </a:moveTo>
                  <a:lnTo>
                    <a:pt x="1242113" y="199715"/>
                  </a:lnTo>
                  <a:lnTo>
                    <a:pt x="1210021" y="177278"/>
                  </a:lnTo>
                  <a:lnTo>
                    <a:pt x="1188686" y="144424"/>
                  </a:lnTo>
                  <a:lnTo>
                    <a:pt x="1181353" y="104506"/>
                  </a:lnTo>
                  <a:lnTo>
                    <a:pt x="1385453" y="107885"/>
                  </a:lnTo>
                  <a:lnTo>
                    <a:pt x="1376802" y="147538"/>
                  </a:lnTo>
                  <a:lnTo>
                    <a:pt x="1354394" y="179672"/>
                  </a:lnTo>
                  <a:lnTo>
                    <a:pt x="1321582" y="201034"/>
                  </a:lnTo>
                  <a:lnTo>
                    <a:pt x="1281716" y="208377"/>
                  </a:lnTo>
                  <a:close/>
                </a:path>
                <a:path w="4849495" h="208915">
                  <a:moveTo>
                    <a:pt x="75614" y="37177"/>
                  </a:moveTo>
                  <a:lnTo>
                    <a:pt x="36012" y="28462"/>
                  </a:lnTo>
                  <a:lnTo>
                    <a:pt x="3920" y="6032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5" h="208915">
                  <a:moveTo>
                    <a:pt x="3567433" y="208377"/>
                  </a:moveTo>
                  <a:lnTo>
                    <a:pt x="3527567" y="201034"/>
                  </a:lnTo>
                  <a:lnTo>
                    <a:pt x="3494755" y="179672"/>
                  </a:lnTo>
                  <a:lnTo>
                    <a:pt x="3472348" y="147538"/>
                  </a:lnTo>
                  <a:lnTo>
                    <a:pt x="3463696" y="107885"/>
                  </a:lnTo>
                  <a:lnTo>
                    <a:pt x="3667796" y="104506"/>
                  </a:lnTo>
                  <a:lnTo>
                    <a:pt x="3660463" y="144424"/>
                  </a:lnTo>
                  <a:lnTo>
                    <a:pt x="3639128" y="177278"/>
                  </a:lnTo>
                  <a:lnTo>
                    <a:pt x="3607036" y="199715"/>
                  </a:lnTo>
                  <a:lnTo>
                    <a:pt x="3567433" y="208377"/>
                  </a:lnTo>
                  <a:close/>
                </a:path>
                <a:path w="4849495" h="208915">
                  <a:moveTo>
                    <a:pt x="4773410" y="37177"/>
                  </a:moveTo>
                  <a:lnTo>
                    <a:pt x="4772796" y="0"/>
                  </a:lnTo>
                  <a:lnTo>
                    <a:pt x="4849052" y="0"/>
                  </a:lnTo>
                  <a:lnTo>
                    <a:pt x="4845104" y="6079"/>
                  </a:lnTo>
                  <a:lnTo>
                    <a:pt x="4813012" y="28515"/>
                  </a:lnTo>
                  <a:lnTo>
                    <a:pt x="4773410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5021974" cy="48194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815177" y="0"/>
            <a:ext cx="5287645" cy="631825"/>
            <a:chOff x="4815177" y="0"/>
            <a:chExt cx="5287645" cy="63182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4885" y="0"/>
              <a:ext cx="4607555" cy="63137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30351" y="109011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5177" y="0"/>
              <a:ext cx="5287645" cy="403225"/>
            </a:xfrm>
            <a:custGeom>
              <a:avLst/>
              <a:gdLst/>
              <a:ahLst/>
              <a:cxnLst/>
              <a:rect l="l" t="t" r="r" b="b"/>
              <a:pathLst>
                <a:path w="5287645" h="403225">
                  <a:moveTo>
                    <a:pt x="1237847" y="394594"/>
                  </a:moveTo>
                  <a:lnTo>
                    <a:pt x="1238972" y="338466"/>
                  </a:lnTo>
                  <a:lnTo>
                    <a:pt x="1250970" y="284591"/>
                  </a:lnTo>
                  <a:lnTo>
                    <a:pt x="1269385" y="236049"/>
                  </a:lnTo>
                  <a:lnTo>
                    <a:pt x="1293751" y="191352"/>
                  </a:lnTo>
                  <a:lnTo>
                    <a:pt x="1323870" y="150740"/>
                  </a:lnTo>
                  <a:lnTo>
                    <a:pt x="1359545" y="114453"/>
                  </a:lnTo>
                  <a:lnTo>
                    <a:pt x="1400577" y="82731"/>
                  </a:lnTo>
                  <a:lnTo>
                    <a:pt x="1448633" y="55590"/>
                  </a:lnTo>
                  <a:lnTo>
                    <a:pt x="1501939" y="38304"/>
                  </a:lnTo>
                  <a:lnTo>
                    <a:pt x="1502314" y="41307"/>
                  </a:lnTo>
                  <a:lnTo>
                    <a:pt x="1502564" y="47189"/>
                  </a:lnTo>
                  <a:lnTo>
                    <a:pt x="1532759" y="47189"/>
                  </a:lnTo>
                  <a:lnTo>
                    <a:pt x="1556323" y="57310"/>
                  </a:lnTo>
                  <a:lnTo>
                    <a:pt x="1580740" y="70808"/>
                  </a:lnTo>
                  <a:lnTo>
                    <a:pt x="1599789" y="83481"/>
                  </a:lnTo>
                  <a:lnTo>
                    <a:pt x="1501939" y="83481"/>
                  </a:lnTo>
                  <a:lnTo>
                    <a:pt x="1499867" y="100145"/>
                  </a:lnTo>
                  <a:lnTo>
                    <a:pt x="1488816" y="148307"/>
                  </a:lnTo>
                  <a:lnTo>
                    <a:pt x="1470401" y="196849"/>
                  </a:lnTo>
                  <a:lnTo>
                    <a:pt x="1446035" y="241546"/>
                  </a:lnTo>
                  <a:lnTo>
                    <a:pt x="1415916" y="282158"/>
                  </a:lnTo>
                  <a:lnTo>
                    <a:pt x="1380241" y="318445"/>
                  </a:lnTo>
                  <a:lnTo>
                    <a:pt x="1339209" y="350167"/>
                  </a:lnTo>
                  <a:lnTo>
                    <a:pt x="1291153" y="377308"/>
                  </a:lnTo>
                  <a:lnTo>
                    <a:pt x="1265004" y="387565"/>
                  </a:lnTo>
                  <a:lnTo>
                    <a:pt x="1237847" y="394594"/>
                  </a:lnTo>
                  <a:close/>
                </a:path>
                <a:path w="5287645" h="403225">
                  <a:moveTo>
                    <a:pt x="1532759" y="47189"/>
                  </a:moveTo>
                  <a:lnTo>
                    <a:pt x="1502564" y="47189"/>
                  </a:lnTo>
                  <a:lnTo>
                    <a:pt x="1503064" y="41307"/>
                  </a:lnTo>
                  <a:lnTo>
                    <a:pt x="1503564" y="38304"/>
                  </a:lnTo>
                  <a:lnTo>
                    <a:pt x="1530524" y="46229"/>
                  </a:lnTo>
                  <a:lnTo>
                    <a:pt x="1532759" y="47189"/>
                  </a:lnTo>
                  <a:close/>
                </a:path>
                <a:path w="5287645" h="403225">
                  <a:moveTo>
                    <a:pt x="1756158" y="402854"/>
                  </a:moveTo>
                  <a:lnTo>
                    <a:pt x="1703399" y="383847"/>
                  </a:lnTo>
                  <a:lnTo>
                    <a:pt x="1656170" y="355173"/>
                  </a:lnTo>
                  <a:lnTo>
                    <a:pt x="1616138" y="322177"/>
                  </a:lnTo>
                  <a:lnTo>
                    <a:pt x="1581643" y="284777"/>
                  </a:lnTo>
                  <a:lnTo>
                    <a:pt x="1552854" y="243227"/>
                  </a:lnTo>
                  <a:lnTo>
                    <a:pt x="1529938" y="197778"/>
                  </a:lnTo>
                  <a:lnTo>
                    <a:pt x="1513063" y="148682"/>
                  </a:lnTo>
                  <a:lnTo>
                    <a:pt x="1503464" y="100122"/>
                  </a:lnTo>
                  <a:lnTo>
                    <a:pt x="1501939" y="83481"/>
                  </a:lnTo>
                  <a:lnTo>
                    <a:pt x="1599789" y="83481"/>
                  </a:lnTo>
                  <a:lnTo>
                    <a:pt x="1643523" y="118981"/>
                  </a:lnTo>
                  <a:lnTo>
                    <a:pt x="1677980" y="156380"/>
                  </a:lnTo>
                  <a:lnTo>
                    <a:pt x="1706751" y="197931"/>
                  </a:lnTo>
                  <a:lnTo>
                    <a:pt x="1729660" y="243380"/>
                  </a:lnTo>
                  <a:lnTo>
                    <a:pt x="1746534" y="292475"/>
                  </a:lnTo>
                  <a:lnTo>
                    <a:pt x="1756830" y="346726"/>
                  </a:lnTo>
                  <a:lnTo>
                    <a:pt x="1758187" y="374802"/>
                  </a:lnTo>
                  <a:lnTo>
                    <a:pt x="1756158" y="402854"/>
                  </a:lnTo>
                  <a:close/>
                </a:path>
                <a:path w="5287645" h="403225">
                  <a:moveTo>
                    <a:pt x="28016" y="191011"/>
                  </a:moveTo>
                  <a:lnTo>
                    <a:pt x="0" y="188979"/>
                  </a:lnTo>
                  <a:lnTo>
                    <a:pt x="7932" y="161967"/>
                  </a:lnTo>
                  <a:lnTo>
                    <a:pt x="19028" y="136105"/>
                  </a:lnTo>
                  <a:lnTo>
                    <a:pt x="47619" y="88863"/>
                  </a:lnTo>
                  <a:lnTo>
                    <a:pt x="80573" y="48767"/>
                  </a:lnTo>
                  <a:lnTo>
                    <a:pt x="117924" y="14204"/>
                  </a:lnTo>
                  <a:lnTo>
                    <a:pt x="138358" y="0"/>
                  </a:lnTo>
                  <a:lnTo>
                    <a:pt x="338879" y="0"/>
                  </a:lnTo>
                  <a:lnTo>
                    <a:pt x="316460" y="36051"/>
                  </a:lnTo>
                  <a:lnTo>
                    <a:pt x="283507" y="76147"/>
                  </a:lnTo>
                  <a:lnTo>
                    <a:pt x="246155" y="110710"/>
                  </a:lnTo>
                  <a:lnTo>
                    <a:pt x="204658" y="139555"/>
                  </a:lnTo>
                  <a:lnTo>
                    <a:pt x="159268" y="162494"/>
                  </a:lnTo>
                  <a:lnTo>
                    <a:pt x="110236" y="179343"/>
                  </a:lnTo>
                  <a:lnTo>
                    <a:pt x="56055" y="189652"/>
                  </a:lnTo>
                  <a:lnTo>
                    <a:pt x="28016" y="191011"/>
                  </a:lnTo>
                  <a:close/>
                </a:path>
                <a:path w="5287645" h="403225">
                  <a:moveTo>
                    <a:pt x="3530814" y="402854"/>
                  </a:moveTo>
                  <a:lnTo>
                    <a:pt x="3528785" y="374802"/>
                  </a:lnTo>
                  <a:lnTo>
                    <a:pt x="3530142" y="346726"/>
                  </a:lnTo>
                  <a:lnTo>
                    <a:pt x="3534242" y="319119"/>
                  </a:lnTo>
                  <a:lnTo>
                    <a:pt x="3557313" y="243380"/>
                  </a:lnTo>
                  <a:lnTo>
                    <a:pt x="3580229" y="197931"/>
                  </a:lnTo>
                  <a:lnTo>
                    <a:pt x="3609019" y="156380"/>
                  </a:lnTo>
                  <a:lnTo>
                    <a:pt x="3643513" y="118981"/>
                  </a:lnTo>
                  <a:lnTo>
                    <a:pt x="3683545" y="85984"/>
                  </a:lnTo>
                  <a:lnTo>
                    <a:pt x="3730774" y="57310"/>
                  </a:lnTo>
                  <a:lnTo>
                    <a:pt x="3783533" y="38304"/>
                  </a:lnTo>
                  <a:lnTo>
                    <a:pt x="3784033" y="41307"/>
                  </a:lnTo>
                  <a:lnTo>
                    <a:pt x="3784533" y="47189"/>
                  </a:lnTo>
                  <a:lnTo>
                    <a:pt x="3817045" y="47189"/>
                  </a:lnTo>
                  <a:lnTo>
                    <a:pt x="3838463" y="55589"/>
                  </a:lnTo>
                  <a:lnTo>
                    <a:pt x="3863300" y="68309"/>
                  </a:lnTo>
                  <a:lnTo>
                    <a:pt x="3886520" y="82730"/>
                  </a:lnTo>
                  <a:lnTo>
                    <a:pt x="3887494" y="83481"/>
                  </a:lnTo>
                  <a:lnTo>
                    <a:pt x="3785033" y="83481"/>
                  </a:lnTo>
                  <a:lnTo>
                    <a:pt x="3783506" y="100145"/>
                  </a:lnTo>
                  <a:lnTo>
                    <a:pt x="3773909" y="148682"/>
                  </a:lnTo>
                  <a:lnTo>
                    <a:pt x="3757034" y="197778"/>
                  </a:lnTo>
                  <a:lnTo>
                    <a:pt x="3734118" y="243227"/>
                  </a:lnTo>
                  <a:lnTo>
                    <a:pt x="3705329" y="284777"/>
                  </a:lnTo>
                  <a:lnTo>
                    <a:pt x="3670834" y="322177"/>
                  </a:lnTo>
                  <a:lnTo>
                    <a:pt x="3630802" y="355173"/>
                  </a:lnTo>
                  <a:lnTo>
                    <a:pt x="3583573" y="383847"/>
                  </a:lnTo>
                  <a:lnTo>
                    <a:pt x="3557774" y="394929"/>
                  </a:lnTo>
                  <a:lnTo>
                    <a:pt x="3530814" y="402854"/>
                  </a:lnTo>
                  <a:close/>
                </a:path>
                <a:path w="5287645" h="403225">
                  <a:moveTo>
                    <a:pt x="3817045" y="47189"/>
                  </a:moveTo>
                  <a:lnTo>
                    <a:pt x="3784533" y="47189"/>
                  </a:lnTo>
                  <a:lnTo>
                    <a:pt x="3784783" y="41307"/>
                  </a:lnTo>
                  <a:lnTo>
                    <a:pt x="3785158" y="38304"/>
                  </a:lnTo>
                  <a:lnTo>
                    <a:pt x="3812314" y="45333"/>
                  </a:lnTo>
                  <a:lnTo>
                    <a:pt x="3817045" y="47189"/>
                  </a:lnTo>
                  <a:close/>
                </a:path>
                <a:path w="5287645" h="403225">
                  <a:moveTo>
                    <a:pt x="4049125" y="394594"/>
                  </a:moveTo>
                  <a:lnTo>
                    <a:pt x="3995820" y="377308"/>
                  </a:lnTo>
                  <a:lnTo>
                    <a:pt x="3947763" y="350167"/>
                  </a:lnTo>
                  <a:lnTo>
                    <a:pt x="3906731" y="318445"/>
                  </a:lnTo>
                  <a:lnTo>
                    <a:pt x="3871056" y="282158"/>
                  </a:lnTo>
                  <a:lnTo>
                    <a:pt x="3840937" y="241546"/>
                  </a:lnTo>
                  <a:lnTo>
                    <a:pt x="3816571" y="196849"/>
                  </a:lnTo>
                  <a:lnTo>
                    <a:pt x="3798156" y="148307"/>
                  </a:lnTo>
                  <a:lnTo>
                    <a:pt x="3787101" y="100122"/>
                  </a:lnTo>
                  <a:lnTo>
                    <a:pt x="3785033" y="83481"/>
                  </a:lnTo>
                  <a:lnTo>
                    <a:pt x="3887494" y="83481"/>
                  </a:lnTo>
                  <a:lnTo>
                    <a:pt x="3927599" y="114404"/>
                  </a:lnTo>
                  <a:lnTo>
                    <a:pt x="3963272" y="150686"/>
                  </a:lnTo>
                  <a:lnTo>
                    <a:pt x="3993355" y="191316"/>
                  </a:lnTo>
                  <a:lnTo>
                    <a:pt x="4017660" y="236037"/>
                  </a:lnTo>
                  <a:lnTo>
                    <a:pt x="4036002" y="284591"/>
                  </a:lnTo>
                  <a:lnTo>
                    <a:pt x="4048001" y="338466"/>
                  </a:lnTo>
                  <a:lnTo>
                    <a:pt x="4050239" y="366495"/>
                  </a:lnTo>
                  <a:lnTo>
                    <a:pt x="4049125" y="394594"/>
                  </a:lnTo>
                  <a:close/>
                </a:path>
                <a:path w="5287645" h="403225">
                  <a:moveTo>
                    <a:pt x="5259081" y="191136"/>
                  </a:moveTo>
                  <a:lnTo>
                    <a:pt x="5203471" y="185673"/>
                  </a:lnTo>
                  <a:lnTo>
                    <a:pt x="5127829" y="162572"/>
                  </a:lnTo>
                  <a:lnTo>
                    <a:pt x="5082438" y="139626"/>
                  </a:lnTo>
                  <a:lnTo>
                    <a:pt x="5040941" y="110799"/>
                  </a:lnTo>
                  <a:lnTo>
                    <a:pt x="5003590" y="76260"/>
                  </a:lnTo>
                  <a:lnTo>
                    <a:pt x="4970636" y="36176"/>
                  </a:lnTo>
                  <a:lnTo>
                    <a:pt x="4948127" y="0"/>
                  </a:lnTo>
                  <a:lnTo>
                    <a:pt x="5148674" y="0"/>
                  </a:lnTo>
                  <a:lnTo>
                    <a:pt x="5206524" y="48779"/>
                  </a:lnTo>
                  <a:lnTo>
                    <a:pt x="5239478" y="88863"/>
                  </a:lnTo>
                  <a:lnTo>
                    <a:pt x="5268068" y="136168"/>
                  </a:lnTo>
                  <a:lnTo>
                    <a:pt x="5287097" y="189105"/>
                  </a:lnTo>
                  <a:lnTo>
                    <a:pt x="5259081" y="19113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4150" y="0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5" h="208915">
                  <a:moveTo>
                    <a:pt x="1281716" y="208377"/>
                  </a:moveTo>
                  <a:lnTo>
                    <a:pt x="1242113" y="199715"/>
                  </a:lnTo>
                  <a:lnTo>
                    <a:pt x="1210021" y="177278"/>
                  </a:lnTo>
                  <a:lnTo>
                    <a:pt x="1188686" y="144424"/>
                  </a:lnTo>
                  <a:lnTo>
                    <a:pt x="1181353" y="104506"/>
                  </a:lnTo>
                  <a:lnTo>
                    <a:pt x="1385453" y="107885"/>
                  </a:lnTo>
                  <a:lnTo>
                    <a:pt x="1376802" y="147538"/>
                  </a:lnTo>
                  <a:lnTo>
                    <a:pt x="1354394" y="179672"/>
                  </a:lnTo>
                  <a:lnTo>
                    <a:pt x="1321582" y="201034"/>
                  </a:lnTo>
                  <a:lnTo>
                    <a:pt x="1281716" y="208377"/>
                  </a:lnTo>
                  <a:close/>
                </a:path>
                <a:path w="4849495" h="208915">
                  <a:moveTo>
                    <a:pt x="75614" y="37177"/>
                  </a:moveTo>
                  <a:lnTo>
                    <a:pt x="36012" y="28462"/>
                  </a:lnTo>
                  <a:lnTo>
                    <a:pt x="3920" y="6032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5" h="208915">
                  <a:moveTo>
                    <a:pt x="3567433" y="208377"/>
                  </a:moveTo>
                  <a:lnTo>
                    <a:pt x="3527567" y="201034"/>
                  </a:lnTo>
                  <a:lnTo>
                    <a:pt x="3494755" y="179672"/>
                  </a:lnTo>
                  <a:lnTo>
                    <a:pt x="3472348" y="147538"/>
                  </a:lnTo>
                  <a:lnTo>
                    <a:pt x="3463696" y="107885"/>
                  </a:lnTo>
                  <a:lnTo>
                    <a:pt x="3667796" y="104506"/>
                  </a:lnTo>
                  <a:lnTo>
                    <a:pt x="3660463" y="144424"/>
                  </a:lnTo>
                  <a:lnTo>
                    <a:pt x="3639128" y="177278"/>
                  </a:lnTo>
                  <a:lnTo>
                    <a:pt x="3607036" y="199715"/>
                  </a:lnTo>
                  <a:lnTo>
                    <a:pt x="3567433" y="208377"/>
                  </a:lnTo>
                  <a:close/>
                </a:path>
                <a:path w="4849495" h="208915">
                  <a:moveTo>
                    <a:pt x="4773410" y="37177"/>
                  </a:moveTo>
                  <a:lnTo>
                    <a:pt x="4772796" y="0"/>
                  </a:lnTo>
                  <a:lnTo>
                    <a:pt x="4849052" y="0"/>
                  </a:lnTo>
                  <a:lnTo>
                    <a:pt x="4845104" y="6079"/>
                  </a:lnTo>
                  <a:lnTo>
                    <a:pt x="4813012" y="28515"/>
                  </a:lnTo>
                  <a:lnTo>
                    <a:pt x="4773410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9523" y="0"/>
              <a:ext cx="5158502" cy="48194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9831227" y="0"/>
            <a:ext cx="8456930" cy="631825"/>
            <a:chOff x="9831227" y="0"/>
            <a:chExt cx="8456930" cy="63182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70935" y="0"/>
              <a:ext cx="4607555" cy="63137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446401" y="109011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31227" y="0"/>
              <a:ext cx="5287645" cy="403225"/>
            </a:xfrm>
            <a:custGeom>
              <a:avLst/>
              <a:gdLst/>
              <a:ahLst/>
              <a:cxnLst/>
              <a:rect l="l" t="t" r="r" b="b"/>
              <a:pathLst>
                <a:path w="5287644" h="403225">
                  <a:moveTo>
                    <a:pt x="1237847" y="394594"/>
                  </a:moveTo>
                  <a:lnTo>
                    <a:pt x="1238972" y="338466"/>
                  </a:lnTo>
                  <a:lnTo>
                    <a:pt x="1250970" y="284591"/>
                  </a:lnTo>
                  <a:lnTo>
                    <a:pt x="1269385" y="236049"/>
                  </a:lnTo>
                  <a:lnTo>
                    <a:pt x="1293751" y="191352"/>
                  </a:lnTo>
                  <a:lnTo>
                    <a:pt x="1323870" y="150740"/>
                  </a:lnTo>
                  <a:lnTo>
                    <a:pt x="1359545" y="114453"/>
                  </a:lnTo>
                  <a:lnTo>
                    <a:pt x="1400577" y="82731"/>
                  </a:lnTo>
                  <a:lnTo>
                    <a:pt x="1448633" y="55590"/>
                  </a:lnTo>
                  <a:lnTo>
                    <a:pt x="1501939" y="38304"/>
                  </a:lnTo>
                  <a:lnTo>
                    <a:pt x="1502314" y="41307"/>
                  </a:lnTo>
                  <a:lnTo>
                    <a:pt x="1502564" y="47189"/>
                  </a:lnTo>
                  <a:lnTo>
                    <a:pt x="1532759" y="47189"/>
                  </a:lnTo>
                  <a:lnTo>
                    <a:pt x="1556323" y="57310"/>
                  </a:lnTo>
                  <a:lnTo>
                    <a:pt x="1580740" y="70808"/>
                  </a:lnTo>
                  <a:lnTo>
                    <a:pt x="1599789" y="83481"/>
                  </a:lnTo>
                  <a:lnTo>
                    <a:pt x="1501939" y="83481"/>
                  </a:lnTo>
                  <a:lnTo>
                    <a:pt x="1499867" y="100145"/>
                  </a:lnTo>
                  <a:lnTo>
                    <a:pt x="1488816" y="148307"/>
                  </a:lnTo>
                  <a:lnTo>
                    <a:pt x="1470401" y="196849"/>
                  </a:lnTo>
                  <a:lnTo>
                    <a:pt x="1446035" y="241546"/>
                  </a:lnTo>
                  <a:lnTo>
                    <a:pt x="1415916" y="282158"/>
                  </a:lnTo>
                  <a:lnTo>
                    <a:pt x="1380241" y="318445"/>
                  </a:lnTo>
                  <a:lnTo>
                    <a:pt x="1339209" y="350167"/>
                  </a:lnTo>
                  <a:lnTo>
                    <a:pt x="1291153" y="377308"/>
                  </a:lnTo>
                  <a:lnTo>
                    <a:pt x="1265004" y="387565"/>
                  </a:lnTo>
                  <a:lnTo>
                    <a:pt x="1237847" y="394594"/>
                  </a:lnTo>
                  <a:close/>
                </a:path>
                <a:path w="5287644" h="403225">
                  <a:moveTo>
                    <a:pt x="1532759" y="47189"/>
                  </a:moveTo>
                  <a:lnTo>
                    <a:pt x="1502564" y="47189"/>
                  </a:lnTo>
                  <a:lnTo>
                    <a:pt x="1503064" y="41307"/>
                  </a:lnTo>
                  <a:lnTo>
                    <a:pt x="1503564" y="38304"/>
                  </a:lnTo>
                  <a:lnTo>
                    <a:pt x="1530524" y="46229"/>
                  </a:lnTo>
                  <a:lnTo>
                    <a:pt x="1532759" y="47189"/>
                  </a:lnTo>
                  <a:close/>
                </a:path>
                <a:path w="5287644" h="403225">
                  <a:moveTo>
                    <a:pt x="1756158" y="402854"/>
                  </a:moveTo>
                  <a:lnTo>
                    <a:pt x="1703399" y="383847"/>
                  </a:lnTo>
                  <a:lnTo>
                    <a:pt x="1656170" y="355173"/>
                  </a:lnTo>
                  <a:lnTo>
                    <a:pt x="1616138" y="322177"/>
                  </a:lnTo>
                  <a:lnTo>
                    <a:pt x="1581643" y="284777"/>
                  </a:lnTo>
                  <a:lnTo>
                    <a:pt x="1552854" y="243227"/>
                  </a:lnTo>
                  <a:lnTo>
                    <a:pt x="1529938" y="197778"/>
                  </a:lnTo>
                  <a:lnTo>
                    <a:pt x="1513063" y="148682"/>
                  </a:lnTo>
                  <a:lnTo>
                    <a:pt x="1503464" y="100122"/>
                  </a:lnTo>
                  <a:lnTo>
                    <a:pt x="1501939" y="83481"/>
                  </a:lnTo>
                  <a:lnTo>
                    <a:pt x="1599789" y="83481"/>
                  </a:lnTo>
                  <a:lnTo>
                    <a:pt x="1643523" y="118981"/>
                  </a:lnTo>
                  <a:lnTo>
                    <a:pt x="1677980" y="156380"/>
                  </a:lnTo>
                  <a:lnTo>
                    <a:pt x="1706751" y="197931"/>
                  </a:lnTo>
                  <a:lnTo>
                    <a:pt x="1729660" y="243380"/>
                  </a:lnTo>
                  <a:lnTo>
                    <a:pt x="1746534" y="292475"/>
                  </a:lnTo>
                  <a:lnTo>
                    <a:pt x="1756830" y="346726"/>
                  </a:lnTo>
                  <a:lnTo>
                    <a:pt x="1758187" y="374802"/>
                  </a:lnTo>
                  <a:lnTo>
                    <a:pt x="1756158" y="402854"/>
                  </a:lnTo>
                  <a:close/>
                </a:path>
                <a:path w="5287644" h="403225">
                  <a:moveTo>
                    <a:pt x="28016" y="191011"/>
                  </a:moveTo>
                  <a:lnTo>
                    <a:pt x="0" y="188979"/>
                  </a:lnTo>
                  <a:lnTo>
                    <a:pt x="7932" y="161967"/>
                  </a:lnTo>
                  <a:lnTo>
                    <a:pt x="19028" y="136105"/>
                  </a:lnTo>
                  <a:lnTo>
                    <a:pt x="47619" y="88863"/>
                  </a:lnTo>
                  <a:lnTo>
                    <a:pt x="80573" y="48767"/>
                  </a:lnTo>
                  <a:lnTo>
                    <a:pt x="117924" y="14204"/>
                  </a:lnTo>
                  <a:lnTo>
                    <a:pt x="138358" y="0"/>
                  </a:lnTo>
                  <a:lnTo>
                    <a:pt x="338879" y="0"/>
                  </a:lnTo>
                  <a:lnTo>
                    <a:pt x="316460" y="36051"/>
                  </a:lnTo>
                  <a:lnTo>
                    <a:pt x="283507" y="76147"/>
                  </a:lnTo>
                  <a:lnTo>
                    <a:pt x="246155" y="110710"/>
                  </a:lnTo>
                  <a:lnTo>
                    <a:pt x="204658" y="139555"/>
                  </a:lnTo>
                  <a:lnTo>
                    <a:pt x="159268" y="162494"/>
                  </a:lnTo>
                  <a:lnTo>
                    <a:pt x="110236" y="179343"/>
                  </a:lnTo>
                  <a:lnTo>
                    <a:pt x="56055" y="189652"/>
                  </a:lnTo>
                  <a:lnTo>
                    <a:pt x="28016" y="191011"/>
                  </a:lnTo>
                  <a:close/>
                </a:path>
                <a:path w="5287644" h="403225">
                  <a:moveTo>
                    <a:pt x="3530814" y="402854"/>
                  </a:moveTo>
                  <a:lnTo>
                    <a:pt x="3528785" y="374802"/>
                  </a:lnTo>
                  <a:lnTo>
                    <a:pt x="3530142" y="346726"/>
                  </a:lnTo>
                  <a:lnTo>
                    <a:pt x="3534242" y="319119"/>
                  </a:lnTo>
                  <a:lnTo>
                    <a:pt x="3557313" y="243380"/>
                  </a:lnTo>
                  <a:lnTo>
                    <a:pt x="3580229" y="197931"/>
                  </a:lnTo>
                  <a:lnTo>
                    <a:pt x="3609019" y="156380"/>
                  </a:lnTo>
                  <a:lnTo>
                    <a:pt x="3643513" y="118981"/>
                  </a:lnTo>
                  <a:lnTo>
                    <a:pt x="3683545" y="85984"/>
                  </a:lnTo>
                  <a:lnTo>
                    <a:pt x="3730774" y="57310"/>
                  </a:lnTo>
                  <a:lnTo>
                    <a:pt x="3783533" y="38304"/>
                  </a:lnTo>
                  <a:lnTo>
                    <a:pt x="3784033" y="41307"/>
                  </a:lnTo>
                  <a:lnTo>
                    <a:pt x="3784533" y="47189"/>
                  </a:lnTo>
                  <a:lnTo>
                    <a:pt x="3817045" y="47189"/>
                  </a:lnTo>
                  <a:lnTo>
                    <a:pt x="3838463" y="55589"/>
                  </a:lnTo>
                  <a:lnTo>
                    <a:pt x="3863300" y="68309"/>
                  </a:lnTo>
                  <a:lnTo>
                    <a:pt x="3886520" y="82730"/>
                  </a:lnTo>
                  <a:lnTo>
                    <a:pt x="3887494" y="83481"/>
                  </a:lnTo>
                  <a:lnTo>
                    <a:pt x="3785033" y="83481"/>
                  </a:lnTo>
                  <a:lnTo>
                    <a:pt x="3783506" y="100145"/>
                  </a:lnTo>
                  <a:lnTo>
                    <a:pt x="3773909" y="148682"/>
                  </a:lnTo>
                  <a:lnTo>
                    <a:pt x="3757034" y="197778"/>
                  </a:lnTo>
                  <a:lnTo>
                    <a:pt x="3734118" y="243227"/>
                  </a:lnTo>
                  <a:lnTo>
                    <a:pt x="3705329" y="284777"/>
                  </a:lnTo>
                  <a:lnTo>
                    <a:pt x="3670834" y="322177"/>
                  </a:lnTo>
                  <a:lnTo>
                    <a:pt x="3630802" y="355173"/>
                  </a:lnTo>
                  <a:lnTo>
                    <a:pt x="3583573" y="383847"/>
                  </a:lnTo>
                  <a:lnTo>
                    <a:pt x="3557774" y="394929"/>
                  </a:lnTo>
                  <a:lnTo>
                    <a:pt x="3530814" y="402854"/>
                  </a:lnTo>
                  <a:close/>
                </a:path>
                <a:path w="5287644" h="403225">
                  <a:moveTo>
                    <a:pt x="3817045" y="47189"/>
                  </a:moveTo>
                  <a:lnTo>
                    <a:pt x="3784533" y="47189"/>
                  </a:lnTo>
                  <a:lnTo>
                    <a:pt x="3784783" y="41307"/>
                  </a:lnTo>
                  <a:lnTo>
                    <a:pt x="3785158" y="38304"/>
                  </a:lnTo>
                  <a:lnTo>
                    <a:pt x="3812314" y="45333"/>
                  </a:lnTo>
                  <a:lnTo>
                    <a:pt x="3817045" y="47189"/>
                  </a:lnTo>
                  <a:close/>
                </a:path>
                <a:path w="5287644" h="403225">
                  <a:moveTo>
                    <a:pt x="4049125" y="394594"/>
                  </a:moveTo>
                  <a:lnTo>
                    <a:pt x="3995820" y="377308"/>
                  </a:lnTo>
                  <a:lnTo>
                    <a:pt x="3947763" y="350167"/>
                  </a:lnTo>
                  <a:lnTo>
                    <a:pt x="3906731" y="318445"/>
                  </a:lnTo>
                  <a:lnTo>
                    <a:pt x="3871056" y="282158"/>
                  </a:lnTo>
                  <a:lnTo>
                    <a:pt x="3840937" y="241546"/>
                  </a:lnTo>
                  <a:lnTo>
                    <a:pt x="3816571" y="196849"/>
                  </a:lnTo>
                  <a:lnTo>
                    <a:pt x="3798156" y="148307"/>
                  </a:lnTo>
                  <a:lnTo>
                    <a:pt x="3787101" y="100122"/>
                  </a:lnTo>
                  <a:lnTo>
                    <a:pt x="3785033" y="83481"/>
                  </a:lnTo>
                  <a:lnTo>
                    <a:pt x="3887494" y="83481"/>
                  </a:lnTo>
                  <a:lnTo>
                    <a:pt x="3927599" y="114404"/>
                  </a:lnTo>
                  <a:lnTo>
                    <a:pt x="3963272" y="150686"/>
                  </a:lnTo>
                  <a:lnTo>
                    <a:pt x="3993355" y="191316"/>
                  </a:lnTo>
                  <a:lnTo>
                    <a:pt x="4017660" y="236037"/>
                  </a:lnTo>
                  <a:lnTo>
                    <a:pt x="4036002" y="284591"/>
                  </a:lnTo>
                  <a:lnTo>
                    <a:pt x="4048001" y="338466"/>
                  </a:lnTo>
                  <a:lnTo>
                    <a:pt x="4050239" y="366495"/>
                  </a:lnTo>
                  <a:lnTo>
                    <a:pt x="4049125" y="394594"/>
                  </a:lnTo>
                  <a:close/>
                </a:path>
                <a:path w="5287644" h="403225">
                  <a:moveTo>
                    <a:pt x="5259081" y="191136"/>
                  </a:moveTo>
                  <a:lnTo>
                    <a:pt x="5203471" y="185673"/>
                  </a:lnTo>
                  <a:lnTo>
                    <a:pt x="5127829" y="162572"/>
                  </a:lnTo>
                  <a:lnTo>
                    <a:pt x="5082438" y="139626"/>
                  </a:lnTo>
                  <a:lnTo>
                    <a:pt x="5040941" y="110799"/>
                  </a:lnTo>
                  <a:lnTo>
                    <a:pt x="5003590" y="76260"/>
                  </a:lnTo>
                  <a:lnTo>
                    <a:pt x="4970636" y="36176"/>
                  </a:lnTo>
                  <a:lnTo>
                    <a:pt x="4948127" y="0"/>
                  </a:lnTo>
                  <a:lnTo>
                    <a:pt x="5148674" y="0"/>
                  </a:lnTo>
                  <a:lnTo>
                    <a:pt x="5206524" y="48779"/>
                  </a:lnTo>
                  <a:lnTo>
                    <a:pt x="5239478" y="88863"/>
                  </a:lnTo>
                  <a:lnTo>
                    <a:pt x="5268068" y="136168"/>
                  </a:lnTo>
                  <a:lnTo>
                    <a:pt x="5287097" y="189105"/>
                  </a:lnTo>
                  <a:lnTo>
                    <a:pt x="5259081" y="19113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50201" y="0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4" h="208915">
                  <a:moveTo>
                    <a:pt x="1281716" y="208377"/>
                  </a:moveTo>
                  <a:lnTo>
                    <a:pt x="1242113" y="199715"/>
                  </a:lnTo>
                  <a:lnTo>
                    <a:pt x="1210021" y="177278"/>
                  </a:lnTo>
                  <a:lnTo>
                    <a:pt x="1188686" y="144424"/>
                  </a:lnTo>
                  <a:lnTo>
                    <a:pt x="1181353" y="104506"/>
                  </a:lnTo>
                  <a:lnTo>
                    <a:pt x="1385453" y="107885"/>
                  </a:lnTo>
                  <a:lnTo>
                    <a:pt x="1376802" y="147538"/>
                  </a:lnTo>
                  <a:lnTo>
                    <a:pt x="1354394" y="179672"/>
                  </a:lnTo>
                  <a:lnTo>
                    <a:pt x="1321582" y="201034"/>
                  </a:lnTo>
                  <a:lnTo>
                    <a:pt x="1281716" y="208377"/>
                  </a:lnTo>
                  <a:close/>
                </a:path>
                <a:path w="4849494" h="208915">
                  <a:moveTo>
                    <a:pt x="75614" y="37177"/>
                  </a:moveTo>
                  <a:lnTo>
                    <a:pt x="36012" y="28462"/>
                  </a:lnTo>
                  <a:lnTo>
                    <a:pt x="3920" y="6032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4" h="208915">
                  <a:moveTo>
                    <a:pt x="3567433" y="208377"/>
                  </a:moveTo>
                  <a:lnTo>
                    <a:pt x="3527567" y="201034"/>
                  </a:lnTo>
                  <a:lnTo>
                    <a:pt x="3494755" y="179672"/>
                  </a:lnTo>
                  <a:lnTo>
                    <a:pt x="3472348" y="147538"/>
                  </a:lnTo>
                  <a:lnTo>
                    <a:pt x="3463696" y="107885"/>
                  </a:lnTo>
                  <a:lnTo>
                    <a:pt x="3667796" y="104506"/>
                  </a:lnTo>
                  <a:lnTo>
                    <a:pt x="3660463" y="144424"/>
                  </a:lnTo>
                  <a:lnTo>
                    <a:pt x="3639128" y="177278"/>
                  </a:lnTo>
                  <a:lnTo>
                    <a:pt x="3607036" y="199715"/>
                  </a:lnTo>
                  <a:lnTo>
                    <a:pt x="3567433" y="208377"/>
                  </a:lnTo>
                  <a:close/>
                </a:path>
                <a:path w="4849494" h="208915">
                  <a:moveTo>
                    <a:pt x="4773410" y="37177"/>
                  </a:moveTo>
                  <a:lnTo>
                    <a:pt x="4772796" y="0"/>
                  </a:lnTo>
                  <a:lnTo>
                    <a:pt x="4849052" y="0"/>
                  </a:lnTo>
                  <a:lnTo>
                    <a:pt x="4845104" y="6079"/>
                  </a:lnTo>
                  <a:lnTo>
                    <a:pt x="4813012" y="28515"/>
                  </a:lnTo>
                  <a:lnTo>
                    <a:pt x="4773410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95574" y="0"/>
              <a:ext cx="8392425" cy="63137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0" y="4918898"/>
            <a:ext cx="600710" cy="5287645"/>
            <a:chOff x="0" y="4918898"/>
            <a:chExt cx="600710" cy="5287645"/>
          </a:xfrm>
        </p:grpSpPr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5258731"/>
              <a:ext cx="600508" cy="460755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8148" y="5534072"/>
              <a:ext cx="481330" cy="4057015"/>
            </a:xfrm>
            <a:custGeom>
              <a:avLst/>
              <a:gdLst/>
              <a:ahLst/>
              <a:cxnLst/>
              <a:rect l="l" t="t" r="r" b="b"/>
              <a:pathLst>
                <a:path w="481330" h="4057015">
                  <a:moveTo>
                    <a:pt x="70457" y="4049375"/>
                  </a:moveTo>
                  <a:lnTo>
                    <a:pt x="70457" y="4053249"/>
                  </a:lnTo>
                  <a:lnTo>
                    <a:pt x="68079" y="4055999"/>
                  </a:lnTo>
                  <a:lnTo>
                    <a:pt x="64950" y="4056374"/>
                  </a:lnTo>
                  <a:lnTo>
                    <a:pt x="61571" y="4056749"/>
                  </a:lnTo>
                  <a:lnTo>
                    <a:pt x="58443" y="4054249"/>
                  </a:lnTo>
                  <a:lnTo>
                    <a:pt x="33163" y="3836776"/>
                  </a:lnTo>
                  <a:lnTo>
                    <a:pt x="2377" y="3832277"/>
                  </a:lnTo>
                  <a:lnTo>
                    <a:pt x="0" y="3829152"/>
                  </a:lnTo>
                  <a:lnTo>
                    <a:pt x="1001" y="3822278"/>
                  </a:lnTo>
                  <a:lnTo>
                    <a:pt x="4254" y="3819903"/>
                  </a:lnTo>
                  <a:lnTo>
                    <a:pt x="35040" y="3824403"/>
                  </a:lnTo>
                  <a:lnTo>
                    <a:pt x="45928" y="3799201"/>
                  </a:lnTo>
                  <a:lnTo>
                    <a:pt x="45928" y="3838651"/>
                  </a:lnTo>
                  <a:lnTo>
                    <a:pt x="70457" y="4049375"/>
                  </a:lnTo>
                  <a:close/>
                </a:path>
                <a:path w="481330" h="4057015">
                  <a:moveTo>
                    <a:pt x="153303" y="4045250"/>
                  </a:moveTo>
                  <a:lnTo>
                    <a:pt x="153303" y="4049125"/>
                  </a:lnTo>
                  <a:lnTo>
                    <a:pt x="150926" y="4051874"/>
                  </a:lnTo>
                  <a:lnTo>
                    <a:pt x="147797" y="4052249"/>
                  </a:lnTo>
                  <a:lnTo>
                    <a:pt x="144418" y="4052624"/>
                  </a:lnTo>
                  <a:lnTo>
                    <a:pt x="141289" y="4050125"/>
                  </a:lnTo>
                  <a:lnTo>
                    <a:pt x="117887" y="3849149"/>
                  </a:lnTo>
                  <a:lnTo>
                    <a:pt x="45928" y="3838651"/>
                  </a:lnTo>
                  <a:lnTo>
                    <a:pt x="45928" y="3799201"/>
                  </a:lnTo>
                  <a:lnTo>
                    <a:pt x="47555" y="3795436"/>
                  </a:lnTo>
                  <a:lnTo>
                    <a:pt x="47555" y="3826278"/>
                  </a:lnTo>
                  <a:lnTo>
                    <a:pt x="119514" y="3836776"/>
                  </a:lnTo>
                  <a:lnTo>
                    <a:pt x="130652" y="3810979"/>
                  </a:lnTo>
                  <a:lnTo>
                    <a:pt x="130652" y="3850899"/>
                  </a:lnTo>
                  <a:lnTo>
                    <a:pt x="153303" y="4045250"/>
                  </a:lnTo>
                  <a:close/>
                </a:path>
                <a:path w="481330" h="4057015">
                  <a:moveTo>
                    <a:pt x="132278" y="3626553"/>
                  </a:moveTo>
                  <a:lnTo>
                    <a:pt x="132278" y="3629802"/>
                  </a:lnTo>
                  <a:lnTo>
                    <a:pt x="132153" y="3630677"/>
                  </a:lnTo>
                  <a:lnTo>
                    <a:pt x="131778" y="3631427"/>
                  </a:lnTo>
                  <a:lnTo>
                    <a:pt x="47555" y="3826278"/>
                  </a:lnTo>
                  <a:lnTo>
                    <a:pt x="47555" y="3795436"/>
                  </a:lnTo>
                  <a:lnTo>
                    <a:pt x="121892" y="3623427"/>
                  </a:lnTo>
                  <a:lnTo>
                    <a:pt x="125521" y="3621928"/>
                  </a:lnTo>
                  <a:lnTo>
                    <a:pt x="130902" y="3624178"/>
                  </a:lnTo>
                  <a:lnTo>
                    <a:pt x="132278" y="3626553"/>
                  </a:lnTo>
                  <a:close/>
                </a:path>
                <a:path w="481330" h="4057015">
                  <a:moveTo>
                    <a:pt x="233647" y="4019753"/>
                  </a:moveTo>
                  <a:lnTo>
                    <a:pt x="233647" y="4023628"/>
                  </a:lnTo>
                  <a:lnTo>
                    <a:pt x="231269" y="4026378"/>
                  </a:lnTo>
                  <a:lnTo>
                    <a:pt x="228141" y="4026752"/>
                  </a:lnTo>
                  <a:lnTo>
                    <a:pt x="224762" y="4027127"/>
                  </a:lnTo>
                  <a:lnTo>
                    <a:pt x="221633" y="4024628"/>
                  </a:lnTo>
                  <a:lnTo>
                    <a:pt x="202611" y="3861398"/>
                  </a:lnTo>
                  <a:lnTo>
                    <a:pt x="130652" y="3850899"/>
                  </a:lnTo>
                  <a:lnTo>
                    <a:pt x="130652" y="3810979"/>
                  </a:lnTo>
                  <a:lnTo>
                    <a:pt x="132279" y="3807212"/>
                  </a:lnTo>
                  <a:lnTo>
                    <a:pt x="132279" y="3838776"/>
                  </a:lnTo>
                  <a:lnTo>
                    <a:pt x="204237" y="3849275"/>
                  </a:lnTo>
                  <a:lnTo>
                    <a:pt x="215501" y="3823204"/>
                  </a:lnTo>
                  <a:lnTo>
                    <a:pt x="215501" y="3863523"/>
                  </a:lnTo>
                  <a:lnTo>
                    <a:pt x="233647" y="4019753"/>
                  </a:lnTo>
                  <a:close/>
                </a:path>
                <a:path w="481330" h="4057015">
                  <a:moveTo>
                    <a:pt x="210370" y="3654299"/>
                  </a:moveTo>
                  <a:lnTo>
                    <a:pt x="210370" y="3657549"/>
                  </a:lnTo>
                  <a:lnTo>
                    <a:pt x="210244" y="3658423"/>
                  </a:lnTo>
                  <a:lnTo>
                    <a:pt x="209869" y="3659173"/>
                  </a:lnTo>
                  <a:lnTo>
                    <a:pt x="132279" y="3838776"/>
                  </a:lnTo>
                  <a:lnTo>
                    <a:pt x="132279" y="3807212"/>
                  </a:lnTo>
                  <a:lnTo>
                    <a:pt x="199732" y="3651049"/>
                  </a:lnTo>
                  <a:lnTo>
                    <a:pt x="203487" y="3649550"/>
                  </a:lnTo>
                  <a:lnTo>
                    <a:pt x="206615" y="3650924"/>
                  </a:lnTo>
                  <a:lnTo>
                    <a:pt x="208993" y="3651924"/>
                  </a:lnTo>
                  <a:lnTo>
                    <a:pt x="210370" y="3654299"/>
                  </a:lnTo>
                  <a:close/>
                </a:path>
                <a:path w="481330" h="4057015">
                  <a:moveTo>
                    <a:pt x="311863" y="3975884"/>
                  </a:moveTo>
                  <a:lnTo>
                    <a:pt x="311863" y="3979758"/>
                  </a:lnTo>
                  <a:lnTo>
                    <a:pt x="309485" y="3982508"/>
                  </a:lnTo>
                  <a:lnTo>
                    <a:pt x="306357" y="3982883"/>
                  </a:lnTo>
                  <a:lnTo>
                    <a:pt x="302978" y="3983258"/>
                  </a:lnTo>
                  <a:lnTo>
                    <a:pt x="299849" y="3980758"/>
                  </a:lnTo>
                  <a:lnTo>
                    <a:pt x="287460" y="3874021"/>
                  </a:lnTo>
                  <a:lnTo>
                    <a:pt x="215501" y="3863523"/>
                  </a:lnTo>
                  <a:lnTo>
                    <a:pt x="215501" y="3823204"/>
                  </a:lnTo>
                  <a:lnTo>
                    <a:pt x="217128" y="3819439"/>
                  </a:lnTo>
                  <a:lnTo>
                    <a:pt x="217128" y="3851150"/>
                  </a:lnTo>
                  <a:lnTo>
                    <a:pt x="289087" y="3861648"/>
                  </a:lnTo>
                  <a:lnTo>
                    <a:pt x="300225" y="3835895"/>
                  </a:lnTo>
                  <a:lnTo>
                    <a:pt x="300225" y="3875896"/>
                  </a:lnTo>
                  <a:lnTo>
                    <a:pt x="311863" y="3975884"/>
                  </a:lnTo>
                  <a:close/>
                </a:path>
                <a:path w="481330" h="4057015">
                  <a:moveTo>
                    <a:pt x="280076" y="3701668"/>
                  </a:moveTo>
                  <a:lnTo>
                    <a:pt x="280076" y="3704918"/>
                  </a:lnTo>
                  <a:lnTo>
                    <a:pt x="279951" y="3705793"/>
                  </a:lnTo>
                  <a:lnTo>
                    <a:pt x="279575" y="3706542"/>
                  </a:lnTo>
                  <a:lnTo>
                    <a:pt x="217128" y="3851150"/>
                  </a:lnTo>
                  <a:lnTo>
                    <a:pt x="217128" y="3819439"/>
                  </a:lnTo>
                  <a:lnTo>
                    <a:pt x="269439" y="3698418"/>
                  </a:lnTo>
                  <a:lnTo>
                    <a:pt x="273193" y="3696919"/>
                  </a:lnTo>
                  <a:lnTo>
                    <a:pt x="276322" y="3698293"/>
                  </a:lnTo>
                  <a:lnTo>
                    <a:pt x="278699" y="3699293"/>
                  </a:lnTo>
                  <a:lnTo>
                    <a:pt x="280076" y="3701668"/>
                  </a:lnTo>
                  <a:close/>
                </a:path>
                <a:path w="481330" h="4057015">
                  <a:moveTo>
                    <a:pt x="390205" y="3933139"/>
                  </a:moveTo>
                  <a:lnTo>
                    <a:pt x="390205" y="3937014"/>
                  </a:lnTo>
                  <a:lnTo>
                    <a:pt x="387827" y="3939763"/>
                  </a:lnTo>
                  <a:lnTo>
                    <a:pt x="384698" y="3940138"/>
                  </a:lnTo>
                  <a:lnTo>
                    <a:pt x="381319" y="3940513"/>
                  </a:lnTo>
                  <a:lnTo>
                    <a:pt x="378191" y="3938013"/>
                  </a:lnTo>
                  <a:lnTo>
                    <a:pt x="372184" y="3886395"/>
                  </a:lnTo>
                  <a:lnTo>
                    <a:pt x="300225" y="3875896"/>
                  </a:lnTo>
                  <a:lnTo>
                    <a:pt x="300225" y="3835895"/>
                  </a:lnTo>
                  <a:lnTo>
                    <a:pt x="301977" y="3831844"/>
                  </a:lnTo>
                  <a:lnTo>
                    <a:pt x="301977" y="3863523"/>
                  </a:lnTo>
                  <a:lnTo>
                    <a:pt x="373936" y="3874022"/>
                  </a:lnTo>
                  <a:lnTo>
                    <a:pt x="384949" y="3848596"/>
                  </a:lnTo>
                  <a:lnTo>
                    <a:pt x="384949" y="3888270"/>
                  </a:lnTo>
                  <a:lnTo>
                    <a:pt x="390205" y="3933139"/>
                  </a:lnTo>
                  <a:close/>
                </a:path>
                <a:path w="481330" h="4057015">
                  <a:moveTo>
                    <a:pt x="342399" y="3766285"/>
                  </a:moveTo>
                  <a:lnTo>
                    <a:pt x="342399" y="3769535"/>
                  </a:lnTo>
                  <a:lnTo>
                    <a:pt x="342274" y="3770409"/>
                  </a:lnTo>
                  <a:lnTo>
                    <a:pt x="341898" y="3771159"/>
                  </a:lnTo>
                  <a:lnTo>
                    <a:pt x="301977" y="3863523"/>
                  </a:lnTo>
                  <a:lnTo>
                    <a:pt x="301977" y="3831844"/>
                  </a:lnTo>
                  <a:lnTo>
                    <a:pt x="331761" y="3763035"/>
                  </a:lnTo>
                  <a:lnTo>
                    <a:pt x="335516" y="3761536"/>
                  </a:lnTo>
                  <a:lnTo>
                    <a:pt x="338644" y="3762910"/>
                  </a:lnTo>
                  <a:lnTo>
                    <a:pt x="341022" y="3763910"/>
                  </a:lnTo>
                  <a:lnTo>
                    <a:pt x="342399" y="3766285"/>
                  </a:lnTo>
                  <a:close/>
                </a:path>
                <a:path w="481330" h="4057015">
                  <a:moveTo>
                    <a:pt x="480560" y="3892144"/>
                  </a:moveTo>
                  <a:lnTo>
                    <a:pt x="480560" y="3896019"/>
                  </a:lnTo>
                  <a:lnTo>
                    <a:pt x="480060" y="3899393"/>
                  </a:lnTo>
                  <a:lnTo>
                    <a:pt x="476806" y="3901768"/>
                  </a:lnTo>
                  <a:lnTo>
                    <a:pt x="384949" y="3888270"/>
                  </a:lnTo>
                  <a:lnTo>
                    <a:pt x="384949" y="3848596"/>
                  </a:lnTo>
                  <a:lnTo>
                    <a:pt x="386826" y="3844262"/>
                  </a:lnTo>
                  <a:lnTo>
                    <a:pt x="386826" y="3876021"/>
                  </a:lnTo>
                  <a:lnTo>
                    <a:pt x="475179" y="3889020"/>
                  </a:lnTo>
                  <a:lnTo>
                    <a:pt x="478307" y="3889395"/>
                  </a:lnTo>
                  <a:lnTo>
                    <a:pt x="480560" y="3892144"/>
                  </a:lnTo>
                  <a:close/>
                </a:path>
                <a:path w="481330" h="4057015">
                  <a:moveTo>
                    <a:pt x="405222" y="3829652"/>
                  </a:moveTo>
                  <a:lnTo>
                    <a:pt x="405222" y="3832902"/>
                  </a:lnTo>
                  <a:lnTo>
                    <a:pt x="405097" y="3833777"/>
                  </a:lnTo>
                  <a:lnTo>
                    <a:pt x="404722" y="3834526"/>
                  </a:lnTo>
                  <a:lnTo>
                    <a:pt x="386826" y="3876021"/>
                  </a:lnTo>
                  <a:lnTo>
                    <a:pt x="386826" y="3844262"/>
                  </a:lnTo>
                  <a:lnTo>
                    <a:pt x="394585" y="3826402"/>
                  </a:lnTo>
                  <a:lnTo>
                    <a:pt x="398339" y="3824903"/>
                  </a:lnTo>
                  <a:lnTo>
                    <a:pt x="401468" y="3826277"/>
                  </a:lnTo>
                  <a:lnTo>
                    <a:pt x="403846" y="3827277"/>
                  </a:lnTo>
                  <a:lnTo>
                    <a:pt x="405222" y="3829652"/>
                  </a:lnTo>
                  <a:close/>
                </a:path>
                <a:path w="481330" h="4057015">
                  <a:moveTo>
                    <a:pt x="132654" y="426822"/>
                  </a:moveTo>
                  <a:lnTo>
                    <a:pt x="132654" y="430072"/>
                  </a:lnTo>
                  <a:lnTo>
                    <a:pt x="131278" y="432447"/>
                  </a:lnTo>
                  <a:lnTo>
                    <a:pt x="125646" y="434821"/>
                  </a:lnTo>
                  <a:lnTo>
                    <a:pt x="122017" y="433321"/>
                  </a:lnTo>
                  <a:lnTo>
                    <a:pt x="35166" y="232346"/>
                  </a:lnTo>
                  <a:lnTo>
                    <a:pt x="4255" y="236846"/>
                  </a:lnTo>
                  <a:lnTo>
                    <a:pt x="1126" y="234471"/>
                  </a:lnTo>
                  <a:lnTo>
                    <a:pt x="125" y="227722"/>
                  </a:lnTo>
                  <a:lnTo>
                    <a:pt x="2502" y="224472"/>
                  </a:lnTo>
                  <a:lnTo>
                    <a:pt x="33288" y="219972"/>
                  </a:lnTo>
                  <a:lnTo>
                    <a:pt x="46554" y="105929"/>
                  </a:lnTo>
                  <a:lnTo>
                    <a:pt x="46554" y="217723"/>
                  </a:lnTo>
                  <a:lnTo>
                    <a:pt x="47931" y="217522"/>
                  </a:lnTo>
                  <a:lnTo>
                    <a:pt x="47931" y="230346"/>
                  </a:lnTo>
                  <a:lnTo>
                    <a:pt x="132529" y="426072"/>
                  </a:lnTo>
                  <a:lnTo>
                    <a:pt x="132654" y="426822"/>
                  </a:lnTo>
                  <a:close/>
                </a:path>
                <a:path w="481330" h="4057015">
                  <a:moveTo>
                    <a:pt x="70582" y="3499"/>
                  </a:moveTo>
                  <a:lnTo>
                    <a:pt x="70582" y="7374"/>
                  </a:lnTo>
                  <a:lnTo>
                    <a:pt x="46554" y="217723"/>
                  </a:lnTo>
                  <a:lnTo>
                    <a:pt x="46554" y="105929"/>
                  </a:lnTo>
                  <a:lnTo>
                    <a:pt x="58568" y="2499"/>
                  </a:lnTo>
                  <a:lnTo>
                    <a:pt x="61696" y="0"/>
                  </a:lnTo>
                  <a:lnTo>
                    <a:pt x="65075" y="374"/>
                  </a:lnTo>
                  <a:lnTo>
                    <a:pt x="68204" y="749"/>
                  </a:lnTo>
                  <a:lnTo>
                    <a:pt x="70582" y="3499"/>
                  </a:lnTo>
                  <a:close/>
                </a:path>
                <a:path w="481330" h="4057015">
                  <a:moveTo>
                    <a:pt x="210746" y="399076"/>
                  </a:moveTo>
                  <a:lnTo>
                    <a:pt x="210746" y="402325"/>
                  </a:lnTo>
                  <a:lnTo>
                    <a:pt x="209369" y="404700"/>
                  </a:lnTo>
                  <a:lnTo>
                    <a:pt x="203737" y="407074"/>
                  </a:lnTo>
                  <a:lnTo>
                    <a:pt x="200108" y="405575"/>
                  </a:lnTo>
                  <a:lnTo>
                    <a:pt x="119889" y="219848"/>
                  </a:lnTo>
                  <a:lnTo>
                    <a:pt x="47931" y="230346"/>
                  </a:lnTo>
                  <a:lnTo>
                    <a:pt x="47931" y="217522"/>
                  </a:lnTo>
                  <a:lnTo>
                    <a:pt x="118513" y="207225"/>
                  </a:lnTo>
                  <a:lnTo>
                    <a:pt x="131278" y="97684"/>
                  </a:lnTo>
                  <a:lnTo>
                    <a:pt x="131278" y="205475"/>
                  </a:lnTo>
                  <a:lnTo>
                    <a:pt x="132654" y="205274"/>
                  </a:lnTo>
                  <a:lnTo>
                    <a:pt x="132654" y="217848"/>
                  </a:lnTo>
                  <a:lnTo>
                    <a:pt x="210620" y="398326"/>
                  </a:lnTo>
                  <a:lnTo>
                    <a:pt x="210746" y="399076"/>
                  </a:lnTo>
                  <a:close/>
                </a:path>
                <a:path w="481330" h="4057015">
                  <a:moveTo>
                    <a:pt x="153929" y="7249"/>
                  </a:moveTo>
                  <a:lnTo>
                    <a:pt x="153929" y="11124"/>
                  </a:lnTo>
                  <a:lnTo>
                    <a:pt x="131278" y="205475"/>
                  </a:lnTo>
                  <a:lnTo>
                    <a:pt x="131278" y="97684"/>
                  </a:lnTo>
                  <a:lnTo>
                    <a:pt x="141915" y="6250"/>
                  </a:lnTo>
                  <a:lnTo>
                    <a:pt x="145044" y="3750"/>
                  </a:lnTo>
                  <a:lnTo>
                    <a:pt x="148423" y="4125"/>
                  </a:lnTo>
                  <a:lnTo>
                    <a:pt x="151551" y="4500"/>
                  </a:lnTo>
                  <a:lnTo>
                    <a:pt x="153929" y="7249"/>
                  </a:lnTo>
                  <a:close/>
                </a:path>
                <a:path w="481330" h="4057015">
                  <a:moveTo>
                    <a:pt x="280452" y="351707"/>
                  </a:moveTo>
                  <a:lnTo>
                    <a:pt x="280452" y="354956"/>
                  </a:lnTo>
                  <a:lnTo>
                    <a:pt x="279075" y="357331"/>
                  </a:lnTo>
                  <a:lnTo>
                    <a:pt x="273444" y="359705"/>
                  </a:lnTo>
                  <a:lnTo>
                    <a:pt x="269814" y="358206"/>
                  </a:lnTo>
                  <a:lnTo>
                    <a:pt x="204613" y="207349"/>
                  </a:lnTo>
                  <a:lnTo>
                    <a:pt x="132654" y="217848"/>
                  </a:lnTo>
                  <a:lnTo>
                    <a:pt x="132654" y="205274"/>
                  </a:lnTo>
                  <a:lnTo>
                    <a:pt x="203237" y="194976"/>
                  </a:lnTo>
                  <a:lnTo>
                    <a:pt x="216002" y="84804"/>
                  </a:lnTo>
                  <a:lnTo>
                    <a:pt x="216002" y="193101"/>
                  </a:lnTo>
                  <a:lnTo>
                    <a:pt x="217504" y="192882"/>
                  </a:lnTo>
                  <a:lnTo>
                    <a:pt x="217504" y="205475"/>
                  </a:lnTo>
                  <a:lnTo>
                    <a:pt x="280327" y="350957"/>
                  </a:lnTo>
                  <a:lnTo>
                    <a:pt x="280452" y="351707"/>
                  </a:lnTo>
                  <a:close/>
                </a:path>
                <a:path w="481330" h="4057015">
                  <a:moveTo>
                    <a:pt x="234148" y="32746"/>
                  </a:moveTo>
                  <a:lnTo>
                    <a:pt x="234148" y="36620"/>
                  </a:lnTo>
                  <a:lnTo>
                    <a:pt x="216002" y="193101"/>
                  </a:lnTo>
                  <a:lnTo>
                    <a:pt x="216002" y="84804"/>
                  </a:lnTo>
                  <a:lnTo>
                    <a:pt x="222134" y="31746"/>
                  </a:lnTo>
                  <a:lnTo>
                    <a:pt x="225263" y="29246"/>
                  </a:lnTo>
                  <a:lnTo>
                    <a:pt x="228641" y="29621"/>
                  </a:lnTo>
                  <a:lnTo>
                    <a:pt x="231770" y="29996"/>
                  </a:lnTo>
                  <a:lnTo>
                    <a:pt x="234148" y="32746"/>
                  </a:lnTo>
                  <a:close/>
                </a:path>
                <a:path w="481330" h="4057015">
                  <a:moveTo>
                    <a:pt x="342775" y="287090"/>
                  </a:moveTo>
                  <a:lnTo>
                    <a:pt x="342775" y="290340"/>
                  </a:lnTo>
                  <a:lnTo>
                    <a:pt x="341398" y="292714"/>
                  </a:lnTo>
                  <a:lnTo>
                    <a:pt x="335767" y="295089"/>
                  </a:lnTo>
                  <a:lnTo>
                    <a:pt x="332137" y="293589"/>
                  </a:lnTo>
                  <a:lnTo>
                    <a:pt x="289462" y="194976"/>
                  </a:lnTo>
                  <a:lnTo>
                    <a:pt x="217504" y="205475"/>
                  </a:lnTo>
                  <a:lnTo>
                    <a:pt x="217504" y="192882"/>
                  </a:lnTo>
                  <a:lnTo>
                    <a:pt x="287961" y="182602"/>
                  </a:lnTo>
                  <a:lnTo>
                    <a:pt x="300350" y="75866"/>
                  </a:lnTo>
                  <a:lnTo>
                    <a:pt x="300726" y="75566"/>
                  </a:lnTo>
                  <a:lnTo>
                    <a:pt x="300726" y="180728"/>
                  </a:lnTo>
                  <a:lnTo>
                    <a:pt x="302353" y="180490"/>
                  </a:lnTo>
                  <a:lnTo>
                    <a:pt x="302353" y="193101"/>
                  </a:lnTo>
                  <a:lnTo>
                    <a:pt x="342650" y="286340"/>
                  </a:lnTo>
                  <a:lnTo>
                    <a:pt x="342775" y="287090"/>
                  </a:lnTo>
                  <a:close/>
                </a:path>
                <a:path w="481330" h="4057015">
                  <a:moveTo>
                    <a:pt x="312364" y="76865"/>
                  </a:moveTo>
                  <a:lnTo>
                    <a:pt x="312364" y="80740"/>
                  </a:lnTo>
                  <a:lnTo>
                    <a:pt x="300726" y="180728"/>
                  </a:lnTo>
                  <a:lnTo>
                    <a:pt x="300726" y="75566"/>
                  </a:lnTo>
                  <a:lnTo>
                    <a:pt x="303479" y="73366"/>
                  </a:lnTo>
                  <a:lnTo>
                    <a:pt x="306858" y="73741"/>
                  </a:lnTo>
                  <a:lnTo>
                    <a:pt x="309986" y="74116"/>
                  </a:lnTo>
                  <a:lnTo>
                    <a:pt x="312364" y="76865"/>
                  </a:lnTo>
                  <a:close/>
                </a:path>
                <a:path w="481330" h="4057015">
                  <a:moveTo>
                    <a:pt x="405598" y="223723"/>
                  </a:moveTo>
                  <a:lnTo>
                    <a:pt x="405598" y="226972"/>
                  </a:lnTo>
                  <a:lnTo>
                    <a:pt x="404221" y="229347"/>
                  </a:lnTo>
                  <a:lnTo>
                    <a:pt x="398590" y="231721"/>
                  </a:lnTo>
                  <a:lnTo>
                    <a:pt x="394961" y="230222"/>
                  </a:lnTo>
                  <a:lnTo>
                    <a:pt x="374311" y="182603"/>
                  </a:lnTo>
                  <a:lnTo>
                    <a:pt x="302353" y="193101"/>
                  </a:lnTo>
                  <a:lnTo>
                    <a:pt x="302353" y="180490"/>
                  </a:lnTo>
                  <a:lnTo>
                    <a:pt x="372685" y="170229"/>
                  </a:lnTo>
                  <a:lnTo>
                    <a:pt x="378692" y="118611"/>
                  </a:lnTo>
                  <a:lnTo>
                    <a:pt x="381820" y="116111"/>
                  </a:lnTo>
                  <a:lnTo>
                    <a:pt x="385450" y="116516"/>
                  </a:lnTo>
                  <a:lnTo>
                    <a:pt x="385450" y="168354"/>
                  </a:lnTo>
                  <a:lnTo>
                    <a:pt x="387202" y="168097"/>
                  </a:lnTo>
                  <a:lnTo>
                    <a:pt x="387202" y="180603"/>
                  </a:lnTo>
                  <a:lnTo>
                    <a:pt x="405473" y="222973"/>
                  </a:lnTo>
                  <a:lnTo>
                    <a:pt x="405598" y="223723"/>
                  </a:lnTo>
                  <a:close/>
                </a:path>
                <a:path w="481330" h="4057015">
                  <a:moveTo>
                    <a:pt x="390706" y="119610"/>
                  </a:moveTo>
                  <a:lnTo>
                    <a:pt x="390706" y="123485"/>
                  </a:lnTo>
                  <a:lnTo>
                    <a:pt x="385450" y="168354"/>
                  </a:lnTo>
                  <a:lnTo>
                    <a:pt x="385450" y="116516"/>
                  </a:lnTo>
                  <a:lnTo>
                    <a:pt x="388328" y="116861"/>
                  </a:lnTo>
                  <a:lnTo>
                    <a:pt x="390706" y="119610"/>
                  </a:lnTo>
                  <a:close/>
                </a:path>
                <a:path w="481330" h="4057015">
                  <a:moveTo>
                    <a:pt x="481061" y="160605"/>
                  </a:moveTo>
                  <a:lnTo>
                    <a:pt x="481061" y="164480"/>
                  </a:lnTo>
                  <a:lnTo>
                    <a:pt x="478808" y="167104"/>
                  </a:lnTo>
                  <a:lnTo>
                    <a:pt x="475680" y="167604"/>
                  </a:lnTo>
                  <a:lnTo>
                    <a:pt x="387202" y="180603"/>
                  </a:lnTo>
                  <a:lnTo>
                    <a:pt x="387202" y="168097"/>
                  </a:lnTo>
                  <a:lnTo>
                    <a:pt x="473928" y="155356"/>
                  </a:lnTo>
                  <a:lnTo>
                    <a:pt x="477432" y="154856"/>
                  </a:lnTo>
                  <a:lnTo>
                    <a:pt x="480560" y="157231"/>
                  </a:lnTo>
                  <a:lnTo>
                    <a:pt x="481061" y="160605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4918898"/>
              <a:ext cx="372110" cy="5287645"/>
            </a:xfrm>
            <a:custGeom>
              <a:avLst/>
              <a:gdLst/>
              <a:ahLst/>
              <a:cxnLst/>
              <a:rect l="l" t="t" r="r" b="b"/>
              <a:pathLst>
                <a:path w="372110" h="5287645">
                  <a:moveTo>
                    <a:pt x="363731" y="4049250"/>
                  </a:moveTo>
                  <a:lnTo>
                    <a:pt x="307603" y="4048125"/>
                  </a:lnTo>
                  <a:lnTo>
                    <a:pt x="253728" y="4036126"/>
                  </a:lnTo>
                  <a:lnTo>
                    <a:pt x="205186" y="4017712"/>
                  </a:lnTo>
                  <a:lnTo>
                    <a:pt x="160489" y="3993346"/>
                  </a:lnTo>
                  <a:lnTo>
                    <a:pt x="119877" y="3963226"/>
                  </a:lnTo>
                  <a:lnTo>
                    <a:pt x="83590" y="3927552"/>
                  </a:lnTo>
                  <a:lnTo>
                    <a:pt x="51868" y="3886520"/>
                  </a:lnTo>
                  <a:lnTo>
                    <a:pt x="24727" y="3838463"/>
                  </a:lnTo>
                  <a:lnTo>
                    <a:pt x="7441" y="3785157"/>
                  </a:lnTo>
                  <a:lnTo>
                    <a:pt x="10444" y="3784782"/>
                  </a:lnTo>
                  <a:lnTo>
                    <a:pt x="16326" y="3784532"/>
                  </a:lnTo>
                  <a:lnTo>
                    <a:pt x="16326" y="3754338"/>
                  </a:lnTo>
                  <a:lnTo>
                    <a:pt x="26447" y="3730773"/>
                  </a:lnTo>
                  <a:lnTo>
                    <a:pt x="39946" y="3706357"/>
                  </a:lnTo>
                  <a:lnTo>
                    <a:pt x="52619" y="3687307"/>
                  </a:lnTo>
                  <a:lnTo>
                    <a:pt x="52619" y="3785157"/>
                  </a:lnTo>
                  <a:lnTo>
                    <a:pt x="69282" y="3787230"/>
                  </a:lnTo>
                  <a:lnTo>
                    <a:pt x="117444" y="3798281"/>
                  </a:lnTo>
                  <a:lnTo>
                    <a:pt x="165986" y="3816696"/>
                  </a:lnTo>
                  <a:lnTo>
                    <a:pt x="210683" y="3841062"/>
                  </a:lnTo>
                  <a:lnTo>
                    <a:pt x="251295" y="3871181"/>
                  </a:lnTo>
                  <a:lnTo>
                    <a:pt x="287583" y="3906855"/>
                  </a:lnTo>
                  <a:lnTo>
                    <a:pt x="319305" y="3947887"/>
                  </a:lnTo>
                  <a:lnTo>
                    <a:pt x="346446" y="3995944"/>
                  </a:lnTo>
                  <a:lnTo>
                    <a:pt x="356702" y="4022093"/>
                  </a:lnTo>
                  <a:lnTo>
                    <a:pt x="363731" y="4049250"/>
                  </a:lnTo>
                  <a:close/>
                </a:path>
                <a:path w="372110" h="5287645">
                  <a:moveTo>
                    <a:pt x="16326" y="3754338"/>
                  </a:moveTo>
                  <a:lnTo>
                    <a:pt x="16326" y="3784532"/>
                  </a:lnTo>
                  <a:lnTo>
                    <a:pt x="10444" y="3784032"/>
                  </a:lnTo>
                  <a:lnTo>
                    <a:pt x="7441" y="3783533"/>
                  </a:lnTo>
                  <a:lnTo>
                    <a:pt x="15366" y="3756573"/>
                  </a:lnTo>
                  <a:lnTo>
                    <a:pt x="16326" y="3754338"/>
                  </a:lnTo>
                  <a:close/>
                </a:path>
                <a:path w="372110" h="5287645">
                  <a:moveTo>
                    <a:pt x="371991" y="3530939"/>
                  </a:moveTo>
                  <a:lnTo>
                    <a:pt x="352984" y="3583698"/>
                  </a:lnTo>
                  <a:lnTo>
                    <a:pt x="324310" y="3630926"/>
                  </a:lnTo>
                  <a:lnTo>
                    <a:pt x="291314" y="3670959"/>
                  </a:lnTo>
                  <a:lnTo>
                    <a:pt x="253914" y="3705453"/>
                  </a:lnTo>
                  <a:lnTo>
                    <a:pt x="212364" y="3734243"/>
                  </a:lnTo>
                  <a:lnTo>
                    <a:pt x="166915" y="3757159"/>
                  </a:lnTo>
                  <a:lnTo>
                    <a:pt x="117820" y="3774034"/>
                  </a:lnTo>
                  <a:lnTo>
                    <a:pt x="69259" y="3783632"/>
                  </a:lnTo>
                  <a:lnTo>
                    <a:pt x="52619" y="3785157"/>
                  </a:lnTo>
                  <a:lnTo>
                    <a:pt x="52619" y="3687307"/>
                  </a:lnTo>
                  <a:lnTo>
                    <a:pt x="88118" y="3643574"/>
                  </a:lnTo>
                  <a:lnTo>
                    <a:pt x="125518" y="3609116"/>
                  </a:lnTo>
                  <a:lnTo>
                    <a:pt x="167068" y="3580346"/>
                  </a:lnTo>
                  <a:lnTo>
                    <a:pt x="212517" y="3557437"/>
                  </a:lnTo>
                  <a:lnTo>
                    <a:pt x="261612" y="3540563"/>
                  </a:lnTo>
                  <a:lnTo>
                    <a:pt x="315863" y="3530267"/>
                  </a:lnTo>
                  <a:lnTo>
                    <a:pt x="343939" y="3528910"/>
                  </a:lnTo>
                  <a:lnTo>
                    <a:pt x="371991" y="3530939"/>
                  </a:lnTo>
                  <a:close/>
                </a:path>
                <a:path w="372110" h="5287645">
                  <a:moveTo>
                    <a:pt x="160148" y="5259081"/>
                  </a:moveTo>
                  <a:lnTo>
                    <a:pt x="158117" y="5287097"/>
                  </a:lnTo>
                  <a:lnTo>
                    <a:pt x="131105" y="5279165"/>
                  </a:lnTo>
                  <a:lnTo>
                    <a:pt x="105242" y="5268068"/>
                  </a:lnTo>
                  <a:lnTo>
                    <a:pt x="80788" y="5254582"/>
                  </a:lnTo>
                  <a:lnTo>
                    <a:pt x="58000" y="5239478"/>
                  </a:lnTo>
                  <a:lnTo>
                    <a:pt x="17904" y="5206524"/>
                  </a:lnTo>
                  <a:lnTo>
                    <a:pt x="0" y="5187175"/>
                  </a:lnTo>
                  <a:lnTo>
                    <a:pt x="0" y="4967197"/>
                  </a:lnTo>
                  <a:lnTo>
                    <a:pt x="45284" y="5003590"/>
                  </a:lnTo>
                  <a:lnTo>
                    <a:pt x="79847" y="5040942"/>
                  </a:lnTo>
                  <a:lnTo>
                    <a:pt x="108692" y="5082438"/>
                  </a:lnTo>
                  <a:lnTo>
                    <a:pt x="131632" y="5127829"/>
                  </a:lnTo>
                  <a:lnTo>
                    <a:pt x="148480" y="5176861"/>
                  </a:lnTo>
                  <a:lnTo>
                    <a:pt x="158789" y="5231042"/>
                  </a:lnTo>
                  <a:lnTo>
                    <a:pt x="160148" y="5259081"/>
                  </a:lnTo>
                  <a:close/>
                </a:path>
                <a:path w="372110" h="5287645">
                  <a:moveTo>
                    <a:pt x="371991" y="1756282"/>
                  </a:moveTo>
                  <a:lnTo>
                    <a:pt x="343939" y="1758311"/>
                  </a:lnTo>
                  <a:lnTo>
                    <a:pt x="315863" y="1756954"/>
                  </a:lnTo>
                  <a:lnTo>
                    <a:pt x="288257" y="1752855"/>
                  </a:lnTo>
                  <a:lnTo>
                    <a:pt x="212517" y="1729784"/>
                  </a:lnTo>
                  <a:lnTo>
                    <a:pt x="167068" y="1706867"/>
                  </a:lnTo>
                  <a:lnTo>
                    <a:pt x="125518" y="1678078"/>
                  </a:lnTo>
                  <a:lnTo>
                    <a:pt x="88118" y="1643583"/>
                  </a:lnTo>
                  <a:lnTo>
                    <a:pt x="55121" y="1603551"/>
                  </a:lnTo>
                  <a:lnTo>
                    <a:pt x="26447" y="1556323"/>
                  </a:lnTo>
                  <a:lnTo>
                    <a:pt x="7441" y="1503563"/>
                  </a:lnTo>
                  <a:lnTo>
                    <a:pt x="10444" y="1503064"/>
                  </a:lnTo>
                  <a:lnTo>
                    <a:pt x="16326" y="1502564"/>
                  </a:lnTo>
                  <a:lnTo>
                    <a:pt x="16326" y="1470051"/>
                  </a:lnTo>
                  <a:lnTo>
                    <a:pt x="24727" y="1448633"/>
                  </a:lnTo>
                  <a:lnTo>
                    <a:pt x="37446" y="1423797"/>
                  </a:lnTo>
                  <a:lnTo>
                    <a:pt x="51868" y="1400577"/>
                  </a:lnTo>
                  <a:lnTo>
                    <a:pt x="52619" y="1399603"/>
                  </a:lnTo>
                  <a:lnTo>
                    <a:pt x="52619" y="1502063"/>
                  </a:lnTo>
                  <a:lnTo>
                    <a:pt x="69282" y="1503591"/>
                  </a:lnTo>
                  <a:lnTo>
                    <a:pt x="117820" y="1513187"/>
                  </a:lnTo>
                  <a:lnTo>
                    <a:pt x="166915" y="1530062"/>
                  </a:lnTo>
                  <a:lnTo>
                    <a:pt x="212364" y="1552978"/>
                  </a:lnTo>
                  <a:lnTo>
                    <a:pt x="253914" y="1581768"/>
                  </a:lnTo>
                  <a:lnTo>
                    <a:pt x="291314" y="1616263"/>
                  </a:lnTo>
                  <a:lnTo>
                    <a:pt x="324310" y="1656295"/>
                  </a:lnTo>
                  <a:lnTo>
                    <a:pt x="352984" y="1703523"/>
                  </a:lnTo>
                  <a:lnTo>
                    <a:pt x="364066" y="1729323"/>
                  </a:lnTo>
                  <a:lnTo>
                    <a:pt x="371991" y="1756282"/>
                  </a:lnTo>
                  <a:close/>
                </a:path>
                <a:path w="372110" h="5287645">
                  <a:moveTo>
                    <a:pt x="16326" y="1470051"/>
                  </a:moveTo>
                  <a:lnTo>
                    <a:pt x="16326" y="1502564"/>
                  </a:lnTo>
                  <a:lnTo>
                    <a:pt x="10444" y="1502314"/>
                  </a:lnTo>
                  <a:lnTo>
                    <a:pt x="7441" y="1501939"/>
                  </a:lnTo>
                  <a:lnTo>
                    <a:pt x="14470" y="1474782"/>
                  </a:lnTo>
                  <a:lnTo>
                    <a:pt x="16326" y="1470051"/>
                  </a:lnTo>
                  <a:close/>
                </a:path>
                <a:path w="372110" h="5287645">
                  <a:moveTo>
                    <a:pt x="363731" y="1237971"/>
                  </a:moveTo>
                  <a:lnTo>
                    <a:pt x="346446" y="1291277"/>
                  </a:lnTo>
                  <a:lnTo>
                    <a:pt x="319305" y="1339334"/>
                  </a:lnTo>
                  <a:lnTo>
                    <a:pt x="287583" y="1380366"/>
                  </a:lnTo>
                  <a:lnTo>
                    <a:pt x="251295" y="1416040"/>
                  </a:lnTo>
                  <a:lnTo>
                    <a:pt x="210683" y="1446159"/>
                  </a:lnTo>
                  <a:lnTo>
                    <a:pt x="165986" y="1470525"/>
                  </a:lnTo>
                  <a:lnTo>
                    <a:pt x="117444" y="1488940"/>
                  </a:lnTo>
                  <a:lnTo>
                    <a:pt x="69259" y="1499995"/>
                  </a:lnTo>
                  <a:lnTo>
                    <a:pt x="52619" y="1502063"/>
                  </a:lnTo>
                  <a:lnTo>
                    <a:pt x="52619" y="1399603"/>
                  </a:lnTo>
                  <a:lnTo>
                    <a:pt x="83542" y="1359498"/>
                  </a:lnTo>
                  <a:lnTo>
                    <a:pt x="119823" y="1323824"/>
                  </a:lnTo>
                  <a:lnTo>
                    <a:pt x="160453" y="1293742"/>
                  </a:lnTo>
                  <a:lnTo>
                    <a:pt x="205174" y="1269437"/>
                  </a:lnTo>
                  <a:lnTo>
                    <a:pt x="253728" y="1251095"/>
                  </a:lnTo>
                  <a:lnTo>
                    <a:pt x="307603" y="1239096"/>
                  </a:lnTo>
                  <a:lnTo>
                    <a:pt x="335632" y="1236858"/>
                  </a:lnTo>
                  <a:lnTo>
                    <a:pt x="363731" y="1237971"/>
                  </a:lnTo>
                  <a:close/>
                </a:path>
                <a:path w="372110" h="5287645">
                  <a:moveTo>
                    <a:pt x="160273" y="28016"/>
                  </a:moveTo>
                  <a:lnTo>
                    <a:pt x="154810" y="83626"/>
                  </a:lnTo>
                  <a:lnTo>
                    <a:pt x="131709" y="159268"/>
                  </a:lnTo>
                  <a:lnTo>
                    <a:pt x="108763" y="204658"/>
                  </a:lnTo>
                  <a:lnTo>
                    <a:pt x="79936" y="246155"/>
                  </a:lnTo>
                  <a:lnTo>
                    <a:pt x="45397" y="283507"/>
                  </a:lnTo>
                  <a:lnTo>
                    <a:pt x="5313" y="316461"/>
                  </a:lnTo>
                  <a:lnTo>
                    <a:pt x="0" y="319987"/>
                  </a:lnTo>
                  <a:lnTo>
                    <a:pt x="0" y="99948"/>
                  </a:lnTo>
                  <a:lnTo>
                    <a:pt x="58000" y="47619"/>
                  </a:lnTo>
                  <a:lnTo>
                    <a:pt x="105305" y="19028"/>
                  </a:lnTo>
                  <a:lnTo>
                    <a:pt x="158242" y="0"/>
                  </a:lnTo>
                  <a:lnTo>
                    <a:pt x="160273" y="2801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5184741"/>
              <a:ext cx="177800" cy="4755515"/>
            </a:xfrm>
            <a:custGeom>
              <a:avLst/>
              <a:gdLst/>
              <a:ahLst/>
              <a:cxnLst/>
              <a:rect l="l" t="t" r="r" b="b"/>
              <a:pathLst>
                <a:path w="177800" h="4755515">
                  <a:moveTo>
                    <a:pt x="177514" y="3520564"/>
                  </a:moveTo>
                  <a:lnTo>
                    <a:pt x="168852" y="3560167"/>
                  </a:lnTo>
                  <a:lnTo>
                    <a:pt x="146415" y="3592259"/>
                  </a:lnTo>
                  <a:lnTo>
                    <a:pt x="113561" y="3613594"/>
                  </a:lnTo>
                  <a:lnTo>
                    <a:pt x="73643" y="3620927"/>
                  </a:lnTo>
                  <a:lnTo>
                    <a:pt x="77022" y="3416827"/>
                  </a:lnTo>
                  <a:lnTo>
                    <a:pt x="116676" y="3425478"/>
                  </a:lnTo>
                  <a:lnTo>
                    <a:pt x="148809" y="3447886"/>
                  </a:lnTo>
                  <a:lnTo>
                    <a:pt x="170172" y="3480698"/>
                  </a:lnTo>
                  <a:lnTo>
                    <a:pt x="177514" y="3520564"/>
                  </a:lnTo>
                  <a:close/>
                </a:path>
                <a:path w="177800" h="4755515">
                  <a:moveTo>
                    <a:pt x="6314" y="4726665"/>
                  </a:moveTo>
                  <a:lnTo>
                    <a:pt x="0" y="4755361"/>
                  </a:lnTo>
                  <a:lnTo>
                    <a:pt x="0" y="4726561"/>
                  </a:lnTo>
                  <a:lnTo>
                    <a:pt x="6314" y="4726665"/>
                  </a:lnTo>
                  <a:close/>
                </a:path>
                <a:path w="177800" h="4755515">
                  <a:moveTo>
                    <a:pt x="177514" y="1234846"/>
                  </a:moveTo>
                  <a:lnTo>
                    <a:pt x="170172" y="1274712"/>
                  </a:lnTo>
                  <a:lnTo>
                    <a:pt x="148809" y="1307525"/>
                  </a:lnTo>
                  <a:lnTo>
                    <a:pt x="116676" y="1329932"/>
                  </a:lnTo>
                  <a:lnTo>
                    <a:pt x="77022" y="1338584"/>
                  </a:lnTo>
                  <a:lnTo>
                    <a:pt x="73643" y="1134484"/>
                  </a:lnTo>
                  <a:lnTo>
                    <a:pt x="113561" y="1141817"/>
                  </a:lnTo>
                  <a:lnTo>
                    <a:pt x="146415" y="1163152"/>
                  </a:lnTo>
                  <a:lnTo>
                    <a:pt x="168852" y="1195244"/>
                  </a:lnTo>
                  <a:lnTo>
                    <a:pt x="177514" y="1234846"/>
                  </a:lnTo>
                  <a:close/>
                </a:path>
                <a:path w="177800" h="4755515">
                  <a:moveTo>
                    <a:pt x="6314" y="28870"/>
                  </a:moveTo>
                  <a:lnTo>
                    <a:pt x="0" y="28974"/>
                  </a:lnTo>
                  <a:lnTo>
                    <a:pt x="0" y="0"/>
                  </a:lnTo>
                  <a:lnTo>
                    <a:pt x="6314" y="28870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5090517"/>
              <a:ext cx="451083" cy="4943983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0" y="0"/>
            <a:ext cx="600710" cy="4801870"/>
            <a:chOff x="0" y="0"/>
            <a:chExt cx="600710" cy="4801870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600508" cy="44618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8148" y="129596"/>
              <a:ext cx="481330" cy="4057015"/>
            </a:xfrm>
            <a:custGeom>
              <a:avLst/>
              <a:gdLst/>
              <a:ahLst/>
              <a:cxnLst/>
              <a:rect l="l" t="t" r="r" b="b"/>
              <a:pathLst>
                <a:path w="481330" h="4057015">
                  <a:moveTo>
                    <a:pt x="70457" y="4049375"/>
                  </a:moveTo>
                  <a:lnTo>
                    <a:pt x="70457" y="4053249"/>
                  </a:lnTo>
                  <a:lnTo>
                    <a:pt x="68079" y="4055999"/>
                  </a:lnTo>
                  <a:lnTo>
                    <a:pt x="64950" y="4056374"/>
                  </a:lnTo>
                  <a:lnTo>
                    <a:pt x="61571" y="4056749"/>
                  </a:lnTo>
                  <a:lnTo>
                    <a:pt x="58443" y="4054249"/>
                  </a:lnTo>
                  <a:lnTo>
                    <a:pt x="33163" y="3836776"/>
                  </a:lnTo>
                  <a:lnTo>
                    <a:pt x="2377" y="3832277"/>
                  </a:lnTo>
                  <a:lnTo>
                    <a:pt x="0" y="3829152"/>
                  </a:lnTo>
                  <a:lnTo>
                    <a:pt x="1001" y="3822278"/>
                  </a:lnTo>
                  <a:lnTo>
                    <a:pt x="4254" y="3819903"/>
                  </a:lnTo>
                  <a:lnTo>
                    <a:pt x="35040" y="3824403"/>
                  </a:lnTo>
                  <a:lnTo>
                    <a:pt x="45928" y="3799201"/>
                  </a:lnTo>
                  <a:lnTo>
                    <a:pt x="45928" y="3838651"/>
                  </a:lnTo>
                  <a:lnTo>
                    <a:pt x="70457" y="4049375"/>
                  </a:lnTo>
                  <a:close/>
                </a:path>
                <a:path w="481330" h="4057015">
                  <a:moveTo>
                    <a:pt x="153303" y="4045250"/>
                  </a:moveTo>
                  <a:lnTo>
                    <a:pt x="153303" y="4049125"/>
                  </a:lnTo>
                  <a:lnTo>
                    <a:pt x="150926" y="4051874"/>
                  </a:lnTo>
                  <a:lnTo>
                    <a:pt x="147797" y="4052249"/>
                  </a:lnTo>
                  <a:lnTo>
                    <a:pt x="144418" y="4052624"/>
                  </a:lnTo>
                  <a:lnTo>
                    <a:pt x="141289" y="4050125"/>
                  </a:lnTo>
                  <a:lnTo>
                    <a:pt x="117887" y="3849149"/>
                  </a:lnTo>
                  <a:lnTo>
                    <a:pt x="45928" y="3838651"/>
                  </a:lnTo>
                  <a:lnTo>
                    <a:pt x="45928" y="3799201"/>
                  </a:lnTo>
                  <a:lnTo>
                    <a:pt x="47555" y="3795436"/>
                  </a:lnTo>
                  <a:lnTo>
                    <a:pt x="47555" y="3826278"/>
                  </a:lnTo>
                  <a:lnTo>
                    <a:pt x="119514" y="3836776"/>
                  </a:lnTo>
                  <a:lnTo>
                    <a:pt x="130652" y="3810979"/>
                  </a:lnTo>
                  <a:lnTo>
                    <a:pt x="130652" y="3850899"/>
                  </a:lnTo>
                  <a:lnTo>
                    <a:pt x="153303" y="4045250"/>
                  </a:lnTo>
                  <a:close/>
                </a:path>
                <a:path w="481330" h="4057015">
                  <a:moveTo>
                    <a:pt x="132278" y="3626553"/>
                  </a:moveTo>
                  <a:lnTo>
                    <a:pt x="132278" y="3629802"/>
                  </a:lnTo>
                  <a:lnTo>
                    <a:pt x="132153" y="3630677"/>
                  </a:lnTo>
                  <a:lnTo>
                    <a:pt x="131778" y="3631427"/>
                  </a:lnTo>
                  <a:lnTo>
                    <a:pt x="47555" y="3826278"/>
                  </a:lnTo>
                  <a:lnTo>
                    <a:pt x="47555" y="3795436"/>
                  </a:lnTo>
                  <a:lnTo>
                    <a:pt x="121892" y="3623427"/>
                  </a:lnTo>
                  <a:lnTo>
                    <a:pt x="125521" y="3621928"/>
                  </a:lnTo>
                  <a:lnTo>
                    <a:pt x="130902" y="3624178"/>
                  </a:lnTo>
                  <a:lnTo>
                    <a:pt x="132278" y="3626553"/>
                  </a:lnTo>
                  <a:close/>
                </a:path>
                <a:path w="481330" h="4057015">
                  <a:moveTo>
                    <a:pt x="233647" y="4019753"/>
                  </a:moveTo>
                  <a:lnTo>
                    <a:pt x="233647" y="4023628"/>
                  </a:lnTo>
                  <a:lnTo>
                    <a:pt x="231269" y="4026378"/>
                  </a:lnTo>
                  <a:lnTo>
                    <a:pt x="228141" y="4026752"/>
                  </a:lnTo>
                  <a:lnTo>
                    <a:pt x="224762" y="4027127"/>
                  </a:lnTo>
                  <a:lnTo>
                    <a:pt x="221633" y="4024628"/>
                  </a:lnTo>
                  <a:lnTo>
                    <a:pt x="202611" y="3861398"/>
                  </a:lnTo>
                  <a:lnTo>
                    <a:pt x="130652" y="3850899"/>
                  </a:lnTo>
                  <a:lnTo>
                    <a:pt x="130652" y="3810979"/>
                  </a:lnTo>
                  <a:lnTo>
                    <a:pt x="132279" y="3807212"/>
                  </a:lnTo>
                  <a:lnTo>
                    <a:pt x="132279" y="3838776"/>
                  </a:lnTo>
                  <a:lnTo>
                    <a:pt x="204237" y="3849275"/>
                  </a:lnTo>
                  <a:lnTo>
                    <a:pt x="215501" y="3823204"/>
                  </a:lnTo>
                  <a:lnTo>
                    <a:pt x="215501" y="3863523"/>
                  </a:lnTo>
                  <a:lnTo>
                    <a:pt x="233647" y="4019753"/>
                  </a:lnTo>
                  <a:close/>
                </a:path>
                <a:path w="481330" h="4057015">
                  <a:moveTo>
                    <a:pt x="210370" y="3654299"/>
                  </a:moveTo>
                  <a:lnTo>
                    <a:pt x="210370" y="3657549"/>
                  </a:lnTo>
                  <a:lnTo>
                    <a:pt x="210244" y="3658423"/>
                  </a:lnTo>
                  <a:lnTo>
                    <a:pt x="209869" y="3659173"/>
                  </a:lnTo>
                  <a:lnTo>
                    <a:pt x="132279" y="3838776"/>
                  </a:lnTo>
                  <a:lnTo>
                    <a:pt x="132279" y="3807212"/>
                  </a:lnTo>
                  <a:lnTo>
                    <a:pt x="199732" y="3651049"/>
                  </a:lnTo>
                  <a:lnTo>
                    <a:pt x="203487" y="3649550"/>
                  </a:lnTo>
                  <a:lnTo>
                    <a:pt x="206615" y="3650924"/>
                  </a:lnTo>
                  <a:lnTo>
                    <a:pt x="208993" y="3651924"/>
                  </a:lnTo>
                  <a:lnTo>
                    <a:pt x="210370" y="3654299"/>
                  </a:lnTo>
                  <a:close/>
                </a:path>
                <a:path w="481330" h="4057015">
                  <a:moveTo>
                    <a:pt x="311863" y="3975884"/>
                  </a:moveTo>
                  <a:lnTo>
                    <a:pt x="311863" y="3979758"/>
                  </a:lnTo>
                  <a:lnTo>
                    <a:pt x="309485" y="3982508"/>
                  </a:lnTo>
                  <a:lnTo>
                    <a:pt x="306357" y="3982883"/>
                  </a:lnTo>
                  <a:lnTo>
                    <a:pt x="302978" y="3983258"/>
                  </a:lnTo>
                  <a:lnTo>
                    <a:pt x="299849" y="3980758"/>
                  </a:lnTo>
                  <a:lnTo>
                    <a:pt x="287460" y="3874021"/>
                  </a:lnTo>
                  <a:lnTo>
                    <a:pt x="215501" y="3863523"/>
                  </a:lnTo>
                  <a:lnTo>
                    <a:pt x="215501" y="3823204"/>
                  </a:lnTo>
                  <a:lnTo>
                    <a:pt x="217128" y="3819439"/>
                  </a:lnTo>
                  <a:lnTo>
                    <a:pt x="217128" y="3851150"/>
                  </a:lnTo>
                  <a:lnTo>
                    <a:pt x="289087" y="3861648"/>
                  </a:lnTo>
                  <a:lnTo>
                    <a:pt x="300225" y="3835895"/>
                  </a:lnTo>
                  <a:lnTo>
                    <a:pt x="300225" y="3875896"/>
                  </a:lnTo>
                  <a:lnTo>
                    <a:pt x="311863" y="3975884"/>
                  </a:lnTo>
                  <a:close/>
                </a:path>
                <a:path w="481330" h="4057015">
                  <a:moveTo>
                    <a:pt x="280076" y="3701668"/>
                  </a:moveTo>
                  <a:lnTo>
                    <a:pt x="280076" y="3704918"/>
                  </a:lnTo>
                  <a:lnTo>
                    <a:pt x="279951" y="3705793"/>
                  </a:lnTo>
                  <a:lnTo>
                    <a:pt x="279575" y="3706542"/>
                  </a:lnTo>
                  <a:lnTo>
                    <a:pt x="217128" y="3851150"/>
                  </a:lnTo>
                  <a:lnTo>
                    <a:pt x="217128" y="3819439"/>
                  </a:lnTo>
                  <a:lnTo>
                    <a:pt x="269439" y="3698418"/>
                  </a:lnTo>
                  <a:lnTo>
                    <a:pt x="273193" y="3696919"/>
                  </a:lnTo>
                  <a:lnTo>
                    <a:pt x="276322" y="3698293"/>
                  </a:lnTo>
                  <a:lnTo>
                    <a:pt x="278699" y="3699293"/>
                  </a:lnTo>
                  <a:lnTo>
                    <a:pt x="280076" y="3701668"/>
                  </a:lnTo>
                  <a:close/>
                </a:path>
                <a:path w="481330" h="4057015">
                  <a:moveTo>
                    <a:pt x="390205" y="3933139"/>
                  </a:moveTo>
                  <a:lnTo>
                    <a:pt x="390205" y="3937014"/>
                  </a:lnTo>
                  <a:lnTo>
                    <a:pt x="387827" y="3939763"/>
                  </a:lnTo>
                  <a:lnTo>
                    <a:pt x="384698" y="3940138"/>
                  </a:lnTo>
                  <a:lnTo>
                    <a:pt x="381319" y="3940513"/>
                  </a:lnTo>
                  <a:lnTo>
                    <a:pt x="378191" y="3938013"/>
                  </a:lnTo>
                  <a:lnTo>
                    <a:pt x="372184" y="3886395"/>
                  </a:lnTo>
                  <a:lnTo>
                    <a:pt x="300225" y="3875896"/>
                  </a:lnTo>
                  <a:lnTo>
                    <a:pt x="300225" y="3835895"/>
                  </a:lnTo>
                  <a:lnTo>
                    <a:pt x="301977" y="3831844"/>
                  </a:lnTo>
                  <a:lnTo>
                    <a:pt x="301977" y="3863523"/>
                  </a:lnTo>
                  <a:lnTo>
                    <a:pt x="373936" y="3874022"/>
                  </a:lnTo>
                  <a:lnTo>
                    <a:pt x="384949" y="3848596"/>
                  </a:lnTo>
                  <a:lnTo>
                    <a:pt x="384949" y="3888270"/>
                  </a:lnTo>
                  <a:lnTo>
                    <a:pt x="390205" y="3933139"/>
                  </a:lnTo>
                  <a:close/>
                </a:path>
                <a:path w="481330" h="4057015">
                  <a:moveTo>
                    <a:pt x="342399" y="3766285"/>
                  </a:moveTo>
                  <a:lnTo>
                    <a:pt x="342399" y="3769535"/>
                  </a:lnTo>
                  <a:lnTo>
                    <a:pt x="342274" y="3770409"/>
                  </a:lnTo>
                  <a:lnTo>
                    <a:pt x="341898" y="3771159"/>
                  </a:lnTo>
                  <a:lnTo>
                    <a:pt x="301977" y="3863523"/>
                  </a:lnTo>
                  <a:lnTo>
                    <a:pt x="301977" y="3831844"/>
                  </a:lnTo>
                  <a:lnTo>
                    <a:pt x="331761" y="3763035"/>
                  </a:lnTo>
                  <a:lnTo>
                    <a:pt x="335516" y="3761536"/>
                  </a:lnTo>
                  <a:lnTo>
                    <a:pt x="338644" y="3762910"/>
                  </a:lnTo>
                  <a:lnTo>
                    <a:pt x="341022" y="3763910"/>
                  </a:lnTo>
                  <a:lnTo>
                    <a:pt x="342399" y="3766285"/>
                  </a:lnTo>
                  <a:close/>
                </a:path>
                <a:path w="481330" h="4057015">
                  <a:moveTo>
                    <a:pt x="480560" y="3892144"/>
                  </a:moveTo>
                  <a:lnTo>
                    <a:pt x="480560" y="3896019"/>
                  </a:lnTo>
                  <a:lnTo>
                    <a:pt x="480060" y="3899393"/>
                  </a:lnTo>
                  <a:lnTo>
                    <a:pt x="476806" y="3901768"/>
                  </a:lnTo>
                  <a:lnTo>
                    <a:pt x="384949" y="3888270"/>
                  </a:lnTo>
                  <a:lnTo>
                    <a:pt x="384949" y="3848596"/>
                  </a:lnTo>
                  <a:lnTo>
                    <a:pt x="386826" y="3844262"/>
                  </a:lnTo>
                  <a:lnTo>
                    <a:pt x="386826" y="3876021"/>
                  </a:lnTo>
                  <a:lnTo>
                    <a:pt x="475179" y="3889020"/>
                  </a:lnTo>
                  <a:lnTo>
                    <a:pt x="478307" y="3889395"/>
                  </a:lnTo>
                  <a:lnTo>
                    <a:pt x="480560" y="3892144"/>
                  </a:lnTo>
                  <a:close/>
                </a:path>
                <a:path w="481330" h="4057015">
                  <a:moveTo>
                    <a:pt x="405222" y="3829652"/>
                  </a:moveTo>
                  <a:lnTo>
                    <a:pt x="405222" y="3832902"/>
                  </a:lnTo>
                  <a:lnTo>
                    <a:pt x="405097" y="3833777"/>
                  </a:lnTo>
                  <a:lnTo>
                    <a:pt x="404722" y="3834526"/>
                  </a:lnTo>
                  <a:lnTo>
                    <a:pt x="386826" y="3876021"/>
                  </a:lnTo>
                  <a:lnTo>
                    <a:pt x="386826" y="3844262"/>
                  </a:lnTo>
                  <a:lnTo>
                    <a:pt x="394585" y="3826402"/>
                  </a:lnTo>
                  <a:lnTo>
                    <a:pt x="398339" y="3824903"/>
                  </a:lnTo>
                  <a:lnTo>
                    <a:pt x="401468" y="3826277"/>
                  </a:lnTo>
                  <a:lnTo>
                    <a:pt x="403846" y="3827277"/>
                  </a:lnTo>
                  <a:lnTo>
                    <a:pt x="405222" y="3829652"/>
                  </a:lnTo>
                  <a:close/>
                </a:path>
                <a:path w="481330" h="4057015">
                  <a:moveTo>
                    <a:pt x="132654" y="426822"/>
                  </a:moveTo>
                  <a:lnTo>
                    <a:pt x="132654" y="430072"/>
                  </a:lnTo>
                  <a:lnTo>
                    <a:pt x="131278" y="432447"/>
                  </a:lnTo>
                  <a:lnTo>
                    <a:pt x="125646" y="434821"/>
                  </a:lnTo>
                  <a:lnTo>
                    <a:pt x="122017" y="433321"/>
                  </a:lnTo>
                  <a:lnTo>
                    <a:pt x="35166" y="232346"/>
                  </a:lnTo>
                  <a:lnTo>
                    <a:pt x="4255" y="236846"/>
                  </a:lnTo>
                  <a:lnTo>
                    <a:pt x="1126" y="234471"/>
                  </a:lnTo>
                  <a:lnTo>
                    <a:pt x="125" y="227722"/>
                  </a:lnTo>
                  <a:lnTo>
                    <a:pt x="2502" y="224472"/>
                  </a:lnTo>
                  <a:lnTo>
                    <a:pt x="33288" y="219972"/>
                  </a:lnTo>
                  <a:lnTo>
                    <a:pt x="46554" y="105929"/>
                  </a:lnTo>
                  <a:lnTo>
                    <a:pt x="46554" y="217723"/>
                  </a:lnTo>
                  <a:lnTo>
                    <a:pt x="47931" y="217522"/>
                  </a:lnTo>
                  <a:lnTo>
                    <a:pt x="47931" y="230346"/>
                  </a:lnTo>
                  <a:lnTo>
                    <a:pt x="132529" y="426072"/>
                  </a:lnTo>
                  <a:lnTo>
                    <a:pt x="132654" y="426822"/>
                  </a:lnTo>
                  <a:close/>
                </a:path>
                <a:path w="481330" h="4057015">
                  <a:moveTo>
                    <a:pt x="70582" y="3499"/>
                  </a:moveTo>
                  <a:lnTo>
                    <a:pt x="70582" y="7374"/>
                  </a:lnTo>
                  <a:lnTo>
                    <a:pt x="46554" y="217723"/>
                  </a:lnTo>
                  <a:lnTo>
                    <a:pt x="46554" y="105929"/>
                  </a:lnTo>
                  <a:lnTo>
                    <a:pt x="58568" y="2499"/>
                  </a:lnTo>
                  <a:lnTo>
                    <a:pt x="61696" y="0"/>
                  </a:lnTo>
                  <a:lnTo>
                    <a:pt x="65075" y="374"/>
                  </a:lnTo>
                  <a:lnTo>
                    <a:pt x="68204" y="749"/>
                  </a:lnTo>
                  <a:lnTo>
                    <a:pt x="70582" y="3499"/>
                  </a:lnTo>
                  <a:close/>
                </a:path>
                <a:path w="481330" h="4057015">
                  <a:moveTo>
                    <a:pt x="210746" y="399076"/>
                  </a:moveTo>
                  <a:lnTo>
                    <a:pt x="210746" y="402325"/>
                  </a:lnTo>
                  <a:lnTo>
                    <a:pt x="209369" y="404700"/>
                  </a:lnTo>
                  <a:lnTo>
                    <a:pt x="203737" y="407074"/>
                  </a:lnTo>
                  <a:lnTo>
                    <a:pt x="200108" y="405575"/>
                  </a:lnTo>
                  <a:lnTo>
                    <a:pt x="119889" y="219848"/>
                  </a:lnTo>
                  <a:lnTo>
                    <a:pt x="47931" y="230346"/>
                  </a:lnTo>
                  <a:lnTo>
                    <a:pt x="47931" y="217522"/>
                  </a:lnTo>
                  <a:lnTo>
                    <a:pt x="118513" y="207225"/>
                  </a:lnTo>
                  <a:lnTo>
                    <a:pt x="131278" y="97684"/>
                  </a:lnTo>
                  <a:lnTo>
                    <a:pt x="131278" y="205475"/>
                  </a:lnTo>
                  <a:lnTo>
                    <a:pt x="132654" y="205274"/>
                  </a:lnTo>
                  <a:lnTo>
                    <a:pt x="132654" y="217848"/>
                  </a:lnTo>
                  <a:lnTo>
                    <a:pt x="210620" y="398326"/>
                  </a:lnTo>
                  <a:lnTo>
                    <a:pt x="210746" y="399076"/>
                  </a:lnTo>
                  <a:close/>
                </a:path>
                <a:path w="481330" h="4057015">
                  <a:moveTo>
                    <a:pt x="153929" y="7249"/>
                  </a:moveTo>
                  <a:lnTo>
                    <a:pt x="153929" y="11124"/>
                  </a:lnTo>
                  <a:lnTo>
                    <a:pt x="131278" y="205475"/>
                  </a:lnTo>
                  <a:lnTo>
                    <a:pt x="131278" y="97684"/>
                  </a:lnTo>
                  <a:lnTo>
                    <a:pt x="141915" y="6250"/>
                  </a:lnTo>
                  <a:lnTo>
                    <a:pt x="145044" y="3750"/>
                  </a:lnTo>
                  <a:lnTo>
                    <a:pt x="148423" y="4125"/>
                  </a:lnTo>
                  <a:lnTo>
                    <a:pt x="151551" y="4500"/>
                  </a:lnTo>
                  <a:lnTo>
                    <a:pt x="153929" y="7249"/>
                  </a:lnTo>
                  <a:close/>
                </a:path>
                <a:path w="481330" h="4057015">
                  <a:moveTo>
                    <a:pt x="280452" y="351707"/>
                  </a:moveTo>
                  <a:lnTo>
                    <a:pt x="280452" y="354956"/>
                  </a:lnTo>
                  <a:lnTo>
                    <a:pt x="279075" y="357331"/>
                  </a:lnTo>
                  <a:lnTo>
                    <a:pt x="273444" y="359705"/>
                  </a:lnTo>
                  <a:lnTo>
                    <a:pt x="269814" y="358206"/>
                  </a:lnTo>
                  <a:lnTo>
                    <a:pt x="204613" y="207349"/>
                  </a:lnTo>
                  <a:lnTo>
                    <a:pt x="132654" y="217848"/>
                  </a:lnTo>
                  <a:lnTo>
                    <a:pt x="132654" y="205274"/>
                  </a:lnTo>
                  <a:lnTo>
                    <a:pt x="203237" y="194976"/>
                  </a:lnTo>
                  <a:lnTo>
                    <a:pt x="216002" y="84804"/>
                  </a:lnTo>
                  <a:lnTo>
                    <a:pt x="216002" y="193101"/>
                  </a:lnTo>
                  <a:lnTo>
                    <a:pt x="217504" y="192882"/>
                  </a:lnTo>
                  <a:lnTo>
                    <a:pt x="217504" y="205475"/>
                  </a:lnTo>
                  <a:lnTo>
                    <a:pt x="280327" y="350957"/>
                  </a:lnTo>
                  <a:lnTo>
                    <a:pt x="280452" y="351707"/>
                  </a:lnTo>
                  <a:close/>
                </a:path>
                <a:path w="481330" h="4057015">
                  <a:moveTo>
                    <a:pt x="234148" y="32746"/>
                  </a:moveTo>
                  <a:lnTo>
                    <a:pt x="234148" y="36620"/>
                  </a:lnTo>
                  <a:lnTo>
                    <a:pt x="216002" y="193101"/>
                  </a:lnTo>
                  <a:lnTo>
                    <a:pt x="216002" y="84804"/>
                  </a:lnTo>
                  <a:lnTo>
                    <a:pt x="222134" y="31746"/>
                  </a:lnTo>
                  <a:lnTo>
                    <a:pt x="225263" y="29246"/>
                  </a:lnTo>
                  <a:lnTo>
                    <a:pt x="228641" y="29621"/>
                  </a:lnTo>
                  <a:lnTo>
                    <a:pt x="231770" y="29996"/>
                  </a:lnTo>
                  <a:lnTo>
                    <a:pt x="234148" y="32746"/>
                  </a:lnTo>
                  <a:close/>
                </a:path>
                <a:path w="481330" h="4057015">
                  <a:moveTo>
                    <a:pt x="342775" y="287090"/>
                  </a:moveTo>
                  <a:lnTo>
                    <a:pt x="342775" y="290340"/>
                  </a:lnTo>
                  <a:lnTo>
                    <a:pt x="341398" y="292714"/>
                  </a:lnTo>
                  <a:lnTo>
                    <a:pt x="335767" y="295089"/>
                  </a:lnTo>
                  <a:lnTo>
                    <a:pt x="332137" y="293589"/>
                  </a:lnTo>
                  <a:lnTo>
                    <a:pt x="289462" y="194976"/>
                  </a:lnTo>
                  <a:lnTo>
                    <a:pt x="217504" y="205475"/>
                  </a:lnTo>
                  <a:lnTo>
                    <a:pt x="217504" y="192882"/>
                  </a:lnTo>
                  <a:lnTo>
                    <a:pt x="287961" y="182602"/>
                  </a:lnTo>
                  <a:lnTo>
                    <a:pt x="300350" y="75866"/>
                  </a:lnTo>
                  <a:lnTo>
                    <a:pt x="300726" y="75566"/>
                  </a:lnTo>
                  <a:lnTo>
                    <a:pt x="300726" y="180728"/>
                  </a:lnTo>
                  <a:lnTo>
                    <a:pt x="302353" y="180490"/>
                  </a:lnTo>
                  <a:lnTo>
                    <a:pt x="302353" y="193101"/>
                  </a:lnTo>
                  <a:lnTo>
                    <a:pt x="342650" y="286340"/>
                  </a:lnTo>
                  <a:lnTo>
                    <a:pt x="342775" y="287090"/>
                  </a:lnTo>
                  <a:close/>
                </a:path>
                <a:path w="481330" h="4057015">
                  <a:moveTo>
                    <a:pt x="312364" y="76865"/>
                  </a:moveTo>
                  <a:lnTo>
                    <a:pt x="312364" y="80740"/>
                  </a:lnTo>
                  <a:lnTo>
                    <a:pt x="300726" y="180728"/>
                  </a:lnTo>
                  <a:lnTo>
                    <a:pt x="300726" y="75566"/>
                  </a:lnTo>
                  <a:lnTo>
                    <a:pt x="303479" y="73366"/>
                  </a:lnTo>
                  <a:lnTo>
                    <a:pt x="306858" y="73741"/>
                  </a:lnTo>
                  <a:lnTo>
                    <a:pt x="309986" y="74116"/>
                  </a:lnTo>
                  <a:lnTo>
                    <a:pt x="312364" y="76865"/>
                  </a:lnTo>
                  <a:close/>
                </a:path>
                <a:path w="481330" h="4057015">
                  <a:moveTo>
                    <a:pt x="405598" y="223723"/>
                  </a:moveTo>
                  <a:lnTo>
                    <a:pt x="405598" y="226972"/>
                  </a:lnTo>
                  <a:lnTo>
                    <a:pt x="404221" y="229347"/>
                  </a:lnTo>
                  <a:lnTo>
                    <a:pt x="398590" y="231721"/>
                  </a:lnTo>
                  <a:lnTo>
                    <a:pt x="394961" y="230222"/>
                  </a:lnTo>
                  <a:lnTo>
                    <a:pt x="374311" y="182603"/>
                  </a:lnTo>
                  <a:lnTo>
                    <a:pt x="302353" y="193101"/>
                  </a:lnTo>
                  <a:lnTo>
                    <a:pt x="302353" y="180490"/>
                  </a:lnTo>
                  <a:lnTo>
                    <a:pt x="372685" y="170229"/>
                  </a:lnTo>
                  <a:lnTo>
                    <a:pt x="378692" y="118611"/>
                  </a:lnTo>
                  <a:lnTo>
                    <a:pt x="381820" y="116111"/>
                  </a:lnTo>
                  <a:lnTo>
                    <a:pt x="385450" y="116516"/>
                  </a:lnTo>
                  <a:lnTo>
                    <a:pt x="385450" y="168354"/>
                  </a:lnTo>
                  <a:lnTo>
                    <a:pt x="387202" y="168097"/>
                  </a:lnTo>
                  <a:lnTo>
                    <a:pt x="387202" y="180603"/>
                  </a:lnTo>
                  <a:lnTo>
                    <a:pt x="405473" y="222973"/>
                  </a:lnTo>
                  <a:lnTo>
                    <a:pt x="405598" y="223723"/>
                  </a:lnTo>
                  <a:close/>
                </a:path>
                <a:path w="481330" h="4057015">
                  <a:moveTo>
                    <a:pt x="390706" y="119610"/>
                  </a:moveTo>
                  <a:lnTo>
                    <a:pt x="390706" y="123485"/>
                  </a:lnTo>
                  <a:lnTo>
                    <a:pt x="385450" y="168354"/>
                  </a:lnTo>
                  <a:lnTo>
                    <a:pt x="385450" y="116516"/>
                  </a:lnTo>
                  <a:lnTo>
                    <a:pt x="388328" y="116861"/>
                  </a:lnTo>
                  <a:lnTo>
                    <a:pt x="390706" y="119610"/>
                  </a:lnTo>
                  <a:close/>
                </a:path>
                <a:path w="481330" h="4057015">
                  <a:moveTo>
                    <a:pt x="481061" y="160605"/>
                  </a:moveTo>
                  <a:lnTo>
                    <a:pt x="481061" y="164480"/>
                  </a:lnTo>
                  <a:lnTo>
                    <a:pt x="478808" y="167104"/>
                  </a:lnTo>
                  <a:lnTo>
                    <a:pt x="475680" y="167604"/>
                  </a:lnTo>
                  <a:lnTo>
                    <a:pt x="387202" y="180603"/>
                  </a:lnTo>
                  <a:lnTo>
                    <a:pt x="387202" y="168097"/>
                  </a:lnTo>
                  <a:lnTo>
                    <a:pt x="473928" y="155356"/>
                  </a:lnTo>
                  <a:lnTo>
                    <a:pt x="477432" y="154856"/>
                  </a:lnTo>
                  <a:lnTo>
                    <a:pt x="480560" y="157231"/>
                  </a:lnTo>
                  <a:lnTo>
                    <a:pt x="481061" y="160605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751280"/>
              <a:ext cx="372110" cy="4050665"/>
            </a:xfrm>
            <a:custGeom>
              <a:avLst/>
              <a:gdLst/>
              <a:ahLst/>
              <a:cxnLst/>
              <a:rect l="l" t="t" r="r" b="b"/>
              <a:pathLst>
                <a:path w="372110" h="4050665">
                  <a:moveTo>
                    <a:pt x="363731" y="2812391"/>
                  </a:moveTo>
                  <a:lnTo>
                    <a:pt x="307603" y="2811266"/>
                  </a:lnTo>
                  <a:lnTo>
                    <a:pt x="253728" y="2799268"/>
                  </a:lnTo>
                  <a:lnTo>
                    <a:pt x="205186" y="2780853"/>
                  </a:lnTo>
                  <a:lnTo>
                    <a:pt x="160489" y="2756487"/>
                  </a:lnTo>
                  <a:lnTo>
                    <a:pt x="119877" y="2726368"/>
                  </a:lnTo>
                  <a:lnTo>
                    <a:pt x="83590" y="2690693"/>
                  </a:lnTo>
                  <a:lnTo>
                    <a:pt x="51868" y="2649661"/>
                  </a:lnTo>
                  <a:lnTo>
                    <a:pt x="24727" y="2601605"/>
                  </a:lnTo>
                  <a:lnTo>
                    <a:pt x="7441" y="2548299"/>
                  </a:lnTo>
                  <a:lnTo>
                    <a:pt x="10444" y="2547924"/>
                  </a:lnTo>
                  <a:lnTo>
                    <a:pt x="16326" y="2547674"/>
                  </a:lnTo>
                  <a:lnTo>
                    <a:pt x="16326" y="2517479"/>
                  </a:lnTo>
                  <a:lnTo>
                    <a:pt x="26447" y="2493915"/>
                  </a:lnTo>
                  <a:lnTo>
                    <a:pt x="39946" y="2469498"/>
                  </a:lnTo>
                  <a:lnTo>
                    <a:pt x="52619" y="2450449"/>
                  </a:lnTo>
                  <a:lnTo>
                    <a:pt x="52619" y="2548299"/>
                  </a:lnTo>
                  <a:lnTo>
                    <a:pt x="69282" y="2550371"/>
                  </a:lnTo>
                  <a:lnTo>
                    <a:pt x="117444" y="2561422"/>
                  </a:lnTo>
                  <a:lnTo>
                    <a:pt x="165986" y="2579837"/>
                  </a:lnTo>
                  <a:lnTo>
                    <a:pt x="210683" y="2604203"/>
                  </a:lnTo>
                  <a:lnTo>
                    <a:pt x="251295" y="2634322"/>
                  </a:lnTo>
                  <a:lnTo>
                    <a:pt x="287583" y="2669997"/>
                  </a:lnTo>
                  <a:lnTo>
                    <a:pt x="319305" y="2711029"/>
                  </a:lnTo>
                  <a:lnTo>
                    <a:pt x="346446" y="2759085"/>
                  </a:lnTo>
                  <a:lnTo>
                    <a:pt x="356702" y="2785235"/>
                  </a:lnTo>
                  <a:lnTo>
                    <a:pt x="363731" y="2812391"/>
                  </a:lnTo>
                  <a:close/>
                </a:path>
                <a:path w="372110" h="4050665">
                  <a:moveTo>
                    <a:pt x="16326" y="2517479"/>
                  </a:moveTo>
                  <a:lnTo>
                    <a:pt x="16326" y="2547674"/>
                  </a:lnTo>
                  <a:lnTo>
                    <a:pt x="10444" y="2547174"/>
                  </a:lnTo>
                  <a:lnTo>
                    <a:pt x="7441" y="2546674"/>
                  </a:lnTo>
                  <a:lnTo>
                    <a:pt x="15366" y="2519714"/>
                  </a:lnTo>
                  <a:lnTo>
                    <a:pt x="16326" y="2517479"/>
                  </a:lnTo>
                  <a:close/>
                </a:path>
                <a:path w="372110" h="4050665">
                  <a:moveTo>
                    <a:pt x="371991" y="2294080"/>
                  </a:moveTo>
                  <a:lnTo>
                    <a:pt x="352984" y="2346839"/>
                  </a:lnTo>
                  <a:lnTo>
                    <a:pt x="324310" y="2394068"/>
                  </a:lnTo>
                  <a:lnTo>
                    <a:pt x="291314" y="2434100"/>
                  </a:lnTo>
                  <a:lnTo>
                    <a:pt x="253914" y="2468595"/>
                  </a:lnTo>
                  <a:lnTo>
                    <a:pt x="212364" y="2497384"/>
                  </a:lnTo>
                  <a:lnTo>
                    <a:pt x="166915" y="2520300"/>
                  </a:lnTo>
                  <a:lnTo>
                    <a:pt x="117820" y="2537175"/>
                  </a:lnTo>
                  <a:lnTo>
                    <a:pt x="69259" y="2546774"/>
                  </a:lnTo>
                  <a:lnTo>
                    <a:pt x="52619" y="2548299"/>
                  </a:lnTo>
                  <a:lnTo>
                    <a:pt x="52619" y="2450449"/>
                  </a:lnTo>
                  <a:lnTo>
                    <a:pt x="88118" y="2406715"/>
                  </a:lnTo>
                  <a:lnTo>
                    <a:pt x="125518" y="2372258"/>
                  </a:lnTo>
                  <a:lnTo>
                    <a:pt x="167068" y="2343487"/>
                  </a:lnTo>
                  <a:lnTo>
                    <a:pt x="212517" y="2320578"/>
                  </a:lnTo>
                  <a:lnTo>
                    <a:pt x="261612" y="2303704"/>
                  </a:lnTo>
                  <a:lnTo>
                    <a:pt x="315863" y="2293409"/>
                  </a:lnTo>
                  <a:lnTo>
                    <a:pt x="343939" y="2292051"/>
                  </a:lnTo>
                  <a:lnTo>
                    <a:pt x="371991" y="2294080"/>
                  </a:lnTo>
                  <a:close/>
                </a:path>
                <a:path w="372110" h="4050665">
                  <a:moveTo>
                    <a:pt x="160148" y="4022223"/>
                  </a:moveTo>
                  <a:lnTo>
                    <a:pt x="158117" y="4050239"/>
                  </a:lnTo>
                  <a:lnTo>
                    <a:pt x="131105" y="4042306"/>
                  </a:lnTo>
                  <a:lnTo>
                    <a:pt x="105242" y="4031210"/>
                  </a:lnTo>
                  <a:lnTo>
                    <a:pt x="80788" y="4017723"/>
                  </a:lnTo>
                  <a:lnTo>
                    <a:pt x="58000" y="4002619"/>
                  </a:lnTo>
                  <a:lnTo>
                    <a:pt x="17904" y="3969666"/>
                  </a:lnTo>
                  <a:lnTo>
                    <a:pt x="0" y="3950317"/>
                  </a:lnTo>
                  <a:lnTo>
                    <a:pt x="0" y="3730339"/>
                  </a:lnTo>
                  <a:lnTo>
                    <a:pt x="45284" y="3766732"/>
                  </a:lnTo>
                  <a:lnTo>
                    <a:pt x="79847" y="3804083"/>
                  </a:lnTo>
                  <a:lnTo>
                    <a:pt x="108692" y="3845580"/>
                  </a:lnTo>
                  <a:lnTo>
                    <a:pt x="131632" y="3890970"/>
                  </a:lnTo>
                  <a:lnTo>
                    <a:pt x="148480" y="3940002"/>
                  </a:lnTo>
                  <a:lnTo>
                    <a:pt x="158789" y="3994183"/>
                  </a:lnTo>
                  <a:lnTo>
                    <a:pt x="160148" y="4022223"/>
                  </a:lnTo>
                  <a:close/>
                </a:path>
                <a:path w="372110" h="4050665">
                  <a:moveTo>
                    <a:pt x="371991" y="519424"/>
                  </a:moveTo>
                  <a:lnTo>
                    <a:pt x="343939" y="521453"/>
                  </a:lnTo>
                  <a:lnTo>
                    <a:pt x="315863" y="520096"/>
                  </a:lnTo>
                  <a:lnTo>
                    <a:pt x="288257" y="515997"/>
                  </a:lnTo>
                  <a:lnTo>
                    <a:pt x="212517" y="492925"/>
                  </a:lnTo>
                  <a:lnTo>
                    <a:pt x="167068" y="470009"/>
                  </a:lnTo>
                  <a:lnTo>
                    <a:pt x="125518" y="441219"/>
                  </a:lnTo>
                  <a:lnTo>
                    <a:pt x="88118" y="406725"/>
                  </a:lnTo>
                  <a:lnTo>
                    <a:pt x="55121" y="366693"/>
                  </a:lnTo>
                  <a:lnTo>
                    <a:pt x="26447" y="319464"/>
                  </a:lnTo>
                  <a:lnTo>
                    <a:pt x="7441" y="266705"/>
                  </a:lnTo>
                  <a:lnTo>
                    <a:pt x="10444" y="266205"/>
                  </a:lnTo>
                  <a:lnTo>
                    <a:pt x="16326" y="265705"/>
                  </a:lnTo>
                  <a:lnTo>
                    <a:pt x="16326" y="233193"/>
                  </a:lnTo>
                  <a:lnTo>
                    <a:pt x="24727" y="211775"/>
                  </a:lnTo>
                  <a:lnTo>
                    <a:pt x="37446" y="186938"/>
                  </a:lnTo>
                  <a:lnTo>
                    <a:pt x="51868" y="163718"/>
                  </a:lnTo>
                  <a:lnTo>
                    <a:pt x="52619" y="162744"/>
                  </a:lnTo>
                  <a:lnTo>
                    <a:pt x="52619" y="265205"/>
                  </a:lnTo>
                  <a:lnTo>
                    <a:pt x="69282" y="266732"/>
                  </a:lnTo>
                  <a:lnTo>
                    <a:pt x="117820" y="276329"/>
                  </a:lnTo>
                  <a:lnTo>
                    <a:pt x="166915" y="293204"/>
                  </a:lnTo>
                  <a:lnTo>
                    <a:pt x="212364" y="316120"/>
                  </a:lnTo>
                  <a:lnTo>
                    <a:pt x="253914" y="344909"/>
                  </a:lnTo>
                  <a:lnTo>
                    <a:pt x="291314" y="379404"/>
                  </a:lnTo>
                  <a:lnTo>
                    <a:pt x="324310" y="419436"/>
                  </a:lnTo>
                  <a:lnTo>
                    <a:pt x="352984" y="466665"/>
                  </a:lnTo>
                  <a:lnTo>
                    <a:pt x="364066" y="492464"/>
                  </a:lnTo>
                  <a:lnTo>
                    <a:pt x="371991" y="519424"/>
                  </a:lnTo>
                  <a:close/>
                </a:path>
                <a:path w="372110" h="4050665">
                  <a:moveTo>
                    <a:pt x="16326" y="233193"/>
                  </a:moveTo>
                  <a:lnTo>
                    <a:pt x="16326" y="265705"/>
                  </a:lnTo>
                  <a:lnTo>
                    <a:pt x="10444" y="265455"/>
                  </a:lnTo>
                  <a:lnTo>
                    <a:pt x="7441" y="265081"/>
                  </a:lnTo>
                  <a:lnTo>
                    <a:pt x="14470" y="237924"/>
                  </a:lnTo>
                  <a:lnTo>
                    <a:pt x="16326" y="233193"/>
                  </a:lnTo>
                  <a:close/>
                </a:path>
                <a:path w="372110" h="4050665">
                  <a:moveTo>
                    <a:pt x="363731" y="1113"/>
                  </a:moveTo>
                  <a:lnTo>
                    <a:pt x="346446" y="54418"/>
                  </a:lnTo>
                  <a:lnTo>
                    <a:pt x="319305" y="102475"/>
                  </a:lnTo>
                  <a:lnTo>
                    <a:pt x="287583" y="143507"/>
                  </a:lnTo>
                  <a:lnTo>
                    <a:pt x="251295" y="179182"/>
                  </a:lnTo>
                  <a:lnTo>
                    <a:pt x="210683" y="209301"/>
                  </a:lnTo>
                  <a:lnTo>
                    <a:pt x="165986" y="233667"/>
                  </a:lnTo>
                  <a:lnTo>
                    <a:pt x="117444" y="252082"/>
                  </a:lnTo>
                  <a:lnTo>
                    <a:pt x="69259" y="263137"/>
                  </a:lnTo>
                  <a:lnTo>
                    <a:pt x="52619" y="265205"/>
                  </a:lnTo>
                  <a:lnTo>
                    <a:pt x="52619" y="162744"/>
                  </a:lnTo>
                  <a:lnTo>
                    <a:pt x="83542" y="122639"/>
                  </a:lnTo>
                  <a:lnTo>
                    <a:pt x="119823" y="86966"/>
                  </a:lnTo>
                  <a:lnTo>
                    <a:pt x="160453" y="56883"/>
                  </a:lnTo>
                  <a:lnTo>
                    <a:pt x="205174" y="32578"/>
                  </a:lnTo>
                  <a:lnTo>
                    <a:pt x="253728" y="14236"/>
                  </a:lnTo>
                  <a:lnTo>
                    <a:pt x="307603" y="2237"/>
                  </a:lnTo>
                  <a:lnTo>
                    <a:pt x="335632" y="0"/>
                  </a:lnTo>
                  <a:lnTo>
                    <a:pt x="363731" y="1113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914749"/>
              <a:ext cx="177800" cy="3621404"/>
            </a:xfrm>
            <a:custGeom>
              <a:avLst/>
              <a:gdLst/>
              <a:ahLst/>
              <a:cxnLst/>
              <a:rect l="l" t="t" r="r" b="b"/>
              <a:pathLst>
                <a:path w="177800" h="3621404">
                  <a:moveTo>
                    <a:pt x="177514" y="2386080"/>
                  </a:moveTo>
                  <a:lnTo>
                    <a:pt x="168852" y="2425683"/>
                  </a:lnTo>
                  <a:lnTo>
                    <a:pt x="146415" y="2457774"/>
                  </a:lnTo>
                  <a:lnTo>
                    <a:pt x="113561" y="2479110"/>
                  </a:lnTo>
                  <a:lnTo>
                    <a:pt x="73643" y="2486443"/>
                  </a:lnTo>
                  <a:lnTo>
                    <a:pt x="77022" y="2282343"/>
                  </a:lnTo>
                  <a:lnTo>
                    <a:pt x="116676" y="2290994"/>
                  </a:lnTo>
                  <a:lnTo>
                    <a:pt x="148809" y="2313401"/>
                  </a:lnTo>
                  <a:lnTo>
                    <a:pt x="170172" y="2346214"/>
                  </a:lnTo>
                  <a:lnTo>
                    <a:pt x="177514" y="2386080"/>
                  </a:lnTo>
                  <a:close/>
                </a:path>
                <a:path w="177800" h="3621404">
                  <a:moveTo>
                    <a:pt x="6314" y="3592181"/>
                  </a:moveTo>
                  <a:lnTo>
                    <a:pt x="0" y="3620877"/>
                  </a:lnTo>
                  <a:lnTo>
                    <a:pt x="0" y="3592077"/>
                  </a:lnTo>
                  <a:lnTo>
                    <a:pt x="6314" y="3592181"/>
                  </a:lnTo>
                  <a:close/>
                </a:path>
                <a:path w="177800" h="3621404">
                  <a:moveTo>
                    <a:pt x="177514" y="100362"/>
                  </a:moveTo>
                  <a:lnTo>
                    <a:pt x="170172" y="140228"/>
                  </a:lnTo>
                  <a:lnTo>
                    <a:pt x="148809" y="173040"/>
                  </a:lnTo>
                  <a:lnTo>
                    <a:pt x="116676" y="195448"/>
                  </a:lnTo>
                  <a:lnTo>
                    <a:pt x="77022" y="204099"/>
                  </a:lnTo>
                  <a:lnTo>
                    <a:pt x="73643" y="0"/>
                  </a:lnTo>
                  <a:lnTo>
                    <a:pt x="113561" y="7333"/>
                  </a:lnTo>
                  <a:lnTo>
                    <a:pt x="146415" y="28668"/>
                  </a:lnTo>
                  <a:lnTo>
                    <a:pt x="168852" y="60760"/>
                  </a:lnTo>
                  <a:lnTo>
                    <a:pt x="177514" y="100362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607537"/>
              <a:ext cx="451083" cy="402248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17688732" y="0"/>
            <a:ext cx="599440" cy="10285095"/>
            <a:chOff x="17688732" y="0"/>
            <a:chExt cx="599440" cy="10285095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688732" y="0"/>
              <a:ext cx="599266" cy="521506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8024999" y="130569"/>
              <a:ext cx="263525" cy="4899025"/>
            </a:xfrm>
            <a:custGeom>
              <a:avLst/>
              <a:gdLst/>
              <a:ahLst/>
              <a:cxnLst/>
              <a:rect l="l" t="t" r="r" b="b"/>
              <a:pathLst>
                <a:path w="263525" h="4899025">
                  <a:moveTo>
                    <a:pt x="103871" y="4063498"/>
                  </a:moveTo>
                  <a:lnTo>
                    <a:pt x="100492" y="4267598"/>
                  </a:lnTo>
                  <a:lnTo>
                    <a:pt x="60856" y="4258894"/>
                  </a:lnTo>
                  <a:lnTo>
                    <a:pt x="28752" y="4236493"/>
                  </a:lnTo>
                  <a:lnTo>
                    <a:pt x="7395" y="4203709"/>
                  </a:lnTo>
                  <a:lnTo>
                    <a:pt x="0" y="4163861"/>
                  </a:lnTo>
                  <a:lnTo>
                    <a:pt x="8715" y="4124276"/>
                  </a:lnTo>
                  <a:lnTo>
                    <a:pt x="31145" y="4092213"/>
                  </a:lnTo>
                  <a:lnTo>
                    <a:pt x="63971" y="4070884"/>
                  </a:lnTo>
                  <a:lnTo>
                    <a:pt x="103871" y="4063498"/>
                  </a:lnTo>
                  <a:close/>
                </a:path>
                <a:path w="263525" h="4899025">
                  <a:moveTo>
                    <a:pt x="262999" y="4798053"/>
                  </a:moveTo>
                  <a:lnTo>
                    <a:pt x="262999" y="4826851"/>
                  </a:lnTo>
                  <a:lnTo>
                    <a:pt x="260598" y="4837760"/>
                  </a:lnTo>
                  <a:lnTo>
                    <a:pt x="238168" y="4869852"/>
                  </a:lnTo>
                  <a:lnTo>
                    <a:pt x="205343" y="4891187"/>
                  </a:lnTo>
                  <a:lnTo>
                    <a:pt x="165442" y="4898520"/>
                  </a:lnTo>
                  <a:lnTo>
                    <a:pt x="125806" y="4889816"/>
                  </a:lnTo>
                  <a:lnTo>
                    <a:pt x="93703" y="4867415"/>
                  </a:lnTo>
                  <a:lnTo>
                    <a:pt x="72346" y="4834632"/>
                  </a:lnTo>
                  <a:lnTo>
                    <a:pt x="64950" y="4794783"/>
                  </a:lnTo>
                  <a:lnTo>
                    <a:pt x="262999" y="4798053"/>
                  </a:lnTo>
                  <a:close/>
                </a:path>
                <a:path w="263525" h="4899025">
                  <a:moveTo>
                    <a:pt x="103996" y="835021"/>
                  </a:moveTo>
                  <a:lnTo>
                    <a:pt x="64078" y="827688"/>
                  </a:lnTo>
                  <a:lnTo>
                    <a:pt x="31223" y="806353"/>
                  </a:lnTo>
                  <a:lnTo>
                    <a:pt x="8787" y="774261"/>
                  </a:lnTo>
                  <a:lnTo>
                    <a:pt x="125" y="734659"/>
                  </a:lnTo>
                  <a:lnTo>
                    <a:pt x="7467" y="694793"/>
                  </a:lnTo>
                  <a:lnTo>
                    <a:pt x="28830" y="661981"/>
                  </a:lnTo>
                  <a:lnTo>
                    <a:pt x="60963" y="639573"/>
                  </a:lnTo>
                  <a:lnTo>
                    <a:pt x="100617" y="630922"/>
                  </a:lnTo>
                  <a:lnTo>
                    <a:pt x="103996" y="835021"/>
                  </a:lnTo>
                  <a:close/>
                </a:path>
                <a:path w="263525" h="4899025">
                  <a:moveTo>
                    <a:pt x="262999" y="71494"/>
                  </a:moveTo>
                  <a:lnTo>
                    <a:pt x="262999" y="100466"/>
                  </a:lnTo>
                  <a:lnTo>
                    <a:pt x="64950" y="103737"/>
                  </a:lnTo>
                  <a:lnTo>
                    <a:pt x="72293" y="63888"/>
                  </a:lnTo>
                  <a:lnTo>
                    <a:pt x="93656" y="31105"/>
                  </a:lnTo>
                  <a:lnTo>
                    <a:pt x="125789" y="8703"/>
                  </a:lnTo>
                  <a:lnTo>
                    <a:pt x="165442" y="0"/>
                  </a:lnTo>
                  <a:lnTo>
                    <a:pt x="205360" y="7333"/>
                  </a:lnTo>
                  <a:lnTo>
                    <a:pt x="238215" y="28668"/>
                  </a:lnTo>
                  <a:lnTo>
                    <a:pt x="260651" y="60760"/>
                  </a:lnTo>
                  <a:lnTo>
                    <a:pt x="262999" y="71494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88732" y="0"/>
              <a:ext cx="599266" cy="1019774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8024999" y="5113249"/>
              <a:ext cx="263525" cy="4899025"/>
            </a:xfrm>
            <a:custGeom>
              <a:avLst/>
              <a:gdLst/>
              <a:ahLst/>
              <a:cxnLst/>
              <a:rect l="l" t="t" r="r" b="b"/>
              <a:pathLst>
                <a:path w="263525" h="4899025">
                  <a:moveTo>
                    <a:pt x="103871" y="4063498"/>
                  </a:moveTo>
                  <a:lnTo>
                    <a:pt x="100492" y="4267598"/>
                  </a:lnTo>
                  <a:lnTo>
                    <a:pt x="60856" y="4258894"/>
                  </a:lnTo>
                  <a:lnTo>
                    <a:pt x="28752" y="4236493"/>
                  </a:lnTo>
                  <a:lnTo>
                    <a:pt x="7395" y="4203709"/>
                  </a:lnTo>
                  <a:lnTo>
                    <a:pt x="0" y="4163861"/>
                  </a:lnTo>
                  <a:lnTo>
                    <a:pt x="8715" y="4124276"/>
                  </a:lnTo>
                  <a:lnTo>
                    <a:pt x="31145" y="4092213"/>
                  </a:lnTo>
                  <a:lnTo>
                    <a:pt x="63971" y="4070884"/>
                  </a:lnTo>
                  <a:lnTo>
                    <a:pt x="103871" y="4063498"/>
                  </a:lnTo>
                  <a:close/>
                </a:path>
                <a:path w="263525" h="4899025">
                  <a:moveTo>
                    <a:pt x="262999" y="4798053"/>
                  </a:moveTo>
                  <a:lnTo>
                    <a:pt x="262999" y="4826851"/>
                  </a:lnTo>
                  <a:lnTo>
                    <a:pt x="260598" y="4837760"/>
                  </a:lnTo>
                  <a:lnTo>
                    <a:pt x="238168" y="4869852"/>
                  </a:lnTo>
                  <a:lnTo>
                    <a:pt x="205343" y="4891187"/>
                  </a:lnTo>
                  <a:lnTo>
                    <a:pt x="165442" y="4898520"/>
                  </a:lnTo>
                  <a:lnTo>
                    <a:pt x="125806" y="4889816"/>
                  </a:lnTo>
                  <a:lnTo>
                    <a:pt x="93703" y="4867415"/>
                  </a:lnTo>
                  <a:lnTo>
                    <a:pt x="72346" y="4834632"/>
                  </a:lnTo>
                  <a:lnTo>
                    <a:pt x="64950" y="4794783"/>
                  </a:lnTo>
                  <a:lnTo>
                    <a:pt x="262999" y="4798053"/>
                  </a:lnTo>
                  <a:close/>
                </a:path>
                <a:path w="263525" h="4899025">
                  <a:moveTo>
                    <a:pt x="103996" y="835021"/>
                  </a:moveTo>
                  <a:lnTo>
                    <a:pt x="64078" y="827688"/>
                  </a:lnTo>
                  <a:lnTo>
                    <a:pt x="31223" y="806353"/>
                  </a:lnTo>
                  <a:lnTo>
                    <a:pt x="8787" y="774261"/>
                  </a:lnTo>
                  <a:lnTo>
                    <a:pt x="125" y="734659"/>
                  </a:lnTo>
                  <a:lnTo>
                    <a:pt x="7467" y="694793"/>
                  </a:lnTo>
                  <a:lnTo>
                    <a:pt x="28830" y="661981"/>
                  </a:lnTo>
                  <a:lnTo>
                    <a:pt x="60963" y="639573"/>
                  </a:lnTo>
                  <a:lnTo>
                    <a:pt x="100617" y="630922"/>
                  </a:lnTo>
                  <a:lnTo>
                    <a:pt x="103996" y="835021"/>
                  </a:lnTo>
                  <a:close/>
                </a:path>
                <a:path w="263525" h="4899025">
                  <a:moveTo>
                    <a:pt x="262999" y="71494"/>
                  </a:moveTo>
                  <a:lnTo>
                    <a:pt x="262999" y="100466"/>
                  </a:lnTo>
                  <a:lnTo>
                    <a:pt x="64950" y="103737"/>
                  </a:lnTo>
                  <a:lnTo>
                    <a:pt x="72293" y="63888"/>
                  </a:lnTo>
                  <a:lnTo>
                    <a:pt x="93656" y="31105"/>
                  </a:lnTo>
                  <a:lnTo>
                    <a:pt x="125789" y="8703"/>
                  </a:lnTo>
                  <a:lnTo>
                    <a:pt x="165442" y="0"/>
                  </a:lnTo>
                  <a:lnTo>
                    <a:pt x="205360" y="7333"/>
                  </a:lnTo>
                  <a:lnTo>
                    <a:pt x="238215" y="28668"/>
                  </a:lnTo>
                  <a:lnTo>
                    <a:pt x="260651" y="60760"/>
                  </a:lnTo>
                  <a:lnTo>
                    <a:pt x="262999" y="71494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751430" y="4840033"/>
              <a:ext cx="536568" cy="5444952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438400" y="1327164"/>
            <a:ext cx="1188720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uk-UA" sz="4950" b="1" dirty="0" smtClean="0">
                <a:solidFill>
                  <a:srgbClr val="002060"/>
                </a:solidFill>
              </a:rPr>
              <a:t>Грамоти,свідоцтва,подяки</a:t>
            </a:r>
            <a:endParaRPr sz="495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Наталья\Desktop\школа\сертифікати\Всеосвіта (грамоти..)\№ QG109079 (1)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1000" y="647700"/>
            <a:ext cx="2895600" cy="4311227"/>
          </a:xfrm>
          <a:prstGeom prst="rect">
            <a:avLst/>
          </a:prstGeom>
          <a:noFill/>
        </p:spPr>
      </p:pic>
      <p:pic>
        <p:nvPicPr>
          <p:cNvPr id="8195" name="Picture 3" descr="C:\Users\Наталья\Desktop\школа\сертифікати\Всеосвіта (грамоти..)\№ IU774575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097000" y="571500"/>
            <a:ext cx="3363976" cy="4851888"/>
          </a:xfrm>
          <a:prstGeom prst="rect">
            <a:avLst/>
          </a:prstGeom>
          <a:noFill/>
        </p:spPr>
      </p:pic>
      <p:pic>
        <p:nvPicPr>
          <p:cNvPr id="8196" name="Picture 4" descr="C:\Users\Наталья\Desktop\школа\сертифікати\Всеосвіта (грамоти..)\№ JO01804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2476500"/>
            <a:ext cx="2971800" cy="4114800"/>
          </a:xfrm>
          <a:prstGeom prst="rect">
            <a:avLst/>
          </a:prstGeom>
          <a:noFill/>
        </p:spPr>
      </p:pic>
      <p:pic>
        <p:nvPicPr>
          <p:cNvPr id="8197" name="Picture 5" descr="C:\Users\Наталья\Desktop\школа\сертифікати\Всеосвіта (грамоти..)\№ VQ365790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820400" y="2247900"/>
            <a:ext cx="2971800" cy="4305300"/>
          </a:xfrm>
          <a:prstGeom prst="rect">
            <a:avLst/>
          </a:prstGeom>
          <a:noFill/>
        </p:spPr>
      </p:pic>
      <p:pic>
        <p:nvPicPr>
          <p:cNvPr id="8198" name="Picture 6" descr="C:\Users\Наталья\Desktop\школа\сертифікати\Всеосвіта (грамоти..)\№ HP369154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657600" y="2400300"/>
            <a:ext cx="3124200" cy="4267200"/>
          </a:xfrm>
          <a:prstGeom prst="rect">
            <a:avLst/>
          </a:prstGeom>
          <a:noFill/>
        </p:spPr>
      </p:pic>
      <p:pic>
        <p:nvPicPr>
          <p:cNvPr id="8199" name="Picture 7" descr="C:\Users\Наталья\Desktop\школа\сертифікати\Всеосвіта (грамоти..)\№ AI592793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09600" y="5295900"/>
            <a:ext cx="2971800" cy="4376766"/>
          </a:xfrm>
          <a:prstGeom prst="rect">
            <a:avLst/>
          </a:prstGeom>
          <a:noFill/>
        </p:spPr>
      </p:pic>
      <p:pic>
        <p:nvPicPr>
          <p:cNvPr id="8200" name="Picture 8" descr="C:\Users\Наталья\Desktop\школа\сертифікати\Всеосвіта (грамоти..)\№ KI399924 (1)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3030200" y="5905500"/>
            <a:ext cx="2666999" cy="3937804"/>
          </a:xfrm>
          <a:prstGeom prst="rect">
            <a:avLst/>
          </a:prstGeom>
          <a:noFill/>
        </p:spPr>
      </p:pic>
      <p:pic>
        <p:nvPicPr>
          <p:cNvPr id="59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230600" y="8115300"/>
            <a:ext cx="1447800" cy="1230630"/>
          </a:xfrm>
          <a:prstGeom prst="rect">
            <a:avLst/>
          </a:prstGeom>
          <a:noFill/>
        </p:spPr>
      </p:pic>
      <p:pic>
        <p:nvPicPr>
          <p:cNvPr id="8201" name="Picture 9" descr="C:\Users\Наталья\Desktop\школа\сертифікати\Всеосвіта (грамоти..)\№ MJ886537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638800" y="5981700"/>
            <a:ext cx="2667000" cy="3733800"/>
          </a:xfrm>
          <a:prstGeom prst="rect">
            <a:avLst/>
          </a:prstGeom>
          <a:noFill/>
        </p:spPr>
      </p:pic>
      <p:pic>
        <p:nvPicPr>
          <p:cNvPr id="8202" name="Picture 10" descr="C:\Users\Наталья\Desktop\школа\сертифікати\Всеосвіта (грамоти..)\№ OS582949 (1)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372600" y="5960822"/>
            <a:ext cx="2590800" cy="3991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Хвиля 6">
            <a:extLst>
              <a:ext uri="{FF2B5EF4-FFF2-40B4-BE49-F238E27FC236}">
                <a16:creationId xmlns="" xmlns:a16="http://schemas.microsoft.com/office/drawing/2014/main" id="{FFD6F43D-81B9-4B8A-9250-1AD68837DFD7}"/>
              </a:ext>
            </a:extLst>
          </p:cNvPr>
          <p:cNvSpPr/>
          <p:nvPr/>
        </p:nvSpPr>
        <p:spPr>
          <a:xfrm>
            <a:off x="0" y="0"/>
            <a:ext cx="17526000" cy="1562099"/>
          </a:xfrm>
          <a:prstGeom prst="wave">
            <a:avLst>
              <a:gd name="adj1" fmla="val 12500"/>
              <a:gd name="adj2" fmla="val 1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Дистанційна форма </a:t>
            </a:r>
            <a:r>
              <a:rPr lang="uk-UA" sz="3200" b="1" dirty="0" smtClean="0"/>
              <a:t>навчання,уроки,позакласні заходи</a:t>
            </a:r>
            <a:endParaRPr lang="uk-UA" sz="3200" b="1" dirty="0"/>
          </a:p>
          <a:p>
            <a:endParaRPr lang="ru-RU" sz="3200" b="1" dirty="0"/>
          </a:p>
        </p:txBody>
      </p:sp>
      <p:pic>
        <p:nvPicPr>
          <p:cNvPr id="9218" name="Picture 2" descr="C:\Users\Наталья\Desktop\школа\атестація\фото\зображення_viber_2022-11-10_09-34-44-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1028700"/>
            <a:ext cx="5283200" cy="2971800"/>
          </a:xfrm>
          <a:prstGeom prst="rect">
            <a:avLst/>
          </a:prstGeom>
          <a:noFill/>
        </p:spPr>
      </p:pic>
      <p:pic>
        <p:nvPicPr>
          <p:cNvPr id="9219" name="Picture 3" descr="C:\Users\Наталья\Desktop\школа\атестація\фото\зображення_viber_2023-05-18_13-47-54-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81100"/>
            <a:ext cx="6629400" cy="3057811"/>
          </a:xfrm>
          <a:prstGeom prst="rect">
            <a:avLst/>
          </a:prstGeom>
          <a:noFill/>
        </p:spPr>
      </p:pic>
      <p:pic>
        <p:nvPicPr>
          <p:cNvPr id="9221" name="Picture 5" descr="C:\Users\Наталья\Desktop\школа\атестація\фото\зображення_viber_2023-06-14_18-20-48-8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42100"/>
            <a:ext cx="4953000" cy="3644900"/>
          </a:xfrm>
          <a:prstGeom prst="rect">
            <a:avLst/>
          </a:prstGeom>
          <a:noFill/>
        </p:spPr>
      </p:pic>
      <p:pic>
        <p:nvPicPr>
          <p:cNvPr id="9222" name="Picture 6" descr="C:\Users\Наталья\Desktop\школа\атестація\фото\зображення_viber_2024-02-07_17-38-56-3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0" y="5715000"/>
            <a:ext cx="6096000" cy="4572000"/>
          </a:xfrm>
          <a:prstGeom prst="rect">
            <a:avLst/>
          </a:prstGeom>
          <a:noFill/>
        </p:spPr>
      </p:pic>
      <p:pic>
        <p:nvPicPr>
          <p:cNvPr id="9223" name="Picture 7" descr="C:\Users\Наталья\Desktop\школа\атестація\фото\зображення_viber_2023-10-26_19-23-58-8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324600"/>
            <a:ext cx="7086600" cy="3962400"/>
          </a:xfrm>
          <a:prstGeom prst="rect">
            <a:avLst/>
          </a:prstGeom>
          <a:noFill/>
        </p:spPr>
      </p:pic>
      <p:pic>
        <p:nvPicPr>
          <p:cNvPr id="9224" name="Picture 8" descr="C:\Users\Наталья\Desktop\школа\атестація\фото\зображення_viber_2023-05-18_13-41-09-3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08267" y="1790700"/>
            <a:ext cx="7179733" cy="4038600"/>
          </a:xfrm>
          <a:prstGeom prst="rect">
            <a:avLst/>
          </a:prstGeom>
          <a:noFill/>
        </p:spPr>
      </p:pic>
      <p:pic>
        <p:nvPicPr>
          <p:cNvPr id="9225" name="Picture 9" descr="C:\Users\Наталья\Desktop\школа\атестація\фото\зображення_viber_2024-02-06_13-13-29-6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48099"/>
            <a:ext cx="2286000" cy="3733801"/>
          </a:xfrm>
          <a:prstGeom prst="rect">
            <a:avLst/>
          </a:prstGeom>
          <a:noFill/>
        </p:spPr>
      </p:pic>
      <p:pic>
        <p:nvPicPr>
          <p:cNvPr id="9226" name="Picture 10" descr="C:\Users\Наталья\Desktop\школа\атестація\фото\зображення_viber_2023-10-26_19-08-15-4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4076700"/>
            <a:ext cx="2603500" cy="3124200"/>
          </a:xfrm>
          <a:prstGeom prst="rect">
            <a:avLst/>
          </a:prstGeom>
          <a:noFill/>
        </p:spPr>
      </p:pic>
      <p:pic>
        <p:nvPicPr>
          <p:cNvPr id="9228" name="Picture 12" descr="На зображенні може бути: 3 людини та текст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4229100"/>
            <a:ext cx="3177708" cy="2895600"/>
          </a:xfrm>
          <a:prstGeom prst="rect">
            <a:avLst/>
          </a:prstGeom>
          <a:noFill/>
        </p:spPr>
      </p:pic>
      <p:pic>
        <p:nvPicPr>
          <p:cNvPr id="20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0" y="4762500"/>
            <a:ext cx="1447800" cy="1230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04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57719"/>
            <a:ext cx="18288000" cy="10644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Хвиля 12">
            <a:extLst>
              <a:ext uri="{FF2B5EF4-FFF2-40B4-BE49-F238E27FC236}">
                <a16:creationId xmlns="" xmlns:a16="http://schemas.microsoft.com/office/drawing/2014/main" id="{2143622A-CA82-4FFD-BD98-31C91B2A1B83}"/>
              </a:ext>
            </a:extLst>
          </p:cNvPr>
          <p:cNvSpPr/>
          <p:nvPr/>
        </p:nvSpPr>
        <p:spPr>
          <a:xfrm>
            <a:off x="6460583" y="4081331"/>
            <a:ext cx="5986224" cy="15198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Класний </a:t>
            </a:r>
            <a:r>
              <a:rPr lang="uk-UA" sz="5400" b="1" dirty="0" smtClean="0"/>
              <a:t>керівник</a:t>
            </a:r>
          </a:p>
          <a:p>
            <a:pPr algn="ctr"/>
            <a:r>
              <a:rPr lang="uk-UA" sz="5400" b="1" dirty="0" smtClean="0"/>
              <a:t>7-В класу</a:t>
            </a:r>
            <a:endParaRPr lang="ru-RU" sz="5400" b="1" dirty="0"/>
          </a:p>
        </p:txBody>
      </p:sp>
      <p:pic>
        <p:nvPicPr>
          <p:cNvPr id="11265" name="Picture 1" descr="C:\Users\Наталья\Desktop\школа\атестація\фото\зображення_viber_2023-06-08_16-17-50-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5300"/>
            <a:ext cx="5257800" cy="3943350"/>
          </a:xfrm>
          <a:prstGeom prst="rect">
            <a:avLst/>
          </a:prstGeom>
          <a:noFill/>
        </p:spPr>
      </p:pic>
      <p:pic>
        <p:nvPicPr>
          <p:cNvPr id="11266" name="Picture 2" descr="C:\Users\Наталья\Desktop\школа\атестація\фото\зображення_viber_2023-09-28_15-35-53-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8400" y="-342900"/>
            <a:ext cx="3962400" cy="5395801"/>
          </a:xfrm>
          <a:prstGeom prst="rect">
            <a:avLst/>
          </a:prstGeom>
          <a:noFill/>
        </p:spPr>
      </p:pic>
      <p:pic>
        <p:nvPicPr>
          <p:cNvPr id="11267" name="Picture 3" descr="C:\Users\Наталья\Desktop\школа\атестація\фото\зображення_viber_2023-09-28_16-23-44-9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19500"/>
            <a:ext cx="6019800" cy="4610100"/>
          </a:xfrm>
          <a:prstGeom prst="rect">
            <a:avLst/>
          </a:prstGeom>
          <a:noFill/>
        </p:spPr>
      </p:pic>
      <p:pic>
        <p:nvPicPr>
          <p:cNvPr id="11268" name="Picture 4" descr="C:\Users\Наталья\Desktop\школа\атестація\фото\зображення_viber_2023-06-07_14-08-16-6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73200" y="3467100"/>
            <a:ext cx="4114800" cy="3364127"/>
          </a:xfrm>
          <a:prstGeom prst="rect">
            <a:avLst/>
          </a:prstGeom>
          <a:noFill/>
        </p:spPr>
      </p:pic>
      <p:pic>
        <p:nvPicPr>
          <p:cNvPr id="11269" name="Picture 5" descr="C:\Users\Наталья\Desktop\школа\атестація\фото\зображення_viber_2023-03-22_16-53-09-6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981700"/>
            <a:ext cx="6079744" cy="3962400"/>
          </a:xfrm>
          <a:prstGeom prst="rect">
            <a:avLst/>
          </a:prstGeom>
          <a:noFill/>
        </p:spPr>
      </p:pic>
      <p:pic>
        <p:nvPicPr>
          <p:cNvPr id="11270" name="Picture 6" descr="C:\Users\Наталья\Desktop\школа\атестація\фото\зображення_viber_2023-06-05_14-03-21-9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-495300"/>
            <a:ext cx="6400800" cy="4446872"/>
          </a:xfrm>
          <a:prstGeom prst="rect">
            <a:avLst/>
          </a:prstGeom>
          <a:noFill/>
        </p:spPr>
      </p:pic>
      <p:pic>
        <p:nvPicPr>
          <p:cNvPr id="11271" name="Picture 7" descr="C:\Users\Наталья\Desktop\школа\атестація\фото\зображення_viber_2024-02-21_10-05-09-7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364984"/>
            <a:ext cx="3581400" cy="2922016"/>
          </a:xfrm>
          <a:prstGeom prst="rect">
            <a:avLst/>
          </a:prstGeom>
          <a:noFill/>
        </p:spPr>
      </p:pic>
      <p:pic>
        <p:nvPicPr>
          <p:cNvPr id="26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8572500"/>
            <a:ext cx="1447800" cy="1230630"/>
          </a:xfrm>
          <a:prstGeom prst="rect">
            <a:avLst/>
          </a:prstGeom>
          <a:noFill/>
        </p:spPr>
      </p:pic>
      <p:pic>
        <p:nvPicPr>
          <p:cNvPr id="11272" name="Picture 8" descr="C:\Users\Наталья\Desktop\школа\атестація\фото\зображення_viber_2023-06-06_15-06-48-97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649200" y="6896100"/>
            <a:ext cx="4415624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87C8F9-BFE6-4113-A866-3B6B90EBF0D3}"/>
              </a:ext>
            </a:extLst>
          </p:cNvPr>
          <p:cNvSpPr txBox="1"/>
          <p:nvPr/>
        </p:nvSpPr>
        <p:spPr>
          <a:xfrm>
            <a:off x="3581400" y="1943100"/>
            <a:ext cx="10202106" cy="923330"/>
          </a:xfrm>
          <a:prstGeom prst="rect">
            <a:avLst/>
          </a:prstGeom>
          <a:solidFill>
            <a:schemeClr val="bg2"/>
          </a:solidFill>
          <a:ln w="76200">
            <a:noFill/>
          </a:ln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9" name="Хвиля 8">
            <a:extLst>
              <a:ext uri="{FF2B5EF4-FFF2-40B4-BE49-F238E27FC236}">
                <a16:creationId xmlns="" xmlns:a16="http://schemas.microsoft.com/office/drawing/2014/main" id="{9643D8FC-83DE-438F-90E6-21F290E85C85}"/>
              </a:ext>
            </a:extLst>
          </p:cNvPr>
          <p:cNvSpPr/>
          <p:nvPr/>
        </p:nvSpPr>
        <p:spPr>
          <a:xfrm>
            <a:off x="1219200" y="7988300"/>
            <a:ext cx="5574689" cy="2108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Дякую за </a:t>
            </a:r>
            <a:r>
              <a:rPr lang="uk-UA" sz="4400" b="1" dirty="0" smtClean="0"/>
              <a:t>увагу</a:t>
            </a:r>
          </a:p>
          <a:p>
            <a:pPr algn="ctr"/>
            <a:r>
              <a:rPr lang="uk-UA" sz="4400" b="1" dirty="0" smtClean="0"/>
              <a:t>І до побачення</a:t>
            </a:r>
            <a:r>
              <a:rPr lang="uk-UA" sz="6000" b="1" dirty="0" smtClean="0"/>
              <a:t>…</a:t>
            </a:r>
            <a:endParaRPr lang="ru-RU" sz="60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8AA748-3F9D-4037-B174-3BFBC435FC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70486" y="190500"/>
            <a:ext cx="4365114" cy="97422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5F9643D-87AC-4F8D-BC40-91B2EAE1E8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42" y="0"/>
            <a:ext cx="603556" cy="48040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F4439AD-DF09-468F-AE02-F8D72322C7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2" y="5061626"/>
            <a:ext cx="603556" cy="4804064"/>
          </a:xfrm>
          <a:prstGeom prst="rect">
            <a:avLst/>
          </a:prstGeom>
        </p:spPr>
      </p:pic>
      <p:pic>
        <p:nvPicPr>
          <p:cNvPr id="6146" name="Picture 2" descr="C:\Users\Наталья\Desktop\школа\атестація\фото\зображення_viber_2023-04-06_07-28-56-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0"/>
            <a:ext cx="8836056" cy="7429500"/>
          </a:xfrm>
          <a:prstGeom prst="rect">
            <a:avLst/>
          </a:prstGeom>
          <a:noFill/>
        </p:spPr>
      </p:pic>
      <p:pic>
        <p:nvPicPr>
          <p:cNvPr id="6147" name="Picture 3" descr="C:\Users\Наталья\Desktop\школа\атестація\фото\зображення_viber_2023-10-03_19-14-51-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0"/>
            <a:ext cx="10115550" cy="13487400"/>
          </a:xfrm>
          <a:prstGeom prst="rect">
            <a:avLst/>
          </a:prstGeom>
          <a:noFill/>
        </p:spPr>
      </p:pic>
      <p:pic>
        <p:nvPicPr>
          <p:cNvPr id="13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4229100"/>
            <a:ext cx="16002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3500"/>
            <a:ext cx="18287999" cy="10287000"/>
          </a:xfrm>
          <a:custGeom>
            <a:avLst/>
            <a:gdLst/>
            <a:ahLst/>
            <a:cxnLst/>
            <a:rect l="l" t="t" r="r" b="b"/>
            <a:pathLst>
              <a:path w="15582900" h="10287000">
                <a:moveTo>
                  <a:pt x="0" y="10286999"/>
                </a:moveTo>
                <a:lnTo>
                  <a:pt x="15582898" y="10286999"/>
                </a:lnTo>
                <a:lnTo>
                  <a:pt x="155828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9F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255710" y="1876634"/>
            <a:ext cx="5364480" cy="7381875"/>
            <a:chOff x="12255710" y="1876634"/>
            <a:chExt cx="5364480" cy="7381875"/>
          </a:xfrm>
        </p:grpSpPr>
        <p:sp>
          <p:nvSpPr>
            <p:cNvPr id="4" name="object 4"/>
            <p:cNvSpPr/>
            <p:nvPr/>
          </p:nvSpPr>
          <p:spPr>
            <a:xfrm>
              <a:off x="12270408" y="1997885"/>
              <a:ext cx="5349875" cy="7260590"/>
            </a:xfrm>
            <a:custGeom>
              <a:avLst/>
              <a:gdLst/>
              <a:ahLst/>
              <a:cxnLst/>
              <a:rect l="l" t="t" r="r" b="b"/>
              <a:pathLst>
                <a:path w="5349875" h="7260590">
                  <a:moveTo>
                    <a:pt x="5349778" y="7260414"/>
                  </a:moveTo>
                  <a:lnTo>
                    <a:pt x="80834" y="7260414"/>
                  </a:lnTo>
                  <a:lnTo>
                    <a:pt x="0" y="7139163"/>
                  </a:lnTo>
                  <a:lnTo>
                    <a:pt x="80834" y="0"/>
                  </a:lnTo>
                  <a:lnTo>
                    <a:pt x="5349778" y="0"/>
                  </a:lnTo>
                  <a:lnTo>
                    <a:pt x="5349778" y="7260414"/>
                  </a:lnTo>
                  <a:close/>
                </a:path>
              </a:pathLst>
            </a:custGeom>
            <a:solidFill>
              <a:srgbClr val="735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10825" y="1920725"/>
              <a:ext cx="5276850" cy="7308215"/>
            </a:xfrm>
            <a:custGeom>
              <a:avLst/>
              <a:gdLst/>
              <a:ahLst/>
              <a:cxnLst/>
              <a:rect l="l" t="t" r="r" b="b"/>
              <a:pathLst>
                <a:path w="5276850" h="7308215">
                  <a:moveTo>
                    <a:pt x="5276293" y="7308180"/>
                  </a:moveTo>
                  <a:lnTo>
                    <a:pt x="80834" y="7308180"/>
                  </a:lnTo>
                  <a:lnTo>
                    <a:pt x="0" y="7183254"/>
                  </a:lnTo>
                  <a:lnTo>
                    <a:pt x="80834" y="47765"/>
                  </a:lnTo>
                  <a:lnTo>
                    <a:pt x="5210155" y="0"/>
                  </a:lnTo>
                  <a:lnTo>
                    <a:pt x="5276293" y="121251"/>
                  </a:lnTo>
                  <a:lnTo>
                    <a:pt x="5276293" y="7308180"/>
                  </a:lnTo>
                  <a:close/>
                </a:path>
              </a:pathLst>
            </a:custGeom>
            <a:solidFill>
              <a:srgbClr val="FAB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55703" y="1876640"/>
              <a:ext cx="5269230" cy="7260590"/>
            </a:xfrm>
            <a:custGeom>
              <a:avLst/>
              <a:gdLst/>
              <a:ahLst/>
              <a:cxnLst/>
              <a:rect l="l" t="t" r="r" b="b"/>
              <a:pathLst>
                <a:path w="5269230" h="7260590">
                  <a:moveTo>
                    <a:pt x="110236" y="0"/>
                  </a:moveTo>
                  <a:lnTo>
                    <a:pt x="0" y="0"/>
                  </a:lnTo>
                  <a:lnTo>
                    <a:pt x="0" y="7260412"/>
                  </a:lnTo>
                  <a:lnTo>
                    <a:pt x="110236" y="7260412"/>
                  </a:lnTo>
                  <a:lnTo>
                    <a:pt x="110236" y="0"/>
                  </a:lnTo>
                  <a:close/>
                </a:path>
                <a:path w="5269230" h="7260590">
                  <a:moveTo>
                    <a:pt x="5268950" y="0"/>
                  </a:moveTo>
                  <a:lnTo>
                    <a:pt x="180047" y="0"/>
                  </a:lnTo>
                  <a:lnTo>
                    <a:pt x="180047" y="7260412"/>
                  </a:lnTo>
                  <a:lnTo>
                    <a:pt x="5268950" y="7260412"/>
                  </a:lnTo>
                  <a:lnTo>
                    <a:pt x="5268950" y="0"/>
                  </a:lnTo>
                  <a:close/>
                </a:path>
              </a:pathLst>
            </a:custGeom>
            <a:solidFill>
              <a:srgbClr val="E9F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12117" y="2027280"/>
              <a:ext cx="4750868" cy="69444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365939" y="1876634"/>
              <a:ext cx="69850" cy="7260590"/>
            </a:xfrm>
            <a:custGeom>
              <a:avLst/>
              <a:gdLst/>
              <a:ahLst/>
              <a:cxnLst/>
              <a:rect l="l" t="t" r="r" b="b"/>
              <a:pathLst>
                <a:path w="69850" h="7260590">
                  <a:moveTo>
                    <a:pt x="0" y="0"/>
                  </a:moveTo>
                  <a:lnTo>
                    <a:pt x="69811" y="0"/>
                  </a:lnTo>
                  <a:lnTo>
                    <a:pt x="69811" y="7260414"/>
                  </a:lnTo>
                  <a:lnTo>
                    <a:pt x="0" y="7260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3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05099" cy="1028699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8601" y="3364469"/>
            <a:ext cx="11850774" cy="655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39720">
              <a:lnSpc>
                <a:spcPct val="143300"/>
              </a:lnSpc>
              <a:spcBef>
                <a:spcPts val="95"/>
              </a:spcBef>
            </a:pPr>
            <a:r>
              <a:rPr sz="3200" b="1" spc="-4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cs typeface="Roboto"/>
              </a:rPr>
              <a:t>Освіта</a:t>
            </a:r>
            <a:r>
              <a:rPr sz="3200" b="1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cs typeface="Roboto"/>
              </a:rPr>
              <a:t>: </a:t>
            </a:r>
            <a:r>
              <a:rPr lang="uk-UA" sz="3200" spc="-45" dirty="0">
                <a:latin typeface="Roboto"/>
                <a:cs typeface="Roboto"/>
              </a:rPr>
              <a:t>вища </a:t>
            </a:r>
            <a:r>
              <a:rPr lang="uk-UA" sz="3200" spc="-45" dirty="0" smtClean="0">
                <a:latin typeface="Roboto"/>
                <a:cs typeface="Roboto"/>
              </a:rPr>
              <a:t>(Чернівецький національний університет </a:t>
            </a:r>
            <a:r>
              <a:rPr lang="uk-UA" sz="3200" spc="-45" dirty="0">
                <a:latin typeface="Roboto"/>
                <a:cs typeface="Roboto"/>
              </a:rPr>
              <a:t>ім. </a:t>
            </a:r>
            <a:r>
              <a:rPr lang="uk-UA" sz="3200" spc="-45" dirty="0" smtClean="0">
                <a:latin typeface="Roboto"/>
                <a:cs typeface="Roboto"/>
              </a:rPr>
              <a:t>Ю.</a:t>
            </a:r>
            <a:r>
              <a:rPr lang="uk-UA" sz="3200" spc="-45" dirty="0" err="1" smtClean="0">
                <a:latin typeface="Roboto"/>
                <a:cs typeface="Roboto"/>
              </a:rPr>
              <a:t>Федьковича</a:t>
            </a:r>
            <a:r>
              <a:rPr lang="uk-UA" sz="3200" spc="-45" dirty="0" smtClean="0">
                <a:latin typeface="Roboto"/>
                <a:cs typeface="Roboto"/>
              </a:rPr>
              <a:t> за </a:t>
            </a:r>
            <a:r>
              <a:rPr lang="uk-UA" sz="3200" spc="-45" dirty="0">
                <a:latin typeface="Roboto"/>
                <a:cs typeface="Roboto"/>
              </a:rPr>
              <a:t>спеціальністю «Українська мова та література»)</a:t>
            </a:r>
          </a:p>
          <a:p>
            <a:pPr marL="12700" marR="2839720">
              <a:lnSpc>
                <a:spcPct val="143300"/>
              </a:lnSpc>
              <a:spcBef>
                <a:spcPts val="95"/>
              </a:spcBef>
            </a:pPr>
            <a:r>
              <a:rPr lang="uk-UA" sz="3200" b="1" dirty="0">
                <a:latin typeface="Roboto"/>
                <a:cs typeface="Roboto"/>
              </a:rPr>
              <a:t>Кваліфікація</a:t>
            </a:r>
            <a:r>
              <a:rPr sz="3200" b="1" dirty="0">
                <a:latin typeface="Roboto"/>
                <a:cs typeface="Roboto"/>
              </a:rPr>
              <a:t>:</a:t>
            </a:r>
            <a:r>
              <a:rPr lang="uk-UA" sz="3200" b="1" dirty="0">
                <a:latin typeface="Roboto"/>
                <a:cs typeface="Roboto"/>
              </a:rPr>
              <a:t> </a:t>
            </a:r>
            <a:r>
              <a:rPr lang="uk-UA" sz="3200" dirty="0" smtClean="0">
                <a:latin typeface="Roboto"/>
                <a:cs typeface="Roboto"/>
              </a:rPr>
              <a:t>магістр української філології</a:t>
            </a:r>
            <a:endParaRPr sz="3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375"/>
              </a:spcBef>
            </a:pPr>
            <a:r>
              <a:rPr sz="3200" b="1" spc="-80" dirty="0">
                <a:latin typeface="Roboto"/>
                <a:cs typeface="Roboto"/>
              </a:rPr>
              <a:t>Кваліфікаційна</a:t>
            </a:r>
            <a:r>
              <a:rPr sz="3200" b="1" spc="-15" dirty="0">
                <a:latin typeface="Roboto"/>
                <a:cs typeface="Roboto"/>
              </a:rPr>
              <a:t> </a:t>
            </a:r>
            <a:r>
              <a:rPr sz="3200" b="1" spc="-50" dirty="0" err="1">
                <a:latin typeface="Roboto"/>
                <a:cs typeface="Roboto"/>
              </a:rPr>
              <a:t>категорія</a:t>
            </a:r>
            <a:r>
              <a:rPr sz="3200" b="1" spc="-50" dirty="0">
                <a:latin typeface="Roboto"/>
                <a:cs typeface="Roboto"/>
              </a:rPr>
              <a:t>:</a:t>
            </a:r>
            <a:r>
              <a:rPr lang="uk-UA" sz="3200" b="1" spc="-50" dirty="0">
                <a:latin typeface="Roboto"/>
                <a:cs typeface="Roboto"/>
              </a:rPr>
              <a:t> </a:t>
            </a:r>
            <a:r>
              <a:rPr lang="uk-UA" sz="3200" spc="-50" dirty="0" smtClean="0">
                <a:latin typeface="Roboto"/>
                <a:cs typeface="Roboto"/>
              </a:rPr>
              <a:t>вища</a:t>
            </a:r>
          </a:p>
          <a:p>
            <a:pPr marL="12700">
              <a:lnSpc>
                <a:spcPct val="100000"/>
              </a:lnSpc>
              <a:spcBef>
                <a:spcPts val="3375"/>
              </a:spcBef>
            </a:pPr>
            <a:r>
              <a:rPr lang="uk-UA" sz="3200" b="1" spc="-50" dirty="0" smtClean="0">
                <a:latin typeface="Roboto"/>
                <a:cs typeface="Roboto"/>
              </a:rPr>
              <a:t>Звання: </a:t>
            </a:r>
            <a:r>
              <a:rPr lang="uk-UA" sz="3200" spc="-50" dirty="0" smtClean="0">
                <a:latin typeface="Roboto"/>
                <a:cs typeface="Roboto"/>
              </a:rPr>
              <a:t>с</a:t>
            </a:r>
            <a:r>
              <a:rPr lang="uk-UA" sz="3200" spc="-50" dirty="0" smtClean="0">
                <a:latin typeface="Roboto"/>
                <a:cs typeface="Roboto"/>
              </a:rPr>
              <a:t>тарший </a:t>
            </a:r>
            <a:r>
              <a:rPr lang="uk-UA" sz="3200" spc="-50" dirty="0" smtClean="0">
                <a:latin typeface="Roboto"/>
                <a:cs typeface="Roboto"/>
              </a:rPr>
              <a:t>учитель</a:t>
            </a:r>
            <a:endParaRPr lang="uk-UA" sz="3200" spc="-5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375"/>
              </a:spcBef>
            </a:pPr>
            <a:r>
              <a:rPr lang="uk-UA" sz="3200" b="1" spc="-50" dirty="0">
                <a:latin typeface="Roboto"/>
                <a:cs typeface="Roboto"/>
              </a:rPr>
              <a:t>Педагогічний стаж: </a:t>
            </a:r>
            <a:r>
              <a:rPr lang="uk-UA" sz="3200" spc="-50" dirty="0" smtClean="0">
                <a:latin typeface="Roboto"/>
                <a:cs typeface="Roboto"/>
              </a:rPr>
              <a:t>22 роки</a:t>
            </a:r>
            <a:endParaRPr lang="uk-UA" sz="3200" spc="-5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375"/>
              </a:spcBef>
            </a:pPr>
            <a:r>
              <a:rPr lang="uk-UA" sz="3200" b="1" spc="-50" dirty="0">
                <a:latin typeface="Roboto"/>
                <a:cs typeface="Roboto"/>
              </a:rPr>
              <a:t>Місце роботи: </a:t>
            </a:r>
            <a:r>
              <a:rPr lang="uk-UA" sz="3200" b="1" spc="-50" dirty="0" smtClean="0">
                <a:solidFill>
                  <a:srgbClr val="FF0000"/>
                </a:solidFill>
                <a:latin typeface="Roboto"/>
                <a:cs typeface="Roboto"/>
              </a:rPr>
              <a:t>Чернівецький ліцей  №18 ЧМР </a:t>
            </a:r>
            <a:r>
              <a:rPr lang="uk-UA" sz="3200" spc="-50" dirty="0">
                <a:latin typeface="Roboto"/>
                <a:cs typeface="Roboto"/>
              </a:rPr>
              <a:t>(з </a:t>
            </a:r>
            <a:r>
              <a:rPr lang="uk-UA" sz="3200" spc="-50" dirty="0" smtClean="0">
                <a:latin typeface="Roboto"/>
                <a:cs typeface="Roboto"/>
              </a:rPr>
              <a:t>2002 </a:t>
            </a:r>
            <a:r>
              <a:rPr lang="uk-UA" sz="3200" spc="-50" dirty="0">
                <a:latin typeface="Roboto"/>
                <a:cs typeface="Roboto"/>
              </a:rPr>
              <a:t>р.)</a:t>
            </a:r>
            <a:endParaRPr sz="3200" dirty="0">
              <a:latin typeface="Roboto"/>
              <a:cs typeface="Robo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0168" y="1316246"/>
            <a:ext cx="1040955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6600" b="1" i="1" dirty="0" err="1" smtClean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Ястреб</a:t>
            </a:r>
            <a:r>
              <a:rPr lang="uk-UA" sz="6600" b="1" i="1" dirty="0" smtClean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Наталія Олександрівна</a:t>
            </a:r>
            <a:endParaRPr sz="6600" b="1" i="1" dirty="0">
              <a:solidFill>
                <a:schemeClr val="accent1">
                  <a:lumMod val="50000"/>
                </a:schemeClr>
              </a:solidFill>
              <a:latin typeface="Lucida Sans Unicode"/>
              <a:cs typeface="Lucida Sans Unicode"/>
            </a:endParaRPr>
          </a:p>
        </p:txBody>
      </p:sp>
      <p:pic>
        <p:nvPicPr>
          <p:cNvPr id="1026" name="Picture 2" descr="C:\Users\Наталья\Desktop\школа\сертифікати\2022-11-14_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6210300"/>
            <a:ext cx="2916810" cy="2057400"/>
          </a:xfrm>
          <a:prstGeom prst="rect">
            <a:avLst/>
          </a:prstGeom>
          <a:noFill/>
        </p:spPr>
      </p:pic>
      <p:pic>
        <p:nvPicPr>
          <p:cNvPr id="16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66700"/>
            <a:ext cx="1828800" cy="1554480"/>
          </a:xfrm>
          <a:prstGeom prst="rect">
            <a:avLst/>
          </a:prstGeom>
          <a:noFill/>
        </p:spPr>
      </p:pic>
      <p:pic>
        <p:nvPicPr>
          <p:cNvPr id="16385" name="Picture 1" descr="C:\Users\Наталья\Desktop\школа\атестація\фото\зображення_viber_2022-09-04_13-28-16-6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1400" y="1714500"/>
            <a:ext cx="6466115" cy="75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2652" y="530466"/>
            <a:ext cx="11017217" cy="3234424"/>
          </a:xfrm>
          <a:custGeom>
            <a:avLst/>
            <a:gdLst/>
            <a:ahLst/>
            <a:cxnLst/>
            <a:rect l="l" t="t" r="r" b="b"/>
            <a:pathLst>
              <a:path w="10273665" h="3798570">
                <a:moveTo>
                  <a:pt x="1837436" y="2970492"/>
                </a:moveTo>
                <a:lnTo>
                  <a:pt x="1741195" y="2975902"/>
                </a:lnTo>
                <a:lnTo>
                  <a:pt x="1642846" y="2982912"/>
                </a:lnTo>
                <a:lnTo>
                  <a:pt x="1543024" y="2991637"/>
                </a:lnTo>
                <a:lnTo>
                  <a:pt x="1442326" y="3002178"/>
                </a:lnTo>
                <a:lnTo>
                  <a:pt x="1341348" y="3014637"/>
                </a:lnTo>
                <a:lnTo>
                  <a:pt x="1290942" y="3021634"/>
                </a:lnTo>
                <a:lnTo>
                  <a:pt x="1240713" y="3029140"/>
                </a:lnTo>
                <a:lnTo>
                  <a:pt x="1190713" y="3037192"/>
                </a:lnTo>
                <a:lnTo>
                  <a:pt x="1141018" y="3045790"/>
                </a:lnTo>
                <a:lnTo>
                  <a:pt x="982154" y="3076130"/>
                </a:lnTo>
                <a:lnTo>
                  <a:pt x="939444" y="3084957"/>
                </a:lnTo>
                <a:lnTo>
                  <a:pt x="894499" y="3094812"/>
                </a:lnTo>
                <a:lnTo>
                  <a:pt x="847839" y="3105823"/>
                </a:lnTo>
                <a:lnTo>
                  <a:pt x="799998" y="3118066"/>
                </a:lnTo>
                <a:lnTo>
                  <a:pt x="751471" y="3131655"/>
                </a:lnTo>
                <a:lnTo>
                  <a:pt x="702805" y="3146679"/>
                </a:lnTo>
                <a:lnTo>
                  <a:pt x="654494" y="3163252"/>
                </a:lnTo>
                <a:lnTo>
                  <a:pt x="607072" y="3181451"/>
                </a:lnTo>
                <a:lnTo>
                  <a:pt x="561060" y="3201403"/>
                </a:lnTo>
                <a:lnTo>
                  <a:pt x="516966" y="3223183"/>
                </a:lnTo>
                <a:lnTo>
                  <a:pt x="475310" y="3246894"/>
                </a:lnTo>
                <a:lnTo>
                  <a:pt x="436626" y="3272650"/>
                </a:lnTo>
                <a:lnTo>
                  <a:pt x="401434" y="3300526"/>
                </a:lnTo>
                <a:lnTo>
                  <a:pt x="370230" y="3330651"/>
                </a:lnTo>
                <a:lnTo>
                  <a:pt x="343547" y="3363099"/>
                </a:lnTo>
                <a:lnTo>
                  <a:pt x="321906" y="3397974"/>
                </a:lnTo>
                <a:lnTo>
                  <a:pt x="305828" y="3435388"/>
                </a:lnTo>
                <a:lnTo>
                  <a:pt x="295833" y="3475418"/>
                </a:lnTo>
                <a:lnTo>
                  <a:pt x="292430" y="3518192"/>
                </a:lnTo>
                <a:lnTo>
                  <a:pt x="296011" y="3557727"/>
                </a:lnTo>
                <a:lnTo>
                  <a:pt x="322834" y="3625494"/>
                </a:lnTo>
                <a:lnTo>
                  <a:pt x="372313" y="3679456"/>
                </a:lnTo>
                <a:lnTo>
                  <a:pt x="404215" y="3701719"/>
                </a:lnTo>
                <a:lnTo>
                  <a:pt x="440169" y="3721100"/>
                </a:lnTo>
                <a:lnTo>
                  <a:pt x="479666" y="3737787"/>
                </a:lnTo>
                <a:lnTo>
                  <a:pt x="522147" y="3751973"/>
                </a:lnTo>
                <a:lnTo>
                  <a:pt x="567093" y="3763848"/>
                </a:lnTo>
                <a:lnTo>
                  <a:pt x="613956" y="3773589"/>
                </a:lnTo>
                <a:lnTo>
                  <a:pt x="662216" y="3781399"/>
                </a:lnTo>
                <a:lnTo>
                  <a:pt x="711327" y="3787457"/>
                </a:lnTo>
                <a:lnTo>
                  <a:pt x="760768" y="3791953"/>
                </a:lnTo>
                <a:lnTo>
                  <a:pt x="809993" y="3795090"/>
                </a:lnTo>
                <a:lnTo>
                  <a:pt x="858481" y="3797046"/>
                </a:lnTo>
                <a:lnTo>
                  <a:pt x="905675" y="3798024"/>
                </a:lnTo>
                <a:lnTo>
                  <a:pt x="951064" y="3798201"/>
                </a:lnTo>
                <a:lnTo>
                  <a:pt x="1034262" y="3796919"/>
                </a:lnTo>
                <a:lnTo>
                  <a:pt x="1182585" y="3791902"/>
                </a:lnTo>
                <a:lnTo>
                  <a:pt x="1283296" y="3786873"/>
                </a:lnTo>
                <a:lnTo>
                  <a:pt x="1383766" y="3780053"/>
                </a:lnTo>
                <a:lnTo>
                  <a:pt x="1484172" y="3771392"/>
                </a:lnTo>
                <a:lnTo>
                  <a:pt x="1584667" y="3760813"/>
                </a:lnTo>
                <a:lnTo>
                  <a:pt x="1685429" y="3748265"/>
                </a:lnTo>
                <a:lnTo>
                  <a:pt x="1786623" y="3733711"/>
                </a:lnTo>
                <a:lnTo>
                  <a:pt x="1837436" y="3725659"/>
                </a:lnTo>
                <a:lnTo>
                  <a:pt x="1837436" y="2970492"/>
                </a:lnTo>
                <a:close/>
              </a:path>
              <a:path w="10273665" h="3798570">
                <a:moveTo>
                  <a:pt x="10273093" y="540029"/>
                </a:moveTo>
                <a:lnTo>
                  <a:pt x="10248811" y="545312"/>
                </a:lnTo>
                <a:lnTo>
                  <a:pt x="10145966" y="569988"/>
                </a:lnTo>
                <a:lnTo>
                  <a:pt x="9787115" y="661162"/>
                </a:lnTo>
                <a:lnTo>
                  <a:pt x="9684258" y="685876"/>
                </a:lnTo>
                <a:lnTo>
                  <a:pt x="9583687" y="708279"/>
                </a:lnTo>
                <a:lnTo>
                  <a:pt x="9485541" y="728662"/>
                </a:lnTo>
                <a:lnTo>
                  <a:pt x="9387116" y="747725"/>
                </a:lnTo>
                <a:lnTo>
                  <a:pt x="9288424" y="765441"/>
                </a:lnTo>
                <a:lnTo>
                  <a:pt x="9189517" y="781748"/>
                </a:lnTo>
                <a:lnTo>
                  <a:pt x="9090393" y="796607"/>
                </a:lnTo>
                <a:lnTo>
                  <a:pt x="8991092" y="809955"/>
                </a:lnTo>
                <a:lnTo>
                  <a:pt x="8891613" y="821766"/>
                </a:lnTo>
                <a:lnTo>
                  <a:pt x="8791994" y="831977"/>
                </a:lnTo>
                <a:lnTo>
                  <a:pt x="8692236" y="840549"/>
                </a:lnTo>
                <a:lnTo>
                  <a:pt x="8592388" y="847432"/>
                </a:lnTo>
                <a:lnTo>
                  <a:pt x="8492452" y="852589"/>
                </a:lnTo>
                <a:lnTo>
                  <a:pt x="8392452" y="855954"/>
                </a:lnTo>
                <a:lnTo>
                  <a:pt x="8292427" y="857478"/>
                </a:lnTo>
                <a:lnTo>
                  <a:pt x="8192363" y="857135"/>
                </a:lnTo>
                <a:lnTo>
                  <a:pt x="8092313" y="854862"/>
                </a:lnTo>
                <a:lnTo>
                  <a:pt x="7992288" y="850620"/>
                </a:lnTo>
                <a:lnTo>
                  <a:pt x="7892301" y="844359"/>
                </a:lnTo>
                <a:lnTo>
                  <a:pt x="7792377" y="836028"/>
                </a:lnTo>
                <a:lnTo>
                  <a:pt x="7742453" y="831062"/>
                </a:lnTo>
                <a:lnTo>
                  <a:pt x="7692542" y="825576"/>
                </a:lnTo>
                <a:lnTo>
                  <a:pt x="7642669" y="819543"/>
                </a:lnTo>
                <a:lnTo>
                  <a:pt x="7592822" y="812965"/>
                </a:lnTo>
                <a:lnTo>
                  <a:pt x="7492073" y="798068"/>
                </a:lnTo>
                <a:lnTo>
                  <a:pt x="7390358" y="781418"/>
                </a:lnTo>
                <a:lnTo>
                  <a:pt x="7288809" y="763409"/>
                </a:lnTo>
                <a:lnTo>
                  <a:pt x="7187412" y="744220"/>
                </a:lnTo>
                <a:lnTo>
                  <a:pt x="7035597" y="713562"/>
                </a:lnTo>
                <a:lnTo>
                  <a:pt x="6833578" y="670077"/>
                </a:lnTo>
                <a:lnTo>
                  <a:pt x="6279439" y="545553"/>
                </a:lnTo>
                <a:lnTo>
                  <a:pt x="5681891" y="418820"/>
                </a:lnTo>
                <a:lnTo>
                  <a:pt x="5283009" y="338582"/>
                </a:lnTo>
                <a:lnTo>
                  <a:pt x="4983073" y="281559"/>
                </a:lnTo>
                <a:lnTo>
                  <a:pt x="4732617" y="236613"/>
                </a:lnTo>
                <a:lnTo>
                  <a:pt x="4481715" y="194424"/>
                </a:lnTo>
                <a:lnTo>
                  <a:pt x="4280674" y="162915"/>
                </a:lnTo>
                <a:lnTo>
                  <a:pt x="4079367" y="133591"/>
                </a:lnTo>
                <a:lnTo>
                  <a:pt x="3877780" y="106667"/>
                </a:lnTo>
                <a:lnTo>
                  <a:pt x="3675913" y="82321"/>
                </a:lnTo>
                <a:lnTo>
                  <a:pt x="3524351" y="65862"/>
                </a:lnTo>
                <a:lnTo>
                  <a:pt x="3372637" y="51054"/>
                </a:lnTo>
                <a:lnTo>
                  <a:pt x="3220770" y="37973"/>
                </a:lnTo>
                <a:lnTo>
                  <a:pt x="3068764" y="26695"/>
                </a:lnTo>
                <a:lnTo>
                  <a:pt x="2916618" y="17310"/>
                </a:lnTo>
                <a:lnTo>
                  <a:pt x="2764244" y="9867"/>
                </a:lnTo>
                <a:lnTo>
                  <a:pt x="2611259" y="4292"/>
                </a:lnTo>
                <a:lnTo>
                  <a:pt x="2508999" y="1727"/>
                </a:lnTo>
                <a:lnTo>
                  <a:pt x="2406573" y="254"/>
                </a:lnTo>
                <a:lnTo>
                  <a:pt x="2304059" y="0"/>
                </a:lnTo>
                <a:lnTo>
                  <a:pt x="2201494" y="1079"/>
                </a:lnTo>
                <a:lnTo>
                  <a:pt x="2098954" y="3632"/>
                </a:lnTo>
                <a:lnTo>
                  <a:pt x="1996478" y="7785"/>
                </a:lnTo>
                <a:lnTo>
                  <a:pt x="1894128" y="13677"/>
                </a:lnTo>
                <a:lnTo>
                  <a:pt x="1791957" y="21424"/>
                </a:lnTo>
                <a:lnTo>
                  <a:pt x="1690027" y="31178"/>
                </a:lnTo>
                <a:lnTo>
                  <a:pt x="1639163" y="36842"/>
                </a:lnTo>
                <a:lnTo>
                  <a:pt x="1588389" y="43040"/>
                </a:lnTo>
                <a:lnTo>
                  <a:pt x="1537703" y="49822"/>
                </a:lnTo>
                <a:lnTo>
                  <a:pt x="1487106" y="57175"/>
                </a:lnTo>
                <a:lnTo>
                  <a:pt x="1436611" y="65112"/>
                </a:lnTo>
                <a:lnTo>
                  <a:pt x="1386230" y="73672"/>
                </a:lnTo>
                <a:lnTo>
                  <a:pt x="1335963" y="82867"/>
                </a:lnTo>
                <a:lnTo>
                  <a:pt x="1285811" y="92697"/>
                </a:lnTo>
                <a:lnTo>
                  <a:pt x="1235798" y="103200"/>
                </a:lnTo>
                <a:lnTo>
                  <a:pt x="1187653" y="113957"/>
                </a:lnTo>
                <a:lnTo>
                  <a:pt x="1139558" y="125361"/>
                </a:lnTo>
                <a:lnTo>
                  <a:pt x="1091577" y="137452"/>
                </a:lnTo>
                <a:lnTo>
                  <a:pt x="1043736" y="150266"/>
                </a:lnTo>
                <a:lnTo>
                  <a:pt x="996099" y="163817"/>
                </a:lnTo>
                <a:lnTo>
                  <a:pt x="948677" y="178155"/>
                </a:lnTo>
                <a:lnTo>
                  <a:pt x="901534" y="193306"/>
                </a:lnTo>
                <a:lnTo>
                  <a:pt x="854710" y="209321"/>
                </a:lnTo>
                <a:lnTo>
                  <a:pt x="808253" y="226225"/>
                </a:lnTo>
                <a:lnTo>
                  <a:pt x="762190" y="244043"/>
                </a:lnTo>
                <a:lnTo>
                  <a:pt x="716584" y="262826"/>
                </a:lnTo>
                <a:lnTo>
                  <a:pt x="671461" y="282600"/>
                </a:lnTo>
                <a:lnTo>
                  <a:pt x="626872" y="303403"/>
                </a:lnTo>
                <a:lnTo>
                  <a:pt x="582853" y="325272"/>
                </a:lnTo>
                <a:lnTo>
                  <a:pt x="539457" y="348234"/>
                </a:lnTo>
                <a:lnTo>
                  <a:pt x="496722" y="372338"/>
                </a:lnTo>
                <a:lnTo>
                  <a:pt x="454685" y="397598"/>
                </a:lnTo>
                <a:lnTo>
                  <a:pt x="413397" y="424065"/>
                </a:lnTo>
                <a:lnTo>
                  <a:pt x="372897" y="451764"/>
                </a:lnTo>
                <a:lnTo>
                  <a:pt x="333235" y="480733"/>
                </a:lnTo>
                <a:lnTo>
                  <a:pt x="294436" y="511009"/>
                </a:lnTo>
                <a:lnTo>
                  <a:pt x="256565" y="542632"/>
                </a:lnTo>
                <a:lnTo>
                  <a:pt x="219659" y="575627"/>
                </a:lnTo>
                <a:lnTo>
                  <a:pt x="183743" y="610031"/>
                </a:lnTo>
                <a:lnTo>
                  <a:pt x="148882" y="645883"/>
                </a:lnTo>
                <a:lnTo>
                  <a:pt x="135559" y="694867"/>
                </a:lnTo>
                <a:lnTo>
                  <a:pt x="123024" y="744169"/>
                </a:lnTo>
                <a:lnTo>
                  <a:pt x="111264" y="793750"/>
                </a:lnTo>
                <a:lnTo>
                  <a:pt x="100228" y="843572"/>
                </a:lnTo>
                <a:lnTo>
                  <a:pt x="89916" y="893622"/>
                </a:lnTo>
                <a:lnTo>
                  <a:pt x="80289" y="943864"/>
                </a:lnTo>
                <a:lnTo>
                  <a:pt x="71335" y="994283"/>
                </a:lnTo>
                <a:lnTo>
                  <a:pt x="63030" y="1044841"/>
                </a:lnTo>
                <a:lnTo>
                  <a:pt x="55333" y="1095514"/>
                </a:lnTo>
                <a:lnTo>
                  <a:pt x="48247" y="1146276"/>
                </a:lnTo>
                <a:lnTo>
                  <a:pt x="41719" y="1197102"/>
                </a:lnTo>
                <a:lnTo>
                  <a:pt x="30302" y="1298829"/>
                </a:lnTo>
                <a:lnTo>
                  <a:pt x="20878" y="1400454"/>
                </a:lnTo>
                <a:lnTo>
                  <a:pt x="13271" y="1501800"/>
                </a:lnTo>
                <a:lnTo>
                  <a:pt x="7251" y="1603095"/>
                </a:lnTo>
                <a:lnTo>
                  <a:pt x="2971" y="1704708"/>
                </a:lnTo>
                <a:lnTo>
                  <a:pt x="546" y="1806244"/>
                </a:lnTo>
                <a:lnTo>
                  <a:pt x="0" y="1907705"/>
                </a:lnTo>
                <a:lnTo>
                  <a:pt x="1358" y="2009038"/>
                </a:lnTo>
                <a:lnTo>
                  <a:pt x="4673" y="2110232"/>
                </a:lnTo>
                <a:lnTo>
                  <a:pt x="9956" y="2211247"/>
                </a:lnTo>
                <a:lnTo>
                  <a:pt x="17246" y="2312060"/>
                </a:lnTo>
                <a:lnTo>
                  <a:pt x="26568" y="2412631"/>
                </a:lnTo>
                <a:lnTo>
                  <a:pt x="37973" y="2512949"/>
                </a:lnTo>
                <a:lnTo>
                  <a:pt x="44462" y="2562999"/>
                </a:lnTo>
                <a:lnTo>
                  <a:pt x="51485" y="2612961"/>
                </a:lnTo>
                <a:lnTo>
                  <a:pt x="59029" y="2662859"/>
                </a:lnTo>
                <a:lnTo>
                  <a:pt x="67119" y="2712669"/>
                </a:lnTo>
                <a:lnTo>
                  <a:pt x="75742" y="2762389"/>
                </a:lnTo>
                <a:lnTo>
                  <a:pt x="84924" y="2812008"/>
                </a:lnTo>
                <a:lnTo>
                  <a:pt x="94640" y="2861551"/>
                </a:lnTo>
                <a:lnTo>
                  <a:pt x="104927" y="2910979"/>
                </a:lnTo>
                <a:lnTo>
                  <a:pt x="115760" y="2960319"/>
                </a:lnTo>
                <a:lnTo>
                  <a:pt x="127152" y="3009544"/>
                </a:lnTo>
                <a:lnTo>
                  <a:pt x="139115" y="3058668"/>
                </a:lnTo>
                <a:lnTo>
                  <a:pt x="151638" y="3107677"/>
                </a:lnTo>
                <a:lnTo>
                  <a:pt x="164744" y="3156559"/>
                </a:lnTo>
                <a:lnTo>
                  <a:pt x="178422" y="3205327"/>
                </a:lnTo>
                <a:lnTo>
                  <a:pt x="192684" y="3253981"/>
                </a:lnTo>
                <a:lnTo>
                  <a:pt x="223139" y="3217557"/>
                </a:lnTo>
                <a:lnTo>
                  <a:pt x="256057" y="3183432"/>
                </a:lnTo>
                <a:lnTo>
                  <a:pt x="291287" y="3151517"/>
                </a:lnTo>
                <a:lnTo>
                  <a:pt x="328637" y="3121710"/>
                </a:lnTo>
                <a:lnTo>
                  <a:pt x="367944" y="3093936"/>
                </a:lnTo>
                <a:lnTo>
                  <a:pt x="409028" y="3068091"/>
                </a:lnTo>
                <a:lnTo>
                  <a:pt x="451713" y="3044101"/>
                </a:lnTo>
                <a:lnTo>
                  <a:pt x="495820" y="3021876"/>
                </a:lnTo>
                <a:lnTo>
                  <a:pt x="541172" y="3001314"/>
                </a:lnTo>
                <a:lnTo>
                  <a:pt x="587603" y="2982328"/>
                </a:lnTo>
                <a:lnTo>
                  <a:pt x="634936" y="2964840"/>
                </a:lnTo>
                <a:lnTo>
                  <a:pt x="683006" y="2948762"/>
                </a:lnTo>
                <a:lnTo>
                  <a:pt x="731608" y="2933992"/>
                </a:lnTo>
                <a:lnTo>
                  <a:pt x="780592" y="2920454"/>
                </a:lnTo>
                <a:lnTo>
                  <a:pt x="829779" y="2908046"/>
                </a:lnTo>
                <a:lnTo>
                  <a:pt x="878979" y="2896692"/>
                </a:lnTo>
                <a:lnTo>
                  <a:pt x="928039" y="2886291"/>
                </a:lnTo>
                <a:lnTo>
                  <a:pt x="976769" y="2876766"/>
                </a:lnTo>
                <a:lnTo>
                  <a:pt x="1025004" y="2868015"/>
                </a:lnTo>
                <a:lnTo>
                  <a:pt x="1119263" y="2852509"/>
                </a:lnTo>
                <a:lnTo>
                  <a:pt x="1209408" y="2839047"/>
                </a:lnTo>
                <a:lnTo>
                  <a:pt x="1310868" y="2825267"/>
                </a:lnTo>
                <a:lnTo>
                  <a:pt x="1412557" y="2813113"/>
                </a:lnTo>
                <a:lnTo>
                  <a:pt x="1514475" y="2802547"/>
                </a:lnTo>
                <a:lnTo>
                  <a:pt x="1616583" y="2793504"/>
                </a:lnTo>
                <a:lnTo>
                  <a:pt x="1718856" y="2785961"/>
                </a:lnTo>
                <a:lnTo>
                  <a:pt x="1821268" y="2779826"/>
                </a:lnTo>
                <a:lnTo>
                  <a:pt x="1872538" y="2777286"/>
                </a:lnTo>
                <a:lnTo>
                  <a:pt x="1900440" y="2763469"/>
                </a:lnTo>
                <a:lnTo>
                  <a:pt x="1932139" y="2758008"/>
                </a:lnTo>
                <a:lnTo>
                  <a:pt x="1964372" y="2760878"/>
                </a:lnTo>
                <a:lnTo>
                  <a:pt x="1993912" y="2772003"/>
                </a:lnTo>
                <a:lnTo>
                  <a:pt x="2097062" y="2769616"/>
                </a:lnTo>
                <a:lnTo>
                  <a:pt x="2200237" y="2768536"/>
                </a:lnTo>
                <a:lnTo>
                  <a:pt x="2303424" y="2768765"/>
                </a:lnTo>
                <a:lnTo>
                  <a:pt x="2406586" y="2770251"/>
                </a:lnTo>
                <a:lnTo>
                  <a:pt x="2509697" y="2772956"/>
                </a:lnTo>
                <a:lnTo>
                  <a:pt x="2612720" y="2776880"/>
                </a:lnTo>
                <a:lnTo>
                  <a:pt x="2715653" y="2781960"/>
                </a:lnTo>
                <a:lnTo>
                  <a:pt x="2866186" y="2791422"/>
                </a:lnTo>
                <a:lnTo>
                  <a:pt x="2965297" y="2798864"/>
                </a:lnTo>
                <a:lnTo>
                  <a:pt x="3064345" y="2807462"/>
                </a:lnTo>
                <a:lnTo>
                  <a:pt x="3163252" y="2817406"/>
                </a:lnTo>
                <a:lnTo>
                  <a:pt x="3261957" y="2828925"/>
                </a:lnTo>
                <a:lnTo>
                  <a:pt x="3360407" y="2842183"/>
                </a:lnTo>
                <a:lnTo>
                  <a:pt x="3458527" y="2857398"/>
                </a:lnTo>
                <a:lnTo>
                  <a:pt x="3507448" y="2865793"/>
                </a:lnTo>
                <a:lnTo>
                  <a:pt x="3556254" y="2874759"/>
                </a:lnTo>
                <a:lnTo>
                  <a:pt x="3604945" y="2884309"/>
                </a:lnTo>
                <a:lnTo>
                  <a:pt x="3653510" y="2894469"/>
                </a:lnTo>
                <a:lnTo>
                  <a:pt x="3701948" y="2905277"/>
                </a:lnTo>
                <a:lnTo>
                  <a:pt x="3750246" y="2916732"/>
                </a:lnTo>
                <a:lnTo>
                  <a:pt x="3798392" y="2928886"/>
                </a:lnTo>
                <a:lnTo>
                  <a:pt x="3846385" y="2941739"/>
                </a:lnTo>
                <a:lnTo>
                  <a:pt x="3894213" y="2955340"/>
                </a:lnTo>
                <a:lnTo>
                  <a:pt x="3991432" y="2984766"/>
                </a:lnTo>
                <a:lnTo>
                  <a:pt x="4091038" y="3013506"/>
                </a:lnTo>
                <a:lnTo>
                  <a:pt x="4191190" y="3040557"/>
                </a:lnTo>
                <a:lnTo>
                  <a:pt x="4291812" y="3066123"/>
                </a:lnTo>
                <a:lnTo>
                  <a:pt x="4392803" y="3090430"/>
                </a:lnTo>
                <a:lnTo>
                  <a:pt x="4544733" y="3124949"/>
                </a:lnTo>
                <a:lnTo>
                  <a:pt x="4898453" y="3199765"/>
                </a:lnTo>
                <a:lnTo>
                  <a:pt x="5195290" y="3259099"/>
                </a:lnTo>
                <a:lnTo>
                  <a:pt x="5493016" y="3315208"/>
                </a:lnTo>
                <a:lnTo>
                  <a:pt x="5791555" y="3367836"/>
                </a:lnTo>
                <a:lnTo>
                  <a:pt x="6040894" y="3408857"/>
                </a:lnTo>
                <a:lnTo>
                  <a:pt x="6290691" y="3447173"/>
                </a:lnTo>
                <a:lnTo>
                  <a:pt x="6540919" y="3482619"/>
                </a:lnTo>
                <a:lnTo>
                  <a:pt x="6791515" y="3515068"/>
                </a:lnTo>
                <a:lnTo>
                  <a:pt x="7042429" y="3544392"/>
                </a:lnTo>
                <a:lnTo>
                  <a:pt x="7243369" y="3565499"/>
                </a:lnTo>
                <a:lnTo>
                  <a:pt x="7444473" y="3584435"/>
                </a:lnTo>
                <a:lnTo>
                  <a:pt x="7645705" y="3601135"/>
                </a:lnTo>
                <a:lnTo>
                  <a:pt x="7847050" y="3615525"/>
                </a:lnTo>
                <a:lnTo>
                  <a:pt x="8048930" y="3627602"/>
                </a:lnTo>
                <a:lnTo>
                  <a:pt x="8200796" y="3635083"/>
                </a:lnTo>
                <a:lnTo>
                  <a:pt x="8352904" y="3640836"/>
                </a:lnTo>
                <a:lnTo>
                  <a:pt x="8505152" y="3644557"/>
                </a:lnTo>
                <a:lnTo>
                  <a:pt x="8606688" y="3645725"/>
                </a:lnTo>
                <a:lnTo>
                  <a:pt x="8708212" y="3645738"/>
                </a:lnTo>
                <a:lnTo>
                  <a:pt x="8809711" y="3644493"/>
                </a:lnTo>
                <a:lnTo>
                  <a:pt x="8911145" y="3641877"/>
                </a:lnTo>
                <a:lnTo>
                  <a:pt x="9012504" y="3637800"/>
                </a:lnTo>
                <a:lnTo>
                  <a:pt x="9113736" y="3632162"/>
                </a:lnTo>
                <a:lnTo>
                  <a:pt x="9214828" y="3624859"/>
                </a:lnTo>
                <a:lnTo>
                  <a:pt x="9315755" y="3615804"/>
                </a:lnTo>
                <a:lnTo>
                  <a:pt x="9413126" y="3605377"/>
                </a:lnTo>
                <a:lnTo>
                  <a:pt x="9509379" y="3593820"/>
                </a:lnTo>
                <a:lnTo>
                  <a:pt x="9558376" y="3587254"/>
                </a:lnTo>
                <a:lnTo>
                  <a:pt x="9607766" y="3580041"/>
                </a:lnTo>
                <a:lnTo>
                  <a:pt x="9657423" y="3572065"/>
                </a:lnTo>
                <a:lnTo>
                  <a:pt x="9707207" y="3563251"/>
                </a:lnTo>
                <a:lnTo>
                  <a:pt x="9756991" y="3553498"/>
                </a:lnTo>
                <a:lnTo>
                  <a:pt x="9806635" y="3542690"/>
                </a:lnTo>
                <a:lnTo>
                  <a:pt x="9856000" y="3530739"/>
                </a:lnTo>
                <a:lnTo>
                  <a:pt x="9904959" y="3517557"/>
                </a:lnTo>
                <a:lnTo>
                  <a:pt x="9953371" y="3503041"/>
                </a:lnTo>
                <a:lnTo>
                  <a:pt x="10001110" y="3487102"/>
                </a:lnTo>
                <a:lnTo>
                  <a:pt x="10048024" y="3469614"/>
                </a:lnTo>
                <a:lnTo>
                  <a:pt x="10093998" y="3450513"/>
                </a:lnTo>
                <a:lnTo>
                  <a:pt x="10138893" y="3429673"/>
                </a:lnTo>
                <a:lnTo>
                  <a:pt x="10182555" y="3407029"/>
                </a:lnTo>
                <a:lnTo>
                  <a:pt x="10224872" y="3382454"/>
                </a:lnTo>
                <a:lnTo>
                  <a:pt x="10265702" y="3355860"/>
                </a:lnTo>
                <a:lnTo>
                  <a:pt x="10238791" y="3313226"/>
                </a:lnTo>
                <a:lnTo>
                  <a:pt x="10211321" y="3270758"/>
                </a:lnTo>
                <a:lnTo>
                  <a:pt x="10183304" y="3228479"/>
                </a:lnTo>
                <a:lnTo>
                  <a:pt x="10154742" y="3186417"/>
                </a:lnTo>
                <a:lnTo>
                  <a:pt x="10125646" y="3144570"/>
                </a:lnTo>
                <a:lnTo>
                  <a:pt x="10096017" y="3102978"/>
                </a:lnTo>
                <a:lnTo>
                  <a:pt x="10065868" y="3061652"/>
                </a:lnTo>
                <a:lnTo>
                  <a:pt x="10035197" y="3020618"/>
                </a:lnTo>
                <a:lnTo>
                  <a:pt x="10004006" y="2979890"/>
                </a:lnTo>
                <a:lnTo>
                  <a:pt x="9972307" y="2939491"/>
                </a:lnTo>
                <a:lnTo>
                  <a:pt x="9940112" y="2899435"/>
                </a:lnTo>
                <a:lnTo>
                  <a:pt x="9907410" y="2859760"/>
                </a:lnTo>
                <a:lnTo>
                  <a:pt x="9874225" y="2820479"/>
                </a:lnTo>
                <a:lnTo>
                  <a:pt x="9840544" y="2781592"/>
                </a:lnTo>
                <a:lnTo>
                  <a:pt x="9806394" y="2743149"/>
                </a:lnTo>
                <a:lnTo>
                  <a:pt x="9771774" y="2705150"/>
                </a:lnTo>
                <a:lnTo>
                  <a:pt x="9736671" y="2667635"/>
                </a:lnTo>
                <a:lnTo>
                  <a:pt x="9701111" y="2630601"/>
                </a:lnTo>
                <a:lnTo>
                  <a:pt x="9665094" y="2594076"/>
                </a:lnTo>
                <a:lnTo>
                  <a:pt x="9628632" y="2558097"/>
                </a:lnTo>
                <a:lnTo>
                  <a:pt x="9591726" y="2522664"/>
                </a:lnTo>
                <a:lnTo>
                  <a:pt x="9554375" y="2487803"/>
                </a:lnTo>
                <a:lnTo>
                  <a:pt x="9516580" y="2453525"/>
                </a:lnTo>
                <a:lnTo>
                  <a:pt x="9478378" y="2419870"/>
                </a:lnTo>
                <a:lnTo>
                  <a:pt x="9439732" y="2386850"/>
                </a:lnTo>
                <a:lnTo>
                  <a:pt x="9400680" y="2354491"/>
                </a:lnTo>
                <a:lnTo>
                  <a:pt x="9361221" y="2322804"/>
                </a:lnTo>
                <a:lnTo>
                  <a:pt x="9321355" y="2291804"/>
                </a:lnTo>
                <a:lnTo>
                  <a:pt x="9281084" y="2261527"/>
                </a:lnTo>
                <a:lnTo>
                  <a:pt x="9240418" y="2231974"/>
                </a:lnTo>
                <a:lnTo>
                  <a:pt x="9199372" y="2203183"/>
                </a:lnTo>
                <a:lnTo>
                  <a:pt x="9167038" y="2170366"/>
                </a:lnTo>
                <a:lnTo>
                  <a:pt x="9153258" y="2131618"/>
                </a:lnTo>
                <a:lnTo>
                  <a:pt x="9157589" y="2090458"/>
                </a:lnTo>
                <a:lnTo>
                  <a:pt x="9179585" y="2050364"/>
                </a:lnTo>
                <a:lnTo>
                  <a:pt x="9341434" y="1845627"/>
                </a:lnTo>
                <a:lnTo>
                  <a:pt x="9533014" y="1597812"/>
                </a:lnTo>
                <a:lnTo>
                  <a:pt x="9847377" y="1188237"/>
                </a:lnTo>
                <a:lnTo>
                  <a:pt x="9910051" y="1105065"/>
                </a:lnTo>
                <a:lnTo>
                  <a:pt x="9971748" y="1021092"/>
                </a:lnTo>
                <a:lnTo>
                  <a:pt x="10032009" y="936193"/>
                </a:lnTo>
                <a:lnTo>
                  <a:pt x="10061461" y="893368"/>
                </a:lnTo>
                <a:lnTo>
                  <a:pt x="10090391" y="850277"/>
                </a:lnTo>
                <a:lnTo>
                  <a:pt x="10118712" y="806907"/>
                </a:lnTo>
                <a:lnTo>
                  <a:pt x="10146398" y="763231"/>
                </a:lnTo>
                <a:lnTo>
                  <a:pt x="10173386" y="719264"/>
                </a:lnTo>
                <a:lnTo>
                  <a:pt x="10199599" y="674966"/>
                </a:lnTo>
                <a:lnTo>
                  <a:pt x="10224999" y="630339"/>
                </a:lnTo>
                <a:lnTo>
                  <a:pt x="10249510" y="585368"/>
                </a:lnTo>
                <a:lnTo>
                  <a:pt x="10273093" y="540029"/>
                </a:lnTo>
                <a:close/>
              </a:path>
            </a:pathLst>
          </a:custGeom>
          <a:solidFill>
            <a:srgbClr val="005BBA"/>
          </a:solidFill>
          <a:ln w="76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u="sng" strike="sngStrike" dirty="0"/>
          </a:p>
        </p:txBody>
      </p:sp>
      <p:sp>
        <p:nvSpPr>
          <p:cNvPr id="3" name="object 3"/>
          <p:cNvSpPr txBox="1"/>
          <p:nvPr/>
        </p:nvSpPr>
        <p:spPr>
          <a:xfrm>
            <a:off x="1752600" y="4729300"/>
            <a:ext cx="13868400" cy="3482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43025">
              <a:lnSpc>
                <a:spcPct val="116599"/>
              </a:lnSpc>
              <a:spcBef>
                <a:spcPts val="100"/>
              </a:spcBef>
            </a:pPr>
            <a:r>
              <a:rPr lang="uk-UA" sz="4800" b="1" i="1" spc="-150" dirty="0">
                <a:solidFill>
                  <a:srgbClr val="FF0000"/>
                </a:solidFill>
                <a:latin typeface="Microsoft Sans Serif"/>
                <a:cs typeface="Microsoft Sans Serif"/>
              </a:rPr>
              <a:t>Не чекай, що твоя дитина буде такою, як ти, чи такою, як ти хочеш. Допоможи їй стати не такою, а собою</a:t>
            </a:r>
          </a:p>
          <a:p>
            <a:pPr marL="12700" marR="5080" indent="1343025">
              <a:lnSpc>
                <a:spcPct val="116599"/>
              </a:lnSpc>
              <a:spcBef>
                <a:spcPts val="100"/>
              </a:spcBef>
            </a:pPr>
            <a:r>
              <a:rPr lang="uk-UA" sz="4800" b="1" i="1" spc="-150" dirty="0">
                <a:solidFill>
                  <a:srgbClr val="FF0000"/>
                </a:solidFill>
                <a:latin typeface="Microsoft Sans Serif"/>
                <a:cs typeface="Microsoft Sans Serif"/>
              </a:rPr>
              <a:t>                             </a:t>
            </a:r>
            <a:r>
              <a:rPr lang="uk-UA" sz="4800" b="1" i="1" spc="-150" dirty="0" err="1" smtClean="0">
                <a:solidFill>
                  <a:srgbClr val="FF0000"/>
                </a:solidFill>
                <a:latin typeface="Microsoft Sans Serif"/>
                <a:cs typeface="Microsoft Sans Serif"/>
              </a:rPr>
              <a:t>Януш</a:t>
            </a:r>
            <a:r>
              <a:rPr lang="uk-UA" sz="4800" b="1" i="1" spc="-15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uk-UA" sz="4800" b="1" i="1" spc="-150" dirty="0">
                <a:solidFill>
                  <a:srgbClr val="FF0000"/>
                </a:solidFill>
                <a:latin typeface="Microsoft Sans Serif"/>
                <a:cs typeface="Microsoft Sans Serif"/>
              </a:rPr>
              <a:t>Корчак</a:t>
            </a:r>
            <a:endParaRPr sz="4800" b="1" i="1" spc="-15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9278" y="1318173"/>
            <a:ext cx="8497417" cy="14285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i="1" spc="235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Життєве</a:t>
            </a:r>
            <a:r>
              <a:rPr sz="9200" i="1" spc="-18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 </a:t>
            </a:r>
            <a:r>
              <a:rPr sz="9200" i="1" spc="1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кредо</a:t>
            </a:r>
            <a:endParaRPr sz="9200" i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AA13F7-F315-4331-BB38-241D16DAC3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0" y="1094610"/>
            <a:ext cx="4669941" cy="26702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CF8980-4D85-452C-B930-95A48A78F5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257213" y="2382330"/>
            <a:ext cx="5285690" cy="6340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D1E96D9-8D39-4F24-B4FB-5F8995FC37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08430" y="130199"/>
            <a:ext cx="5285690" cy="6340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A91DF0-7B65-4B96-B6FE-D147D9D018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740" y="84756"/>
            <a:ext cx="5285690" cy="6340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8BF5AF6-4D5D-4177-A80F-C36B03E407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4122" y="56504"/>
            <a:ext cx="5285690" cy="6340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E198B1C-5EB4-4C85-A12B-7BE91CC5E8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88617" y="2492663"/>
            <a:ext cx="5285690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090EFF0-146E-4F05-8AA6-0B032AB91A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96703" y="7245038"/>
            <a:ext cx="5285690" cy="6340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5652E0A-ECBC-4B21-91D1-83FC1ED65F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257214" y="7348371"/>
            <a:ext cx="5285690" cy="6340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3DAB539-B09A-4398-B35E-C7AC70FA18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2338251" y="9596457"/>
            <a:ext cx="5285690" cy="6340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AC42CB-EAE8-4BB1-8915-A5AD32BE40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81670" y="9582960"/>
            <a:ext cx="5285690" cy="6340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B4CCCAF-47D4-4CC6-B0E9-2B11EAC879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489812" y="9652961"/>
            <a:ext cx="5285690" cy="634039"/>
          </a:xfrm>
          <a:prstGeom prst="rect">
            <a:avLst/>
          </a:prstGeom>
        </p:spPr>
      </p:pic>
      <p:pic>
        <p:nvPicPr>
          <p:cNvPr id="17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8115300"/>
            <a:ext cx="1447800" cy="1230630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школа\атестація\фото\зображення_viber_2023-06-07_11-16-33-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15800" y="657225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2F30AAF-236F-4153-805C-C2CEF84BD2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426" y="208916"/>
            <a:ext cx="11211044" cy="362573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74636" y="1351598"/>
            <a:ext cx="655955" cy="638175"/>
          </a:xfrm>
          <a:custGeom>
            <a:avLst/>
            <a:gdLst/>
            <a:ahLst/>
            <a:cxnLst/>
            <a:rect l="l" t="t" r="r" b="b"/>
            <a:pathLst>
              <a:path w="655955" h="638175">
                <a:moveTo>
                  <a:pt x="379679" y="638089"/>
                </a:moveTo>
                <a:lnTo>
                  <a:pt x="346313" y="602979"/>
                </a:lnTo>
                <a:lnTo>
                  <a:pt x="328039" y="563385"/>
                </a:lnTo>
                <a:lnTo>
                  <a:pt x="319151" y="521085"/>
                </a:lnTo>
                <a:lnTo>
                  <a:pt x="313939" y="477859"/>
                </a:lnTo>
                <a:lnTo>
                  <a:pt x="306696" y="435489"/>
                </a:lnTo>
                <a:lnTo>
                  <a:pt x="291713" y="395753"/>
                </a:lnTo>
                <a:lnTo>
                  <a:pt x="255320" y="426114"/>
                </a:lnTo>
                <a:lnTo>
                  <a:pt x="226693" y="463204"/>
                </a:lnTo>
                <a:lnTo>
                  <a:pt x="200362" y="502721"/>
                </a:lnTo>
                <a:lnTo>
                  <a:pt x="170856" y="540365"/>
                </a:lnTo>
                <a:lnTo>
                  <a:pt x="132706" y="571835"/>
                </a:lnTo>
                <a:lnTo>
                  <a:pt x="133433" y="536035"/>
                </a:lnTo>
                <a:lnTo>
                  <a:pt x="144772" y="506651"/>
                </a:lnTo>
                <a:lnTo>
                  <a:pt x="161044" y="480888"/>
                </a:lnTo>
                <a:lnTo>
                  <a:pt x="176571" y="455948"/>
                </a:lnTo>
                <a:lnTo>
                  <a:pt x="191610" y="429300"/>
                </a:lnTo>
                <a:lnTo>
                  <a:pt x="208334" y="402775"/>
                </a:lnTo>
                <a:lnTo>
                  <a:pt x="226360" y="375421"/>
                </a:lnTo>
                <a:lnTo>
                  <a:pt x="245306" y="346283"/>
                </a:lnTo>
                <a:lnTo>
                  <a:pt x="196430" y="338629"/>
                </a:lnTo>
                <a:lnTo>
                  <a:pt x="147756" y="339652"/>
                </a:lnTo>
                <a:lnTo>
                  <a:pt x="98990" y="343191"/>
                </a:lnTo>
                <a:lnTo>
                  <a:pt x="49836" y="343087"/>
                </a:lnTo>
                <a:lnTo>
                  <a:pt x="0" y="333180"/>
                </a:lnTo>
                <a:lnTo>
                  <a:pt x="27608" y="311392"/>
                </a:lnTo>
                <a:lnTo>
                  <a:pt x="56877" y="302236"/>
                </a:lnTo>
                <a:lnTo>
                  <a:pt x="86611" y="299527"/>
                </a:lnTo>
                <a:lnTo>
                  <a:pt x="115616" y="297076"/>
                </a:lnTo>
                <a:lnTo>
                  <a:pt x="143931" y="292519"/>
                </a:lnTo>
                <a:lnTo>
                  <a:pt x="173490" y="287523"/>
                </a:lnTo>
                <a:lnTo>
                  <a:pt x="205588" y="281998"/>
                </a:lnTo>
                <a:lnTo>
                  <a:pt x="241523" y="275849"/>
                </a:lnTo>
                <a:lnTo>
                  <a:pt x="216180" y="251687"/>
                </a:lnTo>
                <a:lnTo>
                  <a:pt x="193250" y="229936"/>
                </a:lnTo>
                <a:lnTo>
                  <a:pt x="172133" y="209593"/>
                </a:lnTo>
                <a:lnTo>
                  <a:pt x="152230" y="189655"/>
                </a:lnTo>
                <a:lnTo>
                  <a:pt x="132761" y="170845"/>
                </a:lnTo>
                <a:lnTo>
                  <a:pt x="113412" y="150891"/>
                </a:lnTo>
                <a:lnTo>
                  <a:pt x="96853" y="126953"/>
                </a:lnTo>
                <a:lnTo>
                  <a:pt x="85752" y="96189"/>
                </a:lnTo>
                <a:lnTo>
                  <a:pt x="98166" y="98222"/>
                </a:lnTo>
                <a:lnTo>
                  <a:pt x="109343" y="99671"/>
                </a:lnTo>
                <a:lnTo>
                  <a:pt x="155335" y="127967"/>
                </a:lnTo>
                <a:lnTo>
                  <a:pt x="211679" y="174179"/>
                </a:lnTo>
                <a:lnTo>
                  <a:pt x="240075" y="197005"/>
                </a:lnTo>
                <a:lnTo>
                  <a:pt x="248630" y="202674"/>
                </a:lnTo>
                <a:lnTo>
                  <a:pt x="258518" y="207738"/>
                </a:lnTo>
                <a:lnTo>
                  <a:pt x="269935" y="213035"/>
                </a:lnTo>
                <a:lnTo>
                  <a:pt x="283082" y="219408"/>
                </a:lnTo>
                <a:lnTo>
                  <a:pt x="278997" y="152804"/>
                </a:lnTo>
                <a:lnTo>
                  <a:pt x="277137" y="121856"/>
                </a:lnTo>
                <a:lnTo>
                  <a:pt x="275418" y="91576"/>
                </a:lnTo>
                <a:lnTo>
                  <a:pt x="274417" y="76952"/>
                </a:lnTo>
                <a:lnTo>
                  <a:pt x="273454" y="62296"/>
                </a:lnTo>
                <a:lnTo>
                  <a:pt x="273207" y="47729"/>
                </a:lnTo>
                <a:lnTo>
                  <a:pt x="274354" y="33373"/>
                </a:lnTo>
                <a:lnTo>
                  <a:pt x="277111" y="24739"/>
                </a:lnTo>
                <a:lnTo>
                  <a:pt x="281995" y="16417"/>
                </a:lnTo>
                <a:lnTo>
                  <a:pt x="287798" y="8229"/>
                </a:lnTo>
                <a:lnTo>
                  <a:pt x="293312" y="0"/>
                </a:lnTo>
                <a:lnTo>
                  <a:pt x="301269" y="6234"/>
                </a:lnTo>
                <a:lnTo>
                  <a:pt x="309635" y="12349"/>
                </a:lnTo>
                <a:lnTo>
                  <a:pt x="316777" y="18822"/>
                </a:lnTo>
                <a:lnTo>
                  <a:pt x="321059" y="26133"/>
                </a:lnTo>
                <a:lnTo>
                  <a:pt x="325674" y="45320"/>
                </a:lnTo>
                <a:lnTo>
                  <a:pt x="328925" y="64910"/>
                </a:lnTo>
                <a:lnTo>
                  <a:pt x="331521" y="84688"/>
                </a:lnTo>
                <a:lnTo>
                  <a:pt x="334172" y="104441"/>
                </a:lnTo>
                <a:lnTo>
                  <a:pt x="336497" y="120466"/>
                </a:lnTo>
                <a:lnTo>
                  <a:pt x="344652" y="178837"/>
                </a:lnTo>
                <a:lnTo>
                  <a:pt x="381120" y="142995"/>
                </a:lnTo>
                <a:lnTo>
                  <a:pt x="410215" y="101914"/>
                </a:lnTo>
                <a:lnTo>
                  <a:pt x="438042" y="61489"/>
                </a:lnTo>
                <a:lnTo>
                  <a:pt x="470705" y="27614"/>
                </a:lnTo>
                <a:lnTo>
                  <a:pt x="514308" y="6185"/>
                </a:lnTo>
                <a:lnTo>
                  <a:pt x="528996" y="18277"/>
                </a:lnTo>
                <a:lnTo>
                  <a:pt x="513714" y="46497"/>
                </a:lnTo>
                <a:lnTo>
                  <a:pt x="498530" y="74776"/>
                </a:lnTo>
                <a:lnTo>
                  <a:pt x="466654" y="130398"/>
                </a:lnTo>
                <a:lnTo>
                  <a:pt x="431618" y="182229"/>
                </a:lnTo>
                <a:lnTo>
                  <a:pt x="411600" y="210096"/>
                </a:lnTo>
                <a:lnTo>
                  <a:pt x="389630" y="240958"/>
                </a:lnTo>
                <a:lnTo>
                  <a:pt x="434356" y="239326"/>
                </a:lnTo>
                <a:lnTo>
                  <a:pt x="474613" y="232849"/>
                </a:lnTo>
                <a:lnTo>
                  <a:pt x="512032" y="224327"/>
                </a:lnTo>
                <a:lnTo>
                  <a:pt x="548246" y="216562"/>
                </a:lnTo>
                <a:lnTo>
                  <a:pt x="564289" y="213205"/>
                </a:lnTo>
                <a:lnTo>
                  <a:pt x="580338" y="209598"/>
                </a:lnTo>
                <a:lnTo>
                  <a:pt x="596355" y="206854"/>
                </a:lnTo>
                <a:lnTo>
                  <a:pt x="643166" y="217184"/>
                </a:lnTo>
                <a:lnTo>
                  <a:pt x="655542" y="246224"/>
                </a:lnTo>
                <a:lnTo>
                  <a:pt x="651639" y="254861"/>
                </a:lnTo>
                <a:lnTo>
                  <a:pt x="587862" y="282637"/>
                </a:lnTo>
                <a:lnTo>
                  <a:pt x="523379" y="294152"/>
                </a:lnTo>
                <a:lnTo>
                  <a:pt x="491092" y="299740"/>
                </a:lnTo>
                <a:lnTo>
                  <a:pt x="450993" y="307081"/>
                </a:lnTo>
                <a:lnTo>
                  <a:pt x="404805" y="315592"/>
                </a:lnTo>
                <a:lnTo>
                  <a:pt x="439963" y="349767"/>
                </a:lnTo>
                <a:lnTo>
                  <a:pt x="478283" y="380424"/>
                </a:lnTo>
                <a:lnTo>
                  <a:pt x="514345" y="412577"/>
                </a:lnTo>
                <a:lnTo>
                  <a:pt x="542729" y="451240"/>
                </a:lnTo>
                <a:lnTo>
                  <a:pt x="558014" y="501425"/>
                </a:lnTo>
                <a:lnTo>
                  <a:pt x="508515" y="490282"/>
                </a:lnTo>
                <a:lnTo>
                  <a:pt x="468291" y="462990"/>
                </a:lnTo>
                <a:lnTo>
                  <a:pt x="430007" y="431852"/>
                </a:lnTo>
                <a:lnTo>
                  <a:pt x="386327" y="409173"/>
                </a:lnTo>
                <a:lnTo>
                  <a:pt x="389674" y="454825"/>
                </a:lnTo>
                <a:lnTo>
                  <a:pt x="394630" y="500209"/>
                </a:lnTo>
                <a:lnTo>
                  <a:pt x="397248" y="545657"/>
                </a:lnTo>
                <a:lnTo>
                  <a:pt x="393580" y="591506"/>
                </a:lnTo>
                <a:lnTo>
                  <a:pt x="379679" y="638089"/>
                </a:lnTo>
                <a:close/>
              </a:path>
            </a:pathLst>
          </a:custGeom>
          <a:solidFill>
            <a:srgbClr val="F6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636" y="2708331"/>
            <a:ext cx="655955" cy="638175"/>
          </a:xfrm>
          <a:custGeom>
            <a:avLst/>
            <a:gdLst/>
            <a:ahLst/>
            <a:cxnLst/>
            <a:rect l="l" t="t" r="r" b="b"/>
            <a:pathLst>
              <a:path w="655955" h="638175">
                <a:moveTo>
                  <a:pt x="379679" y="638089"/>
                </a:moveTo>
                <a:lnTo>
                  <a:pt x="346313" y="602979"/>
                </a:lnTo>
                <a:lnTo>
                  <a:pt x="328039" y="563385"/>
                </a:lnTo>
                <a:lnTo>
                  <a:pt x="319151" y="521085"/>
                </a:lnTo>
                <a:lnTo>
                  <a:pt x="313939" y="477859"/>
                </a:lnTo>
                <a:lnTo>
                  <a:pt x="306696" y="435489"/>
                </a:lnTo>
                <a:lnTo>
                  <a:pt x="291713" y="395753"/>
                </a:lnTo>
                <a:lnTo>
                  <a:pt x="255320" y="426114"/>
                </a:lnTo>
                <a:lnTo>
                  <a:pt x="226693" y="463204"/>
                </a:lnTo>
                <a:lnTo>
                  <a:pt x="200362" y="502721"/>
                </a:lnTo>
                <a:lnTo>
                  <a:pt x="170856" y="540365"/>
                </a:lnTo>
                <a:lnTo>
                  <a:pt x="132706" y="571835"/>
                </a:lnTo>
                <a:lnTo>
                  <a:pt x="133433" y="536035"/>
                </a:lnTo>
                <a:lnTo>
                  <a:pt x="144772" y="506651"/>
                </a:lnTo>
                <a:lnTo>
                  <a:pt x="161044" y="480888"/>
                </a:lnTo>
                <a:lnTo>
                  <a:pt x="176571" y="455948"/>
                </a:lnTo>
                <a:lnTo>
                  <a:pt x="191610" y="429300"/>
                </a:lnTo>
                <a:lnTo>
                  <a:pt x="208334" y="402775"/>
                </a:lnTo>
                <a:lnTo>
                  <a:pt x="226360" y="375421"/>
                </a:lnTo>
                <a:lnTo>
                  <a:pt x="245306" y="346283"/>
                </a:lnTo>
                <a:lnTo>
                  <a:pt x="196430" y="338629"/>
                </a:lnTo>
                <a:lnTo>
                  <a:pt x="147756" y="339652"/>
                </a:lnTo>
                <a:lnTo>
                  <a:pt x="98990" y="343191"/>
                </a:lnTo>
                <a:lnTo>
                  <a:pt x="49836" y="343087"/>
                </a:lnTo>
                <a:lnTo>
                  <a:pt x="0" y="333180"/>
                </a:lnTo>
                <a:lnTo>
                  <a:pt x="27608" y="311392"/>
                </a:lnTo>
                <a:lnTo>
                  <a:pt x="56877" y="302236"/>
                </a:lnTo>
                <a:lnTo>
                  <a:pt x="86611" y="299527"/>
                </a:lnTo>
                <a:lnTo>
                  <a:pt x="115616" y="297076"/>
                </a:lnTo>
                <a:lnTo>
                  <a:pt x="143931" y="292519"/>
                </a:lnTo>
                <a:lnTo>
                  <a:pt x="173490" y="287523"/>
                </a:lnTo>
                <a:lnTo>
                  <a:pt x="205588" y="281998"/>
                </a:lnTo>
                <a:lnTo>
                  <a:pt x="241523" y="275849"/>
                </a:lnTo>
                <a:lnTo>
                  <a:pt x="216180" y="251687"/>
                </a:lnTo>
                <a:lnTo>
                  <a:pt x="193250" y="229936"/>
                </a:lnTo>
                <a:lnTo>
                  <a:pt x="172133" y="209593"/>
                </a:lnTo>
                <a:lnTo>
                  <a:pt x="152230" y="189655"/>
                </a:lnTo>
                <a:lnTo>
                  <a:pt x="132761" y="170845"/>
                </a:lnTo>
                <a:lnTo>
                  <a:pt x="113412" y="150891"/>
                </a:lnTo>
                <a:lnTo>
                  <a:pt x="96853" y="126953"/>
                </a:lnTo>
                <a:lnTo>
                  <a:pt x="85752" y="96189"/>
                </a:lnTo>
                <a:lnTo>
                  <a:pt x="98166" y="98222"/>
                </a:lnTo>
                <a:lnTo>
                  <a:pt x="109343" y="99671"/>
                </a:lnTo>
                <a:lnTo>
                  <a:pt x="155335" y="127967"/>
                </a:lnTo>
                <a:lnTo>
                  <a:pt x="211679" y="174179"/>
                </a:lnTo>
                <a:lnTo>
                  <a:pt x="240075" y="197005"/>
                </a:lnTo>
                <a:lnTo>
                  <a:pt x="248630" y="202674"/>
                </a:lnTo>
                <a:lnTo>
                  <a:pt x="258518" y="207738"/>
                </a:lnTo>
                <a:lnTo>
                  <a:pt x="269935" y="213035"/>
                </a:lnTo>
                <a:lnTo>
                  <a:pt x="283082" y="219408"/>
                </a:lnTo>
                <a:lnTo>
                  <a:pt x="278997" y="152804"/>
                </a:lnTo>
                <a:lnTo>
                  <a:pt x="277137" y="121856"/>
                </a:lnTo>
                <a:lnTo>
                  <a:pt x="275418" y="91576"/>
                </a:lnTo>
                <a:lnTo>
                  <a:pt x="274417" y="76952"/>
                </a:lnTo>
                <a:lnTo>
                  <a:pt x="273454" y="62296"/>
                </a:lnTo>
                <a:lnTo>
                  <a:pt x="273207" y="47729"/>
                </a:lnTo>
                <a:lnTo>
                  <a:pt x="274354" y="33373"/>
                </a:lnTo>
                <a:lnTo>
                  <a:pt x="277111" y="24739"/>
                </a:lnTo>
                <a:lnTo>
                  <a:pt x="281995" y="16417"/>
                </a:lnTo>
                <a:lnTo>
                  <a:pt x="287798" y="8229"/>
                </a:lnTo>
                <a:lnTo>
                  <a:pt x="293312" y="0"/>
                </a:lnTo>
                <a:lnTo>
                  <a:pt x="301269" y="6234"/>
                </a:lnTo>
                <a:lnTo>
                  <a:pt x="309635" y="12349"/>
                </a:lnTo>
                <a:lnTo>
                  <a:pt x="316777" y="18822"/>
                </a:lnTo>
                <a:lnTo>
                  <a:pt x="321059" y="26133"/>
                </a:lnTo>
                <a:lnTo>
                  <a:pt x="325674" y="45320"/>
                </a:lnTo>
                <a:lnTo>
                  <a:pt x="328925" y="64910"/>
                </a:lnTo>
                <a:lnTo>
                  <a:pt x="331521" y="84688"/>
                </a:lnTo>
                <a:lnTo>
                  <a:pt x="334172" y="104441"/>
                </a:lnTo>
                <a:lnTo>
                  <a:pt x="336497" y="120466"/>
                </a:lnTo>
                <a:lnTo>
                  <a:pt x="344652" y="178837"/>
                </a:lnTo>
                <a:lnTo>
                  <a:pt x="381120" y="142995"/>
                </a:lnTo>
                <a:lnTo>
                  <a:pt x="410215" y="101914"/>
                </a:lnTo>
                <a:lnTo>
                  <a:pt x="438042" y="61489"/>
                </a:lnTo>
                <a:lnTo>
                  <a:pt x="470705" y="27614"/>
                </a:lnTo>
                <a:lnTo>
                  <a:pt x="514308" y="6185"/>
                </a:lnTo>
                <a:lnTo>
                  <a:pt x="528996" y="18277"/>
                </a:lnTo>
                <a:lnTo>
                  <a:pt x="513714" y="46497"/>
                </a:lnTo>
                <a:lnTo>
                  <a:pt x="498530" y="74776"/>
                </a:lnTo>
                <a:lnTo>
                  <a:pt x="466654" y="130398"/>
                </a:lnTo>
                <a:lnTo>
                  <a:pt x="431618" y="182229"/>
                </a:lnTo>
                <a:lnTo>
                  <a:pt x="411600" y="210096"/>
                </a:lnTo>
                <a:lnTo>
                  <a:pt x="389630" y="240958"/>
                </a:lnTo>
                <a:lnTo>
                  <a:pt x="434356" y="239326"/>
                </a:lnTo>
                <a:lnTo>
                  <a:pt x="474613" y="232849"/>
                </a:lnTo>
                <a:lnTo>
                  <a:pt x="512032" y="224327"/>
                </a:lnTo>
                <a:lnTo>
                  <a:pt x="548246" y="216562"/>
                </a:lnTo>
                <a:lnTo>
                  <a:pt x="564289" y="213205"/>
                </a:lnTo>
                <a:lnTo>
                  <a:pt x="580338" y="209598"/>
                </a:lnTo>
                <a:lnTo>
                  <a:pt x="596355" y="206854"/>
                </a:lnTo>
                <a:lnTo>
                  <a:pt x="643166" y="217184"/>
                </a:lnTo>
                <a:lnTo>
                  <a:pt x="655542" y="246224"/>
                </a:lnTo>
                <a:lnTo>
                  <a:pt x="651639" y="254861"/>
                </a:lnTo>
                <a:lnTo>
                  <a:pt x="587862" y="282637"/>
                </a:lnTo>
                <a:lnTo>
                  <a:pt x="523379" y="294152"/>
                </a:lnTo>
                <a:lnTo>
                  <a:pt x="491092" y="299740"/>
                </a:lnTo>
                <a:lnTo>
                  <a:pt x="450993" y="307081"/>
                </a:lnTo>
                <a:lnTo>
                  <a:pt x="404805" y="315592"/>
                </a:lnTo>
                <a:lnTo>
                  <a:pt x="439963" y="349767"/>
                </a:lnTo>
                <a:lnTo>
                  <a:pt x="478283" y="380424"/>
                </a:lnTo>
                <a:lnTo>
                  <a:pt x="514345" y="412577"/>
                </a:lnTo>
                <a:lnTo>
                  <a:pt x="542729" y="451240"/>
                </a:lnTo>
                <a:lnTo>
                  <a:pt x="558014" y="501425"/>
                </a:lnTo>
                <a:lnTo>
                  <a:pt x="508515" y="490282"/>
                </a:lnTo>
                <a:lnTo>
                  <a:pt x="468291" y="462990"/>
                </a:lnTo>
                <a:lnTo>
                  <a:pt x="430007" y="431852"/>
                </a:lnTo>
                <a:lnTo>
                  <a:pt x="386327" y="409173"/>
                </a:lnTo>
                <a:lnTo>
                  <a:pt x="389674" y="454825"/>
                </a:lnTo>
                <a:lnTo>
                  <a:pt x="394630" y="500209"/>
                </a:lnTo>
                <a:lnTo>
                  <a:pt x="397248" y="545657"/>
                </a:lnTo>
                <a:lnTo>
                  <a:pt x="393580" y="591506"/>
                </a:lnTo>
                <a:lnTo>
                  <a:pt x="379679" y="638089"/>
                </a:lnTo>
                <a:close/>
              </a:path>
            </a:pathLst>
          </a:custGeom>
          <a:solidFill>
            <a:srgbClr val="F6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636" y="4066078"/>
            <a:ext cx="655955" cy="638175"/>
          </a:xfrm>
          <a:custGeom>
            <a:avLst/>
            <a:gdLst/>
            <a:ahLst/>
            <a:cxnLst/>
            <a:rect l="l" t="t" r="r" b="b"/>
            <a:pathLst>
              <a:path w="655955" h="638175">
                <a:moveTo>
                  <a:pt x="379679" y="638089"/>
                </a:moveTo>
                <a:lnTo>
                  <a:pt x="346313" y="602979"/>
                </a:lnTo>
                <a:lnTo>
                  <a:pt x="328039" y="563385"/>
                </a:lnTo>
                <a:lnTo>
                  <a:pt x="319151" y="521085"/>
                </a:lnTo>
                <a:lnTo>
                  <a:pt x="313939" y="477859"/>
                </a:lnTo>
                <a:lnTo>
                  <a:pt x="306696" y="435489"/>
                </a:lnTo>
                <a:lnTo>
                  <a:pt x="291713" y="395753"/>
                </a:lnTo>
                <a:lnTo>
                  <a:pt x="255320" y="426114"/>
                </a:lnTo>
                <a:lnTo>
                  <a:pt x="226693" y="463204"/>
                </a:lnTo>
                <a:lnTo>
                  <a:pt x="200362" y="502721"/>
                </a:lnTo>
                <a:lnTo>
                  <a:pt x="170856" y="540365"/>
                </a:lnTo>
                <a:lnTo>
                  <a:pt x="132706" y="571835"/>
                </a:lnTo>
                <a:lnTo>
                  <a:pt x="133433" y="536035"/>
                </a:lnTo>
                <a:lnTo>
                  <a:pt x="144772" y="506651"/>
                </a:lnTo>
                <a:lnTo>
                  <a:pt x="161044" y="480888"/>
                </a:lnTo>
                <a:lnTo>
                  <a:pt x="176571" y="455948"/>
                </a:lnTo>
                <a:lnTo>
                  <a:pt x="191610" y="429300"/>
                </a:lnTo>
                <a:lnTo>
                  <a:pt x="208334" y="402775"/>
                </a:lnTo>
                <a:lnTo>
                  <a:pt x="226360" y="375421"/>
                </a:lnTo>
                <a:lnTo>
                  <a:pt x="245306" y="346283"/>
                </a:lnTo>
                <a:lnTo>
                  <a:pt x="196430" y="338629"/>
                </a:lnTo>
                <a:lnTo>
                  <a:pt x="147756" y="339652"/>
                </a:lnTo>
                <a:lnTo>
                  <a:pt x="98990" y="343191"/>
                </a:lnTo>
                <a:lnTo>
                  <a:pt x="49836" y="343087"/>
                </a:lnTo>
                <a:lnTo>
                  <a:pt x="0" y="333180"/>
                </a:lnTo>
                <a:lnTo>
                  <a:pt x="27608" y="311392"/>
                </a:lnTo>
                <a:lnTo>
                  <a:pt x="56877" y="302236"/>
                </a:lnTo>
                <a:lnTo>
                  <a:pt x="86611" y="299527"/>
                </a:lnTo>
                <a:lnTo>
                  <a:pt x="115616" y="297076"/>
                </a:lnTo>
                <a:lnTo>
                  <a:pt x="143931" y="292519"/>
                </a:lnTo>
                <a:lnTo>
                  <a:pt x="173490" y="287523"/>
                </a:lnTo>
                <a:lnTo>
                  <a:pt x="205588" y="281998"/>
                </a:lnTo>
                <a:lnTo>
                  <a:pt x="241523" y="275849"/>
                </a:lnTo>
                <a:lnTo>
                  <a:pt x="216180" y="251687"/>
                </a:lnTo>
                <a:lnTo>
                  <a:pt x="193250" y="229936"/>
                </a:lnTo>
                <a:lnTo>
                  <a:pt x="172133" y="209593"/>
                </a:lnTo>
                <a:lnTo>
                  <a:pt x="152230" y="189655"/>
                </a:lnTo>
                <a:lnTo>
                  <a:pt x="132761" y="170845"/>
                </a:lnTo>
                <a:lnTo>
                  <a:pt x="113412" y="150891"/>
                </a:lnTo>
                <a:lnTo>
                  <a:pt x="96853" y="126953"/>
                </a:lnTo>
                <a:lnTo>
                  <a:pt x="85752" y="96189"/>
                </a:lnTo>
                <a:lnTo>
                  <a:pt x="98166" y="98222"/>
                </a:lnTo>
                <a:lnTo>
                  <a:pt x="109343" y="99671"/>
                </a:lnTo>
                <a:lnTo>
                  <a:pt x="155335" y="127967"/>
                </a:lnTo>
                <a:lnTo>
                  <a:pt x="211679" y="174179"/>
                </a:lnTo>
                <a:lnTo>
                  <a:pt x="240075" y="197005"/>
                </a:lnTo>
                <a:lnTo>
                  <a:pt x="248630" y="202674"/>
                </a:lnTo>
                <a:lnTo>
                  <a:pt x="258518" y="207738"/>
                </a:lnTo>
                <a:lnTo>
                  <a:pt x="269935" y="213035"/>
                </a:lnTo>
                <a:lnTo>
                  <a:pt x="283082" y="219408"/>
                </a:lnTo>
                <a:lnTo>
                  <a:pt x="278997" y="152804"/>
                </a:lnTo>
                <a:lnTo>
                  <a:pt x="277137" y="121856"/>
                </a:lnTo>
                <a:lnTo>
                  <a:pt x="275418" y="91576"/>
                </a:lnTo>
                <a:lnTo>
                  <a:pt x="274417" y="76952"/>
                </a:lnTo>
                <a:lnTo>
                  <a:pt x="273454" y="62296"/>
                </a:lnTo>
                <a:lnTo>
                  <a:pt x="273207" y="47729"/>
                </a:lnTo>
                <a:lnTo>
                  <a:pt x="274354" y="33373"/>
                </a:lnTo>
                <a:lnTo>
                  <a:pt x="277111" y="24739"/>
                </a:lnTo>
                <a:lnTo>
                  <a:pt x="281995" y="16417"/>
                </a:lnTo>
                <a:lnTo>
                  <a:pt x="287798" y="8229"/>
                </a:lnTo>
                <a:lnTo>
                  <a:pt x="293312" y="0"/>
                </a:lnTo>
                <a:lnTo>
                  <a:pt x="301269" y="6234"/>
                </a:lnTo>
                <a:lnTo>
                  <a:pt x="309635" y="12349"/>
                </a:lnTo>
                <a:lnTo>
                  <a:pt x="316777" y="18822"/>
                </a:lnTo>
                <a:lnTo>
                  <a:pt x="321059" y="26133"/>
                </a:lnTo>
                <a:lnTo>
                  <a:pt x="325674" y="45320"/>
                </a:lnTo>
                <a:lnTo>
                  <a:pt x="328925" y="64910"/>
                </a:lnTo>
                <a:lnTo>
                  <a:pt x="331521" y="84688"/>
                </a:lnTo>
                <a:lnTo>
                  <a:pt x="334172" y="104441"/>
                </a:lnTo>
                <a:lnTo>
                  <a:pt x="336497" y="120466"/>
                </a:lnTo>
                <a:lnTo>
                  <a:pt x="344652" y="178837"/>
                </a:lnTo>
                <a:lnTo>
                  <a:pt x="381120" y="142995"/>
                </a:lnTo>
                <a:lnTo>
                  <a:pt x="410215" y="101914"/>
                </a:lnTo>
                <a:lnTo>
                  <a:pt x="438042" y="61489"/>
                </a:lnTo>
                <a:lnTo>
                  <a:pt x="470705" y="27614"/>
                </a:lnTo>
                <a:lnTo>
                  <a:pt x="514308" y="6185"/>
                </a:lnTo>
                <a:lnTo>
                  <a:pt x="528996" y="18277"/>
                </a:lnTo>
                <a:lnTo>
                  <a:pt x="513714" y="46497"/>
                </a:lnTo>
                <a:lnTo>
                  <a:pt x="498530" y="74776"/>
                </a:lnTo>
                <a:lnTo>
                  <a:pt x="466654" y="130398"/>
                </a:lnTo>
                <a:lnTo>
                  <a:pt x="431618" y="182229"/>
                </a:lnTo>
                <a:lnTo>
                  <a:pt x="411600" y="210096"/>
                </a:lnTo>
                <a:lnTo>
                  <a:pt x="389630" y="240958"/>
                </a:lnTo>
                <a:lnTo>
                  <a:pt x="434356" y="239326"/>
                </a:lnTo>
                <a:lnTo>
                  <a:pt x="474613" y="232849"/>
                </a:lnTo>
                <a:lnTo>
                  <a:pt x="512032" y="224327"/>
                </a:lnTo>
                <a:lnTo>
                  <a:pt x="548246" y="216562"/>
                </a:lnTo>
                <a:lnTo>
                  <a:pt x="564289" y="213205"/>
                </a:lnTo>
                <a:lnTo>
                  <a:pt x="580338" y="209598"/>
                </a:lnTo>
                <a:lnTo>
                  <a:pt x="596355" y="206854"/>
                </a:lnTo>
                <a:lnTo>
                  <a:pt x="643166" y="217184"/>
                </a:lnTo>
                <a:lnTo>
                  <a:pt x="655542" y="246224"/>
                </a:lnTo>
                <a:lnTo>
                  <a:pt x="651639" y="254861"/>
                </a:lnTo>
                <a:lnTo>
                  <a:pt x="587862" y="282637"/>
                </a:lnTo>
                <a:lnTo>
                  <a:pt x="523379" y="294152"/>
                </a:lnTo>
                <a:lnTo>
                  <a:pt x="491092" y="299740"/>
                </a:lnTo>
                <a:lnTo>
                  <a:pt x="450993" y="307081"/>
                </a:lnTo>
                <a:lnTo>
                  <a:pt x="404805" y="315592"/>
                </a:lnTo>
                <a:lnTo>
                  <a:pt x="439963" y="349767"/>
                </a:lnTo>
                <a:lnTo>
                  <a:pt x="478283" y="380424"/>
                </a:lnTo>
                <a:lnTo>
                  <a:pt x="514345" y="412577"/>
                </a:lnTo>
                <a:lnTo>
                  <a:pt x="542729" y="451240"/>
                </a:lnTo>
                <a:lnTo>
                  <a:pt x="558014" y="501425"/>
                </a:lnTo>
                <a:lnTo>
                  <a:pt x="508515" y="490282"/>
                </a:lnTo>
                <a:lnTo>
                  <a:pt x="468291" y="462990"/>
                </a:lnTo>
                <a:lnTo>
                  <a:pt x="430007" y="431852"/>
                </a:lnTo>
                <a:lnTo>
                  <a:pt x="386327" y="409173"/>
                </a:lnTo>
                <a:lnTo>
                  <a:pt x="389674" y="454825"/>
                </a:lnTo>
                <a:lnTo>
                  <a:pt x="394630" y="500209"/>
                </a:lnTo>
                <a:lnTo>
                  <a:pt x="397248" y="545657"/>
                </a:lnTo>
                <a:lnTo>
                  <a:pt x="393580" y="591506"/>
                </a:lnTo>
                <a:lnTo>
                  <a:pt x="379679" y="638089"/>
                </a:lnTo>
                <a:close/>
              </a:path>
            </a:pathLst>
          </a:custGeom>
          <a:solidFill>
            <a:srgbClr val="F6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636" y="5423822"/>
            <a:ext cx="655955" cy="638175"/>
          </a:xfrm>
          <a:custGeom>
            <a:avLst/>
            <a:gdLst/>
            <a:ahLst/>
            <a:cxnLst/>
            <a:rect l="l" t="t" r="r" b="b"/>
            <a:pathLst>
              <a:path w="655955" h="638175">
                <a:moveTo>
                  <a:pt x="379679" y="638089"/>
                </a:moveTo>
                <a:lnTo>
                  <a:pt x="346313" y="602979"/>
                </a:lnTo>
                <a:lnTo>
                  <a:pt x="328039" y="563385"/>
                </a:lnTo>
                <a:lnTo>
                  <a:pt x="319151" y="521085"/>
                </a:lnTo>
                <a:lnTo>
                  <a:pt x="313939" y="477859"/>
                </a:lnTo>
                <a:lnTo>
                  <a:pt x="306696" y="435489"/>
                </a:lnTo>
                <a:lnTo>
                  <a:pt x="291713" y="395753"/>
                </a:lnTo>
                <a:lnTo>
                  <a:pt x="255320" y="426114"/>
                </a:lnTo>
                <a:lnTo>
                  <a:pt x="226693" y="463204"/>
                </a:lnTo>
                <a:lnTo>
                  <a:pt x="200362" y="502721"/>
                </a:lnTo>
                <a:lnTo>
                  <a:pt x="170856" y="540365"/>
                </a:lnTo>
                <a:lnTo>
                  <a:pt x="132706" y="571835"/>
                </a:lnTo>
                <a:lnTo>
                  <a:pt x="133433" y="536035"/>
                </a:lnTo>
                <a:lnTo>
                  <a:pt x="144772" y="506651"/>
                </a:lnTo>
                <a:lnTo>
                  <a:pt x="161044" y="480888"/>
                </a:lnTo>
                <a:lnTo>
                  <a:pt x="176571" y="455948"/>
                </a:lnTo>
                <a:lnTo>
                  <a:pt x="191610" y="429300"/>
                </a:lnTo>
                <a:lnTo>
                  <a:pt x="208334" y="402775"/>
                </a:lnTo>
                <a:lnTo>
                  <a:pt x="226360" y="375421"/>
                </a:lnTo>
                <a:lnTo>
                  <a:pt x="245306" y="346283"/>
                </a:lnTo>
                <a:lnTo>
                  <a:pt x="196430" y="338629"/>
                </a:lnTo>
                <a:lnTo>
                  <a:pt x="147756" y="339652"/>
                </a:lnTo>
                <a:lnTo>
                  <a:pt x="98990" y="343191"/>
                </a:lnTo>
                <a:lnTo>
                  <a:pt x="49836" y="343087"/>
                </a:lnTo>
                <a:lnTo>
                  <a:pt x="0" y="333180"/>
                </a:lnTo>
                <a:lnTo>
                  <a:pt x="27608" y="311392"/>
                </a:lnTo>
                <a:lnTo>
                  <a:pt x="56877" y="302236"/>
                </a:lnTo>
                <a:lnTo>
                  <a:pt x="86611" y="299527"/>
                </a:lnTo>
                <a:lnTo>
                  <a:pt x="115616" y="297076"/>
                </a:lnTo>
                <a:lnTo>
                  <a:pt x="143931" y="292519"/>
                </a:lnTo>
                <a:lnTo>
                  <a:pt x="173490" y="287523"/>
                </a:lnTo>
                <a:lnTo>
                  <a:pt x="205588" y="281998"/>
                </a:lnTo>
                <a:lnTo>
                  <a:pt x="241523" y="275849"/>
                </a:lnTo>
                <a:lnTo>
                  <a:pt x="216180" y="251687"/>
                </a:lnTo>
                <a:lnTo>
                  <a:pt x="193250" y="229936"/>
                </a:lnTo>
                <a:lnTo>
                  <a:pt x="172133" y="209593"/>
                </a:lnTo>
                <a:lnTo>
                  <a:pt x="152230" y="189655"/>
                </a:lnTo>
                <a:lnTo>
                  <a:pt x="132761" y="170845"/>
                </a:lnTo>
                <a:lnTo>
                  <a:pt x="113412" y="150891"/>
                </a:lnTo>
                <a:lnTo>
                  <a:pt x="96853" y="126953"/>
                </a:lnTo>
                <a:lnTo>
                  <a:pt x="85752" y="96189"/>
                </a:lnTo>
                <a:lnTo>
                  <a:pt x="98166" y="98222"/>
                </a:lnTo>
                <a:lnTo>
                  <a:pt x="109343" y="99671"/>
                </a:lnTo>
                <a:lnTo>
                  <a:pt x="155335" y="127967"/>
                </a:lnTo>
                <a:lnTo>
                  <a:pt x="211679" y="174179"/>
                </a:lnTo>
                <a:lnTo>
                  <a:pt x="240075" y="197005"/>
                </a:lnTo>
                <a:lnTo>
                  <a:pt x="248630" y="202674"/>
                </a:lnTo>
                <a:lnTo>
                  <a:pt x="258518" y="207738"/>
                </a:lnTo>
                <a:lnTo>
                  <a:pt x="269935" y="213035"/>
                </a:lnTo>
                <a:lnTo>
                  <a:pt x="283082" y="219408"/>
                </a:lnTo>
                <a:lnTo>
                  <a:pt x="278997" y="152804"/>
                </a:lnTo>
                <a:lnTo>
                  <a:pt x="277137" y="121856"/>
                </a:lnTo>
                <a:lnTo>
                  <a:pt x="275418" y="91576"/>
                </a:lnTo>
                <a:lnTo>
                  <a:pt x="274417" y="76952"/>
                </a:lnTo>
                <a:lnTo>
                  <a:pt x="273454" y="62296"/>
                </a:lnTo>
                <a:lnTo>
                  <a:pt x="273207" y="47729"/>
                </a:lnTo>
                <a:lnTo>
                  <a:pt x="274354" y="33373"/>
                </a:lnTo>
                <a:lnTo>
                  <a:pt x="277111" y="24739"/>
                </a:lnTo>
                <a:lnTo>
                  <a:pt x="281995" y="16417"/>
                </a:lnTo>
                <a:lnTo>
                  <a:pt x="287798" y="8229"/>
                </a:lnTo>
                <a:lnTo>
                  <a:pt x="293312" y="0"/>
                </a:lnTo>
                <a:lnTo>
                  <a:pt x="301269" y="6234"/>
                </a:lnTo>
                <a:lnTo>
                  <a:pt x="309635" y="12349"/>
                </a:lnTo>
                <a:lnTo>
                  <a:pt x="316777" y="18822"/>
                </a:lnTo>
                <a:lnTo>
                  <a:pt x="321059" y="26133"/>
                </a:lnTo>
                <a:lnTo>
                  <a:pt x="325674" y="45320"/>
                </a:lnTo>
                <a:lnTo>
                  <a:pt x="328925" y="64910"/>
                </a:lnTo>
                <a:lnTo>
                  <a:pt x="331521" y="84688"/>
                </a:lnTo>
                <a:lnTo>
                  <a:pt x="334172" y="104441"/>
                </a:lnTo>
                <a:lnTo>
                  <a:pt x="336497" y="120466"/>
                </a:lnTo>
                <a:lnTo>
                  <a:pt x="344652" y="178837"/>
                </a:lnTo>
                <a:lnTo>
                  <a:pt x="381120" y="142995"/>
                </a:lnTo>
                <a:lnTo>
                  <a:pt x="410215" y="101914"/>
                </a:lnTo>
                <a:lnTo>
                  <a:pt x="438042" y="61489"/>
                </a:lnTo>
                <a:lnTo>
                  <a:pt x="470705" y="27614"/>
                </a:lnTo>
                <a:lnTo>
                  <a:pt x="514308" y="6185"/>
                </a:lnTo>
                <a:lnTo>
                  <a:pt x="528996" y="18277"/>
                </a:lnTo>
                <a:lnTo>
                  <a:pt x="513714" y="46497"/>
                </a:lnTo>
                <a:lnTo>
                  <a:pt x="498530" y="74776"/>
                </a:lnTo>
                <a:lnTo>
                  <a:pt x="466654" y="130398"/>
                </a:lnTo>
                <a:lnTo>
                  <a:pt x="431618" y="182229"/>
                </a:lnTo>
                <a:lnTo>
                  <a:pt x="411600" y="210096"/>
                </a:lnTo>
                <a:lnTo>
                  <a:pt x="389630" y="240958"/>
                </a:lnTo>
                <a:lnTo>
                  <a:pt x="434356" y="239326"/>
                </a:lnTo>
                <a:lnTo>
                  <a:pt x="474613" y="232849"/>
                </a:lnTo>
                <a:lnTo>
                  <a:pt x="512032" y="224327"/>
                </a:lnTo>
                <a:lnTo>
                  <a:pt x="548246" y="216562"/>
                </a:lnTo>
                <a:lnTo>
                  <a:pt x="564289" y="213205"/>
                </a:lnTo>
                <a:lnTo>
                  <a:pt x="580338" y="209598"/>
                </a:lnTo>
                <a:lnTo>
                  <a:pt x="596355" y="206854"/>
                </a:lnTo>
                <a:lnTo>
                  <a:pt x="643166" y="217184"/>
                </a:lnTo>
                <a:lnTo>
                  <a:pt x="655542" y="246224"/>
                </a:lnTo>
                <a:lnTo>
                  <a:pt x="651639" y="254861"/>
                </a:lnTo>
                <a:lnTo>
                  <a:pt x="587862" y="282637"/>
                </a:lnTo>
                <a:lnTo>
                  <a:pt x="523379" y="294152"/>
                </a:lnTo>
                <a:lnTo>
                  <a:pt x="491092" y="299740"/>
                </a:lnTo>
                <a:lnTo>
                  <a:pt x="450993" y="307081"/>
                </a:lnTo>
                <a:lnTo>
                  <a:pt x="404805" y="315592"/>
                </a:lnTo>
                <a:lnTo>
                  <a:pt x="439963" y="349767"/>
                </a:lnTo>
                <a:lnTo>
                  <a:pt x="478283" y="380424"/>
                </a:lnTo>
                <a:lnTo>
                  <a:pt x="514345" y="412577"/>
                </a:lnTo>
                <a:lnTo>
                  <a:pt x="542729" y="451240"/>
                </a:lnTo>
                <a:lnTo>
                  <a:pt x="558014" y="501425"/>
                </a:lnTo>
                <a:lnTo>
                  <a:pt x="508515" y="490282"/>
                </a:lnTo>
                <a:lnTo>
                  <a:pt x="468291" y="462990"/>
                </a:lnTo>
                <a:lnTo>
                  <a:pt x="430007" y="431852"/>
                </a:lnTo>
                <a:lnTo>
                  <a:pt x="386327" y="409173"/>
                </a:lnTo>
                <a:lnTo>
                  <a:pt x="389674" y="454825"/>
                </a:lnTo>
                <a:lnTo>
                  <a:pt x="394630" y="500209"/>
                </a:lnTo>
                <a:lnTo>
                  <a:pt x="397248" y="545657"/>
                </a:lnTo>
                <a:lnTo>
                  <a:pt x="393580" y="591506"/>
                </a:lnTo>
                <a:lnTo>
                  <a:pt x="379679" y="638089"/>
                </a:lnTo>
                <a:close/>
              </a:path>
            </a:pathLst>
          </a:custGeom>
          <a:solidFill>
            <a:srgbClr val="F6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636" y="6781569"/>
            <a:ext cx="655955" cy="638175"/>
          </a:xfrm>
          <a:custGeom>
            <a:avLst/>
            <a:gdLst/>
            <a:ahLst/>
            <a:cxnLst/>
            <a:rect l="l" t="t" r="r" b="b"/>
            <a:pathLst>
              <a:path w="655955" h="638175">
                <a:moveTo>
                  <a:pt x="379679" y="638089"/>
                </a:moveTo>
                <a:lnTo>
                  <a:pt x="346313" y="602979"/>
                </a:lnTo>
                <a:lnTo>
                  <a:pt x="328039" y="563385"/>
                </a:lnTo>
                <a:lnTo>
                  <a:pt x="319151" y="521085"/>
                </a:lnTo>
                <a:lnTo>
                  <a:pt x="313939" y="477859"/>
                </a:lnTo>
                <a:lnTo>
                  <a:pt x="306696" y="435489"/>
                </a:lnTo>
                <a:lnTo>
                  <a:pt x="291713" y="395753"/>
                </a:lnTo>
                <a:lnTo>
                  <a:pt x="255320" y="426114"/>
                </a:lnTo>
                <a:lnTo>
                  <a:pt x="226693" y="463204"/>
                </a:lnTo>
                <a:lnTo>
                  <a:pt x="200362" y="502721"/>
                </a:lnTo>
                <a:lnTo>
                  <a:pt x="170856" y="540365"/>
                </a:lnTo>
                <a:lnTo>
                  <a:pt x="132706" y="571835"/>
                </a:lnTo>
                <a:lnTo>
                  <a:pt x="133433" y="536035"/>
                </a:lnTo>
                <a:lnTo>
                  <a:pt x="144772" y="506651"/>
                </a:lnTo>
                <a:lnTo>
                  <a:pt x="161044" y="480888"/>
                </a:lnTo>
                <a:lnTo>
                  <a:pt x="176571" y="455948"/>
                </a:lnTo>
                <a:lnTo>
                  <a:pt x="191610" y="429300"/>
                </a:lnTo>
                <a:lnTo>
                  <a:pt x="208334" y="402775"/>
                </a:lnTo>
                <a:lnTo>
                  <a:pt x="226360" y="375421"/>
                </a:lnTo>
                <a:lnTo>
                  <a:pt x="245306" y="346283"/>
                </a:lnTo>
                <a:lnTo>
                  <a:pt x="196430" y="338629"/>
                </a:lnTo>
                <a:lnTo>
                  <a:pt x="147756" y="339652"/>
                </a:lnTo>
                <a:lnTo>
                  <a:pt x="98990" y="343191"/>
                </a:lnTo>
                <a:lnTo>
                  <a:pt x="49836" y="343087"/>
                </a:lnTo>
                <a:lnTo>
                  <a:pt x="0" y="333180"/>
                </a:lnTo>
                <a:lnTo>
                  <a:pt x="27608" y="311392"/>
                </a:lnTo>
                <a:lnTo>
                  <a:pt x="56877" y="302236"/>
                </a:lnTo>
                <a:lnTo>
                  <a:pt x="86611" y="299527"/>
                </a:lnTo>
                <a:lnTo>
                  <a:pt x="115616" y="297076"/>
                </a:lnTo>
                <a:lnTo>
                  <a:pt x="143931" y="292519"/>
                </a:lnTo>
                <a:lnTo>
                  <a:pt x="173490" y="287523"/>
                </a:lnTo>
                <a:lnTo>
                  <a:pt x="205588" y="281998"/>
                </a:lnTo>
                <a:lnTo>
                  <a:pt x="241523" y="275849"/>
                </a:lnTo>
                <a:lnTo>
                  <a:pt x="216180" y="251687"/>
                </a:lnTo>
                <a:lnTo>
                  <a:pt x="193250" y="229936"/>
                </a:lnTo>
                <a:lnTo>
                  <a:pt x="172133" y="209593"/>
                </a:lnTo>
                <a:lnTo>
                  <a:pt x="152230" y="189655"/>
                </a:lnTo>
                <a:lnTo>
                  <a:pt x="132761" y="170845"/>
                </a:lnTo>
                <a:lnTo>
                  <a:pt x="113412" y="150891"/>
                </a:lnTo>
                <a:lnTo>
                  <a:pt x="96853" y="126953"/>
                </a:lnTo>
                <a:lnTo>
                  <a:pt x="85752" y="96189"/>
                </a:lnTo>
                <a:lnTo>
                  <a:pt x="98166" y="98222"/>
                </a:lnTo>
                <a:lnTo>
                  <a:pt x="109343" y="99671"/>
                </a:lnTo>
                <a:lnTo>
                  <a:pt x="155335" y="127967"/>
                </a:lnTo>
                <a:lnTo>
                  <a:pt x="211679" y="174179"/>
                </a:lnTo>
                <a:lnTo>
                  <a:pt x="240075" y="197005"/>
                </a:lnTo>
                <a:lnTo>
                  <a:pt x="248630" y="202674"/>
                </a:lnTo>
                <a:lnTo>
                  <a:pt x="258518" y="207738"/>
                </a:lnTo>
                <a:lnTo>
                  <a:pt x="269935" y="213035"/>
                </a:lnTo>
                <a:lnTo>
                  <a:pt x="283082" y="219408"/>
                </a:lnTo>
                <a:lnTo>
                  <a:pt x="278997" y="152804"/>
                </a:lnTo>
                <a:lnTo>
                  <a:pt x="277137" y="121856"/>
                </a:lnTo>
                <a:lnTo>
                  <a:pt x="275418" y="91576"/>
                </a:lnTo>
                <a:lnTo>
                  <a:pt x="274417" y="76952"/>
                </a:lnTo>
                <a:lnTo>
                  <a:pt x="273454" y="62296"/>
                </a:lnTo>
                <a:lnTo>
                  <a:pt x="273207" y="47729"/>
                </a:lnTo>
                <a:lnTo>
                  <a:pt x="274354" y="33373"/>
                </a:lnTo>
                <a:lnTo>
                  <a:pt x="277111" y="24739"/>
                </a:lnTo>
                <a:lnTo>
                  <a:pt x="281995" y="16417"/>
                </a:lnTo>
                <a:lnTo>
                  <a:pt x="287798" y="8229"/>
                </a:lnTo>
                <a:lnTo>
                  <a:pt x="293312" y="0"/>
                </a:lnTo>
                <a:lnTo>
                  <a:pt x="301269" y="6234"/>
                </a:lnTo>
                <a:lnTo>
                  <a:pt x="309635" y="12349"/>
                </a:lnTo>
                <a:lnTo>
                  <a:pt x="316777" y="18822"/>
                </a:lnTo>
                <a:lnTo>
                  <a:pt x="321059" y="26133"/>
                </a:lnTo>
                <a:lnTo>
                  <a:pt x="325674" y="45320"/>
                </a:lnTo>
                <a:lnTo>
                  <a:pt x="328925" y="64910"/>
                </a:lnTo>
                <a:lnTo>
                  <a:pt x="331521" y="84688"/>
                </a:lnTo>
                <a:lnTo>
                  <a:pt x="334172" y="104441"/>
                </a:lnTo>
                <a:lnTo>
                  <a:pt x="336497" y="120466"/>
                </a:lnTo>
                <a:lnTo>
                  <a:pt x="344652" y="178837"/>
                </a:lnTo>
                <a:lnTo>
                  <a:pt x="381120" y="142995"/>
                </a:lnTo>
                <a:lnTo>
                  <a:pt x="410215" y="101914"/>
                </a:lnTo>
                <a:lnTo>
                  <a:pt x="438042" y="61489"/>
                </a:lnTo>
                <a:lnTo>
                  <a:pt x="470705" y="27614"/>
                </a:lnTo>
                <a:lnTo>
                  <a:pt x="514308" y="6185"/>
                </a:lnTo>
                <a:lnTo>
                  <a:pt x="528996" y="18277"/>
                </a:lnTo>
                <a:lnTo>
                  <a:pt x="513714" y="46497"/>
                </a:lnTo>
                <a:lnTo>
                  <a:pt x="498530" y="74776"/>
                </a:lnTo>
                <a:lnTo>
                  <a:pt x="466654" y="130398"/>
                </a:lnTo>
                <a:lnTo>
                  <a:pt x="431618" y="182229"/>
                </a:lnTo>
                <a:lnTo>
                  <a:pt x="411600" y="210096"/>
                </a:lnTo>
                <a:lnTo>
                  <a:pt x="389630" y="240958"/>
                </a:lnTo>
                <a:lnTo>
                  <a:pt x="434356" y="239326"/>
                </a:lnTo>
                <a:lnTo>
                  <a:pt x="474613" y="232849"/>
                </a:lnTo>
                <a:lnTo>
                  <a:pt x="512032" y="224327"/>
                </a:lnTo>
                <a:lnTo>
                  <a:pt x="548246" y="216562"/>
                </a:lnTo>
                <a:lnTo>
                  <a:pt x="564289" y="213205"/>
                </a:lnTo>
                <a:lnTo>
                  <a:pt x="580338" y="209598"/>
                </a:lnTo>
                <a:lnTo>
                  <a:pt x="596355" y="206854"/>
                </a:lnTo>
                <a:lnTo>
                  <a:pt x="643166" y="217184"/>
                </a:lnTo>
                <a:lnTo>
                  <a:pt x="655542" y="246224"/>
                </a:lnTo>
                <a:lnTo>
                  <a:pt x="651639" y="254861"/>
                </a:lnTo>
                <a:lnTo>
                  <a:pt x="587862" y="282637"/>
                </a:lnTo>
                <a:lnTo>
                  <a:pt x="523379" y="294152"/>
                </a:lnTo>
                <a:lnTo>
                  <a:pt x="491092" y="299740"/>
                </a:lnTo>
                <a:lnTo>
                  <a:pt x="450993" y="307081"/>
                </a:lnTo>
                <a:lnTo>
                  <a:pt x="404805" y="315592"/>
                </a:lnTo>
                <a:lnTo>
                  <a:pt x="439963" y="349767"/>
                </a:lnTo>
                <a:lnTo>
                  <a:pt x="478283" y="380424"/>
                </a:lnTo>
                <a:lnTo>
                  <a:pt x="514345" y="412577"/>
                </a:lnTo>
                <a:lnTo>
                  <a:pt x="542729" y="451240"/>
                </a:lnTo>
                <a:lnTo>
                  <a:pt x="558014" y="501425"/>
                </a:lnTo>
                <a:lnTo>
                  <a:pt x="508515" y="490282"/>
                </a:lnTo>
                <a:lnTo>
                  <a:pt x="468291" y="462990"/>
                </a:lnTo>
                <a:lnTo>
                  <a:pt x="430007" y="431852"/>
                </a:lnTo>
                <a:lnTo>
                  <a:pt x="386327" y="409173"/>
                </a:lnTo>
                <a:lnTo>
                  <a:pt x="389674" y="454825"/>
                </a:lnTo>
                <a:lnTo>
                  <a:pt x="394630" y="500209"/>
                </a:lnTo>
                <a:lnTo>
                  <a:pt x="397248" y="545657"/>
                </a:lnTo>
                <a:lnTo>
                  <a:pt x="393580" y="591506"/>
                </a:lnTo>
                <a:lnTo>
                  <a:pt x="379679" y="638089"/>
                </a:lnTo>
                <a:close/>
              </a:path>
            </a:pathLst>
          </a:custGeom>
          <a:solidFill>
            <a:srgbClr val="F6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87182" y="822991"/>
            <a:ext cx="4673570" cy="26670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985" y="9687733"/>
            <a:ext cx="10896600" cy="599440"/>
            <a:chOff x="1985" y="9687733"/>
            <a:chExt cx="10896600" cy="5994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24" y="9687733"/>
              <a:ext cx="5270599" cy="5992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5201" y="10024000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2999"/>
                  </a:moveTo>
                  <a:lnTo>
                    <a:pt x="71667" y="262999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2999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28" y="262999"/>
                  </a:moveTo>
                  <a:lnTo>
                    <a:pt x="4798053" y="262999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28" y="262999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5" y="9750431"/>
              <a:ext cx="10896255" cy="5365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0527" y="9687733"/>
              <a:ext cx="5270599" cy="59926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26504" y="10024000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2999"/>
                  </a:moveTo>
                  <a:lnTo>
                    <a:pt x="71667" y="262999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2999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28" y="262999"/>
                  </a:moveTo>
                  <a:lnTo>
                    <a:pt x="4798053" y="262999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28" y="262999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904591" y="9687733"/>
            <a:ext cx="7383780" cy="599440"/>
            <a:chOff x="10904591" y="9687733"/>
            <a:chExt cx="7383780" cy="59944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91831" y="9687733"/>
              <a:ext cx="5270599" cy="59926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77808" y="10024000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2999"/>
                  </a:moveTo>
                  <a:lnTo>
                    <a:pt x="71667" y="262999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2999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28" y="262999"/>
                  </a:moveTo>
                  <a:lnTo>
                    <a:pt x="4798053" y="262999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28" y="262999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04591" y="9687858"/>
              <a:ext cx="7383408" cy="59914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0" y="1"/>
            <a:ext cx="5086350" cy="631825"/>
            <a:chOff x="0" y="1"/>
            <a:chExt cx="5086350" cy="63182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833" y="1"/>
              <a:ext cx="4607555" cy="63137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4299" y="109012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"/>
              <a:ext cx="5086350" cy="403225"/>
            </a:xfrm>
            <a:custGeom>
              <a:avLst/>
              <a:gdLst/>
              <a:ahLst/>
              <a:cxnLst/>
              <a:rect l="l" t="t" r="r" b="b"/>
              <a:pathLst>
                <a:path w="5086350" h="403225">
                  <a:moveTo>
                    <a:pt x="1036972" y="394594"/>
                  </a:moveTo>
                  <a:lnTo>
                    <a:pt x="1038097" y="338466"/>
                  </a:lnTo>
                  <a:lnTo>
                    <a:pt x="1050096" y="284590"/>
                  </a:lnTo>
                  <a:lnTo>
                    <a:pt x="1068510" y="236049"/>
                  </a:lnTo>
                  <a:lnTo>
                    <a:pt x="1092876" y="191351"/>
                  </a:lnTo>
                  <a:lnTo>
                    <a:pt x="1122996" y="150739"/>
                  </a:lnTo>
                  <a:lnTo>
                    <a:pt x="1158670" y="114452"/>
                  </a:lnTo>
                  <a:lnTo>
                    <a:pt x="1199702" y="82730"/>
                  </a:lnTo>
                  <a:lnTo>
                    <a:pt x="1247759" y="55589"/>
                  </a:lnTo>
                  <a:lnTo>
                    <a:pt x="1301065" y="38303"/>
                  </a:lnTo>
                  <a:lnTo>
                    <a:pt x="1301440" y="41307"/>
                  </a:lnTo>
                  <a:lnTo>
                    <a:pt x="1301690" y="47188"/>
                  </a:lnTo>
                  <a:lnTo>
                    <a:pt x="1331884" y="47188"/>
                  </a:lnTo>
                  <a:lnTo>
                    <a:pt x="1355449" y="57310"/>
                  </a:lnTo>
                  <a:lnTo>
                    <a:pt x="1379865" y="70808"/>
                  </a:lnTo>
                  <a:lnTo>
                    <a:pt x="1398915" y="83481"/>
                  </a:lnTo>
                  <a:lnTo>
                    <a:pt x="1301065" y="83481"/>
                  </a:lnTo>
                  <a:lnTo>
                    <a:pt x="1298992" y="100145"/>
                  </a:lnTo>
                  <a:lnTo>
                    <a:pt x="1287941" y="148306"/>
                  </a:lnTo>
                  <a:lnTo>
                    <a:pt x="1269526" y="196848"/>
                  </a:lnTo>
                  <a:lnTo>
                    <a:pt x="1245160" y="241545"/>
                  </a:lnTo>
                  <a:lnTo>
                    <a:pt x="1215041" y="282157"/>
                  </a:lnTo>
                  <a:lnTo>
                    <a:pt x="1179367" y="318445"/>
                  </a:lnTo>
                  <a:lnTo>
                    <a:pt x="1138335" y="350167"/>
                  </a:lnTo>
                  <a:lnTo>
                    <a:pt x="1090278" y="377308"/>
                  </a:lnTo>
                  <a:lnTo>
                    <a:pt x="1064129" y="387564"/>
                  </a:lnTo>
                  <a:lnTo>
                    <a:pt x="1036972" y="394594"/>
                  </a:lnTo>
                  <a:close/>
                </a:path>
                <a:path w="5086350" h="403225">
                  <a:moveTo>
                    <a:pt x="1331884" y="47188"/>
                  </a:moveTo>
                  <a:lnTo>
                    <a:pt x="1301690" y="47188"/>
                  </a:lnTo>
                  <a:lnTo>
                    <a:pt x="1302189" y="41306"/>
                  </a:lnTo>
                  <a:lnTo>
                    <a:pt x="1302689" y="38303"/>
                  </a:lnTo>
                  <a:lnTo>
                    <a:pt x="1329649" y="46228"/>
                  </a:lnTo>
                  <a:lnTo>
                    <a:pt x="1331884" y="47188"/>
                  </a:lnTo>
                  <a:close/>
                </a:path>
                <a:path w="5086350" h="403225">
                  <a:moveTo>
                    <a:pt x="1555283" y="402853"/>
                  </a:moveTo>
                  <a:lnTo>
                    <a:pt x="1502524" y="383847"/>
                  </a:lnTo>
                  <a:lnTo>
                    <a:pt x="1455295" y="355173"/>
                  </a:lnTo>
                  <a:lnTo>
                    <a:pt x="1415263" y="322176"/>
                  </a:lnTo>
                  <a:lnTo>
                    <a:pt x="1380769" y="284776"/>
                  </a:lnTo>
                  <a:lnTo>
                    <a:pt x="1351979" y="243226"/>
                  </a:lnTo>
                  <a:lnTo>
                    <a:pt x="1329063" y="197777"/>
                  </a:lnTo>
                  <a:lnTo>
                    <a:pt x="1312188" y="148682"/>
                  </a:lnTo>
                  <a:lnTo>
                    <a:pt x="1302590" y="100121"/>
                  </a:lnTo>
                  <a:lnTo>
                    <a:pt x="1301065" y="83481"/>
                  </a:lnTo>
                  <a:lnTo>
                    <a:pt x="1398915" y="83481"/>
                  </a:lnTo>
                  <a:lnTo>
                    <a:pt x="1442648" y="118980"/>
                  </a:lnTo>
                  <a:lnTo>
                    <a:pt x="1477106" y="156380"/>
                  </a:lnTo>
                  <a:lnTo>
                    <a:pt x="1505876" y="197930"/>
                  </a:lnTo>
                  <a:lnTo>
                    <a:pt x="1528785" y="243379"/>
                  </a:lnTo>
                  <a:lnTo>
                    <a:pt x="1545659" y="292474"/>
                  </a:lnTo>
                  <a:lnTo>
                    <a:pt x="1555955" y="346725"/>
                  </a:lnTo>
                  <a:lnTo>
                    <a:pt x="1557312" y="374801"/>
                  </a:lnTo>
                  <a:lnTo>
                    <a:pt x="1555283" y="402853"/>
                  </a:lnTo>
                  <a:close/>
                </a:path>
                <a:path w="5086350" h="403225">
                  <a:moveTo>
                    <a:pt x="0" y="141466"/>
                  </a:moveTo>
                  <a:lnTo>
                    <a:pt x="0" y="0"/>
                  </a:lnTo>
                  <a:lnTo>
                    <a:pt x="138004" y="0"/>
                  </a:lnTo>
                  <a:lnTo>
                    <a:pt x="115586" y="36050"/>
                  </a:lnTo>
                  <a:lnTo>
                    <a:pt x="82632" y="76146"/>
                  </a:lnTo>
                  <a:lnTo>
                    <a:pt x="45280" y="110709"/>
                  </a:lnTo>
                  <a:lnTo>
                    <a:pt x="3784" y="139554"/>
                  </a:lnTo>
                  <a:lnTo>
                    <a:pt x="0" y="141466"/>
                  </a:lnTo>
                  <a:close/>
                </a:path>
                <a:path w="5086350" h="403225">
                  <a:moveTo>
                    <a:pt x="3329940" y="402853"/>
                  </a:moveTo>
                  <a:lnTo>
                    <a:pt x="3327910" y="374801"/>
                  </a:lnTo>
                  <a:lnTo>
                    <a:pt x="3329268" y="346725"/>
                  </a:lnTo>
                  <a:lnTo>
                    <a:pt x="3333367" y="319119"/>
                  </a:lnTo>
                  <a:lnTo>
                    <a:pt x="3356438" y="243379"/>
                  </a:lnTo>
                  <a:lnTo>
                    <a:pt x="3379355" y="197930"/>
                  </a:lnTo>
                  <a:lnTo>
                    <a:pt x="3408144" y="156380"/>
                  </a:lnTo>
                  <a:lnTo>
                    <a:pt x="3442639" y="118980"/>
                  </a:lnTo>
                  <a:lnTo>
                    <a:pt x="3482671" y="85984"/>
                  </a:lnTo>
                  <a:lnTo>
                    <a:pt x="3529899" y="57309"/>
                  </a:lnTo>
                  <a:lnTo>
                    <a:pt x="3582658" y="38303"/>
                  </a:lnTo>
                  <a:lnTo>
                    <a:pt x="3583158" y="41306"/>
                  </a:lnTo>
                  <a:lnTo>
                    <a:pt x="3583658" y="47188"/>
                  </a:lnTo>
                  <a:lnTo>
                    <a:pt x="3616171" y="47188"/>
                  </a:lnTo>
                  <a:lnTo>
                    <a:pt x="3637589" y="55589"/>
                  </a:lnTo>
                  <a:lnTo>
                    <a:pt x="3662425" y="68309"/>
                  </a:lnTo>
                  <a:lnTo>
                    <a:pt x="3685645" y="82730"/>
                  </a:lnTo>
                  <a:lnTo>
                    <a:pt x="3686619" y="83481"/>
                  </a:lnTo>
                  <a:lnTo>
                    <a:pt x="3584159" y="83481"/>
                  </a:lnTo>
                  <a:lnTo>
                    <a:pt x="3582631" y="100145"/>
                  </a:lnTo>
                  <a:lnTo>
                    <a:pt x="3573035" y="148682"/>
                  </a:lnTo>
                  <a:lnTo>
                    <a:pt x="3556160" y="197777"/>
                  </a:lnTo>
                  <a:lnTo>
                    <a:pt x="3533244" y="243226"/>
                  </a:lnTo>
                  <a:lnTo>
                    <a:pt x="3504454" y="284776"/>
                  </a:lnTo>
                  <a:lnTo>
                    <a:pt x="3469959" y="322176"/>
                  </a:lnTo>
                  <a:lnTo>
                    <a:pt x="3429927" y="355173"/>
                  </a:lnTo>
                  <a:lnTo>
                    <a:pt x="3382699" y="383847"/>
                  </a:lnTo>
                  <a:lnTo>
                    <a:pt x="3356899" y="394928"/>
                  </a:lnTo>
                  <a:lnTo>
                    <a:pt x="3329940" y="402853"/>
                  </a:lnTo>
                  <a:close/>
                </a:path>
                <a:path w="5086350" h="403225">
                  <a:moveTo>
                    <a:pt x="3616171" y="47188"/>
                  </a:moveTo>
                  <a:lnTo>
                    <a:pt x="3583658" y="47188"/>
                  </a:lnTo>
                  <a:lnTo>
                    <a:pt x="3583908" y="41306"/>
                  </a:lnTo>
                  <a:lnTo>
                    <a:pt x="3584283" y="38303"/>
                  </a:lnTo>
                  <a:lnTo>
                    <a:pt x="3611440" y="45333"/>
                  </a:lnTo>
                  <a:lnTo>
                    <a:pt x="3616171" y="47188"/>
                  </a:lnTo>
                  <a:close/>
                </a:path>
                <a:path w="5086350" h="403225">
                  <a:moveTo>
                    <a:pt x="3848251" y="394594"/>
                  </a:moveTo>
                  <a:lnTo>
                    <a:pt x="3794945" y="377308"/>
                  </a:lnTo>
                  <a:lnTo>
                    <a:pt x="3746888" y="350167"/>
                  </a:lnTo>
                  <a:lnTo>
                    <a:pt x="3705856" y="318445"/>
                  </a:lnTo>
                  <a:lnTo>
                    <a:pt x="3670182" y="282157"/>
                  </a:lnTo>
                  <a:lnTo>
                    <a:pt x="3640062" y="241545"/>
                  </a:lnTo>
                  <a:lnTo>
                    <a:pt x="3615696" y="196848"/>
                  </a:lnTo>
                  <a:lnTo>
                    <a:pt x="3597282" y="148306"/>
                  </a:lnTo>
                  <a:lnTo>
                    <a:pt x="3586227" y="100121"/>
                  </a:lnTo>
                  <a:lnTo>
                    <a:pt x="3584159" y="83481"/>
                  </a:lnTo>
                  <a:lnTo>
                    <a:pt x="3686619" y="83481"/>
                  </a:lnTo>
                  <a:lnTo>
                    <a:pt x="3726724" y="114404"/>
                  </a:lnTo>
                  <a:lnTo>
                    <a:pt x="3762398" y="150685"/>
                  </a:lnTo>
                  <a:lnTo>
                    <a:pt x="3792480" y="191315"/>
                  </a:lnTo>
                  <a:lnTo>
                    <a:pt x="3816785" y="236037"/>
                  </a:lnTo>
                  <a:lnTo>
                    <a:pt x="3835127" y="284590"/>
                  </a:lnTo>
                  <a:lnTo>
                    <a:pt x="3847126" y="338466"/>
                  </a:lnTo>
                  <a:lnTo>
                    <a:pt x="3849364" y="366494"/>
                  </a:lnTo>
                  <a:lnTo>
                    <a:pt x="3848251" y="394594"/>
                  </a:lnTo>
                  <a:close/>
                </a:path>
                <a:path w="5086350" h="403225">
                  <a:moveTo>
                    <a:pt x="5058206" y="191136"/>
                  </a:moveTo>
                  <a:lnTo>
                    <a:pt x="5002596" y="185672"/>
                  </a:lnTo>
                  <a:lnTo>
                    <a:pt x="4926954" y="162571"/>
                  </a:lnTo>
                  <a:lnTo>
                    <a:pt x="4881564" y="139625"/>
                  </a:lnTo>
                  <a:lnTo>
                    <a:pt x="4840067" y="110799"/>
                  </a:lnTo>
                  <a:lnTo>
                    <a:pt x="4802715" y="76259"/>
                  </a:lnTo>
                  <a:lnTo>
                    <a:pt x="4769761" y="36175"/>
                  </a:lnTo>
                  <a:lnTo>
                    <a:pt x="4747252" y="0"/>
                  </a:lnTo>
                  <a:lnTo>
                    <a:pt x="4947800" y="0"/>
                  </a:lnTo>
                  <a:lnTo>
                    <a:pt x="5005649" y="48778"/>
                  </a:lnTo>
                  <a:lnTo>
                    <a:pt x="5038603" y="88862"/>
                  </a:lnTo>
                  <a:lnTo>
                    <a:pt x="5067194" y="136167"/>
                  </a:lnTo>
                  <a:lnTo>
                    <a:pt x="5086222" y="189104"/>
                  </a:lnTo>
                  <a:lnTo>
                    <a:pt x="5058206" y="19113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099" y="1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5" h="208915">
                  <a:moveTo>
                    <a:pt x="1281715" y="208376"/>
                  </a:moveTo>
                  <a:lnTo>
                    <a:pt x="1242113" y="199714"/>
                  </a:lnTo>
                  <a:lnTo>
                    <a:pt x="1210021" y="177278"/>
                  </a:lnTo>
                  <a:lnTo>
                    <a:pt x="1188686" y="144423"/>
                  </a:lnTo>
                  <a:lnTo>
                    <a:pt x="1181353" y="104505"/>
                  </a:lnTo>
                  <a:lnTo>
                    <a:pt x="1385452" y="107884"/>
                  </a:lnTo>
                  <a:lnTo>
                    <a:pt x="1376801" y="147538"/>
                  </a:lnTo>
                  <a:lnTo>
                    <a:pt x="1354394" y="179671"/>
                  </a:lnTo>
                  <a:lnTo>
                    <a:pt x="1321581" y="201034"/>
                  </a:lnTo>
                  <a:lnTo>
                    <a:pt x="1281715" y="208376"/>
                  </a:lnTo>
                  <a:close/>
                </a:path>
                <a:path w="4849495" h="208915">
                  <a:moveTo>
                    <a:pt x="75614" y="37177"/>
                  </a:moveTo>
                  <a:lnTo>
                    <a:pt x="36011" y="28461"/>
                  </a:lnTo>
                  <a:lnTo>
                    <a:pt x="3920" y="6031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5" h="208915">
                  <a:moveTo>
                    <a:pt x="3567433" y="208376"/>
                  </a:moveTo>
                  <a:lnTo>
                    <a:pt x="3527567" y="201034"/>
                  </a:lnTo>
                  <a:lnTo>
                    <a:pt x="3494755" y="179671"/>
                  </a:lnTo>
                  <a:lnTo>
                    <a:pt x="3472347" y="147538"/>
                  </a:lnTo>
                  <a:lnTo>
                    <a:pt x="3463696" y="107884"/>
                  </a:lnTo>
                  <a:lnTo>
                    <a:pt x="3667796" y="104505"/>
                  </a:lnTo>
                  <a:lnTo>
                    <a:pt x="3660462" y="144423"/>
                  </a:lnTo>
                  <a:lnTo>
                    <a:pt x="3639127" y="177278"/>
                  </a:lnTo>
                  <a:lnTo>
                    <a:pt x="3607036" y="199714"/>
                  </a:lnTo>
                  <a:lnTo>
                    <a:pt x="3567433" y="208376"/>
                  </a:lnTo>
                  <a:close/>
                </a:path>
                <a:path w="4849495" h="208915">
                  <a:moveTo>
                    <a:pt x="4773409" y="37177"/>
                  </a:moveTo>
                  <a:lnTo>
                    <a:pt x="4772796" y="0"/>
                  </a:lnTo>
                  <a:lnTo>
                    <a:pt x="4849051" y="0"/>
                  </a:lnTo>
                  <a:lnTo>
                    <a:pt x="4845104" y="6078"/>
                  </a:lnTo>
                  <a:lnTo>
                    <a:pt x="4813012" y="28514"/>
                  </a:lnTo>
                  <a:lnTo>
                    <a:pt x="4773409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"/>
              <a:ext cx="5021972" cy="48194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815177" y="1"/>
            <a:ext cx="5287645" cy="631825"/>
            <a:chOff x="4815177" y="1"/>
            <a:chExt cx="5287645" cy="631825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54885" y="1"/>
              <a:ext cx="4607555" cy="63137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30351" y="109012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15177" y="1"/>
              <a:ext cx="5287645" cy="403225"/>
            </a:xfrm>
            <a:custGeom>
              <a:avLst/>
              <a:gdLst/>
              <a:ahLst/>
              <a:cxnLst/>
              <a:rect l="l" t="t" r="r" b="b"/>
              <a:pathLst>
                <a:path w="5287645" h="403225">
                  <a:moveTo>
                    <a:pt x="1237847" y="394594"/>
                  </a:moveTo>
                  <a:lnTo>
                    <a:pt x="1238972" y="338466"/>
                  </a:lnTo>
                  <a:lnTo>
                    <a:pt x="1250970" y="284590"/>
                  </a:lnTo>
                  <a:lnTo>
                    <a:pt x="1269385" y="236049"/>
                  </a:lnTo>
                  <a:lnTo>
                    <a:pt x="1293751" y="191351"/>
                  </a:lnTo>
                  <a:lnTo>
                    <a:pt x="1323870" y="150739"/>
                  </a:lnTo>
                  <a:lnTo>
                    <a:pt x="1359545" y="114452"/>
                  </a:lnTo>
                  <a:lnTo>
                    <a:pt x="1400577" y="82730"/>
                  </a:lnTo>
                  <a:lnTo>
                    <a:pt x="1448633" y="55589"/>
                  </a:lnTo>
                  <a:lnTo>
                    <a:pt x="1501939" y="38303"/>
                  </a:lnTo>
                  <a:lnTo>
                    <a:pt x="1502314" y="41307"/>
                  </a:lnTo>
                  <a:lnTo>
                    <a:pt x="1502564" y="47188"/>
                  </a:lnTo>
                  <a:lnTo>
                    <a:pt x="1532759" y="47188"/>
                  </a:lnTo>
                  <a:lnTo>
                    <a:pt x="1556323" y="57310"/>
                  </a:lnTo>
                  <a:lnTo>
                    <a:pt x="1580740" y="70808"/>
                  </a:lnTo>
                  <a:lnTo>
                    <a:pt x="1599789" y="83481"/>
                  </a:lnTo>
                  <a:lnTo>
                    <a:pt x="1501939" y="83481"/>
                  </a:lnTo>
                  <a:lnTo>
                    <a:pt x="1499867" y="100145"/>
                  </a:lnTo>
                  <a:lnTo>
                    <a:pt x="1488816" y="148306"/>
                  </a:lnTo>
                  <a:lnTo>
                    <a:pt x="1470401" y="196848"/>
                  </a:lnTo>
                  <a:lnTo>
                    <a:pt x="1446035" y="241545"/>
                  </a:lnTo>
                  <a:lnTo>
                    <a:pt x="1415916" y="282157"/>
                  </a:lnTo>
                  <a:lnTo>
                    <a:pt x="1380241" y="318445"/>
                  </a:lnTo>
                  <a:lnTo>
                    <a:pt x="1339209" y="350167"/>
                  </a:lnTo>
                  <a:lnTo>
                    <a:pt x="1291153" y="377308"/>
                  </a:lnTo>
                  <a:lnTo>
                    <a:pt x="1265004" y="387564"/>
                  </a:lnTo>
                  <a:lnTo>
                    <a:pt x="1237847" y="394594"/>
                  </a:lnTo>
                  <a:close/>
                </a:path>
                <a:path w="5287645" h="403225">
                  <a:moveTo>
                    <a:pt x="1532759" y="47188"/>
                  </a:moveTo>
                  <a:lnTo>
                    <a:pt x="1502564" y="47188"/>
                  </a:lnTo>
                  <a:lnTo>
                    <a:pt x="1503064" y="41306"/>
                  </a:lnTo>
                  <a:lnTo>
                    <a:pt x="1503564" y="38303"/>
                  </a:lnTo>
                  <a:lnTo>
                    <a:pt x="1530524" y="46228"/>
                  </a:lnTo>
                  <a:lnTo>
                    <a:pt x="1532759" y="47188"/>
                  </a:lnTo>
                  <a:close/>
                </a:path>
                <a:path w="5287645" h="403225">
                  <a:moveTo>
                    <a:pt x="1756158" y="402853"/>
                  </a:moveTo>
                  <a:lnTo>
                    <a:pt x="1703399" y="383847"/>
                  </a:lnTo>
                  <a:lnTo>
                    <a:pt x="1656170" y="355173"/>
                  </a:lnTo>
                  <a:lnTo>
                    <a:pt x="1616138" y="322176"/>
                  </a:lnTo>
                  <a:lnTo>
                    <a:pt x="1581643" y="284776"/>
                  </a:lnTo>
                  <a:lnTo>
                    <a:pt x="1552854" y="243226"/>
                  </a:lnTo>
                  <a:lnTo>
                    <a:pt x="1529938" y="197777"/>
                  </a:lnTo>
                  <a:lnTo>
                    <a:pt x="1513063" y="148682"/>
                  </a:lnTo>
                  <a:lnTo>
                    <a:pt x="1503464" y="100121"/>
                  </a:lnTo>
                  <a:lnTo>
                    <a:pt x="1501939" y="83481"/>
                  </a:lnTo>
                  <a:lnTo>
                    <a:pt x="1599789" y="83481"/>
                  </a:lnTo>
                  <a:lnTo>
                    <a:pt x="1643523" y="118980"/>
                  </a:lnTo>
                  <a:lnTo>
                    <a:pt x="1677980" y="156380"/>
                  </a:lnTo>
                  <a:lnTo>
                    <a:pt x="1706751" y="197930"/>
                  </a:lnTo>
                  <a:lnTo>
                    <a:pt x="1729660" y="243379"/>
                  </a:lnTo>
                  <a:lnTo>
                    <a:pt x="1746534" y="292474"/>
                  </a:lnTo>
                  <a:lnTo>
                    <a:pt x="1756830" y="346725"/>
                  </a:lnTo>
                  <a:lnTo>
                    <a:pt x="1758187" y="374801"/>
                  </a:lnTo>
                  <a:lnTo>
                    <a:pt x="1756158" y="402853"/>
                  </a:lnTo>
                  <a:close/>
                </a:path>
                <a:path w="5287645" h="403225">
                  <a:moveTo>
                    <a:pt x="28016" y="191010"/>
                  </a:moveTo>
                  <a:lnTo>
                    <a:pt x="0" y="188979"/>
                  </a:lnTo>
                  <a:lnTo>
                    <a:pt x="7932" y="161967"/>
                  </a:lnTo>
                  <a:lnTo>
                    <a:pt x="19028" y="136105"/>
                  </a:lnTo>
                  <a:lnTo>
                    <a:pt x="47619" y="88862"/>
                  </a:lnTo>
                  <a:lnTo>
                    <a:pt x="80573" y="48766"/>
                  </a:lnTo>
                  <a:lnTo>
                    <a:pt x="117924" y="14203"/>
                  </a:lnTo>
                  <a:lnTo>
                    <a:pt x="138357" y="0"/>
                  </a:lnTo>
                  <a:lnTo>
                    <a:pt x="338878" y="0"/>
                  </a:lnTo>
                  <a:lnTo>
                    <a:pt x="316460" y="36050"/>
                  </a:lnTo>
                  <a:lnTo>
                    <a:pt x="283507" y="76146"/>
                  </a:lnTo>
                  <a:lnTo>
                    <a:pt x="246155" y="110709"/>
                  </a:lnTo>
                  <a:lnTo>
                    <a:pt x="204658" y="139554"/>
                  </a:lnTo>
                  <a:lnTo>
                    <a:pt x="159268" y="162494"/>
                  </a:lnTo>
                  <a:lnTo>
                    <a:pt x="110236" y="179342"/>
                  </a:lnTo>
                  <a:lnTo>
                    <a:pt x="56055" y="189651"/>
                  </a:lnTo>
                  <a:lnTo>
                    <a:pt x="28016" y="191010"/>
                  </a:lnTo>
                  <a:close/>
                </a:path>
                <a:path w="5287645" h="403225">
                  <a:moveTo>
                    <a:pt x="3530814" y="402853"/>
                  </a:moveTo>
                  <a:lnTo>
                    <a:pt x="3528785" y="374801"/>
                  </a:lnTo>
                  <a:lnTo>
                    <a:pt x="3530142" y="346725"/>
                  </a:lnTo>
                  <a:lnTo>
                    <a:pt x="3534242" y="319119"/>
                  </a:lnTo>
                  <a:lnTo>
                    <a:pt x="3557313" y="243379"/>
                  </a:lnTo>
                  <a:lnTo>
                    <a:pt x="3580229" y="197930"/>
                  </a:lnTo>
                  <a:lnTo>
                    <a:pt x="3609019" y="156380"/>
                  </a:lnTo>
                  <a:lnTo>
                    <a:pt x="3643513" y="118980"/>
                  </a:lnTo>
                  <a:lnTo>
                    <a:pt x="3683545" y="85984"/>
                  </a:lnTo>
                  <a:lnTo>
                    <a:pt x="3730774" y="57309"/>
                  </a:lnTo>
                  <a:lnTo>
                    <a:pt x="3783533" y="38303"/>
                  </a:lnTo>
                  <a:lnTo>
                    <a:pt x="3784033" y="41306"/>
                  </a:lnTo>
                  <a:lnTo>
                    <a:pt x="3784533" y="47188"/>
                  </a:lnTo>
                  <a:lnTo>
                    <a:pt x="3817045" y="47188"/>
                  </a:lnTo>
                  <a:lnTo>
                    <a:pt x="3838463" y="55589"/>
                  </a:lnTo>
                  <a:lnTo>
                    <a:pt x="3863300" y="68309"/>
                  </a:lnTo>
                  <a:lnTo>
                    <a:pt x="3886520" y="82730"/>
                  </a:lnTo>
                  <a:lnTo>
                    <a:pt x="3887494" y="83481"/>
                  </a:lnTo>
                  <a:lnTo>
                    <a:pt x="3785033" y="83481"/>
                  </a:lnTo>
                  <a:lnTo>
                    <a:pt x="3783506" y="100145"/>
                  </a:lnTo>
                  <a:lnTo>
                    <a:pt x="3773909" y="148682"/>
                  </a:lnTo>
                  <a:lnTo>
                    <a:pt x="3757034" y="197777"/>
                  </a:lnTo>
                  <a:lnTo>
                    <a:pt x="3734118" y="243226"/>
                  </a:lnTo>
                  <a:lnTo>
                    <a:pt x="3705329" y="284776"/>
                  </a:lnTo>
                  <a:lnTo>
                    <a:pt x="3670834" y="322176"/>
                  </a:lnTo>
                  <a:lnTo>
                    <a:pt x="3630802" y="355173"/>
                  </a:lnTo>
                  <a:lnTo>
                    <a:pt x="3583573" y="383847"/>
                  </a:lnTo>
                  <a:lnTo>
                    <a:pt x="3557774" y="394928"/>
                  </a:lnTo>
                  <a:lnTo>
                    <a:pt x="3530814" y="402853"/>
                  </a:lnTo>
                  <a:close/>
                </a:path>
                <a:path w="5287645" h="403225">
                  <a:moveTo>
                    <a:pt x="3817045" y="47188"/>
                  </a:moveTo>
                  <a:lnTo>
                    <a:pt x="3784533" y="47188"/>
                  </a:lnTo>
                  <a:lnTo>
                    <a:pt x="3784783" y="41306"/>
                  </a:lnTo>
                  <a:lnTo>
                    <a:pt x="3785158" y="38303"/>
                  </a:lnTo>
                  <a:lnTo>
                    <a:pt x="3812314" y="45333"/>
                  </a:lnTo>
                  <a:lnTo>
                    <a:pt x="3817045" y="47188"/>
                  </a:lnTo>
                  <a:close/>
                </a:path>
                <a:path w="5287645" h="403225">
                  <a:moveTo>
                    <a:pt x="4049125" y="394594"/>
                  </a:moveTo>
                  <a:lnTo>
                    <a:pt x="3995820" y="377308"/>
                  </a:lnTo>
                  <a:lnTo>
                    <a:pt x="3947763" y="350167"/>
                  </a:lnTo>
                  <a:lnTo>
                    <a:pt x="3906731" y="318445"/>
                  </a:lnTo>
                  <a:lnTo>
                    <a:pt x="3871056" y="282157"/>
                  </a:lnTo>
                  <a:lnTo>
                    <a:pt x="3840937" y="241545"/>
                  </a:lnTo>
                  <a:lnTo>
                    <a:pt x="3816571" y="196848"/>
                  </a:lnTo>
                  <a:lnTo>
                    <a:pt x="3798156" y="148306"/>
                  </a:lnTo>
                  <a:lnTo>
                    <a:pt x="3787101" y="100121"/>
                  </a:lnTo>
                  <a:lnTo>
                    <a:pt x="3785033" y="83481"/>
                  </a:lnTo>
                  <a:lnTo>
                    <a:pt x="3887494" y="83481"/>
                  </a:lnTo>
                  <a:lnTo>
                    <a:pt x="3927599" y="114404"/>
                  </a:lnTo>
                  <a:lnTo>
                    <a:pt x="3963272" y="150685"/>
                  </a:lnTo>
                  <a:lnTo>
                    <a:pt x="3993355" y="191315"/>
                  </a:lnTo>
                  <a:lnTo>
                    <a:pt x="4017660" y="236037"/>
                  </a:lnTo>
                  <a:lnTo>
                    <a:pt x="4036002" y="284590"/>
                  </a:lnTo>
                  <a:lnTo>
                    <a:pt x="4048001" y="338466"/>
                  </a:lnTo>
                  <a:lnTo>
                    <a:pt x="4050239" y="366494"/>
                  </a:lnTo>
                  <a:lnTo>
                    <a:pt x="4049125" y="394594"/>
                  </a:lnTo>
                  <a:close/>
                </a:path>
                <a:path w="5287645" h="403225">
                  <a:moveTo>
                    <a:pt x="5259081" y="191136"/>
                  </a:moveTo>
                  <a:lnTo>
                    <a:pt x="5203471" y="185672"/>
                  </a:lnTo>
                  <a:lnTo>
                    <a:pt x="5127829" y="162571"/>
                  </a:lnTo>
                  <a:lnTo>
                    <a:pt x="5082438" y="139625"/>
                  </a:lnTo>
                  <a:lnTo>
                    <a:pt x="5040941" y="110799"/>
                  </a:lnTo>
                  <a:lnTo>
                    <a:pt x="5003590" y="76259"/>
                  </a:lnTo>
                  <a:lnTo>
                    <a:pt x="4970636" y="36175"/>
                  </a:lnTo>
                  <a:lnTo>
                    <a:pt x="4948127" y="0"/>
                  </a:lnTo>
                  <a:lnTo>
                    <a:pt x="5148675" y="0"/>
                  </a:lnTo>
                  <a:lnTo>
                    <a:pt x="5206524" y="48778"/>
                  </a:lnTo>
                  <a:lnTo>
                    <a:pt x="5239478" y="88862"/>
                  </a:lnTo>
                  <a:lnTo>
                    <a:pt x="5268068" y="136167"/>
                  </a:lnTo>
                  <a:lnTo>
                    <a:pt x="5287097" y="189104"/>
                  </a:lnTo>
                  <a:lnTo>
                    <a:pt x="5259081" y="19113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4151" y="1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5" h="208915">
                  <a:moveTo>
                    <a:pt x="1281715" y="208376"/>
                  </a:moveTo>
                  <a:lnTo>
                    <a:pt x="1242113" y="199714"/>
                  </a:lnTo>
                  <a:lnTo>
                    <a:pt x="1210021" y="177278"/>
                  </a:lnTo>
                  <a:lnTo>
                    <a:pt x="1188686" y="144423"/>
                  </a:lnTo>
                  <a:lnTo>
                    <a:pt x="1181353" y="104505"/>
                  </a:lnTo>
                  <a:lnTo>
                    <a:pt x="1385452" y="107884"/>
                  </a:lnTo>
                  <a:lnTo>
                    <a:pt x="1376801" y="147538"/>
                  </a:lnTo>
                  <a:lnTo>
                    <a:pt x="1354394" y="179671"/>
                  </a:lnTo>
                  <a:lnTo>
                    <a:pt x="1321581" y="201034"/>
                  </a:lnTo>
                  <a:lnTo>
                    <a:pt x="1281715" y="208376"/>
                  </a:lnTo>
                  <a:close/>
                </a:path>
                <a:path w="4849495" h="208915">
                  <a:moveTo>
                    <a:pt x="75614" y="37177"/>
                  </a:moveTo>
                  <a:lnTo>
                    <a:pt x="36011" y="28461"/>
                  </a:lnTo>
                  <a:lnTo>
                    <a:pt x="3920" y="6031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5" h="208915">
                  <a:moveTo>
                    <a:pt x="3567433" y="208376"/>
                  </a:moveTo>
                  <a:lnTo>
                    <a:pt x="3527567" y="201034"/>
                  </a:lnTo>
                  <a:lnTo>
                    <a:pt x="3494755" y="179671"/>
                  </a:lnTo>
                  <a:lnTo>
                    <a:pt x="3472347" y="147538"/>
                  </a:lnTo>
                  <a:lnTo>
                    <a:pt x="3463696" y="107884"/>
                  </a:lnTo>
                  <a:lnTo>
                    <a:pt x="3667796" y="104505"/>
                  </a:lnTo>
                  <a:lnTo>
                    <a:pt x="3660462" y="144423"/>
                  </a:lnTo>
                  <a:lnTo>
                    <a:pt x="3639127" y="177278"/>
                  </a:lnTo>
                  <a:lnTo>
                    <a:pt x="3607036" y="199714"/>
                  </a:lnTo>
                  <a:lnTo>
                    <a:pt x="3567433" y="208376"/>
                  </a:lnTo>
                  <a:close/>
                </a:path>
                <a:path w="4849495" h="208915">
                  <a:moveTo>
                    <a:pt x="4773409" y="37177"/>
                  </a:moveTo>
                  <a:lnTo>
                    <a:pt x="4772796" y="0"/>
                  </a:lnTo>
                  <a:lnTo>
                    <a:pt x="4849051" y="0"/>
                  </a:lnTo>
                  <a:lnTo>
                    <a:pt x="4845104" y="6078"/>
                  </a:lnTo>
                  <a:lnTo>
                    <a:pt x="4813012" y="28514"/>
                  </a:lnTo>
                  <a:lnTo>
                    <a:pt x="4773409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79525" y="1"/>
              <a:ext cx="5158498" cy="481946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9831227" y="1"/>
            <a:ext cx="8456930" cy="631825"/>
            <a:chOff x="9831227" y="1"/>
            <a:chExt cx="8456930" cy="63182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70935" y="1"/>
              <a:ext cx="4607555" cy="6313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46401" y="109012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31227" y="1"/>
              <a:ext cx="5287645" cy="403225"/>
            </a:xfrm>
            <a:custGeom>
              <a:avLst/>
              <a:gdLst/>
              <a:ahLst/>
              <a:cxnLst/>
              <a:rect l="l" t="t" r="r" b="b"/>
              <a:pathLst>
                <a:path w="5287644" h="403225">
                  <a:moveTo>
                    <a:pt x="1237847" y="394594"/>
                  </a:moveTo>
                  <a:lnTo>
                    <a:pt x="1238972" y="338466"/>
                  </a:lnTo>
                  <a:lnTo>
                    <a:pt x="1250970" y="284590"/>
                  </a:lnTo>
                  <a:lnTo>
                    <a:pt x="1269385" y="236049"/>
                  </a:lnTo>
                  <a:lnTo>
                    <a:pt x="1293751" y="191351"/>
                  </a:lnTo>
                  <a:lnTo>
                    <a:pt x="1323870" y="150739"/>
                  </a:lnTo>
                  <a:lnTo>
                    <a:pt x="1359545" y="114452"/>
                  </a:lnTo>
                  <a:lnTo>
                    <a:pt x="1400577" y="82730"/>
                  </a:lnTo>
                  <a:lnTo>
                    <a:pt x="1448633" y="55589"/>
                  </a:lnTo>
                  <a:lnTo>
                    <a:pt x="1501939" y="38303"/>
                  </a:lnTo>
                  <a:lnTo>
                    <a:pt x="1502314" y="41307"/>
                  </a:lnTo>
                  <a:lnTo>
                    <a:pt x="1502564" y="47188"/>
                  </a:lnTo>
                  <a:lnTo>
                    <a:pt x="1532759" y="47188"/>
                  </a:lnTo>
                  <a:lnTo>
                    <a:pt x="1556323" y="57310"/>
                  </a:lnTo>
                  <a:lnTo>
                    <a:pt x="1580740" y="70808"/>
                  </a:lnTo>
                  <a:lnTo>
                    <a:pt x="1599789" y="83481"/>
                  </a:lnTo>
                  <a:lnTo>
                    <a:pt x="1501939" y="83481"/>
                  </a:lnTo>
                  <a:lnTo>
                    <a:pt x="1499867" y="100145"/>
                  </a:lnTo>
                  <a:lnTo>
                    <a:pt x="1488816" y="148306"/>
                  </a:lnTo>
                  <a:lnTo>
                    <a:pt x="1470401" y="196848"/>
                  </a:lnTo>
                  <a:lnTo>
                    <a:pt x="1446035" y="241545"/>
                  </a:lnTo>
                  <a:lnTo>
                    <a:pt x="1415916" y="282157"/>
                  </a:lnTo>
                  <a:lnTo>
                    <a:pt x="1380241" y="318445"/>
                  </a:lnTo>
                  <a:lnTo>
                    <a:pt x="1339209" y="350167"/>
                  </a:lnTo>
                  <a:lnTo>
                    <a:pt x="1291153" y="377308"/>
                  </a:lnTo>
                  <a:lnTo>
                    <a:pt x="1265004" y="387564"/>
                  </a:lnTo>
                  <a:lnTo>
                    <a:pt x="1237847" y="394594"/>
                  </a:lnTo>
                  <a:close/>
                </a:path>
                <a:path w="5287644" h="403225">
                  <a:moveTo>
                    <a:pt x="1532759" y="47188"/>
                  </a:moveTo>
                  <a:lnTo>
                    <a:pt x="1502564" y="47188"/>
                  </a:lnTo>
                  <a:lnTo>
                    <a:pt x="1503064" y="41306"/>
                  </a:lnTo>
                  <a:lnTo>
                    <a:pt x="1503564" y="38303"/>
                  </a:lnTo>
                  <a:lnTo>
                    <a:pt x="1530524" y="46228"/>
                  </a:lnTo>
                  <a:lnTo>
                    <a:pt x="1532759" y="47188"/>
                  </a:lnTo>
                  <a:close/>
                </a:path>
                <a:path w="5287644" h="403225">
                  <a:moveTo>
                    <a:pt x="1756158" y="402853"/>
                  </a:moveTo>
                  <a:lnTo>
                    <a:pt x="1703399" y="383847"/>
                  </a:lnTo>
                  <a:lnTo>
                    <a:pt x="1656170" y="355173"/>
                  </a:lnTo>
                  <a:lnTo>
                    <a:pt x="1616138" y="322176"/>
                  </a:lnTo>
                  <a:lnTo>
                    <a:pt x="1581643" y="284776"/>
                  </a:lnTo>
                  <a:lnTo>
                    <a:pt x="1552854" y="243226"/>
                  </a:lnTo>
                  <a:lnTo>
                    <a:pt x="1529938" y="197777"/>
                  </a:lnTo>
                  <a:lnTo>
                    <a:pt x="1513063" y="148682"/>
                  </a:lnTo>
                  <a:lnTo>
                    <a:pt x="1503464" y="100121"/>
                  </a:lnTo>
                  <a:lnTo>
                    <a:pt x="1501939" y="83481"/>
                  </a:lnTo>
                  <a:lnTo>
                    <a:pt x="1599789" y="83481"/>
                  </a:lnTo>
                  <a:lnTo>
                    <a:pt x="1643523" y="118980"/>
                  </a:lnTo>
                  <a:lnTo>
                    <a:pt x="1677980" y="156380"/>
                  </a:lnTo>
                  <a:lnTo>
                    <a:pt x="1706751" y="197930"/>
                  </a:lnTo>
                  <a:lnTo>
                    <a:pt x="1729660" y="243379"/>
                  </a:lnTo>
                  <a:lnTo>
                    <a:pt x="1746534" y="292474"/>
                  </a:lnTo>
                  <a:lnTo>
                    <a:pt x="1756830" y="346725"/>
                  </a:lnTo>
                  <a:lnTo>
                    <a:pt x="1758187" y="374801"/>
                  </a:lnTo>
                  <a:lnTo>
                    <a:pt x="1756158" y="402853"/>
                  </a:lnTo>
                  <a:close/>
                </a:path>
                <a:path w="5287644" h="403225">
                  <a:moveTo>
                    <a:pt x="28016" y="191010"/>
                  </a:moveTo>
                  <a:lnTo>
                    <a:pt x="0" y="188979"/>
                  </a:lnTo>
                  <a:lnTo>
                    <a:pt x="7932" y="161967"/>
                  </a:lnTo>
                  <a:lnTo>
                    <a:pt x="19028" y="136105"/>
                  </a:lnTo>
                  <a:lnTo>
                    <a:pt x="47619" y="88862"/>
                  </a:lnTo>
                  <a:lnTo>
                    <a:pt x="80573" y="48766"/>
                  </a:lnTo>
                  <a:lnTo>
                    <a:pt x="117924" y="14203"/>
                  </a:lnTo>
                  <a:lnTo>
                    <a:pt x="138357" y="0"/>
                  </a:lnTo>
                  <a:lnTo>
                    <a:pt x="338878" y="0"/>
                  </a:lnTo>
                  <a:lnTo>
                    <a:pt x="316460" y="36050"/>
                  </a:lnTo>
                  <a:lnTo>
                    <a:pt x="283507" y="76146"/>
                  </a:lnTo>
                  <a:lnTo>
                    <a:pt x="246155" y="110709"/>
                  </a:lnTo>
                  <a:lnTo>
                    <a:pt x="204658" y="139554"/>
                  </a:lnTo>
                  <a:lnTo>
                    <a:pt x="159268" y="162494"/>
                  </a:lnTo>
                  <a:lnTo>
                    <a:pt x="110236" y="179342"/>
                  </a:lnTo>
                  <a:lnTo>
                    <a:pt x="56055" y="189651"/>
                  </a:lnTo>
                  <a:lnTo>
                    <a:pt x="28016" y="191010"/>
                  </a:lnTo>
                  <a:close/>
                </a:path>
                <a:path w="5287644" h="403225">
                  <a:moveTo>
                    <a:pt x="3530814" y="402853"/>
                  </a:moveTo>
                  <a:lnTo>
                    <a:pt x="3528785" y="374801"/>
                  </a:lnTo>
                  <a:lnTo>
                    <a:pt x="3530142" y="346725"/>
                  </a:lnTo>
                  <a:lnTo>
                    <a:pt x="3534242" y="319119"/>
                  </a:lnTo>
                  <a:lnTo>
                    <a:pt x="3557313" y="243379"/>
                  </a:lnTo>
                  <a:lnTo>
                    <a:pt x="3580229" y="197930"/>
                  </a:lnTo>
                  <a:lnTo>
                    <a:pt x="3609019" y="156380"/>
                  </a:lnTo>
                  <a:lnTo>
                    <a:pt x="3643513" y="118980"/>
                  </a:lnTo>
                  <a:lnTo>
                    <a:pt x="3683545" y="85984"/>
                  </a:lnTo>
                  <a:lnTo>
                    <a:pt x="3730774" y="57309"/>
                  </a:lnTo>
                  <a:lnTo>
                    <a:pt x="3783533" y="38303"/>
                  </a:lnTo>
                  <a:lnTo>
                    <a:pt x="3784033" y="41306"/>
                  </a:lnTo>
                  <a:lnTo>
                    <a:pt x="3784533" y="47188"/>
                  </a:lnTo>
                  <a:lnTo>
                    <a:pt x="3817045" y="47188"/>
                  </a:lnTo>
                  <a:lnTo>
                    <a:pt x="3838463" y="55589"/>
                  </a:lnTo>
                  <a:lnTo>
                    <a:pt x="3863300" y="68309"/>
                  </a:lnTo>
                  <a:lnTo>
                    <a:pt x="3886520" y="82730"/>
                  </a:lnTo>
                  <a:lnTo>
                    <a:pt x="3887494" y="83481"/>
                  </a:lnTo>
                  <a:lnTo>
                    <a:pt x="3785033" y="83481"/>
                  </a:lnTo>
                  <a:lnTo>
                    <a:pt x="3783506" y="100145"/>
                  </a:lnTo>
                  <a:lnTo>
                    <a:pt x="3773909" y="148682"/>
                  </a:lnTo>
                  <a:lnTo>
                    <a:pt x="3757034" y="197777"/>
                  </a:lnTo>
                  <a:lnTo>
                    <a:pt x="3734118" y="243226"/>
                  </a:lnTo>
                  <a:lnTo>
                    <a:pt x="3705329" y="284776"/>
                  </a:lnTo>
                  <a:lnTo>
                    <a:pt x="3670834" y="322176"/>
                  </a:lnTo>
                  <a:lnTo>
                    <a:pt x="3630802" y="355173"/>
                  </a:lnTo>
                  <a:lnTo>
                    <a:pt x="3583573" y="383847"/>
                  </a:lnTo>
                  <a:lnTo>
                    <a:pt x="3557774" y="394928"/>
                  </a:lnTo>
                  <a:lnTo>
                    <a:pt x="3530814" y="402853"/>
                  </a:lnTo>
                  <a:close/>
                </a:path>
                <a:path w="5287644" h="403225">
                  <a:moveTo>
                    <a:pt x="3817045" y="47188"/>
                  </a:moveTo>
                  <a:lnTo>
                    <a:pt x="3784533" y="47188"/>
                  </a:lnTo>
                  <a:lnTo>
                    <a:pt x="3784783" y="41306"/>
                  </a:lnTo>
                  <a:lnTo>
                    <a:pt x="3785158" y="38303"/>
                  </a:lnTo>
                  <a:lnTo>
                    <a:pt x="3812314" y="45333"/>
                  </a:lnTo>
                  <a:lnTo>
                    <a:pt x="3817045" y="47188"/>
                  </a:lnTo>
                  <a:close/>
                </a:path>
                <a:path w="5287644" h="403225">
                  <a:moveTo>
                    <a:pt x="4049125" y="394594"/>
                  </a:moveTo>
                  <a:lnTo>
                    <a:pt x="3995820" y="377308"/>
                  </a:lnTo>
                  <a:lnTo>
                    <a:pt x="3947763" y="350167"/>
                  </a:lnTo>
                  <a:lnTo>
                    <a:pt x="3906731" y="318445"/>
                  </a:lnTo>
                  <a:lnTo>
                    <a:pt x="3871056" y="282157"/>
                  </a:lnTo>
                  <a:lnTo>
                    <a:pt x="3840937" y="241545"/>
                  </a:lnTo>
                  <a:lnTo>
                    <a:pt x="3816571" y="196848"/>
                  </a:lnTo>
                  <a:lnTo>
                    <a:pt x="3798156" y="148306"/>
                  </a:lnTo>
                  <a:lnTo>
                    <a:pt x="3787101" y="100121"/>
                  </a:lnTo>
                  <a:lnTo>
                    <a:pt x="3785033" y="83481"/>
                  </a:lnTo>
                  <a:lnTo>
                    <a:pt x="3887494" y="83481"/>
                  </a:lnTo>
                  <a:lnTo>
                    <a:pt x="3927599" y="114404"/>
                  </a:lnTo>
                  <a:lnTo>
                    <a:pt x="3963272" y="150685"/>
                  </a:lnTo>
                  <a:lnTo>
                    <a:pt x="3993355" y="191315"/>
                  </a:lnTo>
                  <a:lnTo>
                    <a:pt x="4017660" y="236037"/>
                  </a:lnTo>
                  <a:lnTo>
                    <a:pt x="4036002" y="284590"/>
                  </a:lnTo>
                  <a:lnTo>
                    <a:pt x="4048001" y="338466"/>
                  </a:lnTo>
                  <a:lnTo>
                    <a:pt x="4050239" y="366494"/>
                  </a:lnTo>
                  <a:lnTo>
                    <a:pt x="4049125" y="394594"/>
                  </a:lnTo>
                  <a:close/>
                </a:path>
                <a:path w="5287644" h="403225">
                  <a:moveTo>
                    <a:pt x="5259081" y="191136"/>
                  </a:moveTo>
                  <a:lnTo>
                    <a:pt x="5203471" y="185672"/>
                  </a:lnTo>
                  <a:lnTo>
                    <a:pt x="5127829" y="162571"/>
                  </a:lnTo>
                  <a:lnTo>
                    <a:pt x="5082438" y="139625"/>
                  </a:lnTo>
                  <a:lnTo>
                    <a:pt x="5040941" y="110799"/>
                  </a:lnTo>
                  <a:lnTo>
                    <a:pt x="5003590" y="76259"/>
                  </a:lnTo>
                  <a:lnTo>
                    <a:pt x="4970636" y="36175"/>
                  </a:lnTo>
                  <a:lnTo>
                    <a:pt x="4948127" y="0"/>
                  </a:lnTo>
                  <a:lnTo>
                    <a:pt x="5148675" y="0"/>
                  </a:lnTo>
                  <a:lnTo>
                    <a:pt x="5206524" y="48778"/>
                  </a:lnTo>
                  <a:lnTo>
                    <a:pt x="5239478" y="88862"/>
                  </a:lnTo>
                  <a:lnTo>
                    <a:pt x="5268068" y="136167"/>
                  </a:lnTo>
                  <a:lnTo>
                    <a:pt x="5287097" y="189104"/>
                  </a:lnTo>
                  <a:lnTo>
                    <a:pt x="5259081" y="19113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50202" y="1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4" h="208915">
                  <a:moveTo>
                    <a:pt x="1281715" y="208376"/>
                  </a:moveTo>
                  <a:lnTo>
                    <a:pt x="1242113" y="199714"/>
                  </a:lnTo>
                  <a:lnTo>
                    <a:pt x="1210021" y="177278"/>
                  </a:lnTo>
                  <a:lnTo>
                    <a:pt x="1188686" y="144423"/>
                  </a:lnTo>
                  <a:lnTo>
                    <a:pt x="1181353" y="104505"/>
                  </a:lnTo>
                  <a:lnTo>
                    <a:pt x="1385452" y="107884"/>
                  </a:lnTo>
                  <a:lnTo>
                    <a:pt x="1376801" y="147538"/>
                  </a:lnTo>
                  <a:lnTo>
                    <a:pt x="1354394" y="179671"/>
                  </a:lnTo>
                  <a:lnTo>
                    <a:pt x="1321581" y="201034"/>
                  </a:lnTo>
                  <a:lnTo>
                    <a:pt x="1281715" y="208376"/>
                  </a:lnTo>
                  <a:close/>
                </a:path>
                <a:path w="4849494" h="208915">
                  <a:moveTo>
                    <a:pt x="75614" y="37177"/>
                  </a:moveTo>
                  <a:lnTo>
                    <a:pt x="36011" y="28461"/>
                  </a:lnTo>
                  <a:lnTo>
                    <a:pt x="3920" y="6031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4" h="208915">
                  <a:moveTo>
                    <a:pt x="3567433" y="208376"/>
                  </a:moveTo>
                  <a:lnTo>
                    <a:pt x="3527567" y="201034"/>
                  </a:lnTo>
                  <a:lnTo>
                    <a:pt x="3494755" y="179671"/>
                  </a:lnTo>
                  <a:lnTo>
                    <a:pt x="3472347" y="147538"/>
                  </a:lnTo>
                  <a:lnTo>
                    <a:pt x="3463696" y="107884"/>
                  </a:lnTo>
                  <a:lnTo>
                    <a:pt x="3667796" y="104505"/>
                  </a:lnTo>
                  <a:lnTo>
                    <a:pt x="3660462" y="144423"/>
                  </a:lnTo>
                  <a:lnTo>
                    <a:pt x="3639127" y="177278"/>
                  </a:lnTo>
                  <a:lnTo>
                    <a:pt x="3607036" y="199714"/>
                  </a:lnTo>
                  <a:lnTo>
                    <a:pt x="3567433" y="208376"/>
                  </a:lnTo>
                  <a:close/>
                </a:path>
                <a:path w="4849494" h="208915">
                  <a:moveTo>
                    <a:pt x="4773409" y="37177"/>
                  </a:moveTo>
                  <a:lnTo>
                    <a:pt x="4772796" y="0"/>
                  </a:lnTo>
                  <a:lnTo>
                    <a:pt x="4849051" y="0"/>
                  </a:lnTo>
                  <a:lnTo>
                    <a:pt x="4845104" y="6078"/>
                  </a:lnTo>
                  <a:lnTo>
                    <a:pt x="4813012" y="28514"/>
                  </a:lnTo>
                  <a:lnTo>
                    <a:pt x="4773409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95576" y="1"/>
              <a:ext cx="8392423" cy="63137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0" y="4918900"/>
            <a:ext cx="600710" cy="5287645"/>
            <a:chOff x="0" y="4918900"/>
            <a:chExt cx="600710" cy="5287645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5258734"/>
              <a:ext cx="600508" cy="46075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8148" y="5534074"/>
              <a:ext cx="481330" cy="4057015"/>
            </a:xfrm>
            <a:custGeom>
              <a:avLst/>
              <a:gdLst/>
              <a:ahLst/>
              <a:cxnLst/>
              <a:rect l="l" t="t" r="r" b="b"/>
              <a:pathLst>
                <a:path w="481330" h="4057015">
                  <a:moveTo>
                    <a:pt x="70457" y="4049375"/>
                  </a:moveTo>
                  <a:lnTo>
                    <a:pt x="70457" y="4053249"/>
                  </a:lnTo>
                  <a:lnTo>
                    <a:pt x="68079" y="4055999"/>
                  </a:lnTo>
                  <a:lnTo>
                    <a:pt x="64950" y="4056374"/>
                  </a:lnTo>
                  <a:lnTo>
                    <a:pt x="61571" y="4056749"/>
                  </a:lnTo>
                  <a:lnTo>
                    <a:pt x="58443" y="4054249"/>
                  </a:lnTo>
                  <a:lnTo>
                    <a:pt x="33163" y="3836776"/>
                  </a:lnTo>
                  <a:lnTo>
                    <a:pt x="2377" y="3832277"/>
                  </a:lnTo>
                  <a:lnTo>
                    <a:pt x="0" y="3829152"/>
                  </a:lnTo>
                  <a:lnTo>
                    <a:pt x="1001" y="3822278"/>
                  </a:lnTo>
                  <a:lnTo>
                    <a:pt x="4254" y="3819903"/>
                  </a:lnTo>
                  <a:lnTo>
                    <a:pt x="35040" y="3824403"/>
                  </a:lnTo>
                  <a:lnTo>
                    <a:pt x="45928" y="3799201"/>
                  </a:lnTo>
                  <a:lnTo>
                    <a:pt x="45928" y="3838651"/>
                  </a:lnTo>
                  <a:lnTo>
                    <a:pt x="70457" y="4049375"/>
                  </a:lnTo>
                  <a:close/>
                </a:path>
                <a:path w="481330" h="4057015">
                  <a:moveTo>
                    <a:pt x="153303" y="4045250"/>
                  </a:moveTo>
                  <a:lnTo>
                    <a:pt x="153303" y="4049125"/>
                  </a:lnTo>
                  <a:lnTo>
                    <a:pt x="150926" y="4051874"/>
                  </a:lnTo>
                  <a:lnTo>
                    <a:pt x="147797" y="4052249"/>
                  </a:lnTo>
                  <a:lnTo>
                    <a:pt x="144418" y="4052624"/>
                  </a:lnTo>
                  <a:lnTo>
                    <a:pt x="141289" y="4050125"/>
                  </a:lnTo>
                  <a:lnTo>
                    <a:pt x="117887" y="3849149"/>
                  </a:lnTo>
                  <a:lnTo>
                    <a:pt x="45928" y="3838651"/>
                  </a:lnTo>
                  <a:lnTo>
                    <a:pt x="45928" y="3799201"/>
                  </a:lnTo>
                  <a:lnTo>
                    <a:pt x="47555" y="3795436"/>
                  </a:lnTo>
                  <a:lnTo>
                    <a:pt x="47555" y="3826278"/>
                  </a:lnTo>
                  <a:lnTo>
                    <a:pt x="119514" y="3836776"/>
                  </a:lnTo>
                  <a:lnTo>
                    <a:pt x="130652" y="3810979"/>
                  </a:lnTo>
                  <a:lnTo>
                    <a:pt x="130652" y="3850899"/>
                  </a:lnTo>
                  <a:lnTo>
                    <a:pt x="153303" y="4045250"/>
                  </a:lnTo>
                  <a:close/>
                </a:path>
                <a:path w="481330" h="4057015">
                  <a:moveTo>
                    <a:pt x="132278" y="3626553"/>
                  </a:moveTo>
                  <a:lnTo>
                    <a:pt x="132278" y="3629802"/>
                  </a:lnTo>
                  <a:lnTo>
                    <a:pt x="132153" y="3630677"/>
                  </a:lnTo>
                  <a:lnTo>
                    <a:pt x="131778" y="3631427"/>
                  </a:lnTo>
                  <a:lnTo>
                    <a:pt x="47555" y="3826278"/>
                  </a:lnTo>
                  <a:lnTo>
                    <a:pt x="47555" y="3795436"/>
                  </a:lnTo>
                  <a:lnTo>
                    <a:pt x="121892" y="3623427"/>
                  </a:lnTo>
                  <a:lnTo>
                    <a:pt x="125521" y="3621928"/>
                  </a:lnTo>
                  <a:lnTo>
                    <a:pt x="130902" y="3624178"/>
                  </a:lnTo>
                  <a:lnTo>
                    <a:pt x="132278" y="3626553"/>
                  </a:lnTo>
                  <a:close/>
                </a:path>
                <a:path w="481330" h="4057015">
                  <a:moveTo>
                    <a:pt x="233647" y="4019753"/>
                  </a:moveTo>
                  <a:lnTo>
                    <a:pt x="233647" y="4023628"/>
                  </a:lnTo>
                  <a:lnTo>
                    <a:pt x="231269" y="4026378"/>
                  </a:lnTo>
                  <a:lnTo>
                    <a:pt x="228141" y="4026752"/>
                  </a:lnTo>
                  <a:lnTo>
                    <a:pt x="224762" y="4027127"/>
                  </a:lnTo>
                  <a:lnTo>
                    <a:pt x="221633" y="4024628"/>
                  </a:lnTo>
                  <a:lnTo>
                    <a:pt x="202611" y="3861398"/>
                  </a:lnTo>
                  <a:lnTo>
                    <a:pt x="130652" y="3850899"/>
                  </a:lnTo>
                  <a:lnTo>
                    <a:pt x="130652" y="3810979"/>
                  </a:lnTo>
                  <a:lnTo>
                    <a:pt x="132279" y="3807212"/>
                  </a:lnTo>
                  <a:lnTo>
                    <a:pt x="132279" y="3838776"/>
                  </a:lnTo>
                  <a:lnTo>
                    <a:pt x="204237" y="3849275"/>
                  </a:lnTo>
                  <a:lnTo>
                    <a:pt x="215501" y="3823204"/>
                  </a:lnTo>
                  <a:lnTo>
                    <a:pt x="215501" y="3863523"/>
                  </a:lnTo>
                  <a:lnTo>
                    <a:pt x="233647" y="4019753"/>
                  </a:lnTo>
                  <a:close/>
                </a:path>
                <a:path w="481330" h="4057015">
                  <a:moveTo>
                    <a:pt x="210370" y="3654299"/>
                  </a:moveTo>
                  <a:lnTo>
                    <a:pt x="210370" y="3657549"/>
                  </a:lnTo>
                  <a:lnTo>
                    <a:pt x="210244" y="3658423"/>
                  </a:lnTo>
                  <a:lnTo>
                    <a:pt x="209869" y="3659173"/>
                  </a:lnTo>
                  <a:lnTo>
                    <a:pt x="132279" y="3838776"/>
                  </a:lnTo>
                  <a:lnTo>
                    <a:pt x="132279" y="3807212"/>
                  </a:lnTo>
                  <a:lnTo>
                    <a:pt x="199732" y="3651049"/>
                  </a:lnTo>
                  <a:lnTo>
                    <a:pt x="203487" y="3649550"/>
                  </a:lnTo>
                  <a:lnTo>
                    <a:pt x="206615" y="3650924"/>
                  </a:lnTo>
                  <a:lnTo>
                    <a:pt x="208993" y="3651924"/>
                  </a:lnTo>
                  <a:lnTo>
                    <a:pt x="210370" y="3654299"/>
                  </a:lnTo>
                  <a:close/>
                </a:path>
                <a:path w="481330" h="4057015">
                  <a:moveTo>
                    <a:pt x="311863" y="3975884"/>
                  </a:moveTo>
                  <a:lnTo>
                    <a:pt x="311863" y="3979758"/>
                  </a:lnTo>
                  <a:lnTo>
                    <a:pt x="309485" y="3982508"/>
                  </a:lnTo>
                  <a:lnTo>
                    <a:pt x="306357" y="3982883"/>
                  </a:lnTo>
                  <a:lnTo>
                    <a:pt x="302978" y="3983258"/>
                  </a:lnTo>
                  <a:lnTo>
                    <a:pt x="299849" y="3980758"/>
                  </a:lnTo>
                  <a:lnTo>
                    <a:pt x="287460" y="3874021"/>
                  </a:lnTo>
                  <a:lnTo>
                    <a:pt x="215501" y="3863523"/>
                  </a:lnTo>
                  <a:lnTo>
                    <a:pt x="215501" y="3823204"/>
                  </a:lnTo>
                  <a:lnTo>
                    <a:pt x="217128" y="3819439"/>
                  </a:lnTo>
                  <a:lnTo>
                    <a:pt x="217128" y="3851150"/>
                  </a:lnTo>
                  <a:lnTo>
                    <a:pt x="289087" y="3861648"/>
                  </a:lnTo>
                  <a:lnTo>
                    <a:pt x="300225" y="3835895"/>
                  </a:lnTo>
                  <a:lnTo>
                    <a:pt x="300225" y="3875896"/>
                  </a:lnTo>
                  <a:lnTo>
                    <a:pt x="311863" y="3975884"/>
                  </a:lnTo>
                  <a:close/>
                </a:path>
                <a:path w="481330" h="4057015">
                  <a:moveTo>
                    <a:pt x="280076" y="3701668"/>
                  </a:moveTo>
                  <a:lnTo>
                    <a:pt x="280076" y="3704918"/>
                  </a:lnTo>
                  <a:lnTo>
                    <a:pt x="279951" y="3705793"/>
                  </a:lnTo>
                  <a:lnTo>
                    <a:pt x="279575" y="3706542"/>
                  </a:lnTo>
                  <a:lnTo>
                    <a:pt x="217128" y="3851150"/>
                  </a:lnTo>
                  <a:lnTo>
                    <a:pt x="217128" y="3819439"/>
                  </a:lnTo>
                  <a:lnTo>
                    <a:pt x="269439" y="3698418"/>
                  </a:lnTo>
                  <a:lnTo>
                    <a:pt x="273193" y="3696919"/>
                  </a:lnTo>
                  <a:lnTo>
                    <a:pt x="276322" y="3698293"/>
                  </a:lnTo>
                  <a:lnTo>
                    <a:pt x="278699" y="3699293"/>
                  </a:lnTo>
                  <a:lnTo>
                    <a:pt x="280076" y="3701668"/>
                  </a:lnTo>
                  <a:close/>
                </a:path>
                <a:path w="481330" h="4057015">
                  <a:moveTo>
                    <a:pt x="390205" y="3933139"/>
                  </a:moveTo>
                  <a:lnTo>
                    <a:pt x="390205" y="3937014"/>
                  </a:lnTo>
                  <a:lnTo>
                    <a:pt x="387827" y="3939763"/>
                  </a:lnTo>
                  <a:lnTo>
                    <a:pt x="384698" y="3940138"/>
                  </a:lnTo>
                  <a:lnTo>
                    <a:pt x="381319" y="3940513"/>
                  </a:lnTo>
                  <a:lnTo>
                    <a:pt x="378191" y="3938013"/>
                  </a:lnTo>
                  <a:lnTo>
                    <a:pt x="372184" y="3886395"/>
                  </a:lnTo>
                  <a:lnTo>
                    <a:pt x="300225" y="3875896"/>
                  </a:lnTo>
                  <a:lnTo>
                    <a:pt x="300225" y="3835895"/>
                  </a:lnTo>
                  <a:lnTo>
                    <a:pt x="301977" y="3831844"/>
                  </a:lnTo>
                  <a:lnTo>
                    <a:pt x="301977" y="3863523"/>
                  </a:lnTo>
                  <a:lnTo>
                    <a:pt x="373936" y="3874022"/>
                  </a:lnTo>
                  <a:lnTo>
                    <a:pt x="384949" y="3848596"/>
                  </a:lnTo>
                  <a:lnTo>
                    <a:pt x="384949" y="3888270"/>
                  </a:lnTo>
                  <a:lnTo>
                    <a:pt x="390205" y="3933139"/>
                  </a:lnTo>
                  <a:close/>
                </a:path>
                <a:path w="481330" h="4057015">
                  <a:moveTo>
                    <a:pt x="342399" y="3766285"/>
                  </a:moveTo>
                  <a:lnTo>
                    <a:pt x="342399" y="3769535"/>
                  </a:lnTo>
                  <a:lnTo>
                    <a:pt x="342274" y="3770409"/>
                  </a:lnTo>
                  <a:lnTo>
                    <a:pt x="341898" y="3771159"/>
                  </a:lnTo>
                  <a:lnTo>
                    <a:pt x="301977" y="3863523"/>
                  </a:lnTo>
                  <a:lnTo>
                    <a:pt x="301977" y="3831844"/>
                  </a:lnTo>
                  <a:lnTo>
                    <a:pt x="331761" y="3763035"/>
                  </a:lnTo>
                  <a:lnTo>
                    <a:pt x="335516" y="3761536"/>
                  </a:lnTo>
                  <a:lnTo>
                    <a:pt x="338644" y="3762910"/>
                  </a:lnTo>
                  <a:lnTo>
                    <a:pt x="341022" y="3763910"/>
                  </a:lnTo>
                  <a:lnTo>
                    <a:pt x="342399" y="3766285"/>
                  </a:lnTo>
                  <a:close/>
                </a:path>
                <a:path w="481330" h="4057015">
                  <a:moveTo>
                    <a:pt x="480560" y="3892144"/>
                  </a:moveTo>
                  <a:lnTo>
                    <a:pt x="480560" y="3896019"/>
                  </a:lnTo>
                  <a:lnTo>
                    <a:pt x="480060" y="3899393"/>
                  </a:lnTo>
                  <a:lnTo>
                    <a:pt x="476806" y="3901768"/>
                  </a:lnTo>
                  <a:lnTo>
                    <a:pt x="384949" y="3888270"/>
                  </a:lnTo>
                  <a:lnTo>
                    <a:pt x="384949" y="3848596"/>
                  </a:lnTo>
                  <a:lnTo>
                    <a:pt x="386826" y="3844262"/>
                  </a:lnTo>
                  <a:lnTo>
                    <a:pt x="386826" y="3876021"/>
                  </a:lnTo>
                  <a:lnTo>
                    <a:pt x="475179" y="3889020"/>
                  </a:lnTo>
                  <a:lnTo>
                    <a:pt x="478307" y="3889395"/>
                  </a:lnTo>
                  <a:lnTo>
                    <a:pt x="480560" y="3892144"/>
                  </a:lnTo>
                  <a:close/>
                </a:path>
                <a:path w="481330" h="4057015">
                  <a:moveTo>
                    <a:pt x="405222" y="3829652"/>
                  </a:moveTo>
                  <a:lnTo>
                    <a:pt x="405222" y="3832902"/>
                  </a:lnTo>
                  <a:lnTo>
                    <a:pt x="405097" y="3833777"/>
                  </a:lnTo>
                  <a:lnTo>
                    <a:pt x="404722" y="3834526"/>
                  </a:lnTo>
                  <a:lnTo>
                    <a:pt x="386826" y="3876021"/>
                  </a:lnTo>
                  <a:lnTo>
                    <a:pt x="386826" y="3844262"/>
                  </a:lnTo>
                  <a:lnTo>
                    <a:pt x="394585" y="3826402"/>
                  </a:lnTo>
                  <a:lnTo>
                    <a:pt x="398339" y="3824903"/>
                  </a:lnTo>
                  <a:lnTo>
                    <a:pt x="401468" y="3826277"/>
                  </a:lnTo>
                  <a:lnTo>
                    <a:pt x="403846" y="3827277"/>
                  </a:lnTo>
                  <a:lnTo>
                    <a:pt x="405222" y="3829652"/>
                  </a:lnTo>
                  <a:close/>
                </a:path>
                <a:path w="481330" h="4057015">
                  <a:moveTo>
                    <a:pt x="132654" y="426822"/>
                  </a:moveTo>
                  <a:lnTo>
                    <a:pt x="132654" y="430072"/>
                  </a:lnTo>
                  <a:lnTo>
                    <a:pt x="131278" y="432447"/>
                  </a:lnTo>
                  <a:lnTo>
                    <a:pt x="125646" y="434821"/>
                  </a:lnTo>
                  <a:lnTo>
                    <a:pt x="122017" y="433321"/>
                  </a:lnTo>
                  <a:lnTo>
                    <a:pt x="35166" y="232346"/>
                  </a:lnTo>
                  <a:lnTo>
                    <a:pt x="4255" y="236846"/>
                  </a:lnTo>
                  <a:lnTo>
                    <a:pt x="1126" y="234471"/>
                  </a:lnTo>
                  <a:lnTo>
                    <a:pt x="125" y="227722"/>
                  </a:lnTo>
                  <a:lnTo>
                    <a:pt x="2502" y="224472"/>
                  </a:lnTo>
                  <a:lnTo>
                    <a:pt x="33288" y="219972"/>
                  </a:lnTo>
                  <a:lnTo>
                    <a:pt x="46554" y="105929"/>
                  </a:lnTo>
                  <a:lnTo>
                    <a:pt x="46554" y="217723"/>
                  </a:lnTo>
                  <a:lnTo>
                    <a:pt x="47931" y="217522"/>
                  </a:lnTo>
                  <a:lnTo>
                    <a:pt x="47931" y="230346"/>
                  </a:lnTo>
                  <a:lnTo>
                    <a:pt x="132529" y="426072"/>
                  </a:lnTo>
                  <a:lnTo>
                    <a:pt x="132654" y="426822"/>
                  </a:lnTo>
                  <a:close/>
                </a:path>
                <a:path w="481330" h="4057015">
                  <a:moveTo>
                    <a:pt x="70582" y="3499"/>
                  </a:moveTo>
                  <a:lnTo>
                    <a:pt x="70582" y="7374"/>
                  </a:lnTo>
                  <a:lnTo>
                    <a:pt x="46554" y="217723"/>
                  </a:lnTo>
                  <a:lnTo>
                    <a:pt x="46554" y="105929"/>
                  </a:lnTo>
                  <a:lnTo>
                    <a:pt x="58568" y="2499"/>
                  </a:lnTo>
                  <a:lnTo>
                    <a:pt x="61696" y="0"/>
                  </a:lnTo>
                  <a:lnTo>
                    <a:pt x="65075" y="374"/>
                  </a:lnTo>
                  <a:lnTo>
                    <a:pt x="68204" y="749"/>
                  </a:lnTo>
                  <a:lnTo>
                    <a:pt x="70582" y="3499"/>
                  </a:lnTo>
                  <a:close/>
                </a:path>
                <a:path w="481330" h="4057015">
                  <a:moveTo>
                    <a:pt x="210746" y="399076"/>
                  </a:moveTo>
                  <a:lnTo>
                    <a:pt x="210746" y="402325"/>
                  </a:lnTo>
                  <a:lnTo>
                    <a:pt x="209369" y="404700"/>
                  </a:lnTo>
                  <a:lnTo>
                    <a:pt x="203737" y="407074"/>
                  </a:lnTo>
                  <a:lnTo>
                    <a:pt x="200108" y="405575"/>
                  </a:lnTo>
                  <a:lnTo>
                    <a:pt x="119889" y="219848"/>
                  </a:lnTo>
                  <a:lnTo>
                    <a:pt x="47931" y="230346"/>
                  </a:lnTo>
                  <a:lnTo>
                    <a:pt x="47931" y="217522"/>
                  </a:lnTo>
                  <a:lnTo>
                    <a:pt x="118513" y="207225"/>
                  </a:lnTo>
                  <a:lnTo>
                    <a:pt x="131278" y="97684"/>
                  </a:lnTo>
                  <a:lnTo>
                    <a:pt x="131278" y="205475"/>
                  </a:lnTo>
                  <a:lnTo>
                    <a:pt x="132654" y="205274"/>
                  </a:lnTo>
                  <a:lnTo>
                    <a:pt x="132654" y="217848"/>
                  </a:lnTo>
                  <a:lnTo>
                    <a:pt x="210620" y="398326"/>
                  </a:lnTo>
                  <a:lnTo>
                    <a:pt x="210746" y="399076"/>
                  </a:lnTo>
                  <a:close/>
                </a:path>
                <a:path w="481330" h="4057015">
                  <a:moveTo>
                    <a:pt x="153929" y="7249"/>
                  </a:moveTo>
                  <a:lnTo>
                    <a:pt x="153929" y="11124"/>
                  </a:lnTo>
                  <a:lnTo>
                    <a:pt x="131278" y="205475"/>
                  </a:lnTo>
                  <a:lnTo>
                    <a:pt x="131278" y="97684"/>
                  </a:lnTo>
                  <a:lnTo>
                    <a:pt x="141915" y="6250"/>
                  </a:lnTo>
                  <a:lnTo>
                    <a:pt x="145044" y="3750"/>
                  </a:lnTo>
                  <a:lnTo>
                    <a:pt x="148423" y="4125"/>
                  </a:lnTo>
                  <a:lnTo>
                    <a:pt x="151551" y="4500"/>
                  </a:lnTo>
                  <a:lnTo>
                    <a:pt x="153929" y="7249"/>
                  </a:lnTo>
                  <a:close/>
                </a:path>
                <a:path w="481330" h="4057015">
                  <a:moveTo>
                    <a:pt x="280452" y="351707"/>
                  </a:moveTo>
                  <a:lnTo>
                    <a:pt x="280452" y="354956"/>
                  </a:lnTo>
                  <a:lnTo>
                    <a:pt x="279075" y="357331"/>
                  </a:lnTo>
                  <a:lnTo>
                    <a:pt x="273444" y="359705"/>
                  </a:lnTo>
                  <a:lnTo>
                    <a:pt x="269814" y="358206"/>
                  </a:lnTo>
                  <a:lnTo>
                    <a:pt x="204613" y="207349"/>
                  </a:lnTo>
                  <a:lnTo>
                    <a:pt x="132654" y="217848"/>
                  </a:lnTo>
                  <a:lnTo>
                    <a:pt x="132654" y="205274"/>
                  </a:lnTo>
                  <a:lnTo>
                    <a:pt x="203237" y="194976"/>
                  </a:lnTo>
                  <a:lnTo>
                    <a:pt x="216002" y="84804"/>
                  </a:lnTo>
                  <a:lnTo>
                    <a:pt x="216002" y="193101"/>
                  </a:lnTo>
                  <a:lnTo>
                    <a:pt x="217504" y="192882"/>
                  </a:lnTo>
                  <a:lnTo>
                    <a:pt x="217504" y="205475"/>
                  </a:lnTo>
                  <a:lnTo>
                    <a:pt x="280327" y="350957"/>
                  </a:lnTo>
                  <a:lnTo>
                    <a:pt x="280452" y="351707"/>
                  </a:lnTo>
                  <a:close/>
                </a:path>
                <a:path w="481330" h="4057015">
                  <a:moveTo>
                    <a:pt x="234148" y="32746"/>
                  </a:moveTo>
                  <a:lnTo>
                    <a:pt x="234148" y="36620"/>
                  </a:lnTo>
                  <a:lnTo>
                    <a:pt x="216002" y="193101"/>
                  </a:lnTo>
                  <a:lnTo>
                    <a:pt x="216002" y="84804"/>
                  </a:lnTo>
                  <a:lnTo>
                    <a:pt x="222134" y="31746"/>
                  </a:lnTo>
                  <a:lnTo>
                    <a:pt x="225263" y="29246"/>
                  </a:lnTo>
                  <a:lnTo>
                    <a:pt x="228641" y="29621"/>
                  </a:lnTo>
                  <a:lnTo>
                    <a:pt x="231770" y="29996"/>
                  </a:lnTo>
                  <a:lnTo>
                    <a:pt x="234148" y="32746"/>
                  </a:lnTo>
                  <a:close/>
                </a:path>
                <a:path w="481330" h="4057015">
                  <a:moveTo>
                    <a:pt x="342775" y="287090"/>
                  </a:moveTo>
                  <a:lnTo>
                    <a:pt x="342775" y="290340"/>
                  </a:lnTo>
                  <a:lnTo>
                    <a:pt x="341398" y="292714"/>
                  </a:lnTo>
                  <a:lnTo>
                    <a:pt x="335767" y="295089"/>
                  </a:lnTo>
                  <a:lnTo>
                    <a:pt x="332137" y="293589"/>
                  </a:lnTo>
                  <a:lnTo>
                    <a:pt x="289462" y="194976"/>
                  </a:lnTo>
                  <a:lnTo>
                    <a:pt x="217504" y="205475"/>
                  </a:lnTo>
                  <a:lnTo>
                    <a:pt x="217504" y="192882"/>
                  </a:lnTo>
                  <a:lnTo>
                    <a:pt x="287961" y="182602"/>
                  </a:lnTo>
                  <a:lnTo>
                    <a:pt x="300350" y="75866"/>
                  </a:lnTo>
                  <a:lnTo>
                    <a:pt x="300726" y="75566"/>
                  </a:lnTo>
                  <a:lnTo>
                    <a:pt x="300726" y="180728"/>
                  </a:lnTo>
                  <a:lnTo>
                    <a:pt x="302353" y="180490"/>
                  </a:lnTo>
                  <a:lnTo>
                    <a:pt x="302353" y="193101"/>
                  </a:lnTo>
                  <a:lnTo>
                    <a:pt x="342650" y="286340"/>
                  </a:lnTo>
                  <a:lnTo>
                    <a:pt x="342775" y="287090"/>
                  </a:lnTo>
                  <a:close/>
                </a:path>
                <a:path w="481330" h="4057015">
                  <a:moveTo>
                    <a:pt x="312364" y="76865"/>
                  </a:moveTo>
                  <a:lnTo>
                    <a:pt x="312364" y="80740"/>
                  </a:lnTo>
                  <a:lnTo>
                    <a:pt x="300726" y="180728"/>
                  </a:lnTo>
                  <a:lnTo>
                    <a:pt x="300726" y="75566"/>
                  </a:lnTo>
                  <a:lnTo>
                    <a:pt x="303479" y="73366"/>
                  </a:lnTo>
                  <a:lnTo>
                    <a:pt x="306858" y="73741"/>
                  </a:lnTo>
                  <a:lnTo>
                    <a:pt x="309986" y="74116"/>
                  </a:lnTo>
                  <a:lnTo>
                    <a:pt x="312364" y="76865"/>
                  </a:lnTo>
                  <a:close/>
                </a:path>
                <a:path w="481330" h="4057015">
                  <a:moveTo>
                    <a:pt x="405598" y="223723"/>
                  </a:moveTo>
                  <a:lnTo>
                    <a:pt x="405598" y="226972"/>
                  </a:lnTo>
                  <a:lnTo>
                    <a:pt x="404221" y="229347"/>
                  </a:lnTo>
                  <a:lnTo>
                    <a:pt x="398590" y="231721"/>
                  </a:lnTo>
                  <a:lnTo>
                    <a:pt x="394961" y="230222"/>
                  </a:lnTo>
                  <a:lnTo>
                    <a:pt x="374311" y="182603"/>
                  </a:lnTo>
                  <a:lnTo>
                    <a:pt x="302353" y="193101"/>
                  </a:lnTo>
                  <a:lnTo>
                    <a:pt x="302353" y="180490"/>
                  </a:lnTo>
                  <a:lnTo>
                    <a:pt x="372685" y="170229"/>
                  </a:lnTo>
                  <a:lnTo>
                    <a:pt x="378692" y="118611"/>
                  </a:lnTo>
                  <a:lnTo>
                    <a:pt x="381820" y="116111"/>
                  </a:lnTo>
                  <a:lnTo>
                    <a:pt x="385450" y="116516"/>
                  </a:lnTo>
                  <a:lnTo>
                    <a:pt x="385450" y="168354"/>
                  </a:lnTo>
                  <a:lnTo>
                    <a:pt x="387202" y="168097"/>
                  </a:lnTo>
                  <a:lnTo>
                    <a:pt x="387202" y="180603"/>
                  </a:lnTo>
                  <a:lnTo>
                    <a:pt x="405473" y="222973"/>
                  </a:lnTo>
                  <a:lnTo>
                    <a:pt x="405598" y="223723"/>
                  </a:lnTo>
                  <a:close/>
                </a:path>
                <a:path w="481330" h="4057015">
                  <a:moveTo>
                    <a:pt x="390706" y="119610"/>
                  </a:moveTo>
                  <a:lnTo>
                    <a:pt x="390706" y="123485"/>
                  </a:lnTo>
                  <a:lnTo>
                    <a:pt x="385450" y="168354"/>
                  </a:lnTo>
                  <a:lnTo>
                    <a:pt x="385450" y="116516"/>
                  </a:lnTo>
                  <a:lnTo>
                    <a:pt x="388328" y="116861"/>
                  </a:lnTo>
                  <a:lnTo>
                    <a:pt x="390706" y="119610"/>
                  </a:lnTo>
                  <a:close/>
                </a:path>
                <a:path w="481330" h="4057015">
                  <a:moveTo>
                    <a:pt x="481061" y="160605"/>
                  </a:moveTo>
                  <a:lnTo>
                    <a:pt x="481061" y="164480"/>
                  </a:lnTo>
                  <a:lnTo>
                    <a:pt x="478808" y="167104"/>
                  </a:lnTo>
                  <a:lnTo>
                    <a:pt x="475680" y="167604"/>
                  </a:lnTo>
                  <a:lnTo>
                    <a:pt x="387202" y="180603"/>
                  </a:lnTo>
                  <a:lnTo>
                    <a:pt x="387202" y="168097"/>
                  </a:lnTo>
                  <a:lnTo>
                    <a:pt x="473928" y="155356"/>
                  </a:lnTo>
                  <a:lnTo>
                    <a:pt x="477432" y="154856"/>
                  </a:lnTo>
                  <a:lnTo>
                    <a:pt x="480560" y="157231"/>
                  </a:lnTo>
                  <a:lnTo>
                    <a:pt x="481061" y="160605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4918900"/>
              <a:ext cx="372110" cy="5287645"/>
            </a:xfrm>
            <a:custGeom>
              <a:avLst/>
              <a:gdLst/>
              <a:ahLst/>
              <a:cxnLst/>
              <a:rect l="l" t="t" r="r" b="b"/>
              <a:pathLst>
                <a:path w="372110" h="5287645">
                  <a:moveTo>
                    <a:pt x="363731" y="4049250"/>
                  </a:moveTo>
                  <a:lnTo>
                    <a:pt x="307603" y="4048125"/>
                  </a:lnTo>
                  <a:lnTo>
                    <a:pt x="253728" y="4036126"/>
                  </a:lnTo>
                  <a:lnTo>
                    <a:pt x="205186" y="4017712"/>
                  </a:lnTo>
                  <a:lnTo>
                    <a:pt x="160489" y="3993346"/>
                  </a:lnTo>
                  <a:lnTo>
                    <a:pt x="119877" y="3963226"/>
                  </a:lnTo>
                  <a:lnTo>
                    <a:pt x="83590" y="3927552"/>
                  </a:lnTo>
                  <a:lnTo>
                    <a:pt x="51868" y="3886520"/>
                  </a:lnTo>
                  <a:lnTo>
                    <a:pt x="24727" y="3838463"/>
                  </a:lnTo>
                  <a:lnTo>
                    <a:pt x="7441" y="3785157"/>
                  </a:lnTo>
                  <a:lnTo>
                    <a:pt x="10444" y="3784782"/>
                  </a:lnTo>
                  <a:lnTo>
                    <a:pt x="16326" y="3784532"/>
                  </a:lnTo>
                  <a:lnTo>
                    <a:pt x="16326" y="3754338"/>
                  </a:lnTo>
                  <a:lnTo>
                    <a:pt x="26447" y="3730773"/>
                  </a:lnTo>
                  <a:lnTo>
                    <a:pt x="39946" y="3706357"/>
                  </a:lnTo>
                  <a:lnTo>
                    <a:pt x="52619" y="3687307"/>
                  </a:lnTo>
                  <a:lnTo>
                    <a:pt x="52619" y="3785157"/>
                  </a:lnTo>
                  <a:lnTo>
                    <a:pt x="69282" y="3787230"/>
                  </a:lnTo>
                  <a:lnTo>
                    <a:pt x="117444" y="3798281"/>
                  </a:lnTo>
                  <a:lnTo>
                    <a:pt x="165986" y="3816696"/>
                  </a:lnTo>
                  <a:lnTo>
                    <a:pt x="210683" y="3841062"/>
                  </a:lnTo>
                  <a:lnTo>
                    <a:pt x="251295" y="3871181"/>
                  </a:lnTo>
                  <a:lnTo>
                    <a:pt x="287583" y="3906855"/>
                  </a:lnTo>
                  <a:lnTo>
                    <a:pt x="319305" y="3947887"/>
                  </a:lnTo>
                  <a:lnTo>
                    <a:pt x="346446" y="3995944"/>
                  </a:lnTo>
                  <a:lnTo>
                    <a:pt x="356702" y="4022093"/>
                  </a:lnTo>
                  <a:lnTo>
                    <a:pt x="363731" y="4049250"/>
                  </a:lnTo>
                  <a:close/>
                </a:path>
                <a:path w="372110" h="5287645">
                  <a:moveTo>
                    <a:pt x="16326" y="3754338"/>
                  </a:moveTo>
                  <a:lnTo>
                    <a:pt x="16326" y="3784532"/>
                  </a:lnTo>
                  <a:lnTo>
                    <a:pt x="10444" y="3784032"/>
                  </a:lnTo>
                  <a:lnTo>
                    <a:pt x="7441" y="3783533"/>
                  </a:lnTo>
                  <a:lnTo>
                    <a:pt x="15366" y="3756573"/>
                  </a:lnTo>
                  <a:lnTo>
                    <a:pt x="16326" y="3754338"/>
                  </a:lnTo>
                  <a:close/>
                </a:path>
                <a:path w="372110" h="5287645">
                  <a:moveTo>
                    <a:pt x="371991" y="3530939"/>
                  </a:moveTo>
                  <a:lnTo>
                    <a:pt x="352984" y="3583698"/>
                  </a:lnTo>
                  <a:lnTo>
                    <a:pt x="324310" y="3630926"/>
                  </a:lnTo>
                  <a:lnTo>
                    <a:pt x="291314" y="3670959"/>
                  </a:lnTo>
                  <a:lnTo>
                    <a:pt x="253914" y="3705453"/>
                  </a:lnTo>
                  <a:lnTo>
                    <a:pt x="212364" y="3734243"/>
                  </a:lnTo>
                  <a:lnTo>
                    <a:pt x="166915" y="3757159"/>
                  </a:lnTo>
                  <a:lnTo>
                    <a:pt x="117820" y="3774034"/>
                  </a:lnTo>
                  <a:lnTo>
                    <a:pt x="69259" y="3783632"/>
                  </a:lnTo>
                  <a:lnTo>
                    <a:pt x="52619" y="3785157"/>
                  </a:lnTo>
                  <a:lnTo>
                    <a:pt x="52619" y="3687307"/>
                  </a:lnTo>
                  <a:lnTo>
                    <a:pt x="88118" y="3643574"/>
                  </a:lnTo>
                  <a:lnTo>
                    <a:pt x="125518" y="3609116"/>
                  </a:lnTo>
                  <a:lnTo>
                    <a:pt x="167068" y="3580346"/>
                  </a:lnTo>
                  <a:lnTo>
                    <a:pt x="212517" y="3557437"/>
                  </a:lnTo>
                  <a:lnTo>
                    <a:pt x="261612" y="3540563"/>
                  </a:lnTo>
                  <a:lnTo>
                    <a:pt x="315863" y="3530267"/>
                  </a:lnTo>
                  <a:lnTo>
                    <a:pt x="343939" y="3528910"/>
                  </a:lnTo>
                  <a:lnTo>
                    <a:pt x="371991" y="3530939"/>
                  </a:lnTo>
                  <a:close/>
                </a:path>
                <a:path w="372110" h="5287645">
                  <a:moveTo>
                    <a:pt x="160148" y="5259081"/>
                  </a:moveTo>
                  <a:lnTo>
                    <a:pt x="158117" y="5287097"/>
                  </a:lnTo>
                  <a:lnTo>
                    <a:pt x="131105" y="5279165"/>
                  </a:lnTo>
                  <a:lnTo>
                    <a:pt x="105242" y="5268068"/>
                  </a:lnTo>
                  <a:lnTo>
                    <a:pt x="80788" y="5254582"/>
                  </a:lnTo>
                  <a:lnTo>
                    <a:pt x="58000" y="5239478"/>
                  </a:lnTo>
                  <a:lnTo>
                    <a:pt x="17904" y="5206524"/>
                  </a:lnTo>
                  <a:lnTo>
                    <a:pt x="0" y="5187175"/>
                  </a:lnTo>
                  <a:lnTo>
                    <a:pt x="0" y="4967197"/>
                  </a:lnTo>
                  <a:lnTo>
                    <a:pt x="45284" y="5003590"/>
                  </a:lnTo>
                  <a:lnTo>
                    <a:pt x="79847" y="5040942"/>
                  </a:lnTo>
                  <a:lnTo>
                    <a:pt x="108692" y="5082438"/>
                  </a:lnTo>
                  <a:lnTo>
                    <a:pt x="131632" y="5127829"/>
                  </a:lnTo>
                  <a:lnTo>
                    <a:pt x="148480" y="5176861"/>
                  </a:lnTo>
                  <a:lnTo>
                    <a:pt x="158789" y="5231042"/>
                  </a:lnTo>
                  <a:lnTo>
                    <a:pt x="160148" y="5259081"/>
                  </a:lnTo>
                  <a:close/>
                </a:path>
                <a:path w="372110" h="5287645">
                  <a:moveTo>
                    <a:pt x="371991" y="1756282"/>
                  </a:moveTo>
                  <a:lnTo>
                    <a:pt x="343939" y="1758311"/>
                  </a:lnTo>
                  <a:lnTo>
                    <a:pt x="315863" y="1756954"/>
                  </a:lnTo>
                  <a:lnTo>
                    <a:pt x="288257" y="1752855"/>
                  </a:lnTo>
                  <a:lnTo>
                    <a:pt x="212517" y="1729784"/>
                  </a:lnTo>
                  <a:lnTo>
                    <a:pt x="167068" y="1706867"/>
                  </a:lnTo>
                  <a:lnTo>
                    <a:pt x="125518" y="1678078"/>
                  </a:lnTo>
                  <a:lnTo>
                    <a:pt x="88118" y="1643583"/>
                  </a:lnTo>
                  <a:lnTo>
                    <a:pt x="55121" y="1603551"/>
                  </a:lnTo>
                  <a:lnTo>
                    <a:pt x="26447" y="1556323"/>
                  </a:lnTo>
                  <a:lnTo>
                    <a:pt x="7441" y="1503563"/>
                  </a:lnTo>
                  <a:lnTo>
                    <a:pt x="10444" y="1503064"/>
                  </a:lnTo>
                  <a:lnTo>
                    <a:pt x="16326" y="1502564"/>
                  </a:lnTo>
                  <a:lnTo>
                    <a:pt x="16326" y="1470051"/>
                  </a:lnTo>
                  <a:lnTo>
                    <a:pt x="24727" y="1448633"/>
                  </a:lnTo>
                  <a:lnTo>
                    <a:pt x="37446" y="1423797"/>
                  </a:lnTo>
                  <a:lnTo>
                    <a:pt x="51868" y="1400577"/>
                  </a:lnTo>
                  <a:lnTo>
                    <a:pt x="52619" y="1399603"/>
                  </a:lnTo>
                  <a:lnTo>
                    <a:pt x="52619" y="1502063"/>
                  </a:lnTo>
                  <a:lnTo>
                    <a:pt x="69282" y="1503591"/>
                  </a:lnTo>
                  <a:lnTo>
                    <a:pt x="117820" y="1513187"/>
                  </a:lnTo>
                  <a:lnTo>
                    <a:pt x="166915" y="1530062"/>
                  </a:lnTo>
                  <a:lnTo>
                    <a:pt x="212364" y="1552978"/>
                  </a:lnTo>
                  <a:lnTo>
                    <a:pt x="253914" y="1581768"/>
                  </a:lnTo>
                  <a:lnTo>
                    <a:pt x="291314" y="1616263"/>
                  </a:lnTo>
                  <a:lnTo>
                    <a:pt x="324310" y="1656295"/>
                  </a:lnTo>
                  <a:lnTo>
                    <a:pt x="352984" y="1703523"/>
                  </a:lnTo>
                  <a:lnTo>
                    <a:pt x="364066" y="1729323"/>
                  </a:lnTo>
                  <a:lnTo>
                    <a:pt x="371991" y="1756282"/>
                  </a:lnTo>
                  <a:close/>
                </a:path>
                <a:path w="372110" h="5287645">
                  <a:moveTo>
                    <a:pt x="16326" y="1470051"/>
                  </a:moveTo>
                  <a:lnTo>
                    <a:pt x="16326" y="1502564"/>
                  </a:lnTo>
                  <a:lnTo>
                    <a:pt x="10444" y="1502314"/>
                  </a:lnTo>
                  <a:lnTo>
                    <a:pt x="7441" y="1501939"/>
                  </a:lnTo>
                  <a:lnTo>
                    <a:pt x="14470" y="1474782"/>
                  </a:lnTo>
                  <a:lnTo>
                    <a:pt x="16326" y="1470051"/>
                  </a:lnTo>
                  <a:close/>
                </a:path>
                <a:path w="372110" h="5287645">
                  <a:moveTo>
                    <a:pt x="363731" y="1237971"/>
                  </a:moveTo>
                  <a:lnTo>
                    <a:pt x="346446" y="1291277"/>
                  </a:lnTo>
                  <a:lnTo>
                    <a:pt x="319305" y="1339334"/>
                  </a:lnTo>
                  <a:lnTo>
                    <a:pt x="287583" y="1380366"/>
                  </a:lnTo>
                  <a:lnTo>
                    <a:pt x="251295" y="1416040"/>
                  </a:lnTo>
                  <a:lnTo>
                    <a:pt x="210683" y="1446159"/>
                  </a:lnTo>
                  <a:lnTo>
                    <a:pt x="165986" y="1470525"/>
                  </a:lnTo>
                  <a:lnTo>
                    <a:pt x="117444" y="1488940"/>
                  </a:lnTo>
                  <a:lnTo>
                    <a:pt x="69259" y="1499995"/>
                  </a:lnTo>
                  <a:lnTo>
                    <a:pt x="52619" y="1502063"/>
                  </a:lnTo>
                  <a:lnTo>
                    <a:pt x="52619" y="1399603"/>
                  </a:lnTo>
                  <a:lnTo>
                    <a:pt x="83542" y="1359498"/>
                  </a:lnTo>
                  <a:lnTo>
                    <a:pt x="119823" y="1323824"/>
                  </a:lnTo>
                  <a:lnTo>
                    <a:pt x="160453" y="1293742"/>
                  </a:lnTo>
                  <a:lnTo>
                    <a:pt x="205174" y="1269437"/>
                  </a:lnTo>
                  <a:lnTo>
                    <a:pt x="253728" y="1251095"/>
                  </a:lnTo>
                  <a:lnTo>
                    <a:pt x="307603" y="1239096"/>
                  </a:lnTo>
                  <a:lnTo>
                    <a:pt x="335632" y="1236858"/>
                  </a:lnTo>
                  <a:lnTo>
                    <a:pt x="363731" y="1237971"/>
                  </a:lnTo>
                  <a:close/>
                </a:path>
                <a:path w="372110" h="5287645">
                  <a:moveTo>
                    <a:pt x="160273" y="28016"/>
                  </a:moveTo>
                  <a:lnTo>
                    <a:pt x="154810" y="83626"/>
                  </a:lnTo>
                  <a:lnTo>
                    <a:pt x="131709" y="159268"/>
                  </a:lnTo>
                  <a:lnTo>
                    <a:pt x="108763" y="204658"/>
                  </a:lnTo>
                  <a:lnTo>
                    <a:pt x="79936" y="246155"/>
                  </a:lnTo>
                  <a:lnTo>
                    <a:pt x="45397" y="283507"/>
                  </a:lnTo>
                  <a:lnTo>
                    <a:pt x="5313" y="316461"/>
                  </a:lnTo>
                  <a:lnTo>
                    <a:pt x="0" y="319987"/>
                  </a:lnTo>
                  <a:lnTo>
                    <a:pt x="0" y="99948"/>
                  </a:lnTo>
                  <a:lnTo>
                    <a:pt x="58000" y="47619"/>
                  </a:lnTo>
                  <a:lnTo>
                    <a:pt x="105305" y="19028"/>
                  </a:lnTo>
                  <a:lnTo>
                    <a:pt x="158242" y="0"/>
                  </a:lnTo>
                  <a:lnTo>
                    <a:pt x="160273" y="2801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5184743"/>
              <a:ext cx="177800" cy="4755515"/>
            </a:xfrm>
            <a:custGeom>
              <a:avLst/>
              <a:gdLst/>
              <a:ahLst/>
              <a:cxnLst/>
              <a:rect l="l" t="t" r="r" b="b"/>
              <a:pathLst>
                <a:path w="177800" h="4755515">
                  <a:moveTo>
                    <a:pt x="177514" y="3520564"/>
                  </a:moveTo>
                  <a:lnTo>
                    <a:pt x="168852" y="3560167"/>
                  </a:lnTo>
                  <a:lnTo>
                    <a:pt x="146415" y="3592259"/>
                  </a:lnTo>
                  <a:lnTo>
                    <a:pt x="113561" y="3613594"/>
                  </a:lnTo>
                  <a:lnTo>
                    <a:pt x="73643" y="3620927"/>
                  </a:lnTo>
                  <a:lnTo>
                    <a:pt x="77022" y="3416827"/>
                  </a:lnTo>
                  <a:lnTo>
                    <a:pt x="116676" y="3425478"/>
                  </a:lnTo>
                  <a:lnTo>
                    <a:pt x="148809" y="3447886"/>
                  </a:lnTo>
                  <a:lnTo>
                    <a:pt x="170172" y="3480698"/>
                  </a:lnTo>
                  <a:lnTo>
                    <a:pt x="177514" y="3520564"/>
                  </a:lnTo>
                  <a:close/>
                </a:path>
                <a:path w="177800" h="4755515">
                  <a:moveTo>
                    <a:pt x="6314" y="4726665"/>
                  </a:moveTo>
                  <a:lnTo>
                    <a:pt x="0" y="4755361"/>
                  </a:lnTo>
                  <a:lnTo>
                    <a:pt x="0" y="4726561"/>
                  </a:lnTo>
                  <a:lnTo>
                    <a:pt x="6314" y="4726665"/>
                  </a:lnTo>
                  <a:close/>
                </a:path>
                <a:path w="177800" h="4755515">
                  <a:moveTo>
                    <a:pt x="177514" y="1234846"/>
                  </a:moveTo>
                  <a:lnTo>
                    <a:pt x="170172" y="1274712"/>
                  </a:lnTo>
                  <a:lnTo>
                    <a:pt x="148809" y="1307525"/>
                  </a:lnTo>
                  <a:lnTo>
                    <a:pt x="116676" y="1329932"/>
                  </a:lnTo>
                  <a:lnTo>
                    <a:pt x="77022" y="1338584"/>
                  </a:lnTo>
                  <a:lnTo>
                    <a:pt x="73643" y="1134484"/>
                  </a:lnTo>
                  <a:lnTo>
                    <a:pt x="113561" y="1141817"/>
                  </a:lnTo>
                  <a:lnTo>
                    <a:pt x="146415" y="1163152"/>
                  </a:lnTo>
                  <a:lnTo>
                    <a:pt x="168852" y="1195244"/>
                  </a:lnTo>
                  <a:lnTo>
                    <a:pt x="177514" y="1234846"/>
                  </a:lnTo>
                  <a:close/>
                </a:path>
                <a:path w="177800" h="4755515">
                  <a:moveTo>
                    <a:pt x="6314" y="28870"/>
                  </a:moveTo>
                  <a:lnTo>
                    <a:pt x="0" y="28974"/>
                  </a:lnTo>
                  <a:lnTo>
                    <a:pt x="0" y="0"/>
                  </a:lnTo>
                  <a:lnTo>
                    <a:pt x="6314" y="28870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5090520"/>
              <a:ext cx="451083" cy="4943983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0" y="1"/>
            <a:ext cx="600710" cy="4801870"/>
            <a:chOff x="0" y="1"/>
            <a:chExt cx="600710" cy="4801870"/>
          </a:xfrm>
        </p:grpSpPr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1"/>
              <a:ext cx="600508" cy="446181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148" y="129598"/>
              <a:ext cx="481330" cy="4057015"/>
            </a:xfrm>
            <a:custGeom>
              <a:avLst/>
              <a:gdLst/>
              <a:ahLst/>
              <a:cxnLst/>
              <a:rect l="l" t="t" r="r" b="b"/>
              <a:pathLst>
                <a:path w="481330" h="4057015">
                  <a:moveTo>
                    <a:pt x="70457" y="4049375"/>
                  </a:moveTo>
                  <a:lnTo>
                    <a:pt x="70457" y="4053249"/>
                  </a:lnTo>
                  <a:lnTo>
                    <a:pt x="68079" y="4055999"/>
                  </a:lnTo>
                  <a:lnTo>
                    <a:pt x="64950" y="4056374"/>
                  </a:lnTo>
                  <a:lnTo>
                    <a:pt x="61571" y="4056749"/>
                  </a:lnTo>
                  <a:lnTo>
                    <a:pt x="58443" y="4054249"/>
                  </a:lnTo>
                  <a:lnTo>
                    <a:pt x="33163" y="3836776"/>
                  </a:lnTo>
                  <a:lnTo>
                    <a:pt x="2377" y="3832277"/>
                  </a:lnTo>
                  <a:lnTo>
                    <a:pt x="0" y="3829152"/>
                  </a:lnTo>
                  <a:lnTo>
                    <a:pt x="1001" y="3822278"/>
                  </a:lnTo>
                  <a:lnTo>
                    <a:pt x="4254" y="3819903"/>
                  </a:lnTo>
                  <a:lnTo>
                    <a:pt x="35040" y="3824403"/>
                  </a:lnTo>
                  <a:lnTo>
                    <a:pt x="45928" y="3799201"/>
                  </a:lnTo>
                  <a:lnTo>
                    <a:pt x="45928" y="3838651"/>
                  </a:lnTo>
                  <a:lnTo>
                    <a:pt x="70457" y="4049375"/>
                  </a:lnTo>
                  <a:close/>
                </a:path>
                <a:path w="481330" h="4057015">
                  <a:moveTo>
                    <a:pt x="153303" y="4045250"/>
                  </a:moveTo>
                  <a:lnTo>
                    <a:pt x="153303" y="4049125"/>
                  </a:lnTo>
                  <a:lnTo>
                    <a:pt x="150926" y="4051874"/>
                  </a:lnTo>
                  <a:lnTo>
                    <a:pt x="147797" y="4052249"/>
                  </a:lnTo>
                  <a:lnTo>
                    <a:pt x="144418" y="4052624"/>
                  </a:lnTo>
                  <a:lnTo>
                    <a:pt x="141289" y="4050125"/>
                  </a:lnTo>
                  <a:lnTo>
                    <a:pt x="117887" y="3849149"/>
                  </a:lnTo>
                  <a:lnTo>
                    <a:pt x="45928" y="3838651"/>
                  </a:lnTo>
                  <a:lnTo>
                    <a:pt x="45928" y="3799201"/>
                  </a:lnTo>
                  <a:lnTo>
                    <a:pt x="47555" y="3795436"/>
                  </a:lnTo>
                  <a:lnTo>
                    <a:pt x="47555" y="3826278"/>
                  </a:lnTo>
                  <a:lnTo>
                    <a:pt x="119514" y="3836776"/>
                  </a:lnTo>
                  <a:lnTo>
                    <a:pt x="130652" y="3810979"/>
                  </a:lnTo>
                  <a:lnTo>
                    <a:pt x="130652" y="3850899"/>
                  </a:lnTo>
                  <a:lnTo>
                    <a:pt x="153303" y="4045250"/>
                  </a:lnTo>
                  <a:close/>
                </a:path>
                <a:path w="481330" h="4057015">
                  <a:moveTo>
                    <a:pt x="132278" y="3626553"/>
                  </a:moveTo>
                  <a:lnTo>
                    <a:pt x="132278" y="3629802"/>
                  </a:lnTo>
                  <a:lnTo>
                    <a:pt x="132153" y="3630677"/>
                  </a:lnTo>
                  <a:lnTo>
                    <a:pt x="131778" y="3631427"/>
                  </a:lnTo>
                  <a:lnTo>
                    <a:pt x="47555" y="3826278"/>
                  </a:lnTo>
                  <a:lnTo>
                    <a:pt x="47555" y="3795436"/>
                  </a:lnTo>
                  <a:lnTo>
                    <a:pt x="121892" y="3623427"/>
                  </a:lnTo>
                  <a:lnTo>
                    <a:pt x="125521" y="3621928"/>
                  </a:lnTo>
                  <a:lnTo>
                    <a:pt x="130902" y="3624178"/>
                  </a:lnTo>
                  <a:lnTo>
                    <a:pt x="132278" y="3626553"/>
                  </a:lnTo>
                  <a:close/>
                </a:path>
                <a:path w="481330" h="4057015">
                  <a:moveTo>
                    <a:pt x="233647" y="4019753"/>
                  </a:moveTo>
                  <a:lnTo>
                    <a:pt x="233647" y="4023628"/>
                  </a:lnTo>
                  <a:lnTo>
                    <a:pt x="231269" y="4026378"/>
                  </a:lnTo>
                  <a:lnTo>
                    <a:pt x="228141" y="4026752"/>
                  </a:lnTo>
                  <a:lnTo>
                    <a:pt x="224762" y="4027127"/>
                  </a:lnTo>
                  <a:lnTo>
                    <a:pt x="221633" y="4024628"/>
                  </a:lnTo>
                  <a:lnTo>
                    <a:pt x="202611" y="3861398"/>
                  </a:lnTo>
                  <a:lnTo>
                    <a:pt x="130652" y="3850899"/>
                  </a:lnTo>
                  <a:lnTo>
                    <a:pt x="130652" y="3810979"/>
                  </a:lnTo>
                  <a:lnTo>
                    <a:pt x="132279" y="3807212"/>
                  </a:lnTo>
                  <a:lnTo>
                    <a:pt x="132279" y="3838776"/>
                  </a:lnTo>
                  <a:lnTo>
                    <a:pt x="204237" y="3849275"/>
                  </a:lnTo>
                  <a:lnTo>
                    <a:pt x="215501" y="3823204"/>
                  </a:lnTo>
                  <a:lnTo>
                    <a:pt x="215501" y="3863523"/>
                  </a:lnTo>
                  <a:lnTo>
                    <a:pt x="233647" y="4019753"/>
                  </a:lnTo>
                  <a:close/>
                </a:path>
                <a:path w="481330" h="4057015">
                  <a:moveTo>
                    <a:pt x="210370" y="3654299"/>
                  </a:moveTo>
                  <a:lnTo>
                    <a:pt x="210370" y="3657549"/>
                  </a:lnTo>
                  <a:lnTo>
                    <a:pt x="210244" y="3658423"/>
                  </a:lnTo>
                  <a:lnTo>
                    <a:pt x="209869" y="3659173"/>
                  </a:lnTo>
                  <a:lnTo>
                    <a:pt x="132279" y="3838776"/>
                  </a:lnTo>
                  <a:lnTo>
                    <a:pt x="132279" y="3807212"/>
                  </a:lnTo>
                  <a:lnTo>
                    <a:pt x="199732" y="3651049"/>
                  </a:lnTo>
                  <a:lnTo>
                    <a:pt x="203487" y="3649550"/>
                  </a:lnTo>
                  <a:lnTo>
                    <a:pt x="206615" y="3650924"/>
                  </a:lnTo>
                  <a:lnTo>
                    <a:pt x="208993" y="3651924"/>
                  </a:lnTo>
                  <a:lnTo>
                    <a:pt x="210370" y="3654299"/>
                  </a:lnTo>
                  <a:close/>
                </a:path>
                <a:path w="481330" h="4057015">
                  <a:moveTo>
                    <a:pt x="311863" y="3975884"/>
                  </a:moveTo>
                  <a:lnTo>
                    <a:pt x="311863" y="3979758"/>
                  </a:lnTo>
                  <a:lnTo>
                    <a:pt x="309485" y="3982508"/>
                  </a:lnTo>
                  <a:lnTo>
                    <a:pt x="306357" y="3982883"/>
                  </a:lnTo>
                  <a:lnTo>
                    <a:pt x="302978" y="3983258"/>
                  </a:lnTo>
                  <a:lnTo>
                    <a:pt x="299849" y="3980758"/>
                  </a:lnTo>
                  <a:lnTo>
                    <a:pt x="287460" y="3874021"/>
                  </a:lnTo>
                  <a:lnTo>
                    <a:pt x="215501" y="3863523"/>
                  </a:lnTo>
                  <a:lnTo>
                    <a:pt x="215501" y="3823204"/>
                  </a:lnTo>
                  <a:lnTo>
                    <a:pt x="217128" y="3819439"/>
                  </a:lnTo>
                  <a:lnTo>
                    <a:pt x="217128" y="3851150"/>
                  </a:lnTo>
                  <a:lnTo>
                    <a:pt x="289087" y="3861648"/>
                  </a:lnTo>
                  <a:lnTo>
                    <a:pt x="300225" y="3835895"/>
                  </a:lnTo>
                  <a:lnTo>
                    <a:pt x="300225" y="3875896"/>
                  </a:lnTo>
                  <a:lnTo>
                    <a:pt x="311863" y="3975884"/>
                  </a:lnTo>
                  <a:close/>
                </a:path>
                <a:path w="481330" h="4057015">
                  <a:moveTo>
                    <a:pt x="280076" y="3701668"/>
                  </a:moveTo>
                  <a:lnTo>
                    <a:pt x="280076" y="3704918"/>
                  </a:lnTo>
                  <a:lnTo>
                    <a:pt x="279951" y="3705793"/>
                  </a:lnTo>
                  <a:lnTo>
                    <a:pt x="279575" y="3706542"/>
                  </a:lnTo>
                  <a:lnTo>
                    <a:pt x="217128" y="3851150"/>
                  </a:lnTo>
                  <a:lnTo>
                    <a:pt x="217128" y="3819439"/>
                  </a:lnTo>
                  <a:lnTo>
                    <a:pt x="269439" y="3698418"/>
                  </a:lnTo>
                  <a:lnTo>
                    <a:pt x="273193" y="3696919"/>
                  </a:lnTo>
                  <a:lnTo>
                    <a:pt x="276322" y="3698293"/>
                  </a:lnTo>
                  <a:lnTo>
                    <a:pt x="278699" y="3699293"/>
                  </a:lnTo>
                  <a:lnTo>
                    <a:pt x="280076" y="3701668"/>
                  </a:lnTo>
                  <a:close/>
                </a:path>
                <a:path w="481330" h="4057015">
                  <a:moveTo>
                    <a:pt x="390205" y="3933139"/>
                  </a:moveTo>
                  <a:lnTo>
                    <a:pt x="390205" y="3937014"/>
                  </a:lnTo>
                  <a:lnTo>
                    <a:pt x="387827" y="3939763"/>
                  </a:lnTo>
                  <a:lnTo>
                    <a:pt x="384698" y="3940138"/>
                  </a:lnTo>
                  <a:lnTo>
                    <a:pt x="381319" y="3940513"/>
                  </a:lnTo>
                  <a:lnTo>
                    <a:pt x="378191" y="3938013"/>
                  </a:lnTo>
                  <a:lnTo>
                    <a:pt x="372184" y="3886395"/>
                  </a:lnTo>
                  <a:lnTo>
                    <a:pt x="300225" y="3875896"/>
                  </a:lnTo>
                  <a:lnTo>
                    <a:pt x="300225" y="3835895"/>
                  </a:lnTo>
                  <a:lnTo>
                    <a:pt x="301977" y="3831844"/>
                  </a:lnTo>
                  <a:lnTo>
                    <a:pt x="301977" y="3863523"/>
                  </a:lnTo>
                  <a:lnTo>
                    <a:pt x="373936" y="3874022"/>
                  </a:lnTo>
                  <a:lnTo>
                    <a:pt x="384949" y="3848596"/>
                  </a:lnTo>
                  <a:lnTo>
                    <a:pt x="384949" y="3888270"/>
                  </a:lnTo>
                  <a:lnTo>
                    <a:pt x="390205" y="3933139"/>
                  </a:lnTo>
                  <a:close/>
                </a:path>
                <a:path w="481330" h="4057015">
                  <a:moveTo>
                    <a:pt x="342399" y="3766285"/>
                  </a:moveTo>
                  <a:lnTo>
                    <a:pt x="342399" y="3769535"/>
                  </a:lnTo>
                  <a:lnTo>
                    <a:pt x="342274" y="3770409"/>
                  </a:lnTo>
                  <a:lnTo>
                    <a:pt x="341898" y="3771159"/>
                  </a:lnTo>
                  <a:lnTo>
                    <a:pt x="301977" y="3863523"/>
                  </a:lnTo>
                  <a:lnTo>
                    <a:pt x="301977" y="3831844"/>
                  </a:lnTo>
                  <a:lnTo>
                    <a:pt x="331761" y="3763035"/>
                  </a:lnTo>
                  <a:lnTo>
                    <a:pt x="335516" y="3761536"/>
                  </a:lnTo>
                  <a:lnTo>
                    <a:pt x="338644" y="3762910"/>
                  </a:lnTo>
                  <a:lnTo>
                    <a:pt x="341022" y="3763910"/>
                  </a:lnTo>
                  <a:lnTo>
                    <a:pt x="342399" y="3766285"/>
                  </a:lnTo>
                  <a:close/>
                </a:path>
                <a:path w="481330" h="4057015">
                  <a:moveTo>
                    <a:pt x="480560" y="3892144"/>
                  </a:moveTo>
                  <a:lnTo>
                    <a:pt x="480560" y="3896019"/>
                  </a:lnTo>
                  <a:lnTo>
                    <a:pt x="480060" y="3899393"/>
                  </a:lnTo>
                  <a:lnTo>
                    <a:pt x="476806" y="3901768"/>
                  </a:lnTo>
                  <a:lnTo>
                    <a:pt x="384949" y="3888270"/>
                  </a:lnTo>
                  <a:lnTo>
                    <a:pt x="384949" y="3848596"/>
                  </a:lnTo>
                  <a:lnTo>
                    <a:pt x="386826" y="3844262"/>
                  </a:lnTo>
                  <a:lnTo>
                    <a:pt x="386826" y="3876021"/>
                  </a:lnTo>
                  <a:lnTo>
                    <a:pt x="475179" y="3889020"/>
                  </a:lnTo>
                  <a:lnTo>
                    <a:pt x="478307" y="3889395"/>
                  </a:lnTo>
                  <a:lnTo>
                    <a:pt x="480560" y="3892144"/>
                  </a:lnTo>
                  <a:close/>
                </a:path>
                <a:path w="481330" h="4057015">
                  <a:moveTo>
                    <a:pt x="405222" y="3829652"/>
                  </a:moveTo>
                  <a:lnTo>
                    <a:pt x="405222" y="3832902"/>
                  </a:lnTo>
                  <a:lnTo>
                    <a:pt x="405097" y="3833777"/>
                  </a:lnTo>
                  <a:lnTo>
                    <a:pt x="404722" y="3834526"/>
                  </a:lnTo>
                  <a:lnTo>
                    <a:pt x="386826" y="3876021"/>
                  </a:lnTo>
                  <a:lnTo>
                    <a:pt x="386826" y="3844262"/>
                  </a:lnTo>
                  <a:lnTo>
                    <a:pt x="394585" y="3826402"/>
                  </a:lnTo>
                  <a:lnTo>
                    <a:pt x="398339" y="3824903"/>
                  </a:lnTo>
                  <a:lnTo>
                    <a:pt x="401468" y="3826277"/>
                  </a:lnTo>
                  <a:lnTo>
                    <a:pt x="403846" y="3827277"/>
                  </a:lnTo>
                  <a:lnTo>
                    <a:pt x="405222" y="3829652"/>
                  </a:lnTo>
                  <a:close/>
                </a:path>
                <a:path w="481330" h="4057015">
                  <a:moveTo>
                    <a:pt x="132654" y="426822"/>
                  </a:moveTo>
                  <a:lnTo>
                    <a:pt x="132654" y="430072"/>
                  </a:lnTo>
                  <a:lnTo>
                    <a:pt x="131278" y="432447"/>
                  </a:lnTo>
                  <a:lnTo>
                    <a:pt x="125646" y="434821"/>
                  </a:lnTo>
                  <a:lnTo>
                    <a:pt x="122017" y="433321"/>
                  </a:lnTo>
                  <a:lnTo>
                    <a:pt x="35166" y="232346"/>
                  </a:lnTo>
                  <a:lnTo>
                    <a:pt x="4255" y="236846"/>
                  </a:lnTo>
                  <a:lnTo>
                    <a:pt x="1126" y="234471"/>
                  </a:lnTo>
                  <a:lnTo>
                    <a:pt x="125" y="227722"/>
                  </a:lnTo>
                  <a:lnTo>
                    <a:pt x="2502" y="224472"/>
                  </a:lnTo>
                  <a:lnTo>
                    <a:pt x="33288" y="219972"/>
                  </a:lnTo>
                  <a:lnTo>
                    <a:pt x="46554" y="105929"/>
                  </a:lnTo>
                  <a:lnTo>
                    <a:pt x="46554" y="217723"/>
                  </a:lnTo>
                  <a:lnTo>
                    <a:pt x="47931" y="217522"/>
                  </a:lnTo>
                  <a:lnTo>
                    <a:pt x="47931" y="230346"/>
                  </a:lnTo>
                  <a:lnTo>
                    <a:pt x="132529" y="426072"/>
                  </a:lnTo>
                  <a:lnTo>
                    <a:pt x="132654" y="426822"/>
                  </a:lnTo>
                  <a:close/>
                </a:path>
                <a:path w="481330" h="4057015">
                  <a:moveTo>
                    <a:pt x="70582" y="3499"/>
                  </a:moveTo>
                  <a:lnTo>
                    <a:pt x="70582" y="7374"/>
                  </a:lnTo>
                  <a:lnTo>
                    <a:pt x="46554" y="217723"/>
                  </a:lnTo>
                  <a:lnTo>
                    <a:pt x="46554" y="105929"/>
                  </a:lnTo>
                  <a:lnTo>
                    <a:pt x="58568" y="2499"/>
                  </a:lnTo>
                  <a:lnTo>
                    <a:pt x="61696" y="0"/>
                  </a:lnTo>
                  <a:lnTo>
                    <a:pt x="65075" y="374"/>
                  </a:lnTo>
                  <a:lnTo>
                    <a:pt x="68204" y="749"/>
                  </a:lnTo>
                  <a:lnTo>
                    <a:pt x="70582" y="3499"/>
                  </a:lnTo>
                  <a:close/>
                </a:path>
                <a:path w="481330" h="4057015">
                  <a:moveTo>
                    <a:pt x="210746" y="399076"/>
                  </a:moveTo>
                  <a:lnTo>
                    <a:pt x="210746" y="402325"/>
                  </a:lnTo>
                  <a:lnTo>
                    <a:pt x="209369" y="404700"/>
                  </a:lnTo>
                  <a:lnTo>
                    <a:pt x="203737" y="407074"/>
                  </a:lnTo>
                  <a:lnTo>
                    <a:pt x="200108" y="405575"/>
                  </a:lnTo>
                  <a:lnTo>
                    <a:pt x="119889" y="219848"/>
                  </a:lnTo>
                  <a:lnTo>
                    <a:pt x="47931" y="230346"/>
                  </a:lnTo>
                  <a:lnTo>
                    <a:pt x="47931" y="217522"/>
                  </a:lnTo>
                  <a:lnTo>
                    <a:pt x="118513" y="207225"/>
                  </a:lnTo>
                  <a:lnTo>
                    <a:pt x="131278" y="97684"/>
                  </a:lnTo>
                  <a:lnTo>
                    <a:pt x="131278" y="205475"/>
                  </a:lnTo>
                  <a:lnTo>
                    <a:pt x="132654" y="205274"/>
                  </a:lnTo>
                  <a:lnTo>
                    <a:pt x="132654" y="217848"/>
                  </a:lnTo>
                  <a:lnTo>
                    <a:pt x="210620" y="398326"/>
                  </a:lnTo>
                  <a:lnTo>
                    <a:pt x="210746" y="399076"/>
                  </a:lnTo>
                  <a:close/>
                </a:path>
                <a:path w="481330" h="4057015">
                  <a:moveTo>
                    <a:pt x="153929" y="7249"/>
                  </a:moveTo>
                  <a:lnTo>
                    <a:pt x="153929" y="11124"/>
                  </a:lnTo>
                  <a:lnTo>
                    <a:pt x="131278" y="205475"/>
                  </a:lnTo>
                  <a:lnTo>
                    <a:pt x="131278" y="97684"/>
                  </a:lnTo>
                  <a:lnTo>
                    <a:pt x="141915" y="6250"/>
                  </a:lnTo>
                  <a:lnTo>
                    <a:pt x="145044" y="3750"/>
                  </a:lnTo>
                  <a:lnTo>
                    <a:pt x="148423" y="4125"/>
                  </a:lnTo>
                  <a:lnTo>
                    <a:pt x="151551" y="4500"/>
                  </a:lnTo>
                  <a:lnTo>
                    <a:pt x="153929" y="7249"/>
                  </a:lnTo>
                  <a:close/>
                </a:path>
                <a:path w="481330" h="4057015">
                  <a:moveTo>
                    <a:pt x="280452" y="351707"/>
                  </a:moveTo>
                  <a:lnTo>
                    <a:pt x="280452" y="354956"/>
                  </a:lnTo>
                  <a:lnTo>
                    <a:pt x="279075" y="357331"/>
                  </a:lnTo>
                  <a:lnTo>
                    <a:pt x="273444" y="359705"/>
                  </a:lnTo>
                  <a:lnTo>
                    <a:pt x="269814" y="358206"/>
                  </a:lnTo>
                  <a:lnTo>
                    <a:pt x="204613" y="207349"/>
                  </a:lnTo>
                  <a:lnTo>
                    <a:pt x="132654" y="217848"/>
                  </a:lnTo>
                  <a:lnTo>
                    <a:pt x="132654" y="205274"/>
                  </a:lnTo>
                  <a:lnTo>
                    <a:pt x="203237" y="194976"/>
                  </a:lnTo>
                  <a:lnTo>
                    <a:pt x="216002" y="84804"/>
                  </a:lnTo>
                  <a:lnTo>
                    <a:pt x="216002" y="193101"/>
                  </a:lnTo>
                  <a:lnTo>
                    <a:pt x="217504" y="192882"/>
                  </a:lnTo>
                  <a:lnTo>
                    <a:pt x="217504" y="205475"/>
                  </a:lnTo>
                  <a:lnTo>
                    <a:pt x="280327" y="350957"/>
                  </a:lnTo>
                  <a:lnTo>
                    <a:pt x="280452" y="351707"/>
                  </a:lnTo>
                  <a:close/>
                </a:path>
                <a:path w="481330" h="4057015">
                  <a:moveTo>
                    <a:pt x="234148" y="32746"/>
                  </a:moveTo>
                  <a:lnTo>
                    <a:pt x="234148" y="36620"/>
                  </a:lnTo>
                  <a:lnTo>
                    <a:pt x="216002" y="193101"/>
                  </a:lnTo>
                  <a:lnTo>
                    <a:pt x="216002" y="84804"/>
                  </a:lnTo>
                  <a:lnTo>
                    <a:pt x="222134" y="31746"/>
                  </a:lnTo>
                  <a:lnTo>
                    <a:pt x="225263" y="29246"/>
                  </a:lnTo>
                  <a:lnTo>
                    <a:pt x="228641" y="29621"/>
                  </a:lnTo>
                  <a:lnTo>
                    <a:pt x="231770" y="29996"/>
                  </a:lnTo>
                  <a:lnTo>
                    <a:pt x="234148" y="32746"/>
                  </a:lnTo>
                  <a:close/>
                </a:path>
                <a:path w="481330" h="4057015">
                  <a:moveTo>
                    <a:pt x="342775" y="287090"/>
                  </a:moveTo>
                  <a:lnTo>
                    <a:pt x="342775" y="290340"/>
                  </a:lnTo>
                  <a:lnTo>
                    <a:pt x="341398" y="292714"/>
                  </a:lnTo>
                  <a:lnTo>
                    <a:pt x="335767" y="295089"/>
                  </a:lnTo>
                  <a:lnTo>
                    <a:pt x="332137" y="293589"/>
                  </a:lnTo>
                  <a:lnTo>
                    <a:pt x="289462" y="194976"/>
                  </a:lnTo>
                  <a:lnTo>
                    <a:pt x="217504" y="205475"/>
                  </a:lnTo>
                  <a:lnTo>
                    <a:pt x="217504" y="192882"/>
                  </a:lnTo>
                  <a:lnTo>
                    <a:pt x="287961" y="182602"/>
                  </a:lnTo>
                  <a:lnTo>
                    <a:pt x="300350" y="75866"/>
                  </a:lnTo>
                  <a:lnTo>
                    <a:pt x="300726" y="75566"/>
                  </a:lnTo>
                  <a:lnTo>
                    <a:pt x="300726" y="180728"/>
                  </a:lnTo>
                  <a:lnTo>
                    <a:pt x="302353" y="180490"/>
                  </a:lnTo>
                  <a:lnTo>
                    <a:pt x="302353" y="193101"/>
                  </a:lnTo>
                  <a:lnTo>
                    <a:pt x="342650" y="286340"/>
                  </a:lnTo>
                  <a:lnTo>
                    <a:pt x="342775" y="287090"/>
                  </a:lnTo>
                  <a:close/>
                </a:path>
                <a:path w="481330" h="4057015">
                  <a:moveTo>
                    <a:pt x="312364" y="76865"/>
                  </a:moveTo>
                  <a:lnTo>
                    <a:pt x="312364" y="80740"/>
                  </a:lnTo>
                  <a:lnTo>
                    <a:pt x="300726" y="180728"/>
                  </a:lnTo>
                  <a:lnTo>
                    <a:pt x="300726" y="75566"/>
                  </a:lnTo>
                  <a:lnTo>
                    <a:pt x="303479" y="73366"/>
                  </a:lnTo>
                  <a:lnTo>
                    <a:pt x="306858" y="73741"/>
                  </a:lnTo>
                  <a:lnTo>
                    <a:pt x="309986" y="74116"/>
                  </a:lnTo>
                  <a:lnTo>
                    <a:pt x="312364" y="76865"/>
                  </a:lnTo>
                  <a:close/>
                </a:path>
                <a:path w="481330" h="4057015">
                  <a:moveTo>
                    <a:pt x="405598" y="223723"/>
                  </a:moveTo>
                  <a:lnTo>
                    <a:pt x="405598" y="226972"/>
                  </a:lnTo>
                  <a:lnTo>
                    <a:pt x="404221" y="229347"/>
                  </a:lnTo>
                  <a:lnTo>
                    <a:pt x="398590" y="231721"/>
                  </a:lnTo>
                  <a:lnTo>
                    <a:pt x="394961" y="230222"/>
                  </a:lnTo>
                  <a:lnTo>
                    <a:pt x="374311" y="182603"/>
                  </a:lnTo>
                  <a:lnTo>
                    <a:pt x="302353" y="193101"/>
                  </a:lnTo>
                  <a:lnTo>
                    <a:pt x="302353" y="180490"/>
                  </a:lnTo>
                  <a:lnTo>
                    <a:pt x="372685" y="170229"/>
                  </a:lnTo>
                  <a:lnTo>
                    <a:pt x="378692" y="118611"/>
                  </a:lnTo>
                  <a:lnTo>
                    <a:pt x="381820" y="116111"/>
                  </a:lnTo>
                  <a:lnTo>
                    <a:pt x="385450" y="116516"/>
                  </a:lnTo>
                  <a:lnTo>
                    <a:pt x="385450" y="168354"/>
                  </a:lnTo>
                  <a:lnTo>
                    <a:pt x="387202" y="168097"/>
                  </a:lnTo>
                  <a:lnTo>
                    <a:pt x="387202" y="180603"/>
                  </a:lnTo>
                  <a:lnTo>
                    <a:pt x="405473" y="222973"/>
                  </a:lnTo>
                  <a:lnTo>
                    <a:pt x="405598" y="223723"/>
                  </a:lnTo>
                  <a:close/>
                </a:path>
                <a:path w="481330" h="4057015">
                  <a:moveTo>
                    <a:pt x="390706" y="119610"/>
                  </a:moveTo>
                  <a:lnTo>
                    <a:pt x="390706" y="123485"/>
                  </a:lnTo>
                  <a:lnTo>
                    <a:pt x="385450" y="168354"/>
                  </a:lnTo>
                  <a:lnTo>
                    <a:pt x="385450" y="116516"/>
                  </a:lnTo>
                  <a:lnTo>
                    <a:pt x="388328" y="116861"/>
                  </a:lnTo>
                  <a:lnTo>
                    <a:pt x="390706" y="119610"/>
                  </a:lnTo>
                  <a:close/>
                </a:path>
                <a:path w="481330" h="4057015">
                  <a:moveTo>
                    <a:pt x="481061" y="160605"/>
                  </a:moveTo>
                  <a:lnTo>
                    <a:pt x="481061" y="164480"/>
                  </a:lnTo>
                  <a:lnTo>
                    <a:pt x="478808" y="167104"/>
                  </a:lnTo>
                  <a:lnTo>
                    <a:pt x="475680" y="167604"/>
                  </a:lnTo>
                  <a:lnTo>
                    <a:pt x="387202" y="180603"/>
                  </a:lnTo>
                  <a:lnTo>
                    <a:pt x="387202" y="168097"/>
                  </a:lnTo>
                  <a:lnTo>
                    <a:pt x="473928" y="155356"/>
                  </a:lnTo>
                  <a:lnTo>
                    <a:pt x="477432" y="154856"/>
                  </a:lnTo>
                  <a:lnTo>
                    <a:pt x="480560" y="157231"/>
                  </a:lnTo>
                  <a:lnTo>
                    <a:pt x="481061" y="160605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751283"/>
              <a:ext cx="372110" cy="4050665"/>
            </a:xfrm>
            <a:custGeom>
              <a:avLst/>
              <a:gdLst/>
              <a:ahLst/>
              <a:cxnLst/>
              <a:rect l="l" t="t" r="r" b="b"/>
              <a:pathLst>
                <a:path w="372110" h="4050665">
                  <a:moveTo>
                    <a:pt x="363731" y="2812391"/>
                  </a:moveTo>
                  <a:lnTo>
                    <a:pt x="307603" y="2811266"/>
                  </a:lnTo>
                  <a:lnTo>
                    <a:pt x="253728" y="2799268"/>
                  </a:lnTo>
                  <a:lnTo>
                    <a:pt x="205186" y="2780853"/>
                  </a:lnTo>
                  <a:lnTo>
                    <a:pt x="160489" y="2756487"/>
                  </a:lnTo>
                  <a:lnTo>
                    <a:pt x="119877" y="2726368"/>
                  </a:lnTo>
                  <a:lnTo>
                    <a:pt x="83590" y="2690693"/>
                  </a:lnTo>
                  <a:lnTo>
                    <a:pt x="51868" y="2649661"/>
                  </a:lnTo>
                  <a:lnTo>
                    <a:pt x="24727" y="2601605"/>
                  </a:lnTo>
                  <a:lnTo>
                    <a:pt x="7441" y="2548299"/>
                  </a:lnTo>
                  <a:lnTo>
                    <a:pt x="10444" y="2547924"/>
                  </a:lnTo>
                  <a:lnTo>
                    <a:pt x="16326" y="2547674"/>
                  </a:lnTo>
                  <a:lnTo>
                    <a:pt x="16326" y="2517479"/>
                  </a:lnTo>
                  <a:lnTo>
                    <a:pt x="26447" y="2493915"/>
                  </a:lnTo>
                  <a:lnTo>
                    <a:pt x="39946" y="2469498"/>
                  </a:lnTo>
                  <a:lnTo>
                    <a:pt x="52619" y="2450449"/>
                  </a:lnTo>
                  <a:lnTo>
                    <a:pt x="52619" y="2548299"/>
                  </a:lnTo>
                  <a:lnTo>
                    <a:pt x="69282" y="2550371"/>
                  </a:lnTo>
                  <a:lnTo>
                    <a:pt x="117444" y="2561422"/>
                  </a:lnTo>
                  <a:lnTo>
                    <a:pt x="165986" y="2579837"/>
                  </a:lnTo>
                  <a:lnTo>
                    <a:pt x="210683" y="2604203"/>
                  </a:lnTo>
                  <a:lnTo>
                    <a:pt x="251295" y="2634322"/>
                  </a:lnTo>
                  <a:lnTo>
                    <a:pt x="287583" y="2669997"/>
                  </a:lnTo>
                  <a:lnTo>
                    <a:pt x="319305" y="2711029"/>
                  </a:lnTo>
                  <a:lnTo>
                    <a:pt x="346446" y="2759085"/>
                  </a:lnTo>
                  <a:lnTo>
                    <a:pt x="356702" y="2785235"/>
                  </a:lnTo>
                  <a:lnTo>
                    <a:pt x="363731" y="2812391"/>
                  </a:lnTo>
                  <a:close/>
                </a:path>
                <a:path w="372110" h="4050665">
                  <a:moveTo>
                    <a:pt x="16326" y="2517479"/>
                  </a:moveTo>
                  <a:lnTo>
                    <a:pt x="16326" y="2547674"/>
                  </a:lnTo>
                  <a:lnTo>
                    <a:pt x="10444" y="2547174"/>
                  </a:lnTo>
                  <a:lnTo>
                    <a:pt x="7441" y="2546674"/>
                  </a:lnTo>
                  <a:lnTo>
                    <a:pt x="15366" y="2519714"/>
                  </a:lnTo>
                  <a:lnTo>
                    <a:pt x="16326" y="2517479"/>
                  </a:lnTo>
                  <a:close/>
                </a:path>
                <a:path w="372110" h="4050665">
                  <a:moveTo>
                    <a:pt x="371991" y="2294080"/>
                  </a:moveTo>
                  <a:lnTo>
                    <a:pt x="352984" y="2346839"/>
                  </a:lnTo>
                  <a:lnTo>
                    <a:pt x="324310" y="2394068"/>
                  </a:lnTo>
                  <a:lnTo>
                    <a:pt x="291314" y="2434100"/>
                  </a:lnTo>
                  <a:lnTo>
                    <a:pt x="253914" y="2468595"/>
                  </a:lnTo>
                  <a:lnTo>
                    <a:pt x="212364" y="2497384"/>
                  </a:lnTo>
                  <a:lnTo>
                    <a:pt x="166915" y="2520300"/>
                  </a:lnTo>
                  <a:lnTo>
                    <a:pt x="117820" y="2537175"/>
                  </a:lnTo>
                  <a:lnTo>
                    <a:pt x="69259" y="2546774"/>
                  </a:lnTo>
                  <a:lnTo>
                    <a:pt x="52619" y="2548299"/>
                  </a:lnTo>
                  <a:lnTo>
                    <a:pt x="52619" y="2450449"/>
                  </a:lnTo>
                  <a:lnTo>
                    <a:pt x="88118" y="2406715"/>
                  </a:lnTo>
                  <a:lnTo>
                    <a:pt x="125518" y="2372258"/>
                  </a:lnTo>
                  <a:lnTo>
                    <a:pt x="167068" y="2343487"/>
                  </a:lnTo>
                  <a:lnTo>
                    <a:pt x="212517" y="2320578"/>
                  </a:lnTo>
                  <a:lnTo>
                    <a:pt x="261612" y="2303704"/>
                  </a:lnTo>
                  <a:lnTo>
                    <a:pt x="315863" y="2293409"/>
                  </a:lnTo>
                  <a:lnTo>
                    <a:pt x="343939" y="2292051"/>
                  </a:lnTo>
                  <a:lnTo>
                    <a:pt x="371991" y="2294080"/>
                  </a:lnTo>
                  <a:close/>
                </a:path>
                <a:path w="372110" h="4050665">
                  <a:moveTo>
                    <a:pt x="160148" y="4022223"/>
                  </a:moveTo>
                  <a:lnTo>
                    <a:pt x="158117" y="4050239"/>
                  </a:lnTo>
                  <a:lnTo>
                    <a:pt x="131105" y="4042306"/>
                  </a:lnTo>
                  <a:lnTo>
                    <a:pt x="105242" y="4031210"/>
                  </a:lnTo>
                  <a:lnTo>
                    <a:pt x="80788" y="4017723"/>
                  </a:lnTo>
                  <a:lnTo>
                    <a:pt x="58000" y="4002619"/>
                  </a:lnTo>
                  <a:lnTo>
                    <a:pt x="17904" y="3969666"/>
                  </a:lnTo>
                  <a:lnTo>
                    <a:pt x="0" y="3950317"/>
                  </a:lnTo>
                  <a:lnTo>
                    <a:pt x="0" y="3730339"/>
                  </a:lnTo>
                  <a:lnTo>
                    <a:pt x="45284" y="3766732"/>
                  </a:lnTo>
                  <a:lnTo>
                    <a:pt x="79847" y="3804083"/>
                  </a:lnTo>
                  <a:lnTo>
                    <a:pt x="108692" y="3845580"/>
                  </a:lnTo>
                  <a:lnTo>
                    <a:pt x="131632" y="3890970"/>
                  </a:lnTo>
                  <a:lnTo>
                    <a:pt x="148480" y="3940002"/>
                  </a:lnTo>
                  <a:lnTo>
                    <a:pt x="158789" y="3994183"/>
                  </a:lnTo>
                  <a:lnTo>
                    <a:pt x="160148" y="4022223"/>
                  </a:lnTo>
                  <a:close/>
                </a:path>
                <a:path w="372110" h="4050665">
                  <a:moveTo>
                    <a:pt x="371991" y="519424"/>
                  </a:moveTo>
                  <a:lnTo>
                    <a:pt x="343939" y="521453"/>
                  </a:lnTo>
                  <a:lnTo>
                    <a:pt x="315863" y="520096"/>
                  </a:lnTo>
                  <a:lnTo>
                    <a:pt x="288257" y="515997"/>
                  </a:lnTo>
                  <a:lnTo>
                    <a:pt x="212517" y="492925"/>
                  </a:lnTo>
                  <a:lnTo>
                    <a:pt x="167068" y="470009"/>
                  </a:lnTo>
                  <a:lnTo>
                    <a:pt x="125518" y="441219"/>
                  </a:lnTo>
                  <a:lnTo>
                    <a:pt x="88118" y="406725"/>
                  </a:lnTo>
                  <a:lnTo>
                    <a:pt x="55121" y="366693"/>
                  </a:lnTo>
                  <a:lnTo>
                    <a:pt x="26447" y="319464"/>
                  </a:lnTo>
                  <a:lnTo>
                    <a:pt x="7441" y="266705"/>
                  </a:lnTo>
                  <a:lnTo>
                    <a:pt x="10444" y="266205"/>
                  </a:lnTo>
                  <a:lnTo>
                    <a:pt x="16326" y="265705"/>
                  </a:lnTo>
                  <a:lnTo>
                    <a:pt x="16326" y="233193"/>
                  </a:lnTo>
                  <a:lnTo>
                    <a:pt x="24727" y="211775"/>
                  </a:lnTo>
                  <a:lnTo>
                    <a:pt x="37446" y="186938"/>
                  </a:lnTo>
                  <a:lnTo>
                    <a:pt x="51868" y="163718"/>
                  </a:lnTo>
                  <a:lnTo>
                    <a:pt x="52619" y="162744"/>
                  </a:lnTo>
                  <a:lnTo>
                    <a:pt x="52619" y="265205"/>
                  </a:lnTo>
                  <a:lnTo>
                    <a:pt x="69282" y="266732"/>
                  </a:lnTo>
                  <a:lnTo>
                    <a:pt x="117820" y="276329"/>
                  </a:lnTo>
                  <a:lnTo>
                    <a:pt x="166915" y="293204"/>
                  </a:lnTo>
                  <a:lnTo>
                    <a:pt x="212364" y="316120"/>
                  </a:lnTo>
                  <a:lnTo>
                    <a:pt x="253914" y="344909"/>
                  </a:lnTo>
                  <a:lnTo>
                    <a:pt x="291314" y="379404"/>
                  </a:lnTo>
                  <a:lnTo>
                    <a:pt x="324310" y="419436"/>
                  </a:lnTo>
                  <a:lnTo>
                    <a:pt x="352984" y="466665"/>
                  </a:lnTo>
                  <a:lnTo>
                    <a:pt x="364066" y="492464"/>
                  </a:lnTo>
                  <a:lnTo>
                    <a:pt x="371991" y="519424"/>
                  </a:lnTo>
                  <a:close/>
                </a:path>
                <a:path w="372110" h="4050665">
                  <a:moveTo>
                    <a:pt x="16326" y="233193"/>
                  </a:moveTo>
                  <a:lnTo>
                    <a:pt x="16326" y="265705"/>
                  </a:lnTo>
                  <a:lnTo>
                    <a:pt x="10444" y="265455"/>
                  </a:lnTo>
                  <a:lnTo>
                    <a:pt x="7441" y="265081"/>
                  </a:lnTo>
                  <a:lnTo>
                    <a:pt x="14470" y="237924"/>
                  </a:lnTo>
                  <a:lnTo>
                    <a:pt x="16326" y="233193"/>
                  </a:lnTo>
                  <a:close/>
                </a:path>
                <a:path w="372110" h="4050665">
                  <a:moveTo>
                    <a:pt x="363731" y="1113"/>
                  </a:moveTo>
                  <a:lnTo>
                    <a:pt x="346446" y="54418"/>
                  </a:lnTo>
                  <a:lnTo>
                    <a:pt x="319305" y="102475"/>
                  </a:lnTo>
                  <a:lnTo>
                    <a:pt x="287583" y="143507"/>
                  </a:lnTo>
                  <a:lnTo>
                    <a:pt x="251295" y="179182"/>
                  </a:lnTo>
                  <a:lnTo>
                    <a:pt x="210683" y="209301"/>
                  </a:lnTo>
                  <a:lnTo>
                    <a:pt x="165986" y="233667"/>
                  </a:lnTo>
                  <a:lnTo>
                    <a:pt x="117444" y="252082"/>
                  </a:lnTo>
                  <a:lnTo>
                    <a:pt x="69259" y="263137"/>
                  </a:lnTo>
                  <a:lnTo>
                    <a:pt x="52619" y="265205"/>
                  </a:lnTo>
                  <a:lnTo>
                    <a:pt x="52619" y="162744"/>
                  </a:lnTo>
                  <a:lnTo>
                    <a:pt x="83542" y="122639"/>
                  </a:lnTo>
                  <a:lnTo>
                    <a:pt x="119823" y="86966"/>
                  </a:lnTo>
                  <a:lnTo>
                    <a:pt x="160453" y="56883"/>
                  </a:lnTo>
                  <a:lnTo>
                    <a:pt x="205174" y="32578"/>
                  </a:lnTo>
                  <a:lnTo>
                    <a:pt x="253728" y="14236"/>
                  </a:lnTo>
                  <a:lnTo>
                    <a:pt x="307603" y="2237"/>
                  </a:lnTo>
                  <a:lnTo>
                    <a:pt x="335632" y="0"/>
                  </a:lnTo>
                  <a:lnTo>
                    <a:pt x="363731" y="1113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914752"/>
              <a:ext cx="177800" cy="3621404"/>
            </a:xfrm>
            <a:custGeom>
              <a:avLst/>
              <a:gdLst/>
              <a:ahLst/>
              <a:cxnLst/>
              <a:rect l="l" t="t" r="r" b="b"/>
              <a:pathLst>
                <a:path w="177800" h="3621404">
                  <a:moveTo>
                    <a:pt x="177514" y="2386080"/>
                  </a:moveTo>
                  <a:lnTo>
                    <a:pt x="168852" y="2425683"/>
                  </a:lnTo>
                  <a:lnTo>
                    <a:pt x="146415" y="2457774"/>
                  </a:lnTo>
                  <a:lnTo>
                    <a:pt x="113561" y="2479110"/>
                  </a:lnTo>
                  <a:lnTo>
                    <a:pt x="73643" y="2486443"/>
                  </a:lnTo>
                  <a:lnTo>
                    <a:pt x="77022" y="2282343"/>
                  </a:lnTo>
                  <a:lnTo>
                    <a:pt x="116676" y="2290994"/>
                  </a:lnTo>
                  <a:lnTo>
                    <a:pt x="148809" y="2313401"/>
                  </a:lnTo>
                  <a:lnTo>
                    <a:pt x="170172" y="2346214"/>
                  </a:lnTo>
                  <a:lnTo>
                    <a:pt x="177514" y="2386080"/>
                  </a:lnTo>
                  <a:close/>
                </a:path>
                <a:path w="177800" h="3621404">
                  <a:moveTo>
                    <a:pt x="6314" y="3592181"/>
                  </a:moveTo>
                  <a:lnTo>
                    <a:pt x="0" y="3620877"/>
                  </a:lnTo>
                  <a:lnTo>
                    <a:pt x="0" y="3592077"/>
                  </a:lnTo>
                  <a:lnTo>
                    <a:pt x="6314" y="3592181"/>
                  </a:lnTo>
                  <a:close/>
                </a:path>
                <a:path w="177800" h="3621404">
                  <a:moveTo>
                    <a:pt x="177514" y="100362"/>
                  </a:moveTo>
                  <a:lnTo>
                    <a:pt x="170172" y="140228"/>
                  </a:lnTo>
                  <a:lnTo>
                    <a:pt x="148809" y="173040"/>
                  </a:lnTo>
                  <a:lnTo>
                    <a:pt x="116676" y="195448"/>
                  </a:lnTo>
                  <a:lnTo>
                    <a:pt x="77022" y="204099"/>
                  </a:lnTo>
                  <a:lnTo>
                    <a:pt x="73643" y="0"/>
                  </a:lnTo>
                  <a:lnTo>
                    <a:pt x="113561" y="7333"/>
                  </a:lnTo>
                  <a:lnTo>
                    <a:pt x="146415" y="28668"/>
                  </a:lnTo>
                  <a:lnTo>
                    <a:pt x="168852" y="60760"/>
                  </a:lnTo>
                  <a:lnTo>
                    <a:pt x="177514" y="100362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607540"/>
              <a:ext cx="451083" cy="4022487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17688732" y="0"/>
            <a:ext cx="599440" cy="10285095"/>
            <a:chOff x="17688732" y="0"/>
            <a:chExt cx="599440" cy="10285095"/>
          </a:xfrm>
        </p:grpSpPr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688732" y="0"/>
              <a:ext cx="599266" cy="521506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8024999" y="130572"/>
              <a:ext cx="263525" cy="4899025"/>
            </a:xfrm>
            <a:custGeom>
              <a:avLst/>
              <a:gdLst/>
              <a:ahLst/>
              <a:cxnLst/>
              <a:rect l="l" t="t" r="r" b="b"/>
              <a:pathLst>
                <a:path w="263525" h="4899025">
                  <a:moveTo>
                    <a:pt x="103871" y="4063498"/>
                  </a:moveTo>
                  <a:lnTo>
                    <a:pt x="100492" y="4267598"/>
                  </a:lnTo>
                  <a:lnTo>
                    <a:pt x="60856" y="4258894"/>
                  </a:lnTo>
                  <a:lnTo>
                    <a:pt x="28752" y="4236493"/>
                  </a:lnTo>
                  <a:lnTo>
                    <a:pt x="7395" y="4203709"/>
                  </a:lnTo>
                  <a:lnTo>
                    <a:pt x="0" y="4163861"/>
                  </a:lnTo>
                  <a:lnTo>
                    <a:pt x="8715" y="4124276"/>
                  </a:lnTo>
                  <a:lnTo>
                    <a:pt x="31145" y="4092213"/>
                  </a:lnTo>
                  <a:lnTo>
                    <a:pt x="63971" y="4070884"/>
                  </a:lnTo>
                  <a:lnTo>
                    <a:pt x="103871" y="4063498"/>
                  </a:lnTo>
                  <a:close/>
                </a:path>
                <a:path w="263525" h="4899025">
                  <a:moveTo>
                    <a:pt x="262999" y="4798053"/>
                  </a:moveTo>
                  <a:lnTo>
                    <a:pt x="262999" y="4826851"/>
                  </a:lnTo>
                  <a:lnTo>
                    <a:pt x="260598" y="4837760"/>
                  </a:lnTo>
                  <a:lnTo>
                    <a:pt x="238168" y="4869852"/>
                  </a:lnTo>
                  <a:lnTo>
                    <a:pt x="205343" y="4891187"/>
                  </a:lnTo>
                  <a:lnTo>
                    <a:pt x="165442" y="4898520"/>
                  </a:lnTo>
                  <a:lnTo>
                    <a:pt x="125806" y="4889816"/>
                  </a:lnTo>
                  <a:lnTo>
                    <a:pt x="93703" y="4867415"/>
                  </a:lnTo>
                  <a:lnTo>
                    <a:pt x="72346" y="4834632"/>
                  </a:lnTo>
                  <a:lnTo>
                    <a:pt x="64950" y="4794783"/>
                  </a:lnTo>
                  <a:lnTo>
                    <a:pt x="262999" y="4798053"/>
                  </a:lnTo>
                  <a:close/>
                </a:path>
                <a:path w="263525" h="4899025">
                  <a:moveTo>
                    <a:pt x="103996" y="835021"/>
                  </a:moveTo>
                  <a:lnTo>
                    <a:pt x="64078" y="827688"/>
                  </a:lnTo>
                  <a:lnTo>
                    <a:pt x="31223" y="806353"/>
                  </a:lnTo>
                  <a:lnTo>
                    <a:pt x="8787" y="774261"/>
                  </a:lnTo>
                  <a:lnTo>
                    <a:pt x="125" y="734659"/>
                  </a:lnTo>
                  <a:lnTo>
                    <a:pt x="7467" y="694793"/>
                  </a:lnTo>
                  <a:lnTo>
                    <a:pt x="28830" y="661981"/>
                  </a:lnTo>
                  <a:lnTo>
                    <a:pt x="60963" y="639573"/>
                  </a:lnTo>
                  <a:lnTo>
                    <a:pt x="100617" y="630922"/>
                  </a:lnTo>
                  <a:lnTo>
                    <a:pt x="103996" y="835021"/>
                  </a:lnTo>
                  <a:close/>
                </a:path>
                <a:path w="263525" h="4899025">
                  <a:moveTo>
                    <a:pt x="262999" y="71494"/>
                  </a:moveTo>
                  <a:lnTo>
                    <a:pt x="262999" y="100466"/>
                  </a:lnTo>
                  <a:lnTo>
                    <a:pt x="64950" y="103737"/>
                  </a:lnTo>
                  <a:lnTo>
                    <a:pt x="72293" y="63888"/>
                  </a:lnTo>
                  <a:lnTo>
                    <a:pt x="93656" y="31105"/>
                  </a:lnTo>
                  <a:lnTo>
                    <a:pt x="125789" y="8703"/>
                  </a:lnTo>
                  <a:lnTo>
                    <a:pt x="165442" y="0"/>
                  </a:lnTo>
                  <a:lnTo>
                    <a:pt x="205360" y="7333"/>
                  </a:lnTo>
                  <a:lnTo>
                    <a:pt x="238215" y="28668"/>
                  </a:lnTo>
                  <a:lnTo>
                    <a:pt x="260651" y="60760"/>
                  </a:lnTo>
                  <a:lnTo>
                    <a:pt x="262999" y="71494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688732" y="0"/>
              <a:ext cx="599266" cy="1019774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8024999" y="5113251"/>
              <a:ext cx="263525" cy="4899025"/>
            </a:xfrm>
            <a:custGeom>
              <a:avLst/>
              <a:gdLst/>
              <a:ahLst/>
              <a:cxnLst/>
              <a:rect l="l" t="t" r="r" b="b"/>
              <a:pathLst>
                <a:path w="263525" h="4899025">
                  <a:moveTo>
                    <a:pt x="103871" y="4063498"/>
                  </a:moveTo>
                  <a:lnTo>
                    <a:pt x="100492" y="4267598"/>
                  </a:lnTo>
                  <a:lnTo>
                    <a:pt x="60856" y="4258894"/>
                  </a:lnTo>
                  <a:lnTo>
                    <a:pt x="28752" y="4236493"/>
                  </a:lnTo>
                  <a:lnTo>
                    <a:pt x="7395" y="4203709"/>
                  </a:lnTo>
                  <a:lnTo>
                    <a:pt x="0" y="4163861"/>
                  </a:lnTo>
                  <a:lnTo>
                    <a:pt x="8715" y="4124276"/>
                  </a:lnTo>
                  <a:lnTo>
                    <a:pt x="31145" y="4092213"/>
                  </a:lnTo>
                  <a:lnTo>
                    <a:pt x="63971" y="4070884"/>
                  </a:lnTo>
                  <a:lnTo>
                    <a:pt x="103871" y="4063498"/>
                  </a:lnTo>
                  <a:close/>
                </a:path>
                <a:path w="263525" h="4899025">
                  <a:moveTo>
                    <a:pt x="262999" y="4798053"/>
                  </a:moveTo>
                  <a:lnTo>
                    <a:pt x="262999" y="4826851"/>
                  </a:lnTo>
                  <a:lnTo>
                    <a:pt x="260598" y="4837760"/>
                  </a:lnTo>
                  <a:lnTo>
                    <a:pt x="238168" y="4869852"/>
                  </a:lnTo>
                  <a:lnTo>
                    <a:pt x="205343" y="4891187"/>
                  </a:lnTo>
                  <a:lnTo>
                    <a:pt x="165442" y="4898520"/>
                  </a:lnTo>
                  <a:lnTo>
                    <a:pt x="125806" y="4889816"/>
                  </a:lnTo>
                  <a:lnTo>
                    <a:pt x="93703" y="4867415"/>
                  </a:lnTo>
                  <a:lnTo>
                    <a:pt x="72346" y="4834632"/>
                  </a:lnTo>
                  <a:lnTo>
                    <a:pt x="64950" y="4794783"/>
                  </a:lnTo>
                  <a:lnTo>
                    <a:pt x="262999" y="4798053"/>
                  </a:lnTo>
                  <a:close/>
                </a:path>
                <a:path w="263525" h="4899025">
                  <a:moveTo>
                    <a:pt x="103996" y="835021"/>
                  </a:moveTo>
                  <a:lnTo>
                    <a:pt x="64078" y="827688"/>
                  </a:lnTo>
                  <a:lnTo>
                    <a:pt x="31223" y="806353"/>
                  </a:lnTo>
                  <a:lnTo>
                    <a:pt x="8787" y="774261"/>
                  </a:lnTo>
                  <a:lnTo>
                    <a:pt x="125" y="734659"/>
                  </a:lnTo>
                  <a:lnTo>
                    <a:pt x="7467" y="694793"/>
                  </a:lnTo>
                  <a:lnTo>
                    <a:pt x="28830" y="661981"/>
                  </a:lnTo>
                  <a:lnTo>
                    <a:pt x="60963" y="639573"/>
                  </a:lnTo>
                  <a:lnTo>
                    <a:pt x="100617" y="630922"/>
                  </a:lnTo>
                  <a:lnTo>
                    <a:pt x="103996" y="835021"/>
                  </a:lnTo>
                  <a:close/>
                </a:path>
                <a:path w="263525" h="4899025">
                  <a:moveTo>
                    <a:pt x="262999" y="71494"/>
                  </a:moveTo>
                  <a:lnTo>
                    <a:pt x="262999" y="100466"/>
                  </a:lnTo>
                  <a:lnTo>
                    <a:pt x="64950" y="103737"/>
                  </a:lnTo>
                  <a:lnTo>
                    <a:pt x="72293" y="63888"/>
                  </a:lnTo>
                  <a:lnTo>
                    <a:pt x="93656" y="31105"/>
                  </a:lnTo>
                  <a:lnTo>
                    <a:pt x="125789" y="8703"/>
                  </a:lnTo>
                  <a:lnTo>
                    <a:pt x="165442" y="0"/>
                  </a:lnTo>
                  <a:lnTo>
                    <a:pt x="205360" y="7333"/>
                  </a:lnTo>
                  <a:lnTo>
                    <a:pt x="238215" y="28668"/>
                  </a:lnTo>
                  <a:lnTo>
                    <a:pt x="260651" y="60760"/>
                  </a:lnTo>
                  <a:lnTo>
                    <a:pt x="262999" y="71494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51430" y="4840036"/>
              <a:ext cx="536568" cy="5444952"/>
            </a:xfrm>
            <a:prstGeom prst="rect">
              <a:avLst/>
            </a:prstGeom>
          </p:spPr>
        </p:pic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1459475" y="1111835"/>
            <a:ext cx="8986926" cy="11067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uk-UA" sz="7100" i="1" dirty="0" smtClean="0">
                <a:solidFill>
                  <a:schemeClr val="accent1">
                    <a:lumMod val="50000"/>
                  </a:schemeClr>
                </a:solidFill>
              </a:rPr>
              <a:t>МІСІЯ</a:t>
            </a:r>
            <a:endParaRPr sz="7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0411B17-99CF-46CE-808C-C00C5CAC796A}"/>
              </a:ext>
            </a:extLst>
          </p:cNvPr>
          <p:cNvSpPr txBox="1"/>
          <p:nvPr/>
        </p:nvSpPr>
        <p:spPr>
          <a:xfrm>
            <a:off x="1458571" y="4820335"/>
            <a:ext cx="1225742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i="1" dirty="0" err="1">
                <a:solidFill>
                  <a:srgbClr val="00B050"/>
                </a:solidFill>
              </a:rPr>
              <a:t>Місія</a:t>
            </a:r>
            <a:r>
              <a:rPr lang="ru-RU" sz="5400" b="1" i="1" dirty="0">
                <a:solidFill>
                  <a:srgbClr val="00B050"/>
                </a:solidFill>
              </a:rPr>
              <a:t> </a:t>
            </a:r>
            <a:r>
              <a:rPr lang="ru-RU" sz="5400" b="1" i="1" dirty="0" err="1">
                <a:solidFill>
                  <a:srgbClr val="00B050"/>
                </a:solidFill>
              </a:rPr>
              <a:t>сучасного</a:t>
            </a:r>
            <a:r>
              <a:rPr lang="ru-RU" sz="5400" b="1" i="1" dirty="0">
                <a:solidFill>
                  <a:srgbClr val="00B050"/>
                </a:solidFill>
              </a:rPr>
              <a:t> </a:t>
            </a:r>
            <a:r>
              <a:rPr lang="ru-RU" sz="5400" b="1" i="1" dirty="0" err="1">
                <a:solidFill>
                  <a:srgbClr val="00B050"/>
                </a:solidFill>
              </a:rPr>
              <a:t>вчителя</a:t>
            </a:r>
            <a:r>
              <a:rPr lang="ru-RU" sz="5400" b="1" i="1" dirty="0">
                <a:solidFill>
                  <a:srgbClr val="00B050"/>
                </a:solidFill>
              </a:rPr>
              <a:t> і </a:t>
            </a:r>
            <a:r>
              <a:rPr lang="ru-RU" sz="5400" b="1" i="1" dirty="0" err="1">
                <a:solidFill>
                  <a:srgbClr val="00B050"/>
                </a:solidFill>
              </a:rPr>
              <a:t>школи</a:t>
            </a:r>
            <a:r>
              <a:rPr lang="ru-RU" sz="5400" b="1" i="1" dirty="0">
                <a:solidFill>
                  <a:srgbClr val="00B050"/>
                </a:solidFill>
              </a:rPr>
              <a:t> — </a:t>
            </a:r>
            <a:r>
              <a:rPr lang="ru-RU" sz="5400" b="1" i="1" dirty="0" err="1">
                <a:solidFill>
                  <a:srgbClr val="00B050"/>
                </a:solidFill>
              </a:rPr>
              <a:t>навчити</a:t>
            </a:r>
            <a:r>
              <a:rPr lang="ru-RU" sz="5400" b="1" i="1" dirty="0">
                <a:solidFill>
                  <a:srgbClr val="00B050"/>
                </a:solidFill>
              </a:rPr>
              <a:t> </a:t>
            </a:r>
            <a:r>
              <a:rPr lang="ru-RU" sz="5400" b="1" i="1" dirty="0" err="1">
                <a:solidFill>
                  <a:srgbClr val="00B050"/>
                </a:solidFill>
              </a:rPr>
              <a:t>дітей</a:t>
            </a:r>
            <a:r>
              <a:rPr lang="ru-RU" sz="5400" b="1" i="1" dirty="0">
                <a:solidFill>
                  <a:srgbClr val="00B050"/>
                </a:solidFill>
              </a:rPr>
              <a:t> бути </a:t>
            </a:r>
            <a:r>
              <a:rPr lang="ru-RU" sz="5400" b="1" i="1" dirty="0" err="1">
                <a:solidFill>
                  <a:srgbClr val="00B050"/>
                </a:solidFill>
              </a:rPr>
              <a:t>гнучкими</a:t>
            </a:r>
            <a:r>
              <a:rPr lang="ru-RU" sz="5400" b="1" i="1" dirty="0">
                <a:solidFill>
                  <a:srgbClr val="00B050"/>
                </a:solidFill>
              </a:rPr>
              <a:t> у </a:t>
            </a:r>
            <a:r>
              <a:rPr lang="ru-RU" sz="5400" b="1" i="1" dirty="0" err="1">
                <a:solidFill>
                  <a:srgbClr val="00B050"/>
                </a:solidFill>
              </a:rPr>
              <a:t>змінах</a:t>
            </a:r>
            <a:r>
              <a:rPr lang="ru-RU" sz="5400" b="1" i="1" dirty="0">
                <a:solidFill>
                  <a:srgbClr val="00B050"/>
                </a:solidFill>
              </a:rPr>
              <a:t>. </a:t>
            </a:r>
            <a:r>
              <a:rPr lang="ru-RU" sz="5400" b="1" i="1" dirty="0" smtClean="0">
                <a:solidFill>
                  <a:srgbClr val="00B050"/>
                </a:solidFill>
              </a:rPr>
              <a:t>Л</a:t>
            </a:r>
            <a:r>
              <a:rPr lang="ru-RU" sz="5400" b="1" i="1" dirty="0" smtClean="0">
                <a:solidFill>
                  <a:srgbClr val="00B050"/>
                </a:solidFill>
              </a:rPr>
              <a:t>егко </a:t>
            </a:r>
            <a:r>
              <a:rPr lang="ru-RU" sz="5400" b="1" i="1" dirty="0" err="1">
                <a:solidFill>
                  <a:srgbClr val="00B050"/>
                </a:solidFill>
              </a:rPr>
              <a:t>адаптуватися</a:t>
            </a:r>
            <a:r>
              <a:rPr lang="ru-RU" sz="5400" b="1" i="1" dirty="0">
                <a:solidFill>
                  <a:srgbClr val="00B050"/>
                </a:solidFill>
              </a:rPr>
              <a:t> і </a:t>
            </a:r>
            <a:r>
              <a:rPr lang="ru-RU" sz="5400" b="1" i="1" dirty="0" err="1">
                <a:solidFill>
                  <a:srgbClr val="00B050"/>
                </a:solidFill>
              </a:rPr>
              <a:t>вміти</a:t>
            </a:r>
            <a:r>
              <a:rPr lang="ru-RU" sz="5400" b="1" i="1" dirty="0">
                <a:solidFill>
                  <a:srgbClr val="00B050"/>
                </a:solidFill>
              </a:rPr>
              <a:t> </a:t>
            </a:r>
            <a:r>
              <a:rPr lang="ru-RU" sz="5400" b="1" i="1" dirty="0" err="1">
                <a:solidFill>
                  <a:srgbClr val="00B050"/>
                </a:solidFill>
              </a:rPr>
              <a:t>навчатися</a:t>
            </a:r>
            <a:r>
              <a:rPr lang="ru-RU" sz="5400" b="1" i="1" dirty="0">
                <a:solidFill>
                  <a:srgbClr val="00B050"/>
                </a:solidFill>
              </a:rPr>
              <a:t> </a:t>
            </a:r>
            <a:r>
              <a:rPr lang="ru-RU" sz="5400" b="1" i="1" dirty="0" err="1">
                <a:solidFill>
                  <a:srgbClr val="00B050"/>
                </a:solidFill>
              </a:rPr>
              <a:t>впродовж</a:t>
            </a:r>
            <a:r>
              <a:rPr lang="ru-RU" sz="5400" b="1" i="1" dirty="0">
                <a:solidFill>
                  <a:srgbClr val="00B050"/>
                </a:solidFill>
              </a:rPr>
              <a:t> </a:t>
            </a:r>
            <a:r>
              <a:rPr lang="ru-RU" sz="5400" b="1" i="1" dirty="0" err="1">
                <a:solidFill>
                  <a:srgbClr val="00B050"/>
                </a:solidFill>
              </a:rPr>
              <a:t>усього</a:t>
            </a:r>
            <a:r>
              <a:rPr lang="ru-RU" sz="5400" b="1" i="1" dirty="0">
                <a:solidFill>
                  <a:srgbClr val="00B050"/>
                </a:solidFill>
              </a:rPr>
              <a:t> </a:t>
            </a:r>
            <a:r>
              <a:rPr lang="ru-RU" sz="5400" b="1" i="1" dirty="0" smtClean="0">
                <a:solidFill>
                  <a:srgbClr val="00B050"/>
                </a:solidFill>
              </a:rPr>
              <a:t>   </a:t>
            </a:r>
          </a:p>
          <a:p>
            <a:r>
              <a:rPr lang="ru-RU" sz="5400" b="1" i="1" dirty="0" smtClean="0">
                <a:solidFill>
                  <a:srgbClr val="00B050"/>
                </a:solidFill>
              </a:rPr>
              <a:t> </a:t>
            </a:r>
            <a:r>
              <a:rPr lang="ru-RU" sz="5400" b="1" i="1" dirty="0" smtClean="0">
                <a:solidFill>
                  <a:srgbClr val="00B050"/>
                </a:solidFill>
              </a:rPr>
              <a:t>       </a:t>
            </a:r>
            <a:r>
              <a:rPr lang="ru-RU" sz="5400" b="1" i="1" dirty="0" smtClean="0">
                <a:solidFill>
                  <a:srgbClr val="00B050"/>
                </a:solidFill>
              </a:rPr>
              <a:t> </a:t>
            </a:r>
            <a:r>
              <a:rPr lang="ru-RU" sz="5400" b="1" i="1" dirty="0" err="1" smtClean="0">
                <a:solidFill>
                  <a:srgbClr val="00B050"/>
                </a:solidFill>
              </a:rPr>
              <a:t>життя</a:t>
            </a:r>
            <a:r>
              <a:rPr lang="ru-RU" sz="5400" b="1" i="1" dirty="0" smtClean="0">
                <a:solidFill>
                  <a:srgbClr val="00B050"/>
                </a:solidFill>
              </a:rPr>
              <a:t>…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Наталья\Desktop\школа\атестація\фото\зображення_viber_2024-02-06_13-13-32-153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49400" y="3924300"/>
            <a:ext cx="3276600" cy="5503333"/>
          </a:xfrm>
          <a:prstGeom prst="rect">
            <a:avLst/>
          </a:prstGeom>
          <a:noFill/>
        </p:spPr>
      </p:pic>
      <p:pic>
        <p:nvPicPr>
          <p:cNvPr id="58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1000" y="8420100"/>
            <a:ext cx="1447800" cy="123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2652" y="530465"/>
            <a:ext cx="11291748" cy="3089035"/>
          </a:xfrm>
          <a:custGeom>
            <a:avLst/>
            <a:gdLst/>
            <a:ahLst/>
            <a:cxnLst/>
            <a:rect l="l" t="t" r="r" b="b"/>
            <a:pathLst>
              <a:path w="10273665" h="3798570">
                <a:moveTo>
                  <a:pt x="1837436" y="2970492"/>
                </a:moveTo>
                <a:lnTo>
                  <a:pt x="1741195" y="2975902"/>
                </a:lnTo>
                <a:lnTo>
                  <a:pt x="1642846" y="2982912"/>
                </a:lnTo>
                <a:lnTo>
                  <a:pt x="1543024" y="2991637"/>
                </a:lnTo>
                <a:lnTo>
                  <a:pt x="1442326" y="3002178"/>
                </a:lnTo>
                <a:lnTo>
                  <a:pt x="1341348" y="3014637"/>
                </a:lnTo>
                <a:lnTo>
                  <a:pt x="1290942" y="3021634"/>
                </a:lnTo>
                <a:lnTo>
                  <a:pt x="1240713" y="3029140"/>
                </a:lnTo>
                <a:lnTo>
                  <a:pt x="1190713" y="3037192"/>
                </a:lnTo>
                <a:lnTo>
                  <a:pt x="1141018" y="3045790"/>
                </a:lnTo>
                <a:lnTo>
                  <a:pt x="982154" y="3076130"/>
                </a:lnTo>
                <a:lnTo>
                  <a:pt x="939444" y="3084957"/>
                </a:lnTo>
                <a:lnTo>
                  <a:pt x="894499" y="3094812"/>
                </a:lnTo>
                <a:lnTo>
                  <a:pt x="847839" y="3105823"/>
                </a:lnTo>
                <a:lnTo>
                  <a:pt x="799998" y="3118066"/>
                </a:lnTo>
                <a:lnTo>
                  <a:pt x="751471" y="3131655"/>
                </a:lnTo>
                <a:lnTo>
                  <a:pt x="702805" y="3146679"/>
                </a:lnTo>
                <a:lnTo>
                  <a:pt x="654494" y="3163252"/>
                </a:lnTo>
                <a:lnTo>
                  <a:pt x="607072" y="3181451"/>
                </a:lnTo>
                <a:lnTo>
                  <a:pt x="561060" y="3201403"/>
                </a:lnTo>
                <a:lnTo>
                  <a:pt x="516966" y="3223183"/>
                </a:lnTo>
                <a:lnTo>
                  <a:pt x="475310" y="3246894"/>
                </a:lnTo>
                <a:lnTo>
                  <a:pt x="436626" y="3272650"/>
                </a:lnTo>
                <a:lnTo>
                  <a:pt x="401434" y="3300526"/>
                </a:lnTo>
                <a:lnTo>
                  <a:pt x="370230" y="3330651"/>
                </a:lnTo>
                <a:lnTo>
                  <a:pt x="343547" y="3363099"/>
                </a:lnTo>
                <a:lnTo>
                  <a:pt x="321906" y="3397974"/>
                </a:lnTo>
                <a:lnTo>
                  <a:pt x="305828" y="3435388"/>
                </a:lnTo>
                <a:lnTo>
                  <a:pt x="295833" y="3475418"/>
                </a:lnTo>
                <a:lnTo>
                  <a:pt x="292430" y="3518192"/>
                </a:lnTo>
                <a:lnTo>
                  <a:pt x="296011" y="3557727"/>
                </a:lnTo>
                <a:lnTo>
                  <a:pt x="322834" y="3625494"/>
                </a:lnTo>
                <a:lnTo>
                  <a:pt x="372313" y="3679456"/>
                </a:lnTo>
                <a:lnTo>
                  <a:pt x="404215" y="3701719"/>
                </a:lnTo>
                <a:lnTo>
                  <a:pt x="440169" y="3721100"/>
                </a:lnTo>
                <a:lnTo>
                  <a:pt x="479666" y="3737787"/>
                </a:lnTo>
                <a:lnTo>
                  <a:pt x="522147" y="3751973"/>
                </a:lnTo>
                <a:lnTo>
                  <a:pt x="567093" y="3763848"/>
                </a:lnTo>
                <a:lnTo>
                  <a:pt x="613956" y="3773589"/>
                </a:lnTo>
                <a:lnTo>
                  <a:pt x="662216" y="3781399"/>
                </a:lnTo>
                <a:lnTo>
                  <a:pt x="711327" y="3787457"/>
                </a:lnTo>
                <a:lnTo>
                  <a:pt x="760768" y="3791953"/>
                </a:lnTo>
                <a:lnTo>
                  <a:pt x="809993" y="3795090"/>
                </a:lnTo>
                <a:lnTo>
                  <a:pt x="858481" y="3797046"/>
                </a:lnTo>
                <a:lnTo>
                  <a:pt x="905675" y="3798024"/>
                </a:lnTo>
                <a:lnTo>
                  <a:pt x="951064" y="3798201"/>
                </a:lnTo>
                <a:lnTo>
                  <a:pt x="1034262" y="3796919"/>
                </a:lnTo>
                <a:lnTo>
                  <a:pt x="1182585" y="3791902"/>
                </a:lnTo>
                <a:lnTo>
                  <a:pt x="1283296" y="3786873"/>
                </a:lnTo>
                <a:lnTo>
                  <a:pt x="1383766" y="3780053"/>
                </a:lnTo>
                <a:lnTo>
                  <a:pt x="1484172" y="3771392"/>
                </a:lnTo>
                <a:lnTo>
                  <a:pt x="1584667" y="3760813"/>
                </a:lnTo>
                <a:lnTo>
                  <a:pt x="1685429" y="3748265"/>
                </a:lnTo>
                <a:lnTo>
                  <a:pt x="1786623" y="3733711"/>
                </a:lnTo>
                <a:lnTo>
                  <a:pt x="1837436" y="3725659"/>
                </a:lnTo>
                <a:lnTo>
                  <a:pt x="1837436" y="2970492"/>
                </a:lnTo>
                <a:close/>
              </a:path>
              <a:path w="10273665" h="3798570">
                <a:moveTo>
                  <a:pt x="10273093" y="540029"/>
                </a:moveTo>
                <a:lnTo>
                  <a:pt x="10248811" y="545312"/>
                </a:lnTo>
                <a:lnTo>
                  <a:pt x="10145966" y="569988"/>
                </a:lnTo>
                <a:lnTo>
                  <a:pt x="9787115" y="661162"/>
                </a:lnTo>
                <a:lnTo>
                  <a:pt x="9684258" y="685876"/>
                </a:lnTo>
                <a:lnTo>
                  <a:pt x="9583687" y="708279"/>
                </a:lnTo>
                <a:lnTo>
                  <a:pt x="9485541" y="728662"/>
                </a:lnTo>
                <a:lnTo>
                  <a:pt x="9387116" y="747725"/>
                </a:lnTo>
                <a:lnTo>
                  <a:pt x="9288424" y="765441"/>
                </a:lnTo>
                <a:lnTo>
                  <a:pt x="9189517" y="781748"/>
                </a:lnTo>
                <a:lnTo>
                  <a:pt x="9090393" y="796607"/>
                </a:lnTo>
                <a:lnTo>
                  <a:pt x="8991092" y="809955"/>
                </a:lnTo>
                <a:lnTo>
                  <a:pt x="8891613" y="821766"/>
                </a:lnTo>
                <a:lnTo>
                  <a:pt x="8791994" y="831977"/>
                </a:lnTo>
                <a:lnTo>
                  <a:pt x="8692236" y="840549"/>
                </a:lnTo>
                <a:lnTo>
                  <a:pt x="8592388" y="847432"/>
                </a:lnTo>
                <a:lnTo>
                  <a:pt x="8492452" y="852589"/>
                </a:lnTo>
                <a:lnTo>
                  <a:pt x="8392452" y="855954"/>
                </a:lnTo>
                <a:lnTo>
                  <a:pt x="8292427" y="857478"/>
                </a:lnTo>
                <a:lnTo>
                  <a:pt x="8192363" y="857135"/>
                </a:lnTo>
                <a:lnTo>
                  <a:pt x="8092313" y="854862"/>
                </a:lnTo>
                <a:lnTo>
                  <a:pt x="7992288" y="850620"/>
                </a:lnTo>
                <a:lnTo>
                  <a:pt x="7892301" y="844359"/>
                </a:lnTo>
                <a:lnTo>
                  <a:pt x="7792377" y="836028"/>
                </a:lnTo>
                <a:lnTo>
                  <a:pt x="7742453" y="831062"/>
                </a:lnTo>
                <a:lnTo>
                  <a:pt x="7692542" y="825576"/>
                </a:lnTo>
                <a:lnTo>
                  <a:pt x="7642669" y="819543"/>
                </a:lnTo>
                <a:lnTo>
                  <a:pt x="7592822" y="812965"/>
                </a:lnTo>
                <a:lnTo>
                  <a:pt x="7492073" y="798068"/>
                </a:lnTo>
                <a:lnTo>
                  <a:pt x="7390358" y="781418"/>
                </a:lnTo>
                <a:lnTo>
                  <a:pt x="7288809" y="763409"/>
                </a:lnTo>
                <a:lnTo>
                  <a:pt x="7187412" y="744220"/>
                </a:lnTo>
                <a:lnTo>
                  <a:pt x="7035597" y="713562"/>
                </a:lnTo>
                <a:lnTo>
                  <a:pt x="6833578" y="670077"/>
                </a:lnTo>
                <a:lnTo>
                  <a:pt x="6279439" y="545553"/>
                </a:lnTo>
                <a:lnTo>
                  <a:pt x="5681891" y="418820"/>
                </a:lnTo>
                <a:lnTo>
                  <a:pt x="5283009" y="338582"/>
                </a:lnTo>
                <a:lnTo>
                  <a:pt x="4983073" y="281559"/>
                </a:lnTo>
                <a:lnTo>
                  <a:pt x="4732617" y="236613"/>
                </a:lnTo>
                <a:lnTo>
                  <a:pt x="4481715" y="194424"/>
                </a:lnTo>
                <a:lnTo>
                  <a:pt x="4280674" y="162915"/>
                </a:lnTo>
                <a:lnTo>
                  <a:pt x="4079367" y="133591"/>
                </a:lnTo>
                <a:lnTo>
                  <a:pt x="3877780" y="106667"/>
                </a:lnTo>
                <a:lnTo>
                  <a:pt x="3675913" y="82321"/>
                </a:lnTo>
                <a:lnTo>
                  <a:pt x="3524351" y="65862"/>
                </a:lnTo>
                <a:lnTo>
                  <a:pt x="3372637" y="51054"/>
                </a:lnTo>
                <a:lnTo>
                  <a:pt x="3220770" y="37973"/>
                </a:lnTo>
                <a:lnTo>
                  <a:pt x="3068764" y="26695"/>
                </a:lnTo>
                <a:lnTo>
                  <a:pt x="2916618" y="17310"/>
                </a:lnTo>
                <a:lnTo>
                  <a:pt x="2764244" y="9867"/>
                </a:lnTo>
                <a:lnTo>
                  <a:pt x="2611259" y="4292"/>
                </a:lnTo>
                <a:lnTo>
                  <a:pt x="2508999" y="1727"/>
                </a:lnTo>
                <a:lnTo>
                  <a:pt x="2406573" y="254"/>
                </a:lnTo>
                <a:lnTo>
                  <a:pt x="2304059" y="0"/>
                </a:lnTo>
                <a:lnTo>
                  <a:pt x="2201494" y="1079"/>
                </a:lnTo>
                <a:lnTo>
                  <a:pt x="2098954" y="3632"/>
                </a:lnTo>
                <a:lnTo>
                  <a:pt x="1996478" y="7785"/>
                </a:lnTo>
                <a:lnTo>
                  <a:pt x="1894128" y="13677"/>
                </a:lnTo>
                <a:lnTo>
                  <a:pt x="1791957" y="21424"/>
                </a:lnTo>
                <a:lnTo>
                  <a:pt x="1690027" y="31178"/>
                </a:lnTo>
                <a:lnTo>
                  <a:pt x="1639163" y="36842"/>
                </a:lnTo>
                <a:lnTo>
                  <a:pt x="1588389" y="43040"/>
                </a:lnTo>
                <a:lnTo>
                  <a:pt x="1537703" y="49822"/>
                </a:lnTo>
                <a:lnTo>
                  <a:pt x="1487106" y="57175"/>
                </a:lnTo>
                <a:lnTo>
                  <a:pt x="1436611" y="65112"/>
                </a:lnTo>
                <a:lnTo>
                  <a:pt x="1386230" y="73672"/>
                </a:lnTo>
                <a:lnTo>
                  <a:pt x="1335963" y="82867"/>
                </a:lnTo>
                <a:lnTo>
                  <a:pt x="1285811" y="92697"/>
                </a:lnTo>
                <a:lnTo>
                  <a:pt x="1235798" y="103200"/>
                </a:lnTo>
                <a:lnTo>
                  <a:pt x="1187653" y="113957"/>
                </a:lnTo>
                <a:lnTo>
                  <a:pt x="1139558" y="125361"/>
                </a:lnTo>
                <a:lnTo>
                  <a:pt x="1091577" y="137452"/>
                </a:lnTo>
                <a:lnTo>
                  <a:pt x="1043736" y="150266"/>
                </a:lnTo>
                <a:lnTo>
                  <a:pt x="996099" y="163817"/>
                </a:lnTo>
                <a:lnTo>
                  <a:pt x="948677" y="178155"/>
                </a:lnTo>
                <a:lnTo>
                  <a:pt x="901534" y="193306"/>
                </a:lnTo>
                <a:lnTo>
                  <a:pt x="854710" y="209321"/>
                </a:lnTo>
                <a:lnTo>
                  <a:pt x="808253" y="226225"/>
                </a:lnTo>
                <a:lnTo>
                  <a:pt x="762190" y="244043"/>
                </a:lnTo>
                <a:lnTo>
                  <a:pt x="716584" y="262826"/>
                </a:lnTo>
                <a:lnTo>
                  <a:pt x="671461" y="282600"/>
                </a:lnTo>
                <a:lnTo>
                  <a:pt x="626872" y="303403"/>
                </a:lnTo>
                <a:lnTo>
                  <a:pt x="582853" y="325272"/>
                </a:lnTo>
                <a:lnTo>
                  <a:pt x="539457" y="348234"/>
                </a:lnTo>
                <a:lnTo>
                  <a:pt x="496722" y="372338"/>
                </a:lnTo>
                <a:lnTo>
                  <a:pt x="454685" y="397598"/>
                </a:lnTo>
                <a:lnTo>
                  <a:pt x="413397" y="424065"/>
                </a:lnTo>
                <a:lnTo>
                  <a:pt x="372897" y="451764"/>
                </a:lnTo>
                <a:lnTo>
                  <a:pt x="333235" y="480733"/>
                </a:lnTo>
                <a:lnTo>
                  <a:pt x="294436" y="511009"/>
                </a:lnTo>
                <a:lnTo>
                  <a:pt x="256565" y="542632"/>
                </a:lnTo>
                <a:lnTo>
                  <a:pt x="219659" y="575627"/>
                </a:lnTo>
                <a:lnTo>
                  <a:pt x="183743" y="610031"/>
                </a:lnTo>
                <a:lnTo>
                  <a:pt x="148882" y="645883"/>
                </a:lnTo>
                <a:lnTo>
                  <a:pt x="135559" y="694867"/>
                </a:lnTo>
                <a:lnTo>
                  <a:pt x="123024" y="744169"/>
                </a:lnTo>
                <a:lnTo>
                  <a:pt x="111264" y="793750"/>
                </a:lnTo>
                <a:lnTo>
                  <a:pt x="100228" y="843572"/>
                </a:lnTo>
                <a:lnTo>
                  <a:pt x="89916" y="893622"/>
                </a:lnTo>
                <a:lnTo>
                  <a:pt x="80289" y="943864"/>
                </a:lnTo>
                <a:lnTo>
                  <a:pt x="71335" y="994283"/>
                </a:lnTo>
                <a:lnTo>
                  <a:pt x="63030" y="1044841"/>
                </a:lnTo>
                <a:lnTo>
                  <a:pt x="55333" y="1095514"/>
                </a:lnTo>
                <a:lnTo>
                  <a:pt x="48247" y="1146276"/>
                </a:lnTo>
                <a:lnTo>
                  <a:pt x="41719" y="1197102"/>
                </a:lnTo>
                <a:lnTo>
                  <a:pt x="30302" y="1298829"/>
                </a:lnTo>
                <a:lnTo>
                  <a:pt x="20878" y="1400454"/>
                </a:lnTo>
                <a:lnTo>
                  <a:pt x="13271" y="1501800"/>
                </a:lnTo>
                <a:lnTo>
                  <a:pt x="7251" y="1603095"/>
                </a:lnTo>
                <a:lnTo>
                  <a:pt x="2971" y="1704708"/>
                </a:lnTo>
                <a:lnTo>
                  <a:pt x="546" y="1806244"/>
                </a:lnTo>
                <a:lnTo>
                  <a:pt x="0" y="1907705"/>
                </a:lnTo>
                <a:lnTo>
                  <a:pt x="1358" y="2009038"/>
                </a:lnTo>
                <a:lnTo>
                  <a:pt x="4673" y="2110232"/>
                </a:lnTo>
                <a:lnTo>
                  <a:pt x="9956" y="2211247"/>
                </a:lnTo>
                <a:lnTo>
                  <a:pt x="17246" y="2312060"/>
                </a:lnTo>
                <a:lnTo>
                  <a:pt x="26568" y="2412631"/>
                </a:lnTo>
                <a:lnTo>
                  <a:pt x="37973" y="2512949"/>
                </a:lnTo>
                <a:lnTo>
                  <a:pt x="44462" y="2562999"/>
                </a:lnTo>
                <a:lnTo>
                  <a:pt x="51485" y="2612961"/>
                </a:lnTo>
                <a:lnTo>
                  <a:pt x="59029" y="2662859"/>
                </a:lnTo>
                <a:lnTo>
                  <a:pt x="67119" y="2712669"/>
                </a:lnTo>
                <a:lnTo>
                  <a:pt x="75742" y="2762389"/>
                </a:lnTo>
                <a:lnTo>
                  <a:pt x="84924" y="2812008"/>
                </a:lnTo>
                <a:lnTo>
                  <a:pt x="94640" y="2861551"/>
                </a:lnTo>
                <a:lnTo>
                  <a:pt x="104927" y="2910979"/>
                </a:lnTo>
                <a:lnTo>
                  <a:pt x="115760" y="2960319"/>
                </a:lnTo>
                <a:lnTo>
                  <a:pt x="127152" y="3009544"/>
                </a:lnTo>
                <a:lnTo>
                  <a:pt x="139115" y="3058668"/>
                </a:lnTo>
                <a:lnTo>
                  <a:pt x="151638" y="3107677"/>
                </a:lnTo>
                <a:lnTo>
                  <a:pt x="164744" y="3156559"/>
                </a:lnTo>
                <a:lnTo>
                  <a:pt x="178422" y="3205327"/>
                </a:lnTo>
                <a:lnTo>
                  <a:pt x="192684" y="3253981"/>
                </a:lnTo>
                <a:lnTo>
                  <a:pt x="223139" y="3217557"/>
                </a:lnTo>
                <a:lnTo>
                  <a:pt x="256057" y="3183432"/>
                </a:lnTo>
                <a:lnTo>
                  <a:pt x="291287" y="3151517"/>
                </a:lnTo>
                <a:lnTo>
                  <a:pt x="328637" y="3121710"/>
                </a:lnTo>
                <a:lnTo>
                  <a:pt x="367944" y="3093936"/>
                </a:lnTo>
                <a:lnTo>
                  <a:pt x="409028" y="3068091"/>
                </a:lnTo>
                <a:lnTo>
                  <a:pt x="451713" y="3044101"/>
                </a:lnTo>
                <a:lnTo>
                  <a:pt x="495820" y="3021876"/>
                </a:lnTo>
                <a:lnTo>
                  <a:pt x="541172" y="3001314"/>
                </a:lnTo>
                <a:lnTo>
                  <a:pt x="587603" y="2982328"/>
                </a:lnTo>
                <a:lnTo>
                  <a:pt x="634936" y="2964840"/>
                </a:lnTo>
                <a:lnTo>
                  <a:pt x="683006" y="2948762"/>
                </a:lnTo>
                <a:lnTo>
                  <a:pt x="731608" y="2933992"/>
                </a:lnTo>
                <a:lnTo>
                  <a:pt x="780592" y="2920454"/>
                </a:lnTo>
                <a:lnTo>
                  <a:pt x="829779" y="2908046"/>
                </a:lnTo>
                <a:lnTo>
                  <a:pt x="878979" y="2896692"/>
                </a:lnTo>
                <a:lnTo>
                  <a:pt x="928039" y="2886291"/>
                </a:lnTo>
                <a:lnTo>
                  <a:pt x="976769" y="2876766"/>
                </a:lnTo>
                <a:lnTo>
                  <a:pt x="1025004" y="2868015"/>
                </a:lnTo>
                <a:lnTo>
                  <a:pt x="1119263" y="2852509"/>
                </a:lnTo>
                <a:lnTo>
                  <a:pt x="1209408" y="2839047"/>
                </a:lnTo>
                <a:lnTo>
                  <a:pt x="1310868" y="2825267"/>
                </a:lnTo>
                <a:lnTo>
                  <a:pt x="1412557" y="2813113"/>
                </a:lnTo>
                <a:lnTo>
                  <a:pt x="1514475" y="2802547"/>
                </a:lnTo>
                <a:lnTo>
                  <a:pt x="1616583" y="2793504"/>
                </a:lnTo>
                <a:lnTo>
                  <a:pt x="1718856" y="2785961"/>
                </a:lnTo>
                <a:lnTo>
                  <a:pt x="1821268" y="2779826"/>
                </a:lnTo>
                <a:lnTo>
                  <a:pt x="1872538" y="2777286"/>
                </a:lnTo>
                <a:lnTo>
                  <a:pt x="1900440" y="2763469"/>
                </a:lnTo>
                <a:lnTo>
                  <a:pt x="1932139" y="2758008"/>
                </a:lnTo>
                <a:lnTo>
                  <a:pt x="1964372" y="2760878"/>
                </a:lnTo>
                <a:lnTo>
                  <a:pt x="1993912" y="2772003"/>
                </a:lnTo>
                <a:lnTo>
                  <a:pt x="2097062" y="2769616"/>
                </a:lnTo>
                <a:lnTo>
                  <a:pt x="2200237" y="2768536"/>
                </a:lnTo>
                <a:lnTo>
                  <a:pt x="2303424" y="2768765"/>
                </a:lnTo>
                <a:lnTo>
                  <a:pt x="2406586" y="2770251"/>
                </a:lnTo>
                <a:lnTo>
                  <a:pt x="2509697" y="2772956"/>
                </a:lnTo>
                <a:lnTo>
                  <a:pt x="2612720" y="2776880"/>
                </a:lnTo>
                <a:lnTo>
                  <a:pt x="2715653" y="2781960"/>
                </a:lnTo>
                <a:lnTo>
                  <a:pt x="2866186" y="2791422"/>
                </a:lnTo>
                <a:lnTo>
                  <a:pt x="2965297" y="2798864"/>
                </a:lnTo>
                <a:lnTo>
                  <a:pt x="3064345" y="2807462"/>
                </a:lnTo>
                <a:lnTo>
                  <a:pt x="3163252" y="2817406"/>
                </a:lnTo>
                <a:lnTo>
                  <a:pt x="3261957" y="2828925"/>
                </a:lnTo>
                <a:lnTo>
                  <a:pt x="3360407" y="2842183"/>
                </a:lnTo>
                <a:lnTo>
                  <a:pt x="3458527" y="2857398"/>
                </a:lnTo>
                <a:lnTo>
                  <a:pt x="3507448" y="2865793"/>
                </a:lnTo>
                <a:lnTo>
                  <a:pt x="3556254" y="2874759"/>
                </a:lnTo>
                <a:lnTo>
                  <a:pt x="3604945" y="2884309"/>
                </a:lnTo>
                <a:lnTo>
                  <a:pt x="3653510" y="2894469"/>
                </a:lnTo>
                <a:lnTo>
                  <a:pt x="3701948" y="2905277"/>
                </a:lnTo>
                <a:lnTo>
                  <a:pt x="3750246" y="2916732"/>
                </a:lnTo>
                <a:lnTo>
                  <a:pt x="3798392" y="2928886"/>
                </a:lnTo>
                <a:lnTo>
                  <a:pt x="3846385" y="2941739"/>
                </a:lnTo>
                <a:lnTo>
                  <a:pt x="3894213" y="2955340"/>
                </a:lnTo>
                <a:lnTo>
                  <a:pt x="3991432" y="2984766"/>
                </a:lnTo>
                <a:lnTo>
                  <a:pt x="4091038" y="3013506"/>
                </a:lnTo>
                <a:lnTo>
                  <a:pt x="4191190" y="3040557"/>
                </a:lnTo>
                <a:lnTo>
                  <a:pt x="4291812" y="3066123"/>
                </a:lnTo>
                <a:lnTo>
                  <a:pt x="4392803" y="3090430"/>
                </a:lnTo>
                <a:lnTo>
                  <a:pt x="4544733" y="3124949"/>
                </a:lnTo>
                <a:lnTo>
                  <a:pt x="4898453" y="3199765"/>
                </a:lnTo>
                <a:lnTo>
                  <a:pt x="5195290" y="3259099"/>
                </a:lnTo>
                <a:lnTo>
                  <a:pt x="5493016" y="3315208"/>
                </a:lnTo>
                <a:lnTo>
                  <a:pt x="5791555" y="3367836"/>
                </a:lnTo>
                <a:lnTo>
                  <a:pt x="6040894" y="3408857"/>
                </a:lnTo>
                <a:lnTo>
                  <a:pt x="6290691" y="3447173"/>
                </a:lnTo>
                <a:lnTo>
                  <a:pt x="6540919" y="3482619"/>
                </a:lnTo>
                <a:lnTo>
                  <a:pt x="6791515" y="3515068"/>
                </a:lnTo>
                <a:lnTo>
                  <a:pt x="7042429" y="3544392"/>
                </a:lnTo>
                <a:lnTo>
                  <a:pt x="7243369" y="3565499"/>
                </a:lnTo>
                <a:lnTo>
                  <a:pt x="7444473" y="3584435"/>
                </a:lnTo>
                <a:lnTo>
                  <a:pt x="7645705" y="3601135"/>
                </a:lnTo>
                <a:lnTo>
                  <a:pt x="7847050" y="3615525"/>
                </a:lnTo>
                <a:lnTo>
                  <a:pt x="8048930" y="3627602"/>
                </a:lnTo>
                <a:lnTo>
                  <a:pt x="8200796" y="3635083"/>
                </a:lnTo>
                <a:lnTo>
                  <a:pt x="8352904" y="3640836"/>
                </a:lnTo>
                <a:lnTo>
                  <a:pt x="8505152" y="3644557"/>
                </a:lnTo>
                <a:lnTo>
                  <a:pt x="8606688" y="3645725"/>
                </a:lnTo>
                <a:lnTo>
                  <a:pt x="8708212" y="3645738"/>
                </a:lnTo>
                <a:lnTo>
                  <a:pt x="8809711" y="3644493"/>
                </a:lnTo>
                <a:lnTo>
                  <a:pt x="8911145" y="3641877"/>
                </a:lnTo>
                <a:lnTo>
                  <a:pt x="9012504" y="3637800"/>
                </a:lnTo>
                <a:lnTo>
                  <a:pt x="9113736" y="3632162"/>
                </a:lnTo>
                <a:lnTo>
                  <a:pt x="9214828" y="3624859"/>
                </a:lnTo>
                <a:lnTo>
                  <a:pt x="9315755" y="3615804"/>
                </a:lnTo>
                <a:lnTo>
                  <a:pt x="9413126" y="3605377"/>
                </a:lnTo>
                <a:lnTo>
                  <a:pt x="9509379" y="3593820"/>
                </a:lnTo>
                <a:lnTo>
                  <a:pt x="9558376" y="3587254"/>
                </a:lnTo>
                <a:lnTo>
                  <a:pt x="9607766" y="3580041"/>
                </a:lnTo>
                <a:lnTo>
                  <a:pt x="9657423" y="3572065"/>
                </a:lnTo>
                <a:lnTo>
                  <a:pt x="9707207" y="3563251"/>
                </a:lnTo>
                <a:lnTo>
                  <a:pt x="9756991" y="3553498"/>
                </a:lnTo>
                <a:lnTo>
                  <a:pt x="9806635" y="3542690"/>
                </a:lnTo>
                <a:lnTo>
                  <a:pt x="9856000" y="3530739"/>
                </a:lnTo>
                <a:lnTo>
                  <a:pt x="9904959" y="3517557"/>
                </a:lnTo>
                <a:lnTo>
                  <a:pt x="9953371" y="3503041"/>
                </a:lnTo>
                <a:lnTo>
                  <a:pt x="10001110" y="3487102"/>
                </a:lnTo>
                <a:lnTo>
                  <a:pt x="10048024" y="3469614"/>
                </a:lnTo>
                <a:lnTo>
                  <a:pt x="10093998" y="3450513"/>
                </a:lnTo>
                <a:lnTo>
                  <a:pt x="10138893" y="3429673"/>
                </a:lnTo>
                <a:lnTo>
                  <a:pt x="10182555" y="3407029"/>
                </a:lnTo>
                <a:lnTo>
                  <a:pt x="10224872" y="3382454"/>
                </a:lnTo>
                <a:lnTo>
                  <a:pt x="10265702" y="3355860"/>
                </a:lnTo>
                <a:lnTo>
                  <a:pt x="10238791" y="3313226"/>
                </a:lnTo>
                <a:lnTo>
                  <a:pt x="10211321" y="3270758"/>
                </a:lnTo>
                <a:lnTo>
                  <a:pt x="10183304" y="3228479"/>
                </a:lnTo>
                <a:lnTo>
                  <a:pt x="10154742" y="3186417"/>
                </a:lnTo>
                <a:lnTo>
                  <a:pt x="10125646" y="3144570"/>
                </a:lnTo>
                <a:lnTo>
                  <a:pt x="10096017" y="3102978"/>
                </a:lnTo>
                <a:lnTo>
                  <a:pt x="10065868" y="3061652"/>
                </a:lnTo>
                <a:lnTo>
                  <a:pt x="10035197" y="3020618"/>
                </a:lnTo>
                <a:lnTo>
                  <a:pt x="10004006" y="2979890"/>
                </a:lnTo>
                <a:lnTo>
                  <a:pt x="9972307" y="2939491"/>
                </a:lnTo>
                <a:lnTo>
                  <a:pt x="9940112" y="2899435"/>
                </a:lnTo>
                <a:lnTo>
                  <a:pt x="9907410" y="2859760"/>
                </a:lnTo>
                <a:lnTo>
                  <a:pt x="9874225" y="2820479"/>
                </a:lnTo>
                <a:lnTo>
                  <a:pt x="9840544" y="2781592"/>
                </a:lnTo>
                <a:lnTo>
                  <a:pt x="9806394" y="2743149"/>
                </a:lnTo>
                <a:lnTo>
                  <a:pt x="9771774" y="2705150"/>
                </a:lnTo>
                <a:lnTo>
                  <a:pt x="9736671" y="2667635"/>
                </a:lnTo>
                <a:lnTo>
                  <a:pt x="9701111" y="2630601"/>
                </a:lnTo>
                <a:lnTo>
                  <a:pt x="9665094" y="2594076"/>
                </a:lnTo>
                <a:lnTo>
                  <a:pt x="9628632" y="2558097"/>
                </a:lnTo>
                <a:lnTo>
                  <a:pt x="9591726" y="2522664"/>
                </a:lnTo>
                <a:lnTo>
                  <a:pt x="9554375" y="2487803"/>
                </a:lnTo>
                <a:lnTo>
                  <a:pt x="9516580" y="2453525"/>
                </a:lnTo>
                <a:lnTo>
                  <a:pt x="9478378" y="2419870"/>
                </a:lnTo>
                <a:lnTo>
                  <a:pt x="9439732" y="2386850"/>
                </a:lnTo>
                <a:lnTo>
                  <a:pt x="9400680" y="2354491"/>
                </a:lnTo>
                <a:lnTo>
                  <a:pt x="9361221" y="2322804"/>
                </a:lnTo>
                <a:lnTo>
                  <a:pt x="9321355" y="2291804"/>
                </a:lnTo>
                <a:lnTo>
                  <a:pt x="9281084" y="2261527"/>
                </a:lnTo>
                <a:lnTo>
                  <a:pt x="9240418" y="2231974"/>
                </a:lnTo>
                <a:lnTo>
                  <a:pt x="9199372" y="2203183"/>
                </a:lnTo>
                <a:lnTo>
                  <a:pt x="9167038" y="2170366"/>
                </a:lnTo>
                <a:lnTo>
                  <a:pt x="9153258" y="2131618"/>
                </a:lnTo>
                <a:lnTo>
                  <a:pt x="9157589" y="2090458"/>
                </a:lnTo>
                <a:lnTo>
                  <a:pt x="9179585" y="2050364"/>
                </a:lnTo>
                <a:lnTo>
                  <a:pt x="9341434" y="1845627"/>
                </a:lnTo>
                <a:lnTo>
                  <a:pt x="9533014" y="1597812"/>
                </a:lnTo>
                <a:lnTo>
                  <a:pt x="9847377" y="1188237"/>
                </a:lnTo>
                <a:lnTo>
                  <a:pt x="9910051" y="1105065"/>
                </a:lnTo>
                <a:lnTo>
                  <a:pt x="9971748" y="1021092"/>
                </a:lnTo>
                <a:lnTo>
                  <a:pt x="10032009" y="936193"/>
                </a:lnTo>
                <a:lnTo>
                  <a:pt x="10061461" y="893368"/>
                </a:lnTo>
                <a:lnTo>
                  <a:pt x="10090391" y="850277"/>
                </a:lnTo>
                <a:lnTo>
                  <a:pt x="10118712" y="806907"/>
                </a:lnTo>
                <a:lnTo>
                  <a:pt x="10146398" y="763231"/>
                </a:lnTo>
                <a:lnTo>
                  <a:pt x="10173386" y="719264"/>
                </a:lnTo>
                <a:lnTo>
                  <a:pt x="10199599" y="674966"/>
                </a:lnTo>
                <a:lnTo>
                  <a:pt x="10224999" y="630339"/>
                </a:lnTo>
                <a:lnTo>
                  <a:pt x="10249510" y="585368"/>
                </a:lnTo>
                <a:lnTo>
                  <a:pt x="10273093" y="540029"/>
                </a:lnTo>
                <a:close/>
              </a:path>
            </a:pathLst>
          </a:custGeom>
          <a:solidFill>
            <a:srgbClr val="005BBA"/>
          </a:solidFill>
          <a:ln w="76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u="sng" strike="sngStrike" dirty="0"/>
          </a:p>
        </p:txBody>
      </p:sp>
      <p:sp>
        <p:nvSpPr>
          <p:cNvPr id="4" name="object 4"/>
          <p:cNvSpPr txBox="1"/>
          <p:nvPr/>
        </p:nvSpPr>
        <p:spPr>
          <a:xfrm>
            <a:off x="1484783" y="1381086"/>
            <a:ext cx="8497417" cy="14285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92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Візія</a:t>
            </a:r>
            <a:endParaRPr sz="9200" i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AA13F7-F315-4331-BB38-241D16DAC3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0" y="1485900"/>
            <a:ext cx="4669941" cy="26702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CF8980-4D85-452C-B930-95A48A78F5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118653" y="2382330"/>
            <a:ext cx="5285690" cy="6340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D1E96D9-8D39-4F24-B4FB-5F8995FC37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08430" y="130199"/>
            <a:ext cx="5285690" cy="6340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A91DF0-7B65-4B96-B6FE-D147D9D018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740" y="84756"/>
            <a:ext cx="5285690" cy="6340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8BF5AF6-4D5D-4177-A80F-C36B03E407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4122" y="56504"/>
            <a:ext cx="5285690" cy="6340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E198B1C-5EB4-4C85-A12B-7BE91CC5E8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88617" y="2492663"/>
            <a:ext cx="5285690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090EFF0-146E-4F05-8AA6-0B032AB91A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96703" y="7245038"/>
            <a:ext cx="5285690" cy="6340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5652E0A-ECBC-4B21-91D1-83FC1ED65F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257214" y="7348371"/>
            <a:ext cx="5285690" cy="6340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3DAB539-B09A-4398-B35E-C7AC70FA18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1834454" y="9674197"/>
            <a:ext cx="5285690" cy="6340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AC42CB-EAE8-4BB1-8915-A5AD32BE40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81670" y="9582960"/>
            <a:ext cx="5285690" cy="6340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B4CCCAF-47D4-4CC6-B0E9-2B11EAC879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194154" y="9596457"/>
            <a:ext cx="5285690" cy="6340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87D4EC5-5DC6-43A6-9D1F-C7FD908D9CD2}"/>
              </a:ext>
            </a:extLst>
          </p:cNvPr>
          <p:cNvSpPr txBox="1"/>
          <p:nvPr/>
        </p:nvSpPr>
        <p:spPr>
          <a:xfrm>
            <a:off x="1600200" y="3238500"/>
            <a:ext cx="1551994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sz="4000" b="1" i="1" dirty="0" smtClean="0">
              <a:solidFill>
                <a:srgbClr val="00B0F0"/>
              </a:solidFill>
            </a:endParaRPr>
          </a:p>
          <a:p>
            <a:pPr algn="ctr"/>
            <a:r>
              <a:rPr lang="ru-RU" sz="4000" b="1" i="1" dirty="0" err="1" smtClean="0">
                <a:solidFill>
                  <a:srgbClr val="00B0F0"/>
                </a:solidFill>
              </a:rPr>
              <a:t>Література</a:t>
            </a:r>
            <a:r>
              <a:rPr lang="ru-RU" sz="4000" b="1" i="1" dirty="0" smtClean="0">
                <a:solidFill>
                  <a:srgbClr val="00B0F0"/>
                </a:solidFill>
              </a:rPr>
              <a:t> </a:t>
            </a:r>
            <a:r>
              <a:rPr lang="ru-RU" sz="4000" b="1" i="1" dirty="0">
                <a:solidFill>
                  <a:srgbClr val="00B0F0"/>
                </a:solidFill>
              </a:rPr>
              <a:t>й </a:t>
            </a:r>
            <a:r>
              <a:rPr lang="ru-RU" sz="4000" b="1" i="1" dirty="0" err="1">
                <a:solidFill>
                  <a:srgbClr val="00B0F0"/>
                </a:solidFill>
              </a:rPr>
              <a:t>мова</a:t>
            </a:r>
            <a:r>
              <a:rPr lang="ru-RU" sz="4000" b="1" i="1" dirty="0"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solidFill>
                  <a:srgbClr val="00B0F0"/>
                </a:solidFill>
              </a:rPr>
              <a:t>вивчаються</a:t>
            </a:r>
            <a:r>
              <a:rPr lang="ru-RU" sz="4000" b="1" i="1" dirty="0">
                <a:solidFill>
                  <a:srgbClr val="00B0F0"/>
                </a:solidFill>
              </a:rPr>
              <a:t> не для того, </a:t>
            </a:r>
            <a:r>
              <a:rPr lang="ru-RU" sz="4000" b="1" i="1" dirty="0" err="1">
                <a:solidFill>
                  <a:srgbClr val="00B0F0"/>
                </a:solidFill>
              </a:rPr>
              <a:t>щоб</a:t>
            </a:r>
            <a:r>
              <a:rPr lang="ru-RU" sz="4000" b="1" i="1" dirty="0">
                <a:solidFill>
                  <a:srgbClr val="00B0F0"/>
                </a:solidFill>
              </a:rPr>
              <a:t> через </a:t>
            </a:r>
            <a:r>
              <a:rPr lang="ru-RU" sz="4000" b="1" i="1" dirty="0" err="1">
                <a:solidFill>
                  <a:srgbClr val="00B0F0"/>
                </a:solidFill>
              </a:rPr>
              <a:t>багато</a:t>
            </a:r>
            <a:r>
              <a:rPr lang="ru-RU" sz="4000" b="1" i="1" dirty="0"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solidFill>
                  <a:srgbClr val="00B0F0"/>
                </a:solidFill>
              </a:rPr>
              <a:t>років</a:t>
            </a:r>
            <a:r>
              <a:rPr lang="ru-RU" sz="4000" b="1" i="1" dirty="0"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solidFill>
                  <a:srgbClr val="00B0F0"/>
                </a:solidFill>
              </a:rPr>
              <a:t>людина</a:t>
            </a:r>
            <a:r>
              <a:rPr lang="ru-RU" sz="4000" b="1" i="1" dirty="0">
                <a:solidFill>
                  <a:srgbClr val="00B0F0"/>
                </a:solidFill>
              </a:rPr>
              <a:t> могла </a:t>
            </a:r>
            <a:r>
              <a:rPr lang="ru-RU" sz="4000" b="1" i="1" dirty="0" err="1">
                <a:solidFill>
                  <a:srgbClr val="00B0F0"/>
                </a:solidFill>
              </a:rPr>
              <a:t>розповісти</a:t>
            </a:r>
            <a:r>
              <a:rPr lang="ru-RU" sz="4000" b="1" i="1" dirty="0"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solidFill>
                  <a:srgbClr val="00B0F0"/>
                </a:solidFill>
              </a:rPr>
              <a:t>всі</a:t>
            </a:r>
            <a:r>
              <a:rPr lang="ru-RU" sz="4000" b="1" i="1" dirty="0">
                <a:solidFill>
                  <a:srgbClr val="00B0F0"/>
                </a:solidFill>
              </a:rPr>
              <a:t> правила та </a:t>
            </a:r>
            <a:r>
              <a:rPr lang="ru-RU" sz="4000" b="1" i="1" dirty="0" err="1">
                <a:solidFill>
                  <a:srgbClr val="00B0F0"/>
                </a:solidFill>
              </a:rPr>
              <a:t>біографічні</a:t>
            </a:r>
            <a:r>
              <a:rPr lang="ru-RU" sz="4000" b="1" i="1" dirty="0"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solidFill>
                  <a:srgbClr val="00B0F0"/>
                </a:solidFill>
              </a:rPr>
              <a:t>дані</a:t>
            </a:r>
            <a:r>
              <a:rPr lang="ru-RU" sz="4000" b="1" i="1" dirty="0"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solidFill>
                  <a:srgbClr val="00B0F0"/>
                </a:solidFill>
              </a:rPr>
              <a:t>письменника</a:t>
            </a:r>
            <a:r>
              <a:rPr lang="ru-RU" sz="4000" b="1" i="1" dirty="0">
                <a:solidFill>
                  <a:srgbClr val="00B0F0"/>
                </a:solidFill>
              </a:rPr>
              <a:t>, знати тему та </a:t>
            </a:r>
            <a:r>
              <a:rPr lang="ru-RU" sz="4000" b="1" i="1" dirty="0" err="1">
                <a:solidFill>
                  <a:srgbClr val="00B0F0"/>
                </a:solidFill>
              </a:rPr>
              <a:t>ідею</a:t>
            </a:r>
            <a:r>
              <a:rPr lang="ru-RU" sz="4000" b="1" i="1" dirty="0"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solidFill>
                  <a:srgbClr val="00B0F0"/>
                </a:solidFill>
              </a:rPr>
              <a:t>твору</a:t>
            </a:r>
            <a:endParaRPr lang="ru-RU" sz="4000" b="1" i="1" dirty="0">
              <a:solidFill>
                <a:srgbClr val="00B0F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u="sng" dirty="0">
                <a:solidFill>
                  <a:srgbClr val="FF9933"/>
                </a:solidFill>
              </a:rPr>
              <a:t>Ставлю перед собою </a:t>
            </a:r>
            <a:r>
              <a:rPr lang="ru-RU" sz="4000" b="1" u="sng" dirty="0" err="1">
                <a:solidFill>
                  <a:srgbClr val="FF9933"/>
                </a:solidFill>
              </a:rPr>
              <a:t>завдання</a:t>
            </a:r>
            <a:r>
              <a:rPr lang="ru-RU" sz="4000" b="1" u="sng" dirty="0">
                <a:solidFill>
                  <a:srgbClr val="FF9933"/>
                </a:solidFill>
              </a:rPr>
              <a:t> – </a:t>
            </a:r>
            <a:r>
              <a:rPr lang="ru-RU" sz="4000" b="1" u="sng" dirty="0" err="1">
                <a:solidFill>
                  <a:srgbClr val="FF9933"/>
                </a:solidFill>
              </a:rPr>
              <a:t>навчити</a:t>
            </a:r>
            <a:r>
              <a:rPr lang="ru-RU" sz="4000" b="1" u="sng" dirty="0">
                <a:solidFill>
                  <a:srgbClr val="FF9933"/>
                </a:solidFill>
              </a:rPr>
              <a:t> </a:t>
            </a:r>
            <a:r>
              <a:rPr lang="ru-RU" sz="4000" b="1" u="sng" dirty="0" err="1">
                <a:solidFill>
                  <a:srgbClr val="FF9933"/>
                </a:solidFill>
              </a:rPr>
              <a:t>здобувача</a:t>
            </a:r>
            <a:r>
              <a:rPr lang="ru-RU" sz="4000" b="1" u="sng" dirty="0">
                <a:solidFill>
                  <a:srgbClr val="FF9933"/>
                </a:solidFill>
              </a:rPr>
              <a:t> </a:t>
            </a:r>
            <a:r>
              <a:rPr lang="ru-RU" sz="4000" b="1" u="sng" dirty="0" err="1">
                <a:solidFill>
                  <a:srgbClr val="FF9933"/>
                </a:solidFill>
              </a:rPr>
              <a:t>освіти</a:t>
            </a:r>
            <a:r>
              <a:rPr lang="ru-RU" sz="4000" b="1" u="sng" dirty="0">
                <a:solidFill>
                  <a:srgbClr val="FF9933"/>
                </a:solidFill>
              </a:rPr>
              <a:t> </a:t>
            </a:r>
            <a:r>
              <a:rPr lang="ru-RU" sz="4000" b="1" u="sng" dirty="0" err="1">
                <a:solidFill>
                  <a:srgbClr val="FF9933"/>
                </a:solidFill>
              </a:rPr>
              <a:t>думати</a:t>
            </a:r>
            <a:r>
              <a:rPr lang="ru-RU" sz="4000" b="1" u="sng" dirty="0">
                <a:solidFill>
                  <a:srgbClr val="FF9933"/>
                </a:solidFill>
              </a:rPr>
              <a:t>, </a:t>
            </a:r>
            <a:r>
              <a:rPr lang="ru-RU" sz="4000" b="1" u="sng" dirty="0" err="1">
                <a:solidFill>
                  <a:srgbClr val="FF9933"/>
                </a:solidFill>
              </a:rPr>
              <a:t>розуміти</a:t>
            </a:r>
            <a:r>
              <a:rPr lang="ru-RU" sz="4000" b="1" u="sng" dirty="0">
                <a:solidFill>
                  <a:srgbClr val="FF9933"/>
                </a:solidFill>
              </a:rPr>
              <a:t> </a:t>
            </a:r>
            <a:r>
              <a:rPr lang="ru-RU" sz="4000" b="1" u="sng" dirty="0" err="1">
                <a:solidFill>
                  <a:srgbClr val="FF9933"/>
                </a:solidFill>
              </a:rPr>
              <a:t>мовні</a:t>
            </a:r>
            <a:r>
              <a:rPr lang="ru-RU" sz="4000" b="1" u="sng" dirty="0">
                <a:solidFill>
                  <a:srgbClr val="FF9933"/>
                </a:solidFill>
              </a:rPr>
              <a:t> правила, </a:t>
            </a:r>
            <a:r>
              <a:rPr lang="ru-RU" sz="4000" b="1" u="sng" dirty="0" err="1">
                <a:solidFill>
                  <a:srgbClr val="FF9933"/>
                </a:solidFill>
              </a:rPr>
              <a:t>користуватися</a:t>
            </a:r>
            <a:r>
              <a:rPr lang="ru-RU" sz="4000" b="1" u="sng" dirty="0">
                <a:solidFill>
                  <a:srgbClr val="FF9933"/>
                </a:solidFill>
              </a:rPr>
              <a:t> ними, </a:t>
            </a:r>
            <a:r>
              <a:rPr lang="ru-RU" sz="4000" b="1" u="sng" dirty="0" err="1">
                <a:solidFill>
                  <a:srgbClr val="FF9933"/>
                </a:solidFill>
              </a:rPr>
              <a:t>вільно</a:t>
            </a:r>
            <a:r>
              <a:rPr lang="ru-RU" sz="4000" b="1" u="sng" dirty="0">
                <a:solidFill>
                  <a:srgbClr val="FF9933"/>
                </a:solidFill>
              </a:rPr>
              <a:t> </a:t>
            </a:r>
            <a:r>
              <a:rPr lang="ru-RU" sz="4000" b="1" u="sng" dirty="0" err="1">
                <a:solidFill>
                  <a:srgbClr val="FF9933"/>
                </a:solidFill>
              </a:rPr>
              <a:t>володіти</a:t>
            </a:r>
            <a:r>
              <a:rPr lang="ru-RU" sz="4000" b="1" u="sng" dirty="0">
                <a:solidFill>
                  <a:srgbClr val="FF9933"/>
                </a:solidFill>
              </a:rPr>
              <a:t> </a:t>
            </a:r>
            <a:r>
              <a:rPr lang="ru-RU" sz="4000" b="1" u="sng" dirty="0" err="1">
                <a:solidFill>
                  <a:srgbClr val="FF9933"/>
                </a:solidFill>
              </a:rPr>
              <a:t>усним</a:t>
            </a:r>
            <a:r>
              <a:rPr lang="ru-RU" sz="4000" b="1" u="sng" dirty="0">
                <a:solidFill>
                  <a:srgbClr val="FF9933"/>
                </a:solidFill>
              </a:rPr>
              <a:t> та </a:t>
            </a:r>
            <a:r>
              <a:rPr lang="ru-RU" sz="4000" b="1" u="sng" dirty="0" err="1">
                <a:solidFill>
                  <a:srgbClr val="FF9933"/>
                </a:solidFill>
              </a:rPr>
              <a:t>писемним</a:t>
            </a:r>
            <a:r>
              <a:rPr lang="ru-RU" sz="4000" b="1" u="sng" dirty="0">
                <a:solidFill>
                  <a:srgbClr val="FF9933"/>
                </a:solidFill>
              </a:rPr>
              <a:t> </a:t>
            </a:r>
            <a:r>
              <a:rPr lang="ru-RU" sz="4000" b="1" u="sng" dirty="0" err="1">
                <a:solidFill>
                  <a:srgbClr val="FF9933"/>
                </a:solidFill>
              </a:rPr>
              <a:t>мовленням</a:t>
            </a:r>
            <a:r>
              <a:rPr lang="ru-RU" sz="4000" b="1" u="sng" dirty="0">
                <a:solidFill>
                  <a:srgbClr val="FF9933"/>
                </a:solidFill>
              </a:rPr>
              <a:t>, бути </a:t>
            </a:r>
            <a:r>
              <a:rPr lang="ru-RU" sz="4000" b="1" u="sng" dirty="0" err="1">
                <a:solidFill>
                  <a:srgbClr val="FF9933"/>
                </a:solidFill>
              </a:rPr>
              <a:t>патріотом</a:t>
            </a:r>
            <a:r>
              <a:rPr lang="ru-RU" sz="4000" b="1" u="sng" dirty="0">
                <a:solidFill>
                  <a:srgbClr val="FF9933"/>
                </a:solidFill>
              </a:rPr>
              <a:t> </a:t>
            </a:r>
            <a:r>
              <a:rPr lang="ru-RU" sz="4000" b="1" u="sng" dirty="0" err="1">
                <a:solidFill>
                  <a:srgbClr val="FF9933"/>
                </a:solidFill>
              </a:rPr>
              <a:t>своєї</a:t>
            </a:r>
            <a:r>
              <a:rPr lang="ru-RU" sz="4000" b="1" u="sng" dirty="0">
                <a:solidFill>
                  <a:srgbClr val="FF9933"/>
                </a:solidFill>
              </a:rPr>
              <a:t> </a:t>
            </a:r>
            <a:r>
              <a:rPr lang="ru-RU" sz="4000" b="1" u="sng" dirty="0" err="1">
                <a:solidFill>
                  <a:srgbClr val="FF9933"/>
                </a:solidFill>
              </a:rPr>
              <a:t>Батьківщини</a:t>
            </a:r>
            <a:endParaRPr lang="ru-RU" sz="4000" b="1" u="sng" dirty="0">
              <a:solidFill>
                <a:srgbClr val="FF9933"/>
              </a:solidFill>
            </a:endParaRPr>
          </a:p>
        </p:txBody>
      </p:sp>
      <p:pic>
        <p:nvPicPr>
          <p:cNvPr id="17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420100"/>
            <a:ext cx="1447800" cy="1230630"/>
          </a:xfrm>
          <a:prstGeom prst="rect">
            <a:avLst/>
          </a:prstGeom>
          <a:noFill/>
        </p:spPr>
      </p:pic>
      <p:pic>
        <p:nvPicPr>
          <p:cNvPr id="3074" name="Picture 2" descr="C:\Users\Наталья\Desktop\школа\атестація\фото\зображення_viber_2024-02-07_17-28-19-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59000" y="571500"/>
            <a:ext cx="3133725" cy="417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05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2652" y="530466"/>
            <a:ext cx="11017217" cy="3234424"/>
          </a:xfrm>
          <a:custGeom>
            <a:avLst/>
            <a:gdLst/>
            <a:ahLst/>
            <a:cxnLst/>
            <a:rect l="l" t="t" r="r" b="b"/>
            <a:pathLst>
              <a:path w="10273665" h="3798570">
                <a:moveTo>
                  <a:pt x="1837436" y="2970492"/>
                </a:moveTo>
                <a:lnTo>
                  <a:pt x="1741195" y="2975902"/>
                </a:lnTo>
                <a:lnTo>
                  <a:pt x="1642846" y="2982912"/>
                </a:lnTo>
                <a:lnTo>
                  <a:pt x="1543024" y="2991637"/>
                </a:lnTo>
                <a:lnTo>
                  <a:pt x="1442326" y="3002178"/>
                </a:lnTo>
                <a:lnTo>
                  <a:pt x="1341348" y="3014637"/>
                </a:lnTo>
                <a:lnTo>
                  <a:pt x="1290942" y="3021634"/>
                </a:lnTo>
                <a:lnTo>
                  <a:pt x="1240713" y="3029140"/>
                </a:lnTo>
                <a:lnTo>
                  <a:pt x="1190713" y="3037192"/>
                </a:lnTo>
                <a:lnTo>
                  <a:pt x="1141018" y="3045790"/>
                </a:lnTo>
                <a:lnTo>
                  <a:pt x="982154" y="3076130"/>
                </a:lnTo>
                <a:lnTo>
                  <a:pt x="939444" y="3084957"/>
                </a:lnTo>
                <a:lnTo>
                  <a:pt x="894499" y="3094812"/>
                </a:lnTo>
                <a:lnTo>
                  <a:pt x="847839" y="3105823"/>
                </a:lnTo>
                <a:lnTo>
                  <a:pt x="799998" y="3118066"/>
                </a:lnTo>
                <a:lnTo>
                  <a:pt x="751471" y="3131655"/>
                </a:lnTo>
                <a:lnTo>
                  <a:pt x="702805" y="3146679"/>
                </a:lnTo>
                <a:lnTo>
                  <a:pt x="654494" y="3163252"/>
                </a:lnTo>
                <a:lnTo>
                  <a:pt x="607072" y="3181451"/>
                </a:lnTo>
                <a:lnTo>
                  <a:pt x="561060" y="3201403"/>
                </a:lnTo>
                <a:lnTo>
                  <a:pt x="516966" y="3223183"/>
                </a:lnTo>
                <a:lnTo>
                  <a:pt x="475310" y="3246894"/>
                </a:lnTo>
                <a:lnTo>
                  <a:pt x="436626" y="3272650"/>
                </a:lnTo>
                <a:lnTo>
                  <a:pt x="401434" y="3300526"/>
                </a:lnTo>
                <a:lnTo>
                  <a:pt x="370230" y="3330651"/>
                </a:lnTo>
                <a:lnTo>
                  <a:pt x="343547" y="3363099"/>
                </a:lnTo>
                <a:lnTo>
                  <a:pt x="321906" y="3397974"/>
                </a:lnTo>
                <a:lnTo>
                  <a:pt x="305828" y="3435388"/>
                </a:lnTo>
                <a:lnTo>
                  <a:pt x="295833" y="3475418"/>
                </a:lnTo>
                <a:lnTo>
                  <a:pt x="292430" y="3518192"/>
                </a:lnTo>
                <a:lnTo>
                  <a:pt x="296011" y="3557727"/>
                </a:lnTo>
                <a:lnTo>
                  <a:pt x="322834" y="3625494"/>
                </a:lnTo>
                <a:lnTo>
                  <a:pt x="372313" y="3679456"/>
                </a:lnTo>
                <a:lnTo>
                  <a:pt x="404215" y="3701719"/>
                </a:lnTo>
                <a:lnTo>
                  <a:pt x="440169" y="3721100"/>
                </a:lnTo>
                <a:lnTo>
                  <a:pt x="479666" y="3737787"/>
                </a:lnTo>
                <a:lnTo>
                  <a:pt x="522147" y="3751973"/>
                </a:lnTo>
                <a:lnTo>
                  <a:pt x="567093" y="3763848"/>
                </a:lnTo>
                <a:lnTo>
                  <a:pt x="613956" y="3773589"/>
                </a:lnTo>
                <a:lnTo>
                  <a:pt x="662216" y="3781399"/>
                </a:lnTo>
                <a:lnTo>
                  <a:pt x="711327" y="3787457"/>
                </a:lnTo>
                <a:lnTo>
                  <a:pt x="760768" y="3791953"/>
                </a:lnTo>
                <a:lnTo>
                  <a:pt x="809993" y="3795090"/>
                </a:lnTo>
                <a:lnTo>
                  <a:pt x="858481" y="3797046"/>
                </a:lnTo>
                <a:lnTo>
                  <a:pt x="905675" y="3798024"/>
                </a:lnTo>
                <a:lnTo>
                  <a:pt x="951064" y="3798201"/>
                </a:lnTo>
                <a:lnTo>
                  <a:pt x="1034262" y="3796919"/>
                </a:lnTo>
                <a:lnTo>
                  <a:pt x="1182585" y="3791902"/>
                </a:lnTo>
                <a:lnTo>
                  <a:pt x="1283296" y="3786873"/>
                </a:lnTo>
                <a:lnTo>
                  <a:pt x="1383766" y="3780053"/>
                </a:lnTo>
                <a:lnTo>
                  <a:pt x="1484172" y="3771392"/>
                </a:lnTo>
                <a:lnTo>
                  <a:pt x="1584667" y="3760813"/>
                </a:lnTo>
                <a:lnTo>
                  <a:pt x="1685429" y="3748265"/>
                </a:lnTo>
                <a:lnTo>
                  <a:pt x="1786623" y="3733711"/>
                </a:lnTo>
                <a:lnTo>
                  <a:pt x="1837436" y="3725659"/>
                </a:lnTo>
                <a:lnTo>
                  <a:pt x="1837436" y="2970492"/>
                </a:lnTo>
                <a:close/>
              </a:path>
              <a:path w="10273665" h="3798570">
                <a:moveTo>
                  <a:pt x="10273093" y="540029"/>
                </a:moveTo>
                <a:lnTo>
                  <a:pt x="10248811" y="545312"/>
                </a:lnTo>
                <a:lnTo>
                  <a:pt x="10145966" y="569988"/>
                </a:lnTo>
                <a:lnTo>
                  <a:pt x="9787115" y="661162"/>
                </a:lnTo>
                <a:lnTo>
                  <a:pt x="9684258" y="685876"/>
                </a:lnTo>
                <a:lnTo>
                  <a:pt x="9583687" y="708279"/>
                </a:lnTo>
                <a:lnTo>
                  <a:pt x="9485541" y="728662"/>
                </a:lnTo>
                <a:lnTo>
                  <a:pt x="9387116" y="747725"/>
                </a:lnTo>
                <a:lnTo>
                  <a:pt x="9288424" y="765441"/>
                </a:lnTo>
                <a:lnTo>
                  <a:pt x="9189517" y="781748"/>
                </a:lnTo>
                <a:lnTo>
                  <a:pt x="9090393" y="796607"/>
                </a:lnTo>
                <a:lnTo>
                  <a:pt x="8991092" y="809955"/>
                </a:lnTo>
                <a:lnTo>
                  <a:pt x="8891613" y="821766"/>
                </a:lnTo>
                <a:lnTo>
                  <a:pt x="8791994" y="831977"/>
                </a:lnTo>
                <a:lnTo>
                  <a:pt x="8692236" y="840549"/>
                </a:lnTo>
                <a:lnTo>
                  <a:pt x="8592388" y="847432"/>
                </a:lnTo>
                <a:lnTo>
                  <a:pt x="8492452" y="852589"/>
                </a:lnTo>
                <a:lnTo>
                  <a:pt x="8392452" y="855954"/>
                </a:lnTo>
                <a:lnTo>
                  <a:pt x="8292427" y="857478"/>
                </a:lnTo>
                <a:lnTo>
                  <a:pt x="8192363" y="857135"/>
                </a:lnTo>
                <a:lnTo>
                  <a:pt x="8092313" y="854862"/>
                </a:lnTo>
                <a:lnTo>
                  <a:pt x="7992288" y="850620"/>
                </a:lnTo>
                <a:lnTo>
                  <a:pt x="7892301" y="844359"/>
                </a:lnTo>
                <a:lnTo>
                  <a:pt x="7792377" y="836028"/>
                </a:lnTo>
                <a:lnTo>
                  <a:pt x="7742453" y="831062"/>
                </a:lnTo>
                <a:lnTo>
                  <a:pt x="7692542" y="825576"/>
                </a:lnTo>
                <a:lnTo>
                  <a:pt x="7642669" y="819543"/>
                </a:lnTo>
                <a:lnTo>
                  <a:pt x="7592822" y="812965"/>
                </a:lnTo>
                <a:lnTo>
                  <a:pt x="7492073" y="798068"/>
                </a:lnTo>
                <a:lnTo>
                  <a:pt x="7390358" y="781418"/>
                </a:lnTo>
                <a:lnTo>
                  <a:pt x="7288809" y="763409"/>
                </a:lnTo>
                <a:lnTo>
                  <a:pt x="7187412" y="744220"/>
                </a:lnTo>
                <a:lnTo>
                  <a:pt x="7035597" y="713562"/>
                </a:lnTo>
                <a:lnTo>
                  <a:pt x="6833578" y="670077"/>
                </a:lnTo>
                <a:lnTo>
                  <a:pt x="6279439" y="545553"/>
                </a:lnTo>
                <a:lnTo>
                  <a:pt x="5681891" y="418820"/>
                </a:lnTo>
                <a:lnTo>
                  <a:pt x="5283009" y="338582"/>
                </a:lnTo>
                <a:lnTo>
                  <a:pt x="4983073" y="281559"/>
                </a:lnTo>
                <a:lnTo>
                  <a:pt x="4732617" y="236613"/>
                </a:lnTo>
                <a:lnTo>
                  <a:pt x="4481715" y="194424"/>
                </a:lnTo>
                <a:lnTo>
                  <a:pt x="4280674" y="162915"/>
                </a:lnTo>
                <a:lnTo>
                  <a:pt x="4079367" y="133591"/>
                </a:lnTo>
                <a:lnTo>
                  <a:pt x="3877780" y="106667"/>
                </a:lnTo>
                <a:lnTo>
                  <a:pt x="3675913" y="82321"/>
                </a:lnTo>
                <a:lnTo>
                  <a:pt x="3524351" y="65862"/>
                </a:lnTo>
                <a:lnTo>
                  <a:pt x="3372637" y="51054"/>
                </a:lnTo>
                <a:lnTo>
                  <a:pt x="3220770" y="37973"/>
                </a:lnTo>
                <a:lnTo>
                  <a:pt x="3068764" y="26695"/>
                </a:lnTo>
                <a:lnTo>
                  <a:pt x="2916618" y="17310"/>
                </a:lnTo>
                <a:lnTo>
                  <a:pt x="2764244" y="9867"/>
                </a:lnTo>
                <a:lnTo>
                  <a:pt x="2611259" y="4292"/>
                </a:lnTo>
                <a:lnTo>
                  <a:pt x="2508999" y="1727"/>
                </a:lnTo>
                <a:lnTo>
                  <a:pt x="2406573" y="254"/>
                </a:lnTo>
                <a:lnTo>
                  <a:pt x="2304059" y="0"/>
                </a:lnTo>
                <a:lnTo>
                  <a:pt x="2201494" y="1079"/>
                </a:lnTo>
                <a:lnTo>
                  <a:pt x="2098954" y="3632"/>
                </a:lnTo>
                <a:lnTo>
                  <a:pt x="1996478" y="7785"/>
                </a:lnTo>
                <a:lnTo>
                  <a:pt x="1894128" y="13677"/>
                </a:lnTo>
                <a:lnTo>
                  <a:pt x="1791957" y="21424"/>
                </a:lnTo>
                <a:lnTo>
                  <a:pt x="1690027" y="31178"/>
                </a:lnTo>
                <a:lnTo>
                  <a:pt x="1639163" y="36842"/>
                </a:lnTo>
                <a:lnTo>
                  <a:pt x="1588389" y="43040"/>
                </a:lnTo>
                <a:lnTo>
                  <a:pt x="1537703" y="49822"/>
                </a:lnTo>
                <a:lnTo>
                  <a:pt x="1487106" y="57175"/>
                </a:lnTo>
                <a:lnTo>
                  <a:pt x="1436611" y="65112"/>
                </a:lnTo>
                <a:lnTo>
                  <a:pt x="1386230" y="73672"/>
                </a:lnTo>
                <a:lnTo>
                  <a:pt x="1335963" y="82867"/>
                </a:lnTo>
                <a:lnTo>
                  <a:pt x="1285811" y="92697"/>
                </a:lnTo>
                <a:lnTo>
                  <a:pt x="1235798" y="103200"/>
                </a:lnTo>
                <a:lnTo>
                  <a:pt x="1187653" y="113957"/>
                </a:lnTo>
                <a:lnTo>
                  <a:pt x="1139558" y="125361"/>
                </a:lnTo>
                <a:lnTo>
                  <a:pt x="1091577" y="137452"/>
                </a:lnTo>
                <a:lnTo>
                  <a:pt x="1043736" y="150266"/>
                </a:lnTo>
                <a:lnTo>
                  <a:pt x="996099" y="163817"/>
                </a:lnTo>
                <a:lnTo>
                  <a:pt x="948677" y="178155"/>
                </a:lnTo>
                <a:lnTo>
                  <a:pt x="901534" y="193306"/>
                </a:lnTo>
                <a:lnTo>
                  <a:pt x="854710" y="209321"/>
                </a:lnTo>
                <a:lnTo>
                  <a:pt x="808253" y="226225"/>
                </a:lnTo>
                <a:lnTo>
                  <a:pt x="762190" y="244043"/>
                </a:lnTo>
                <a:lnTo>
                  <a:pt x="716584" y="262826"/>
                </a:lnTo>
                <a:lnTo>
                  <a:pt x="671461" y="282600"/>
                </a:lnTo>
                <a:lnTo>
                  <a:pt x="626872" y="303403"/>
                </a:lnTo>
                <a:lnTo>
                  <a:pt x="582853" y="325272"/>
                </a:lnTo>
                <a:lnTo>
                  <a:pt x="539457" y="348234"/>
                </a:lnTo>
                <a:lnTo>
                  <a:pt x="496722" y="372338"/>
                </a:lnTo>
                <a:lnTo>
                  <a:pt x="454685" y="397598"/>
                </a:lnTo>
                <a:lnTo>
                  <a:pt x="413397" y="424065"/>
                </a:lnTo>
                <a:lnTo>
                  <a:pt x="372897" y="451764"/>
                </a:lnTo>
                <a:lnTo>
                  <a:pt x="333235" y="480733"/>
                </a:lnTo>
                <a:lnTo>
                  <a:pt x="294436" y="511009"/>
                </a:lnTo>
                <a:lnTo>
                  <a:pt x="256565" y="542632"/>
                </a:lnTo>
                <a:lnTo>
                  <a:pt x="219659" y="575627"/>
                </a:lnTo>
                <a:lnTo>
                  <a:pt x="183743" y="610031"/>
                </a:lnTo>
                <a:lnTo>
                  <a:pt x="148882" y="645883"/>
                </a:lnTo>
                <a:lnTo>
                  <a:pt x="135559" y="694867"/>
                </a:lnTo>
                <a:lnTo>
                  <a:pt x="123024" y="744169"/>
                </a:lnTo>
                <a:lnTo>
                  <a:pt x="111264" y="793750"/>
                </a:lnTo>
                <a:lnTo>
                  <a:pt x="100228" y="843572"/>
                </a:lnTo>
                <a:lnTo>
                  <a:pt x="89916" y="893622"/>
                </a:lnTo>
                <a:lnTo>
                  <a:pt x="80289" y="943864"/>
                </a:lnTo>
                <a:lnTo>
                  <a:pt x="71335" y="994283"/>
                </a:lnTo>
                <a:lnTo>
                  <a:pt x="63030" y="1044841"/>
                </a:lnTo>
                <a:lnTo>
                  <a:pt x="55333" y="1095514"/>
                </a:lnTo>
                <a:lnTo>
                  <a:pt x="48247" y="1146276"/>
                </a:lnTo>
                <a:lnTo>
                  <a:pt x="41719" y="1197102"/>
                </a:lnTo>
                <a:lnTo>
                  <a:pt x="30302" y="1298829"/>
                </a:lnTo>
                <a:lnTo>
                  <a:pt x="20878" y="1400454"/>
                </a:lnTo>
                <a:lnTo>
                  <a:pt x="13271" y="1501800"/>
                </a:lnTo>
                <a:lnTo>
                  <a:pt x="7251" y="1603095"/>
                </a:lnTo>
                <a:lnTo>
                  <a:pt x="2971" y="1704708"/>
                </a:lnTo>
                <a:lnTo>
                  <a:pt x="546" y="1806244"/>
                </a:lnTo>
                <a:lnTo>
                  <a:pt x="0" y="1907705"/>
                </a:lnTo>
                <a:lnTo>
                  <a:pt x="1358" y="2009038"/>
                </a:lnTo>
                <a:lnTo>
                  <a:pt x="4673" y="2110232"/>
                </a:lnTo>
                <a:lnTo>
                  <a:pt x="9956" y="2211247"/>
                </a:lnTo>
                <a:lnTo>
                  <a:pt x="17246" y="2312060"/>
                </a:lnTo>
                <a:lnTo>
                  <a:pt x="26568" y="2412631"/>
                </a:lnTo>
                <a:lnTo>
                  <a:pt x="37973" y="2512949"/>
                </a:lnTo>
                <a:lnTo>
                  <a:pt x="44462" y="2562999"/>
                </a:lnTo>
                <a:lnTo>
                  <a:pt x="51485" y="2612961"/>
                </a:lnTo>
                <a:lnTo>
                  <a:pt x="59029" y="2662859"/>
                </a:lnTo>
                <a:lnTo>
                  <a:pt x="67119" y="2712669"/>
                </a:lnTo>
                <a:lnTo>
                  <a:pt x="75742" y="2762389"/>
                </a:lnTo>
                <a:lnTo>
                  <a:pt x="84924" y="2812008"/>
                </a:lnTo>
                <a:lnTo>
                  <a:pt x="94640" y="2861551"/>
                </a:lnTo>
                <a:lnTo>
                  <a:pt x="104927" y="2910979"/>
                </a:lnTo>
                <a:lnTo>
                  <a:pt x="115760" y="2960319"/>
                </a:lnTo>
                <a:lnTo>
                  <a:pt x="127152" y="3009544"/>
                </a:lnTo>
                <a:lnTo>
                  <a:pt x="139115" y="3058668"/>
                </a:lnTo>
                <a:lnTo>
                  <a:pt x="151638" y="3107677"/>
                </a:lnTo>
                <a:lnTo>
                  <a:pt x="164744" y="3156559"/>
                </a:lnTo>
                <a:lnTo>
                  <a:pt x="178422" y="3205327"/>
                </a:lnTo>
                <a:lnTo>
                  <a:pt x="192684" y="3253981"/>
                </a:lnTo>
                <a:lnTo>
                  <a:pt x="223139" y="3217557"/>
                </a:lnTo>
                <a:lnTo>
                  <a:pt x="256057" y="3183432"/>
                </a:lnTo>
                <a:lnTo>
                  <a:pt x="291287" y="3151517"/>
                </a:lnTo>
                <a:lnTo>
                  <a:pt x="328637" y="3121710"/>
                </a:lnTo>
                <a:lnTo>
                  <a:pt x="367944" y="3093936"/>
                </a:lnTo>
                <a:lnTo>
                  <a:pt x="409028" y="3068091"/>
                </a:lnTo>
                <a:lnTo>
                  <a:pt x="451713" y="3044101"/>
                </a:lnTo>
                <a:lnTo>
                  <a:pt x="495820" y="3021876"/>
                </a:lnTo>
                <a:lnTo>
                  <a:pt x="541172" y="3001314"/>
                </a:lnTo>
                <a:lnTo>
                  <a:pt x="587603" y="2982328"/>
                </a:lnTo>
                <a:lnTo>
                  <a:pt x="634936" y="2964840"/>
                </a:lnTo>
                <a:lnTo>
                  <a:pt x="683006" y="2948762"/>
                </a:lnTo>
                <a:lnTo>
                  <a:pt x="731608" y="2933992"/>
                </a:lnTo>
                <a:lnTo>
                  <a:pt x="780592" y="2920454"/>
                </a:lnTo>
                <a:lnTo>
                  <a:pt x="829779" y="2908046"/>
                </a:lnTo>
                <a:lnTo>
                  <a:pt x="878979" y="2896692"/>
                </a:lnTo>
                <a:lnTo>
                  <a:pt x="928039" y="2886291"/>
                </a:lnTo>
                <a:lnTo>
                  <a:pt x="976769" y="2876766"/>
                </a:lnTo>
                <a:lnTo>
                  <a:pt x="1025004" y="2868015"/>
                </a:lnTo>
                <a:lnTo>
                  <a:pt x="1119263" y="2852509"/>
                </a:lnTo>
                <a:lnTo>
                  <a:pt x="1209408" y="2839047"/>
                </a:lnTo>
                <a:lnTo>
                  <a:pt x="1310868" y="2825267"/>
                </a:lnTo>
                <a:lnTo>
                  <a:pt x="1412557" y="2813113"/>
                </a:lnTo>
                <a:lnTo>
                  <a:pt x="1514475" y="2802547"/>
                </a:lnTo>
                <a:lnTo>
                  <a:pt x="1616583" y="2793504"/>
                </a:lnTo>
                <a:lnTo>
                  <a:pt x="1718856" y="2785961"/>
                </a:lnTo>
                <a:lnTo>
                  <a:pt x="1821268" y="2779826"/>
                </a:lnTo>
                <a:lnTo>
                  <a:pt x="1872538" y="2777286"/>
                </a:lnTo>
                <a:lnTo>
                  <a:pt x="1900440" y="2763469"/>
                </a:lnTo>
                <a:lnTo>
                  <a:pt x="1932139" y="2758008"/>
                </a:lnTo>
                <a:lnTo>
                  <a:pt x="1964372" y="2760878"/>
                </a:lnTo>
                <a:lnTo>
                  <a:pt x="1993912" y="2772003"/>
                </a:lnTo>
                <a:lnTo>
                  <a:pt x="2097062" y="2769616"/>
                </a:lnTo>
                <a:lnTo>
                  <a:pt x="2200237" y="2768536"/>
                </a:lnTo>
                <a:lnTo>
                  <a:pt x="2303424" y="2768765"/>
                </a:lnTo>
                <a:lnTo>
                  <a:pt x="2406586" y="2770251"/>
                </a:lnTo>
                <a:lnTo>
                  <a:pt x="2509697" y="2772956"/>
                </a:lnTo>
                <a:lnTo>
                  <a:pt x="2612720" y="2776880"/>
                </a:lnTo>
                <a:lnTo>
                  <a:pt x="2715653" y="2781960"/>
                </a:lnTo>
                <a:lnTo>
                  <a:pt x="2866186" y="2791422"/>
                </a:lnTo>
                <a:lnTo>
                  <a:pt x="2965297" y="2798864"/>
                </a:lnTo>
                <a:lnTo>
                  <a:pt x="3064345" y="2807462"/>
                </a:lnTo>
                <a:lnTo>
                  <a:pt x="3163252" y="2817406"/>
                </a:lnTo>
                <a:lnTo>
                  <a:pt x="3261957" y="2828925"/>
                </a:lnTo>
                <a:lnTo>
                  <a:pt x="3360407" y="2842183"/>
                </a:lnTo>
                <a:lnTo>
                  <a:pt x="3458527" y="2857398"/>
                </a:lnTo>
                <a:lnTo>
                  <a:pt x="3507448" y="2865793"/>
                </a:lnTo>
                <a:lnTo>
                  <a:pt x="3556254" y="2874759"/>
                </a:lnTo>
                <a:lnTo>
                  <a:pt x="3604945" y="2884309"/>
                </a:lnTo>
                <a:lnTo>
                  <a:pt x="3653510" y="2894469"/>
                </a:lnTo>
                <a:lnTo>
                  <a:pt x="3701948" y="2905277"/>
                </a:lnTo>
                <a:lnTo>
                  <a:pt x="3750246" y="2916732"/>
                </a:lnTo>
                <a:lnTo>
                  <a:pt x="3798392" y="2928886"/>
                </a:lnTo>
                <a:lnTo>
                  <a:pt x="3846385" y="2941739"/>
                </a:lnTo>
                <a:lnTo>
                  <a:pt x="3894213" y="2955340"/>
                </a:lnTo>
                <a:lnTo>
                  <a:pt x="3991432" y="2984766"/>
                </a:lnTo>
                <a:lnTo>
                  <a:pt x="4091038" y="3013506"/>
                </a:lnTo>
                <a:lnTo>
                  <a:pt x="4191190" y="3040557"/>
                </a:lnTo>
                <a:lnTo>
                  <a:pt x="4291812" y="3066123"/>
                </a:lnTo>
                <a:lnTo>
                  <a:pt x="4392803" y="3090430"/>
                </a:lnTo>
                <a:lnTo>
                  <a:pt x="4544733" y="3124949"/>
                </a:lnTo>
                <a:lnTo>
                  <a:pt x="4898453" y="3199765"/>
                </a:lnTo>
                <a:lnTo>
                  <a:pt x="5195290" y="3259099"/>
                </a:lnTo>
                <a:lnTo>
                  <a:pt x="5493016" y="3315208"/>
                </a:lnTo>
                <a:lnTo>
                  <a:pt x="5791555" y="3367836"/>
                </a:lnTo>
                <a:lnTo>
                  <a:pt x="6040894" y="3408857"/>
                </a:lnTo>
                <a:lnTo>
                  <a:pt x="6290691" y="3447173"/>
                </a:lnTo>
                <a:lnTo>
                  <a:pt x="6540919" y="3482619"/>
                </a:lnTo>
                <a:lnTo>
                  <a:pt x="6791515" y="3515068"/>
                </a:lnTo>
                <a:lnTo>
                  <a:pt x="7042429" y="3544392"/>
                </a:lnTo>
                <a:lnTo>
                  <a:pt x="7243369" y="3565499"/>
                </a:lnTo>
                <a:lnTo>
                  <a:pt x="7444473" y="3584435"/>
                </a:lnTo>
                <a:lnTo>
                  <a:pt x="7645705" y="3601135"/>
                </a:lnTo>
                <a:lnTo>
                  <a:pt x="7847050" y="3615525"/>
                </a:lnTo>
                <a:lnTo>
                  <a:pt x="8048930" y="3627602"/>
                </a:lnTo>
                <a:lnTo>
                  <a:pt x="8200796" y="3635083"/>
                </a:lnTo>
                <a:lnTo>
                  <a:pt x="8352904" y="3640836"/>
                </a:lnTo>
                <a:lnTo>
                  <a:pt x="8505152" y="3644557"/>
                </a:lnTo>
                <a:lnTo>
                  <a:pt x="8606688" y="3645725"/>
                </a:lnTo>
                <a:lnTo>
                  <a:pt x="8708212" y="3645738"/>
                </a:lnTo>
                <a:lnTo>
                  <a:pt x="8809711" y="3644493"/>
                </a:lnTo>
                <a:lnTo>
                  <a:pt x="8911145" y="3641877"/>
                </a:lnTo>
                <a:lnTo>
                  <a:pt x="9012504" y="3637800"/>
                </a:lnTo>
                <a:lnTo>
                  <a:pt x="9113736" y="3632162"/>
                </a:lnTo>
                <a:lnTo>
                  <a:pt x="9214828" y="3624859"/>
                </a:lnTo>
                <a:lnTo>
                  <a:pt x="9315755" y="3615804"/>
                </a:lnTo>
                <a:lnTo>
                  <a:pt x="9413126" y="3605377"/>
                </a:lnTo>
                <a:lnTo>
                  <a:pt x="9509379" y="3593820"/>
                </a:lnTo>
                <a:lnTo>
                  <a:pt x="9558376" y="3587254"/>
                </a:lnTo>
                <a:lnTo>
                  <a:pt x="9607766" y="3580041"/>
                </a:lnTo>
                <a:lnTo>
                  <a:pt x="9657423" y="3572065"/>
                </a:lnTo>
                <a:lnTo>
                  <a:pt x="9707207" y="3563251"/>
                </a:lnTo>
                <a:lnTo>
                  <a:pt x="9756991" y="3553498"/>
                </a:lnTo>
                <a:lnTo>
                  <a:pt x="9806635" y="3542690"/>
                </a:lnTo>
                <a:lnTo>
                  <a:pt x="9856000" y="3530739"/>
                </a:lnTo>
                <a:lnTo>
                  <a:pt x="9904959" y="3517557"/>
                </a:lnTo>
                <a:lnTo>
                  <a:pt x="9953371" y="3503041"/>
                </a:lnTo>
                <a:lnTo>
                  <a:pt x="10001110" y="3487102"/>
                </a:lnTo>
                <a:lnTo>
                  <a:pt x="10048024" y="3469614"/>
                </a:lnTo>
                <a:lnTo>
                  <a:pt x="10093998" y="3450513"/>
                </a:lnTo>
                <a:lnTo>
                  <a:pt x="10138893" y="3429673"/>
                </a:lnTo>
                <a:lnTo>
                  <a:pt x="10182555" y="3407029"/>
                </a:lnTo>
                <a:lnTo>
                  <a:pt x="10224872" y="3382454"/>
                </a:lnTo>
                <a:lnTo>
                  <a:pt x="10265702" y="3355860"/>
                </a:lnTo>
                <a:lnTo>
                  <a:pt x="10238791" y="3313226"/>
                </a:lnTo>
                <a:lnTo>
                  <a:pt x="10211321" y="3270758"/>
                </a:lnTo>
                <a:lnTo>
                  <a:pt x="10183304" y="3228479"/>
                </a:lnTo>
                <a:lnTo>
                  <a:pt x="10154742" y="3186417"/>
                </a:lnTo>
                <a:lnTo>
                  <a:pt x="10125646" y="3144570"/>
                </a:lnTo>
                <a:lnTo>
                  <a:pt x="10096017" y="3102978"/>
                </a:lnTo>
                <a:lnTo>
                  <a:pt x="10065868" y="3061652"/>
                </a:lnTo>
                <a:lnTo>
                  <a:pt x="10035197" y="3020618"/>
                </a:lnTo>
                <a:lnTo>
                  <a:pt x="10004006" y="2979890"/>
                </a:lnTo>
                <a:lnTo>
                  <a:pt x="9972307" y="2939491"/>
                </a:lnTo>
                <a:lnTo>
                  <a:pt x="9940112" y="2899435"/>
                </a:lnTo>
                <a:lnTo>
                  <a:pt x="9907410" y="2859760"/>
                </a:lnTo>
                <a:lnTo>
                  <a:pt x="9874225" y="2820479"/>
                </a:lnTo>
                <a:lnTo>
                  <a:pt x="9840544" y="2781592"/>
                </a:lnTo>
                <a:lnTo>
                  <a:pt x="9806394" y="2743149"/>
                </a:lnTo>
                <a:lnTo>
                  <a:pt x="9771774" y="2705150"/>
                </a:lnTo>
                <a:lnTo>
                  <a:pt x="9736671" y="2667635"/>
                </a:lnTo>
                <a:lnTo>
                  <a:pt x="9701111" y="2630601"/>
                </a:lnTo>
                <a:lnTo>
                  <a:pt x="9665094" y="2594076"/>
                </a:lnTo>
                <a:lnTo>
                  <a:pt x="9628632" y="2558097"/>
                </a:lnTo>
                <a:lnTo>
                  <a:pt x="9591726" y="2522664"/>
                </a:lnTo>
                <a:lnTo>
                  <a:pt x="9554375" y="2487803"/>
                </a:lnTo>
                <a:lnTo>
                  <a:pt x="9516580" y="2453525"/>
                </a:lnTo>
                <a:lnTo>
                  <a:pt x="9478378" y="2419870"/>
                </a:lnTo>
                <a:lnTo>
                  <a:pt x="9439732" y="2386850"/>
                </a:lnTo>
                <a:lnTo>
                  <a:pt x="9400680" y="2354491"/>
                </a:lnTo>
                <a:lnTo>
                  <a:pt x="9361221" y="2322804"/>
                </a:lnTo>
                <a:lnTo>
                  <a:pt x="9321355" y="2291804"/>
                </a:lnTo>
                <a:lnTo>
                  <a:pt x="9281084" y="2261527"/>
                </a:lnTo>
                <a:lnTo>
                  <a:pt x="9240418" y="2231974"/>
                </a:lnTo>
                <a:lnTo>
                  <a:pt x="9199372" y="2203183"/>
                </a:lnTo>
                <a:lnTo>
                  <a:pt x="9167038" y="2170366"/>
                </a:lnTo>
                <a:lnTo>
                  <a:pt x="9153258" y="2131618"/>
                </a:lnTo>
                <a:lnTo>
                  <a:pt x="9157589" y="2090458"/>
                </a:lnTo>
                <a:lnTo>
                  <a:pt x="9179585" y="2050364"/>
                </a:lnTo>
                <a:lnTo>
                  <a:pt x="9341434" y="1845627"/>
                </a:lnTo>
                <a:lnTo>
                  <a:pt x="9533014" y="1597812"/>
                </a:lnTo>
                <a:lnTo>
                  <a:pt x="9847377" y="1188237"/>
                </a:lnTo>
                <a:lnTo>
                  <a:pt x="9910051" y="1105065"/>
                </a:lnTo>
                <a:lnTo>
                  <a:pt x="9971748" y="1021092"/>
                </a:lnTo>
                <a:lnTo>
                  <a:pt x="10032009" y="936193"/>
                </a:lnTo>
                <a:lnTo>
                  <a:pt x="10061461" y="893368"/>
                </a:lnTo>
                <a:lnTo>
                  <a:pt x="10090391" y="850277"/>
                </a:lnTo>
                <a:lnTo>
                  <a:pt x="10118712" y="806907"/>
                </a:lnTo>
                <a:lnTo>
                  <a:pt x="10146398" y="763231"/>
                </a:lnTo>
                <a:lnTo>
                  <a:pt x="10173386" y="719264"/>
                </a:lnTo>
                <a:lnTo>
                  <a:pt x="10199599" y="674966"/>
                </a:lnTo>
                <a:lnTo>
                  <a:pt x="10224999" y="630339"/>
                </a:lnTo>
                <a:lnTo>
                  <a:pt x="10249510" y="585368"/>
                </a:lnTo>
                <a:lnTo>
                  <a:pt x="10273093" y="540029"/>
                </a:lnTo>
                <a:close/>
              </a:path>
            </a:pathLst>
          </a:custGeom>
          <a:solidFill>
            <a:srgbClr val="005BBA"/>
          </a:solidFill>
          <a:ln w="762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u="sng" strike="sngStrike" dirty="0"/>
          </a:p>
        </p:txBody>
      </p:sp>
      <p:sp>
        <p:nvSpPr>
          <p:cNvPr id="4" name="object 4"/>
          <p:cNvSpPr txBox="1"/>
          <p:nvPr/>
        </p:nvSpPr>
        <p:spPr>
          <a:xfrm>
            <a:off x="1769278" y="1318173"/>
            <a:ext cx="8746322" cy="843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5400" i="1" spc="235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Тема, над якою працюю:</a:t>
            </a:r>
            <a:endParaRPr sz="5400" i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AA13F7-F315-4331-BB38-241D16DAC3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0" y="1094610"/>
            <a:ext cx="4669941" cy="26702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CF8980-4D85-452C-B930-95A48A78F5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118653" y="2382330"/>
            <a:ext cx="5285690" cy="6340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D1E96D9-8D39-4F24-B4FB-5F8995FC37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48734" y="130901"/>
            <a:ext cx="5285690" cy="6340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A91DF0-7B65-4B96-B6FE-D147D9D018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8281" y="98859"/>
            <a:ext cx="5285690" cy="6340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8BF5AF6-4D5D-4177-A80F-C36B03E407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4122" y="56504"/>
            <a:ext cx="5285690" cy="6340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E198B1C-5EB4-4C85-A12B-7BE91CC5E8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88617" y="2492663"/>
            <a:ext cx="5285690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090EFF0-146E-4F05-8AA6-0B032AB91A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96703" y="7245038"/>
            <a:ext cx="5285690" cy="6340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5652E0A-ECBC-4B21-91D1-83FC1ED65F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5328136" y="7348372"/>
            <a:ext cx="5285690" cy="6340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3DAB539-B09A-4398-B35E-C7AC70FA18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1834454" y="9674197"/>
            <a:ext cx="5285690" cy="6340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AC42CB-EAE8-4BB1-8915-A5AD32BE40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214662" y="9673516"/>
            <a:ext cx="5285690" cy="6340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B4CCCAF-47D4-4CC6-B0E9-2B11EAC879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600053" y="9674198"/>
            <a:ext cx="5285690" cy="6340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99F36E4-EEAF-4CD1-BADC-5CAD60C5E694}"/>
              </a:ext>
            </a:extLst>
          </p:cNvPr>
          <p:cNvSpPr txBox="1"/>
          <p:nvPr/>
        </p:nvSpPr>
        <p:spPr>
          <a:xfrm>
            <a:off x="1295400" y="4076700"/>
            <a:ext cx="12725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Impact" pitchFamily="34" charset="0"/>
              </a:rPr>
              <a:t>Впровадження</a:t>
            </a:r>
            <a:r>
              <a:rPr lang="ru-RU" sz="6000" b="1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Impact" pitchFamily="34" charset="0"/>
              </a:rPr>
              <a:t>інтерактивних</a:t>
            </a:r>
            <a:r>
              <a:rPr lang="ru-RU" sz="6000" b="1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Impact" pitchFamily="34" charset="0"/>
              </a:rPr>
              <a:t>методів</a:t>
            </a:r>
            <a:r>
              <a:rPr lang="ru-RU" sz="6000" b="1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Impact" pitchFamily="34" charset="0"/>
              </a:rPr>
              <a:t>навчання</a:t>
            </a:r>
            <a:r>
              <a:rPr lang="ru-RU" sz="6000" b="1" dirty="0" smtClean="0">
                <a:solidFill>
                  <a:srgbClr val="FF0000"/>
                </a:solidFill>
                <a:latin typeface="Impact" pitchFamily="34" charset="0"/>
              </a:rPr>
              <a:t> на уроках </a:t>
            </a:r>
            <a:r>
              <a:rPr lang="ru-RU" sz="6000" b="1" dirty="0" err="1" smtClean="0">
                <a:solidFill>
                  <a:srgbClr val="FF0000"/>
                </a:solidFill>
                <a:latin typeface="Impact" pitchFamily="34" charset="0"/>
              </a:rPr>
              <a:t>української</a:t>
            </a:r>
            <a:r>
              <a:rPr lang="ru-RU" sz="6000" b="1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Impact" pitchFamily="34" charset="0"/>
              </a:rPr>
              <a:t>мови</a:t>
            </a:r>
            <a:r>
              <a:rPr lang="ru-RU" sz="6000" b="1" dirty="0" smtClean="0">
                <a:solidFill>
                  <a:srgbClr val="FF0000"/>
                </a:solidFill>
                <a:latin typeface="Impact" pitchFamily="34" charset="0"/>
              </a:rPr>
              <a:t> та </a:t>
            </a:r>
            <a:r>
              <a:rPr lang="ru-RU" sz="6000" b="1" dirty="0" err="1" smtClean="0">
                <a:solidFill>
                  <a:srgbClr val="FF0000"/>
                </a:solidFill>
                <a:latin typeface="Impact" pitchFamily="34" charset="0"/>
              </a:rPr>
              <a:t>літератури</a:t>
            </a:r>
            <a:endParaRPr lang="ru-RU" sz="60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098" name="Picture 2" descr="C:\Users\Наталья\Desktop\школа\атестація\фото\зображення_viber_2024-02-06_13-13-32-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0" y="4305300"/>
            <a:ext cx="3505200" cy="4953000"/>
          </a:xfrm>
          <a:prstGeom prst="rect">
            <a:avLst/>
          </a:prstGeom>
          <a:noFill/>
        </p:spPr>
      </p:pic>
      <p:pic>
        <p:nvPicPr>
          <p:cNvPr id="18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343900"/>
            <a:ext cx="1447800" cy="1230630"/>
          </a:xfrm>
          <a:prstGeom prst="rect">
            <a:avLst/>
          </a:prstGeom>
          <a:noFill/>
        </p:spPr>
      </p:pic>
      <p:pic>
        <p:nvPicPr>
          <p:cNvPr id="4099" name="Picture 3" descr="C:\Users\Наталья\Desktop\школа\атестація\фото\зображення_viber_2024-02-25_20-00-43-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6896100"/>
            <a:ext cx="6718852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3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трілка: униз 53">
            <a:extLst>
              <a:ext uri="{FF2B5EF4-FFF2-40B4-BE49-F238E27FC236}">
                <a16:creationId xmlns="" xmlns:a16="http://schemas.microsoft.com/office/drawing/2014/main" id="{58C0FA52-C450-43CF-B7EC-65E547DBECF4}"/>
              </a:ext>
            </a:extLst>
          </p:cNvPr>
          <p:cNvSpPr/>
          <p:nvPr/>
        </p:nvSpPr>
        <p:spPr>
          <a:xfrm>
            <a:off x="3577529" y="47954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ілка: униз 59">
            <a:extLst>
              <a:ext uri="{FF2B5EF4-FFF2-40B4-BE49-F238E27FC236}">
                <a16:creationId xmlns="" xmlns:a16="http://schemas.microsoft.com/office/drawing/2014/main" id="{B0DB8B63-33EE-4258-BDCA-DDCA533C5B5A}"/>
              </a:ext>
            </a:extLst>
          </p:cNvPr>
          <p:cNvSpPr/>
          <p:nvPr/>
        </p:nvSpPr>
        <p:spPr>
          <a:xfrm>
            <a:off x="9993853" y="724822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69839" y="607538"/>
            <a:ext cx="4673570" cy="2667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053" y="9898027"/>
            <a:ext cx="10896600" cy="599440"/>
            <a:chOff x="1985" y="9687734"/>
            <a:chExt cx="10896600" cy="59944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24" y="9687734"/>
              <a:ext cx="5270599" cy="5992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5201" y="10024001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2998"/>
                  </a:moveTo>
                  <a:lnTo>
                    <a:pt x="71663" y="262998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2998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32" y="262998"/>
                  </a:moveTo>
                  <a:lnTo>
                    <a:pt x="4798053" y="262998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32" y="262998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5" y="9750432"/>
              <a:ext cx="10896255" cy="5365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0527" y="9687734"/>
              <a:ext cx="5270599" cy="5992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26504" y="10024001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2998"/>
                  </a:moveTo>
                  <a:lnTo>
                    <a:pt x="71663" y="262998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2998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32" y="262998"/>
                  </a:moveTo>
                  <a:lnTo>
                    <a:pt x="4798053" y="262998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32" y="262998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904220" y="9912803"/>
            <a:ext cx="7383780" cy="774492"/>
            <a:chOff x="10904591" y="9687358"/>
            <a:chExt cx="7383780" cy="6000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91831" y="9687733"/>
              <a:ext cx="5270599" cy="5992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177808" y="10024001"/>
              <a:ext cx="4899025" cy="263525"/>
            </a:xfrm>
            <a:custGeom>
              <a:avLst/>
              <a:gdLst/>
              <a:ahLst/>
              <a:cxnLst/>
              <a:rect l="l" t="t" r="r" b="b"/>
              <a:pathLst>
                <a:path w="4899025" h="263525">
                  <a:moveTo>
                    <a:pt x="835021" y="103871"/>
                  </a:moveTo>
                  <a:lnTo>
                    <a:pt x="630922" y="100492"/>
                  </a:lnTo>
                  <a:lnTo>
                    <a:pt x="639626" y="60856"/>
                  </a:lnTo>
                  <a:lnTo>
                    <a:pt x="662027" y="28752"/>
                  </a:lnTo>
                  <a:lnTo>
                    <a:pt x="694810" y="7395"/>
                  </a:lnTo>
                  <a:lnTo>
                    <a:pt x="734659" y="0"/>
                  </a:lnTo>
                  <a:lnTo>
                    <a:pt x="774244" y="8715"/>
                  </a:lnTo>
                  <a:lnTo>
                    <a:pt x="806306" y="31145"/>
                  </a:lnTo>
                  <a:lnTo>
                    <a:pt x="827636" y="63971"/>
                  </a:lnTo>
                  <a:lnTo>
                    <a:pt x="835021" y="103871"/>
                  </a:lnTo>
                  <a:close/>
                </a:path>
                <a:path w="4899025" h="263525">
                  <a:moveTo>
                    <a:pt x="100466" y="262998"/>
                  </a:moveTo>
                  <a:lnTo>
                    <a:pt x="71663" y="262998"/>
                  </a:lnTo>
                  <a:lnTo>
                    <a:pt x="60760" y="260598"/>
                  </a:lnTo>
                  <a:lnTo>
                    <a:pt x="28668" y="238168"/>
                  </a:lnTo>
                  <a:lnTo>
                    <a:pt x="7333" y="205343"/>
                  </a:lnTo>
                  <a:lnTo>
                    <a:pt x="0" y="165442"/>
                  </a:lnTo>
                  <a:lnTo>
                    <a:pt x="8703" y="125806"/>
                  </a:lnTo>
                  <a:lnTo>
                    <a:pt x="31105" y="93703"/>
                  </a:lnTo>
                  <a:lnTo>
                    <a:pt x="63888" y="72346"/>
                  </a:lnTo>
                  <a:lnTo>
                    <a:pt x="103737" y="64950"/>
                  </a:lnTo>
                  <a:lnTo>
                    <a:pt x="100466" y="262998"/>
                  </a:lnTo>
                  <a:close/>
                </a:path>
                <a:path w="4899025" h="263525">
                  <a:moveTo>
                    <a:pt x="4063498" y="103996"/>
                  </a:moveTo>
                  <a:lnTo>
                    <a:pt x="4070831" y="64078"/>
                  </a:lnTo>
                  <a:lnTo>
                    <a:pt x="4092167" y="31223"/>
                  </a:lnTo>
                  <a:lnTo>
                    <a:pt x="4124258" y="8787"/>
                  </a:lnTo>
                  <a:lnTo>
                    <a:pt x="4163861" y="125"/>
                  </a:lnTo>
                  <a:lnTo>
                    <a:pt x="4203727" y="7467"/>
                  </a:lnTo>
                  <a:lnTo>
                    <a:pt x="4236539" y="28830"/>
                  </a:lnTo>
                  <a:lnTo>
                    <a:pt x="4258947" y="60963"/>
                  </a:lnTo>
                  <a:lnTo>
                    <a:pt x="4267598" y="100617"/>
                  </a:lnTo>
                  <a:lnTo>
                    <a:pt x="4063498" y="103996"/>
                  </a:lnTo>
                  <a:close/>
                </a:path>
                <a:path w="4899025" h="263525">
                  <a:moveTo>
                    <a:pt x="4827032" y="262998"/>
                  </a:moveTo>
                  <a:lnTo>
                    <a:pt x="4798053" y="262998"/>
                  </a:lnTo>
                  <a:lnTo>
                    <a:pt x="4794783" y="64950"/>
                  </a:lnTo>
                  <a:lnTo>
                    <a:pt x="4834632" y="72293"/>
                  </a:lnTo>
                  <a:lnTo>
                    <a:pt x="4867415" y="93656"/>
                  </a:lnTo>
                  <a:lnTo>
                    <a:pt x="4889816" y="125789"/>
                  </a:lnTo>
                  <a:lnTo>
                    <a:pt x="4898520" y="165442"/>
                  </a:lnTo>
                  <a:lnTo>
                    <a:pt x="4891187" y="205360"/>
                  </a:lnTo>
                  <a:lnTo>
                    <a:pt x="4869852" y="238215"/>
                  </a:lnTo>
                  <a:lnTo>
                    <a:pt x="4837760" y="260651"/>
                  </a:lnTo>
                  <a:lnTo>
                    <a:pt x="4827032" y="262998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04591" y="9687358"/>
              <a:ext cx="7383408" cy="59964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0" y="1"/>
            <a:ext cx="5086350" cy="631825"/>
            <a:chOff x="0" y="1"/>
            <a:chExt cx="5086350" cy="63182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833" y="1"/>
              <a:ext cx="4607555" cy="6313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4299" y="109011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"/>
              <a:ext cx="5086350" cy="403225"/>
            </a:xfrm>
            <a:custGeom>
              <a:avLst/>
              <a:gdLst/>
              <a:ahLst/>
              <a:cxnLst/>
              <a:rect l="l" t="t" r="r" b="b"/>
              <a:pathLst>
                <a:path w="5086350" h="403225">
                  <a:moveTo>
                    <a:pt x="1036972" y="394594"/>
                  </a:moveTo>
                  <a:lnTo>
                    <a:pt x="1038097" y="338466"/>
                  </a:lnTo>
                  <a:lnTo>
                    <a:pt x="1050096" y="284590"/>
                  </a:lnTo>
                  <a:lnTo>
                    <a:pt x="1068510" y="236049"/>
                  </a:lnTo>
                  <a:lnTo>
                    <a:pt x="1092876" y="191351"/>
                  </a:lnTo>
                  <a:lnTo>
                    <a:pt x="1122996" y="150739"/>
                  </a:lnTo>
                  <a:lnTo>
                    <a:pt x="1158670" y="114452"/>
                  </a:lnTo>
                  <a:lnTo>
                    <a:pt x="1199702" y="82730"/>
                  </a:lnTo>
                  <a:lnTo>
                    <a:pt x="1247759" y="55589"/>
                  </a:lnTo>
                  <a:lnTo>
                    <a:pt x="1301065" y="38303"/>
                  </a:lnTo>
                  <a:lnTo>
                    <a:pt x="1301440" y="41306"/>
                  </a:lnTo>
                  <a:lnTo>
                    <a:pt x="1301690" y="47188"/>
                  </a:lnTo>
                  <a:lnTo>
                    <a:pt x="1331884" y="47188"/>
                  </a:lnTo>
                  <a:lnTo>
                    <a:pt x="1355449" y="57310"/>
                  </a:lnTo>
                  <a:lnTo>
                    <a:pt x="1379865" y="70808"/>
                  </a:lnTo>
                  <a:lnTo>
                    <a:pt x="1398915" y="83481"/>
                  </a:lnTo>
                  <a:lnTo>
                    <a:pt x="1301065" y="83481"/>
                  </a:lnTo>
                  <a:lnTo>
                    <a:pt x="1298992" y="100145"/>
                  </a:lnTo>
                  <a:lnTo>
                    <a:pt x="1287941" y="148306"/>
                  </a:lnTo>
                  <a:lnTo>
                    <a:pt x="1269526" y="196848"/>
                  </a:lnTo>
                  <a:lnTo>
                    <a:pt x="1245160" y="241545"/>
                  </a:lnTo>
                  <a:lnTo>
                    <a:pt x="1215041" y="282157"/>
                  </a:lnTo>
                  <a:lnTo>
                    <a:pt x="1179367" y="318445"/>
                  </a:lnTo>
                  <a:lnTo>
                    <a:pt x="1138335" y="350167"/>
                  </a:lnTo>
                  <a:lnTo>
                    <a:pt x="1090278" y="377308"/>
                  </a:lnTo>
                  <a:lnTo>
                    <a:pt x="1064129" y="387564"/>
                  </a:lnTo>
                  <a:lnTo>
                    <a:pt x="1036972" y="394594"/>
                  </a:lnTo>
                  <a:close/>
                </a:path>
                <a:path w="5086350" h="403225">
                  <a:moveTo>
                    <a:pt x="1331884" y="47188"/>
                  </a:moveTo>
                  <a:lnTo>
                    <a:pt x="1301690" y="47188"/>
                  </a:lnTo>
                  <a:lnTo>
                    <a:pt x="1302189" y="41306"/>
                  </a:lnTo>
                  <a:lnTo>
                    <a:pt x="1302689" y="38303"/>
                  </a:lnTo>
                  <a:lnTo>
                    <a:pt x="1329649" y="46228"/>
                  </a:lnTo>
                  <a:lnTo>
                    <a:pt x="1331884" y="47188"/>
                  </a:lnTo>
                  <a:close/>
                </a:path>
                <a:path w="5086350" h="403225">
                  <a:moveTo>
                    <a:pt x="1555283" y="402853"/>
                  </a:moveTo>
                  <a:lnTo>
                    <a:pt x="1502524" y="383847"/>
                  </a:lnTo>
                  <a:lnTo>
                    <a:pt x="1455295" y="355173"/>
                  </a:lnTo>
                  <a:lnTo>
                    <a:pt x="1415263" y="322176"/>
                  </a:lnTo>
                  <a:lnTo>
                    <a:pt x="1380769" y="284776"/>
                  </a:lnTo>
                  <a:lnTo>
                    <a:pt x="1351979" y="243226"/>
                  </a:lnTo>
                  <a:lnTo>
                    <a:pt x="1329063" y="197777"/>
                  </a:lnTo>
                  <a:lnTo>
                    <a:pt x="1312188" y="148682"/>
                  </a:lnTo>
                  <a:lnTo>
                    <a:pt x="1302590" y="100121"/>
                  </a:lnTo>
                  <a:lnTo>
                    <a:pt x="1301065" y="83481"/>
                  </a:lnTo>
                  <a:lnTo>
                    <a:pt x="1398915" y="83481"/>
                  </a:lnTo>
                  <a:lnTo>
                    <a:pt x="1442648" y="118980"/>
                  </a:lnTo>
                  <a:lnTo>
                    <a:pt x="1477106" y="156380"/>
                  </a:lnTo>
                  <a:lnTo>
                    <a:pt x="1505876" y="197930"/>
                  </a:lnTo>
                  <a:lnTo>
                    <a:pt x="1528785" y="243379"/>
                  </a:lnTo>
                  <a:lnTo>
                    <a:pt x="1545659" y="292474"/>
                  </a:lnTo>
                  <a:lnTo>
                    <a:pt x="1555955" y="346725"/>
                  </a:lnTo>
                  <a:lnTo>
                    <a:pt x="1557312" y="374801"/>
                  </a:lnTo>
                  <a:lnTo>
                    <a:pt x="1555283" y="402853"/>
                  </a:lnTo>
                  <a:close/>
                </a:path>
                <a:path w="5086350" h="403225">
                  <a:moveTo>
                    <a:pt x="0" y="141466"/>
                  </a:moveTo>
                  <a:lnTo>
                    <a:pt x="0" y="0"/>
                  </a:lnTo>
                  <a:lnTo>
                    <a:pt x="138004" y="0"/>
                  </a:lnTo>
                  <a:lnTo>
                    <a:pt x="115586" y="36050"/>
                  </a:lnTo>
                  <a:lnTo>
                    <a:pt x="82632" y="76146"/>
                  </a:lnTo>
                  <a:lnTo>
                    <a:pt x="45280" y="110709"/>
                  </a:lnTo>
                  <a:lnTo>
                    <a:pt x="3784" y="139554"/>
                  </a:lnTo>
                  <a:lnTo>
                    <a:pt x="0" y="141466"/>
                  </a:lnTo>
                  <a:close/>
                </a:path>
                <a:path w="5086350" h="403225">
                  <a:moveTo>
                    <a:pt x="3329940" y="402853"/>
                  </a:moveTo>
                  <a:lnTo>
                    <a:pt x="3327910" y="374801"/>
                  </a:lnTo>
                  <a:lnTo>
                    <a:pt x="3329268" y="346725"/>
                  </a:lnTo>
                  <a:lnTo>
                    <a:pt x="3333367" y="319119"/>
                  </a:lnTo>
                  <a:lnTo>
                    <a:pt x="3356438" y="243379"/>
                  </a:lnTo>
                  <a:lnTo>
                    <a:pt x="3379355" y="197930"/>
                  </a:lnTo>
                  <a:lnTo>
                    <a:pt x="3408144" y="156380"/>
                  </a:lnTo>
                  <a:lnTo>
                    <a:pt x="3442639" y="118980"/>
                  </a:lnTo>
                  <a:lnTo>
                    <a:pt x="3482671" y="85984"/>
                  </a:lnTo>
                  <a:lnTo>
                    <a:pt x="3529899" y="57309"/>
                  </a:lnTo>
                  <a:lnTo>
                    <a:pt x="3582658" y="38303"/>
                  </a:lnTo>
                  <a:lnTo>
                    <a:pt x="3583158" y="41306"/>
                  </a:lnTo>
                  <a:lnTo>
                    <a:pt x="3583658" y="47188"/>
                  </a:lnTo>
                  <a:lnTo>
                    <a:pt x="3616171" y="47188"/>
                  </a:lnTo>
                  <a:lnTo>
                    <a:pt x="3637589" y="55589"/>
                  </a:lnTo>
                  <a:lnTo>
                    <a:pt x="3662425" y="68309"/>
                  </a:lnTo>
                  <a:lnTo>
                    <a:pt x="3685645" y="82730"/>
                  </a:lnTo>
                  <a:lnTo>
                    <a:pt x="3686619" y="83481"/>
                  </a:lnTo>
                  <a:lnTo>
                    <a:pt x="3584159" y="83481"/>
                  </a:lnTo>
                  <a:lnTo>
                    <a:pt x="3582631" y="100145"/>
                  </a:lnTo>
                  <a:lnTo>
                    <a:pt x="3573035" y="148682"/>
                  </a:lnTo>
                  <a:lnTo>
                    <a:pt x="3556160" y="197777"/>
                  </a:lnTo>
                  <a:lnTo>
                    <a:pt x="3533244" y="243226"/>
                  </a:lnTo>
                  <a:lnTo>
                    <a:pt x="3504454" y="284776"/>
                  </a:lnTo>
                  <a:lnTo>
                    <a:pt x="3469959" y="322176"/>
                  </a:lnTo>
                  <a:lnTo>
                    <a:pt x="3429927" y="355173"/>
                  </a:lnTo>
                  <a:lnTo>
                    <a:pt x="3382699" y="383847"/>
                  </a:lnTo>
                  <a:lnTo>
                    <a:pt x="3356899" y="394928"/>
                  </a:lnTo>
                  <a:lnTo>
                    <a:pt x="3329940" y="402853"/>
                  </a:lnTo>
                  <a:close/>
                </a:path>
                <a:path w="5086350" h="403225">
                  <a:moveTo>
                    <a:pt x="3616171" y="47188"/>
                  </a:moveTo>
                  <a:lnTo>
                    <a:pt x="3583658" y="47188"/>
                  </a:lnTo>
                  <a:lnTo>
                    <a:pt x="3583908" y="41306"/>
                  </a:lnTo>
                  <a:lnTo>
                    <a:pt x="3584283" y="38303"/>
                  </a:lnTo>
                  <a:lnTo>
                    <a:pt x="3611440" y="45333"/>
                  </a:lnTo>
                  <a:lnTo>
                    <a:pt x="3616171" y="47188"/>
                  </a:lnTo>
                  <a:close/>
                </a:path>
                <a:path w="5086350" h="403225">
                  <a:moveTo>
                    <a:pt x="3848251" y="394594"/>
                  </a:moveTo>
                  <a:lnTo>
                    <a:pt x="3794945" y="377308"/>
                  </a:lnTo>
                  <a:lnTo>
                    <a:pt x="3746888" y="350167"/>
                  </a:lnTo>
                  <a:lnTo>
                    <a:pt x="3705856" y="318445"/>
                  </a:lnTo>
                  <a:lnTo>
                    <a:pt x="3670182" y="282157"/>
                  </a:lnTo>
                  <a:lnTo>
                    <a:pt x="3640062" y="241545"/>
                  </a:lnTo>
                  <a:lnTo>
                    <a:pt x="3615696" y="196848"/>
                  </a:lnTo>
                  <a:lnTo>
                    <a:pt x="3597282" y="148306"/>
                  </a:lnTo>
                  <a:lnTo>
                    <a:pt x="3586227" y="100121"/>
                  </a:lnTo>
                  <a:lnTo>
                    <a:pt x="3584159" y="83481"/>
                  </a:lnTo>
                  <a:lnTo>
                    <a:pt x="3686619" y="83481"/>
                  </a:lnTo>
                  <a:lnTo>
                    <a:pt x="3726724" y="114404"/>
                  </a:lnTo>
                  <a:lnTo>
                    <a:pt x="3762398" y="150685"/>
                  </a:lnTo>
                  <a:lnTo>
                    <a:pt x="3792480" y="191315"/>
                  </a:lnTo>
                  <a:lnTo>
                    <a:pt x="3816785" y="236037"/>
                  </a:lnTo>
                  <a:lnTo>
                    <a:pt x="3835127" y="284590"/>
                  </a:lnTo>
                  <a:lnTo>
                    <a:pt x="3847126" y="338466"/>
                  </a:lnTo>
                  <a:lnTo>
                    <a:pt x="3849364" y="366494"/>
                  </a:lnTo>
                  <a:lnTo>
                    <a:pt x="3848251" y="394594"/>
                  </a:lnTo>
                  <a:close/>
                </a:path>
                <a:path w="5086350" h="403225">
                  <a:moveTo>
                    <a:pt x="5058206" y="191135"/>
                  </a:moveTo>
                  <a:lnTo>
                    <a:pt x="5002596" y="185672"/>
                  </a:lnTo>
                  <a:lnTo>
                    <a:pt x="4926954" y="162571"/>
                  </a:lnTo>
                  <a:lnTo>
                    <a:pt x="4881564" y="139625"/>
                  </a:lnTo>
                  <a:lnTo>
                    <a:pt x="4840067" y="110798"/>
                  </a:lnTo>
                  <a:lnTo>
                    <a:pt x="4802715" y="76259"/>
                  </a:lnTo>
                  <a:lnTo>
                    <a:pt x="4769761" y="36175"/>
                  </a:lnTo>
                  <a:lnTo>
                    <a:pt x="4747252" y="0"/>
                  </a:lnTo>
                  <a:lnTo>
                    <a:pt x="4947800" y="0"/>
                  </a:lnTo>
                  <a:lnTo>
                    <a:pt x="5005649" y="48778"/>
                  </a:lnTo>
                  <a:lnTo>
                    <a:pt x="5038603" y="88862"/>
                  </a:lnTo>
                  <a:lnTo>
                    <a:pt x="5067194" y="136167"/>
                  </a:lnTo>
                  <a:lnTo>
                    <a:pt x="5086222" y="189104"/>
                  </a:lnTo>
                  <a:lnTo>
                    <a:pt x="5058206" y="191135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99" y="1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5" h="208915">
                  <a:moveTo>
                    <a:pt x="1281715" y="208376"/>
                  </a:moveTo>
                  <a:lnTo>
                    <a:pt x="1242113" y="199714"/>
                  </a:lnTo>
                  <a:lnTo>
                    <a:pt x="1210021" y="177277"/>
                  </a:lnTo>
                  <a:lnTo>
                    <a:pt x="1188686" y="144423"/>
                  </a:lnTo>
                  <a:lnTo>
                    <a:pt x="1181353" y="104505"/>
                  </a:lnTo>
                  <a:lnTo>
                    <a:pt x="1385452" y="107884"/>
                  </a:lnTo>
                  <a:lnTo>
                    <a:pt x="1376801" y="147538"/>
                  </a:lnTo>
                  <a:lnTo>
                    <a:pt x="1354394" y="179671"/>
                  </a:lnTo>
                  <a:lnTo>
                    <a:pt x="1321581" y="201034"/>
                  </a:lnTo>
                  <a:lnTo>
                    <a:pt x="1281715" y="208376"/>
                  </a:lnTo>
                  <a:close/>
                </a:path>
                <a:path w="4849495" h="208915">
                  <a:moveTo>
                    <a:pt x="75614" y="37177"/>
                  </a:moveTo>
                  <a:lnTo>
                    <a:pt x="36011" y="28461"/>
                  </a:lnTo>
                  <a:lnTo>
                    <a:pt x="3920" y="6031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5" h="208915">
                  <a:moveTo>
                    <a:pt x="3567433" y="208376"/>
                  </a:moveTo>
                  <a:lnTo>
                    <a:pt x="3527567" y="201034"/>
                  </a:lnTo>
                  <a:lnTo>
                    <a:pt x="3494755" y="179671"/>
                  </a:lnTo>
                  <a:lnTo>
                    <a:pt x="3472347" y="147538"/>
                  </a:lnTo>
                  <a:lnTo>
                    <a:pt x="3463696" y="107884"/>
                  </a:lnTo>
                  <a:lnTo>
                    <a:pt x="3667796" y="104505"/>
                  </a:lnTo>
                  <a:lnTo>
                    <a:pt x="3660462" y="144423"/>
                  </a:lnTo>
                  <a:lnTo>
                    <a:pt x="3639127" y="177277"/>
                  </a:lnTo>
                  <a:lnTo>
                    <a:pt x="3607036" y="199714"/>
                  </a:lnTo>
                  <a:lnTo>
                    <a:pt x="3567433" y="208376"/>
                  </a:lnTo>
                  <a:close/>
                </a:path>
                <a:path w="4849495" h="208915">
                  <a:moveTo>
                    <a:pt x="4773409" y="37177"/>
                  </a:moveTo>
                  <a:lnTo>
                    <a:pt x="4772796" y="0"/>
                  </a:lnTo>
                  <a:lnTo>
                    <a:pt x="4849051" y="0"/>
                  </a:lnTo>
                  <a:lnTo>
                    <a:pt x="4845104" y="6078"/>
                  </a:lnTo>
                  <a:lnTo>
                    <a:pt x="4813012" y="28514"/>
                  </a:lnTo>
                  <a:lnTo>
                    <a:pt x="4773409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"/>
              <a:ext cx="5021972" cy="48194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815177" y="1"/>
            <a:ext cx="5287645" cy="631825"/>
            <a:chOff x="4815177" y="1"/>
            <a:chExt cx="5287645" cy="63182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54885" y="1"/>
              <a:ext cx="4607555" cy="63137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30351" y="109011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5177" y="1"/>
              <a:ext cx="5287645" cy="403225"/>
            </a:xfrm>
            <a:custGeom>
              <a:avLst/>
              <a:gdLst/>
              <a:ahLst/>
              <a:cxnLst/>
              <a:rect l="l" t="t" r="r" b="b"/>
              <a:pathLst>
                <a:path w="5287645" h="403225">
                  <a:moveTo>
                    <a:pt x="1237847" y="394594"/>
                  </a:moveTo>
                  <a:lnTo>
                    <a:pt x="1238972" y="338466"/>
                  </a:lnTo>
                  <a:lnTo>
                    <a:pt x="1250970" y="284590"/>
                  </a:lnTo>
                  <a:lnTo>
                    <a:pt x="1269385" y="236049"/>
                  </a:lnTo>
                  <a:lnTo>
                    <a:pt x="1293751" y="191351"/>
                  </a:lnTo>
                  <a:lnTo>
                    <a:pt x="1323870" y="150739"/>
                  </a:lnTo>
                  <a:lnTo>
                    <a:pt x="1359545" y="114452"/>
                  </a:lnTo>
                  <a:lnTo>
                    <a:pt x="1400577" y="82730"/>
                  </a:lnTo>
                  <a:lnTo>
                    <a:pt x="1448633" y="55589"/>
                  </a:lnTo>
                  <a:lnTo>
                    <a:pt x="1501939" y="38303"/>
                  </a:lnTo>
                  <a:lnTo>
                    <a:pt x="1502314" y="41306"/>
                  </a:lnTo>
                  <a:lnTo>
                    <a:pt x="1502564" y="47188"/>
                  </a:lnTo>
                  <a:lnTo>
                    <a:pt x="1532759" y="47188"/>
                  </a:lnTo>
                  <a:lnTo>
                    <a:pt x="1556323" y="57310"/>
                  </a:lnTo>
                  <a:lnTo>
                    <a:pt x="1580740" y="70808"/>
                  </a:lnTo>
                  <a:lnTo>
                    <a:pt x="1599789" y="83481"/>
                  </a:lnTo>
                  <a:lnTo>
                    <a:pt x="1501939" y="83481"/>
                  </a:lnTo>
                  <a:lnTo>
                    <a:pt x="1499867" y="100145"/>
                  </a:lnTo>
                  <a:lnTo>
                    <a:pt x="1488816" y="148306"/>
                  </a:lnTo>
                  <a:lnTo>
                    <a:pt x="1470401" y="196848"/>
                  </a:lnTo>
                  <a:lnTo>
                    <a:pt x="1446035" y="241545"/>
                  </a:lnTo>
                  <a:lnTo>
                    <a:pt x="1415916" y="282157"/>
                  </a:lnTo>
                  <a:lnTo>
                    <a:pt x="1380241" y="318445"/>
                  </a:lnTo>
                  <a:lnTo>
                    <a:pt x="1339209" y="350167"/>
                  </a:lnTo>
                  <a:lnTo>
                    <a:pt x="1291153" y="377308"/>
                  </a:lnTo>
                  <a:lnTo>
                    <a:pt x="1265004" y="387564"/>
                  </a:lnTo>
                  <a:lnTo>
                    <a:pt x="1237847" y="394594"/>
                  </a:lnTo>
                  <a:close/>
                </a:path>
                <a:path w="5287645" h="403225">
                  <a:moveTo>
                    <a:pt x="1532759" y="47188"/>
                  </a:moveTo>
                  <a:lnTo>
                    <a:pt x="1502564" y="47188"/>
                  </a:lnTo>
                  <a:lnTo>
                    <a:pt x="1503064" y="41306"/>
                  </a:lnTo>
                  <a:lnTo>
                    <a:pt x="1503564" y="38303"/>
                  </a:lnTo>
                  <a:lnTo>
                    <a:pt x="1530524" y="46228"/>
                  </a:lnTo>
                  <a:lnTo>
                    <a:pt x="1532759" y="47188"/>
                  </a:lnTo>
                  <a:close/>
                </a:path>
                <a:path w="5287645" h="403225">
                  <a:moveTo>
                    <a:pt x="1756158" y="402853"/>
                  </a:moveTo>
                  <a:lnTo>
                    <a:pt x="1703399" y="383847"/>
                  </a:lnTo>
                  <a:lnTo>
                    <a:pt x="1656170" y="355173"/>
                  </a:lnTo>
                  <a:lnTo>
                    <a:pt x="1616138" y="322176"/>
                  </a:lnTo>
                  <a:lnTo>
                    <a:pt x="1581643" y="284776"/>
                  </a:lnTo>
                  <a:lnTo>
                    <a:pt x="1552854" y="243226"/>
                  </a:lnTo>
                  <a:lnTo>
                    <a:pt x="1529938" y="197777"/>
                  </a:lnTo>
                  <a:lnTo>
                    <a:pt x="1513063" y="148682"/>
                  </a:lnTo>
                  <a:lnTo>
                    <a:pt x="1503464" y="100121"/>
                  </a:lnTo>
                  <a:lnTo>
                    <a:pt x="1501939" y="83481"/>
                  </a:lnTo>
                  <a:lnTo>
                    <a:pt x="1599789" y="83481"/>
                  </a:lnTo>
                  <a:lnTo>
                    <a:pt x="1643523" y="118980"/>
                  </a:lnTo>
                  <a:lnTo>
                    <a:pt x="1677980" y="156380"/>
                  </a:lnTo>
                  <a:lnTo>
                    <a:pt x="1706751" y="197930"/>
                  </a:lnTo>
                  <a:lnTo>
                    <a:pt x="1729660" y="243379"/>
                  </a:lnTo>
                  <a:lnTo>
                    <a:pt x="1746534" y="292474"/>
                  </a:lnTo>
                  <a:lnTo>
                    <a:pt x="1756830" y="346725"/>
                  </a:lnTo>
                  <a:lnTo>
                    <a:pt x="1758187" y="374801"/>
                  </a:lnTo>
                  <a:lnTo>
                    <a:pt x="1756158" y="402853"/>
                  </a:lnTo>
                  <a:close/>
                </a:path>
                <a:path w="5287645" h="403225">
                  <a:moveTo>
                    <a:pt x="28016" y="191010"/>
                  </a:moveTo>
                  <a:lnTo>
                    <a:pt x="0" y="188979"/>
                  </a:lnTo>
                  <a:lnTo>
                    <a:pt x="7932" y="161967"/>
                  </a:lnTo>
                  <a:lnTo>
                    <a:pt x="19028" y="136104"/>
                  </a:lnTo>
                  <a:lnTo>
                    <a:pt x="47619" y="88862"/>
                  </a:lnTo>
                  <a:lnTo>
                    <a:pt x="80573" y="48766"/>
                  </a:lnTo>
                  <a:lnTo>
                    <a:pt x="117924" y="14203"/>
                  </a:lnTo>
                  <a:lnTo>
                    <a:pt x="138357" y="0"/>
                  </a:lnTo>
                  <a:lnTo>
                    <a:pt x="338878" y="0"/>
                  </a:lnTo>
                  <a:lnTo>
                    <a:pt x="316460" y="36050"/>
                  </a:lnTo>
                  <a:lnTo>
                    <a:pt x="283507" y="76146"/>
                  </a:lnTo>
                  <a:lnTo>
                    <a:pt x="246155" y="110709"/>
                  </a:lnTo>
                  <a:lnTo>
                    <a:pt x="204658" y="139554"/>
                  </a:lnTo>
                  <a:lnTo>
                    <a:pt x="159268" y="162494"/>
                  </a:lnTo>
                  <a:lnTo>
                    <a:pt x="110236" y="179342"/>
                  </a:lnTo>
                  <a:lnTo>
                    <a:pt x="56055" y="189651"/>
                  </a:lnTo>
                  <a:lnTo>
                    <a:pt x="28016" y="191010"/>
                  </a:lnTo>
                  <a:close/>
                </a:path>
                <a:path w="5287645" h="403225">
                  <a:moveTo>
                    <a:pt x="3530814" y="402853"/>
                  </a:moveTo>
                  <a:lnTo>
                    <a:pt x="3528785" y="374801"/>
                  </a:lnTo>
                  <a:lnTo>
                    <a:pt x="3530142" y="346725"/>
                  </a:lnTo>
                  <a:lnTo>
                    <a:pt x="3534242" y="319119"/>
                  </a:lnTo>
                  <a:lnTo>
                    <a:pt x="3557313" y="243379"/>
                  </a:lnTo>
                  <a:lnTo>
                    <a:pt x="3580229" y="197930"/>
                  </a:lnTo>
                  <a:lnTo>
                    <a:pt x="3609019" y="156380"/>
                  </a:lnTo>
                  <a:lnTo>
                    <a:pt x="3643513" y="118980"/>
                  </a:lnTo>
                  <a:lnTo>
                    <a:pt x="3683545" y="85984"/>
                  </a:lnTo>
                  <a:lnTo>
                    <a:pt x="3730774" y="57309"/>
                  </a:lnTo>
                  <a:lnTo>
                    <a:pt x="3783533" y="38303"/>
                  </a:lnTo>
                  <a:lnTo>
                    <a:pt x="3784033" y="41306"/>
                  </a:lnTo>
                  <a:lnTo>
                    <a:pt x="3784533" y="47188"/>
                  </a:lnTo>
                  <a:lnTo>
                    <a:pt x="3817045" y="47188"/>
                  </a:lnTo>
                  <a:lnTo>
                    <a:pt x="3838463" y="55589"/>
                  </a:lnTo>
                  <a:lnTo>
                    <a:pt x="3863300" y="68309"/>
                  </a:lnTo>
                  <a:lnTo>
                    <a:pt x="3886520" y="82730"/>
                  </a:lnTo>
                  <a:lnTo>
                    <a:pt x="3887494" y="83481"/>
                  </a:lnTo>
                  <a:lnTo>
                    <a:pt x="3785033" y="83481"/>
                  </a:lnTo>
                  <a:lnTo>
                    <a:pt x="3783506" y="100145"/>
                  </a:lnTo>
                  <a:lnTo>
                    <a:pt x="3773909" y="148682"/>
                  </a:lnTo>
                  <a:lnTo>
                    <a:pt x="3757034" y="197777"/>
                  </a:lnTo>
                  <a:lnTo>
                    <a:pt x="3734118" y="243226"/>
                  </a:lnTo>
                  <a:lnTo>
                    <a:pt x="3705329" y="284776"/>
                  </a:lnTo>
                  <a:lnTo>
                    <a:pt x="3670834" y="322176"/>
                  </a:lnTo>
                  <a:lnTo>
                    <a:pt x="3630802" y="355173"/>
                  </a:lnTo>
                  <a:lnTo>
                    <a:pt x="3583573" y="383847"/>
                  </a:lnTo>
                  <a:lnTo>
                    <a:pt x="3557774" y="394928"/>
                  </a:lnTo>
                  <a:lnTo>
                    <a:pt x="3530814" y="402853"/>
                  </a:lnTo>
                  <a:close/>
                </a:path>
                <a:path w="5287645" h="403225">
                  <a:moveTo>
                    <a:pt x="3817045" y="47188"/>
                  </a:moveTo>
                  <a:lnTo>
                    <a:pt x="3784533" y="47188"/>
                  </a:lnTo>
                  <a:lnTo>
                    <a:pt x="3784783" y="41306"/>
                  </a:lnTo>
                  <a:lnTo>
                    <a:pt x="3785158" y="38303"/>
                  </a:lnTo>
                  <a:lnTo>
                    <a:pt x="3812314" y="45333"/>
                  </a:lnTo>
                  <a:lnTo>
                    <a:pt x="3817045" y="47188"/>
                  </a:lnTo>
                  <a:close/>
                </a:path>
                <a:path w="5287645" h="403225">
                  <a:moveTo>
                    <a:pt x="4049125" y="394594"/>
                  </a:moveTo>
                  <a:lnTo>
                    <a:pt x="3995820" y="377308"/>
                  </a:lnTo>
                  <a:lnTo>
                    <a:pt x="3947763" y="350167"/>
                  </a:lnTo>
                  <a:lnTo>
                    <a:pt x="3906731" y="318445"/>
                  </a:lnTo>
                  <a:lnTo>
                    <a:pt x="3871056" y="282157"/>
                  </a:lnTo>
                  <a:lnTo>
                    <a:pt x="3840937" y="241545"/>
                  </a:lnTo>
                  <a:lnTo>
                    <a:pt x="3816571" y="196848"/>
                  </a:lnTo>
                  <a:lnTo>
                    <a:pt x="3798156" y="148306"/>
                  </a:lnTo>
                  <a:lnTo>
                    <a:pt x="3787101" y="100121"/>
                  </a:lnTo>
                  <a:lnTo>
                    <a:pt x="3785033" y="83481"/>
                  </a:lnTo>
                  <a:lnTo>
                    <a:pt x="3887494" y="83481"/>
                  </a:lnTo>
                  <a:lnTo>
                    <a:pt x="3927599" y="114404"/>
                  </a:lnTo>
                  <a:lnTo>
                    <a:pt x="3963272" y="150685"/>
                  </a:lnTo>
                  <a:lnTo>
                    <a:pt x="3993355" y="191315"/>
                  </a:lnTo>
                  <a:lnTo>
                    <a:pt x="4017660" y="236037"/>
                  </a:lnTo>
                  <a:lnTo>
                    <a:pt x="4036002" y="284590"/>
                  </a:lnTo>
                  <a:lnTo>
                    <a:pt x="4048001" y="338466"/>
                  </a:lnTo>
                  <a:lnTo>
                    <a:pt x="4050239" y="366494"/>
                  </a:lnTo>
                  <a:lnTo>
                    <a:pt x="4049125" y="394594"/>
                  </a:lnTo>
                  <a:close/>
                </a:path>
                <a:path w="5287645" h="403225">
                  <a:moveTo>
                    <a:pt x="5259081" y="191135"/>
                  </a:moveTo>
                  <a:lnTo>
                    <a:pt x="5203471" y="185672"/>
                  </a:lnTo>
                  <a:lnTo>
                    <a:pt x="5127829" y="162571"/>
                  </a:lnTo>
                  <a:lnTo>
                    <a:pt x="5082438" y="139625"/>
                  </a:lnTo>
                  <a:lnTo>
                    <a:pt x="5040941" y="110798"/>
                  </a:lnTo>
                  <a:lnTo>
                    <a:pt x="5003590" y="76259"/>
                  </a:lnTo>
                  <a:lnTo>
                    <a:pt x="4970636" y="36175"/>
                  </a:lnTo>
                  <a:lnTo>
                    <a:pt x="4948127" y="0"/>
                  </a:lnTo>
                  <a:lnTo>
                    <a:pt x="5148675" y="0"/>
                  </a:lnTo>
                  <a:lnTo>
                    <a:pt x="5206524" y="48778"/>
                  </a:lnTo>
                  <a:lnTo>
                    <a:pt x="5239478" y="88862"/>
                  </a:lnTo>
                  <a:lnTo>
                    <a:pt x="5268068" y="136167"/>
                  </a:lnTo>
                  <a:lnTo>
                    <a:pt x="5287097" y="189104"/>
                  </a:lnTo>
                  <a:lnTo>
                    <a:pt x="5259081" y="191135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4151" y="1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5" h="208915">
                  <a:moveTo>
                    <a:pt x="1281715" y="208376"/>
                  </a:moveTo>
                  <a:lnTo>
                    <a:pt x="1242113" y="199714"/>
                  </a:lnTo>
                  <a:lnTo>
                    <a:pt x="1210021" y="177277"/>
                  </a:lnTo>
                  <a:lnTo>
                    <a:pt x="1188686" y="144423"/>
                  </a:lnTo>
                  <a:lnTo>
                    <a:pt x="1181353" y="104505"/>
                  </a:lnTo>
                  <a:lnTo>
                    <a:pt x="1385452" y="107884"/>
                  </a:lnTo>
                  <a:lnTo>
                    <a:pt x="1376801" y="147538"/>
                  </a:lnTo>
                  <a:lnTo>
                    <a:pt x="1354394" y="179671"/>
                  </a:lnTo>
                  <a:lnTo>
                    <a:pt x="1321581" y="201034"/>
                  </a:lnTo>
                  <a:lnTo>
                    <a:pt x="1281715" y="208376"/>
                  </a:lnTo>
                  <a:close/>
                </a:path>
                <a:path w="4849495" h="208915">
                  <a:moveTo>
                    <a:pt x="75614" y="37177"/>
                  </a:moveTo>
                  <a:lnTo>
                    <a:pt x="36011" y="28461"/>
                  </a:lnTo>
                  <a:lnTo>
                    <a:pt x="3920" y="6031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5" h="208915">
                  <a:moveTo>
                    <a:pt x="3567433" y="208376"/>
                  </a:moveTo>
                  <a:lnTo>
                    <a:pt x="3527567" y="201034"/>
                  </a:lnTo>
                  <a:lnTo>
                    <a:pt x="3494755" y="179671"/>
                  </a:lnTo>
                  <a:lnTo>
                    <a:pt x="3472347" y="147538"/>
                  </a:lnTo>
                  <a:lnTo>
                    <a:pt x="3463696" y="107884"/>
                  </a:lnTo>
                  <a:lnTo>
                    <a:pt x="3667796" y="104505"/>
                  </a:lnTo>
                  <a:lnTo>
                    <a:pt x="3660462" y="144423"/>
                  </a:lnTo>
                  <a:lnTo>
                    <a:pt x="3639127" y="177277"/>
                  </a:lnTo>
                  <a:lnTo>
                    <a:pt x="3607036" y="199714"/>
                  </a:lnTo>
                  <a:lnTo>
                    <a:pt x="3567433" y="208376"/>
                  </a:lnTo>
                  <a:close/>
                </a:path>
                <a:path w="4849495" h="208915">
                  <a:moveTo>
                    <a:pt x="4773409" y="37177"/>
                  </a:moveTo>
                  <a:lnTo>
                    <a:pt x="4772796" y="0"/>
                  </a:lnTo>
                  <a:lnTo>
                    <a:pt x="4849051" y="0"/>
                  </a:lnTo>
                  <a:lnTo>
                    <a:pt x="4845104" y="6078"/>
                  </a:lnTo>
                  <a:lnTo>
                    <a:pt x="4813012" y="28514"/>
                  </a:lnTo>
                  <a:lnTo>
                    <a:pt x="4773409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79525" y="1"/>
              <a:ext cx="5158497" cy="48194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9831227" y="1"/>
            <a:ext cx="8456930" cy="631825"/>
            <a:chOff x="9831227" y="1"/>
            <a:chExt cx="8456930" cy="63182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70935" y="1"/>
              <a:ext cx="4607555" cy="63137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446401" y="109011"/>
              <a:ext cx="4057015" cy="481330"/>
            </a:xfrm>
            <a:custGeom>
              <a:avLst/>
              <a:gdLst/>
              <a:ahLst/>
              <a:cxnLst/>
              <a:rect l="l" t="t" r="r" b="b"/>
              <a:pathLst>
                <a:path w="4057015" h="481330">
                  <a:moveTo>
                    <a:pt x="7374" y="70457"/>
                  </a:moveTo>
                  <a:lnTo>
                    <a:pt x="3499" y="70457"/>
                  </a:lnTo>
                  <a:lnTo>
                    <a:pt x="749" y="68079"/>
                  </a:lnTo>
                  <a:lnTo>
                    <a:pt x="374" y="64950"/>
                  </a:lnTo>
                  <a:lnTo>
                    <a:pt x="0" y="61571"/>
                  </a:lnTo>
                  <a:lnTo>
                    <a:pt x="2499" y="58443"/>
                  </a:lnTo>
                  <a:lnTo>
                    <a:pt x="219972" y="33163"/>
                  </a:lnTo>
                  <a:lnTo>
                    <a:pt x="224472" y="2377"/>
                  </a:lnTo>
                  <a:lnTo>
                    <a:pt x="227596" y="0"/>
                  </a:lnTo>
                  <a:lnTo>
                    <a:pt x="234470" y="1001"/>
                  </a:lnTo>
                  <a:lnTo>
                    <a:pt x="236845" y="4254"/>
                  </a:lnTo>
                  <a:lnTo>
                    <a:pt x="232346" y="35040"/>
                  </a:lnTo>
                  <a:lnTo>
                    <a:pt x="257548" y="45928"/>
                  </a:lnTo>
                  <a:lnTo>
                    <a:pt x="218098" y="45928"/>
                  </a:lnTo>
                  <a:lnTo>
                    <a:pt x="7374" y="70457"/>
                  </a:lnTo>
                  <a:close/>
                </a:path>
                <a:path w="4057015" h="481330">
                  <a:moveTo>
                    <a:pt x="11498" y="153303"/>
                  </a:moveTo>
                  <a:lnTo>
                    <a:pt x="7624" y="153303"/>
                  </a:lnTo>
                  <a:lnTo>
                    <a:pt x="4874" y="150926"/>
                  </a:lnTo>
                  <a:lnTo>
                    <a:pt x="4499" y="147797"/>
                  </a:lnTo>
                  <a:lnTo>
                    <a:pt x="4124" y="144418"/>
                  </a:lnTo>
                  <a:lnTo>
                    <a:pt x="6624" y="141289"/>
                  </a:lnTo>
                  <a:lnTo>
                    <a:pt x="207599" y="117887"/>
                  </a:lnTo>
                  <a:lnTo>
                    <a:pt x="218098" y="45928"/>
                  </a:lnTo>
                  <a:lnTo>
                    <a:pt x="257548" y="45928"/>
                  </a:lnTo>
                  <a:lnTo>
                    <a:pt x="261313" y="47555"/>
                  </a:lnTo>
                  <a:lnTo>
                    <a:pt x="230471" y="47555"/>
                  </a:lnTo>
                  <a:lnTo>
                    <a:pt x="219972" y="119514"/>
                  </a:lnTo>
                  <a:lnTo>
                    <a:pt x="245769" y="130652"/>
                  </a:lnTo>
                  <a:lnTo>
                    <a:pt x="205849" y="130652"/>
                  </a:lnTo>
                  <a:lnTo>
                    <a:pt x="11498" y="153303"/>
                  </a:lnTo>
                  <a:close/>
                </a:path>
                <a:path w="4057015" h="481330">
                  <a:moveTo>
                    <a:pt x="430196" y="132278"/>
                  </a:moveTo>
                  <a:lnTo>
                    <a:pt x="426946" y="132278"/>
                  </a:lnTo>
                  <a:lnTo>
                    <a:pt x="426071" y="132153"/>
                  </a:lnTo>
                  <a:lnTo>
                    <a:pt x="425322" y="131778"/>
                  </a:lnTo>
                  <a:lnTo>
                    <a:pt x="230471" y="47555"/>
                  </a:lnTo>
                  <a:lnTo>
                    <a:pt x="261313" y="47555"/>
                  </a:lnTo>
                  <a:lnTo>
                    <a:pt x="433321" y="121892"/>
                  </a:lnTo>
                  <a:lnTo>
                    <a:pt x="434821" y="125521"/>
                  </a:lnTo>
                  <a:lnTo>
                    <a:pt x="432571" y="130902"/>
                  </a:lnTo>
                  <a:lnTo>
                    <a:pt x="430196" y="132278"/>
                  </a:lnTo>
                  <a:close/>
                </a:path>
                <a:path w="4057015" h="481330">
                  <a:moveTo>
                    <a:pt x="36995" y="233647"/>
                  </a:moveTo>
                  <a:lnTo>
                    <a:pt x="33121" y="233647"/>
                  </a:lnTo>
                  <a:lnTo>
                    <a:pt x="30371" y="231269"/>
                  </a:lnTo>
                  <a:lnTo>
                    <a:pt x="29996" y="228141"/>
                  </a:lnTo>
                  <a:lnTo>
                    <a:pt x="29621" y="224762"/>
                  </a:lnTo>
                  <a:lnTo>
                    <a:pt x="32121" y="221633"/>
                  </a:lnTo>
                  <a:lnTo>
                    <a:pt x="195351" y="202611"/>
                  </a:lnTo>
                  <a:lnTo>
                    <a:pt x="205849" y="130652"/>
                  </a:lnTo>
                  <a:lnTo>
                    <a:pt x="245769" y="130652"/>
                  </a:lnTo>
                  <a:lnTo>
                    <a:pt x="249536" y="132279"/>
                  </a:lnTo>
                  <a:lnTo>
                    <a:pt x="217972" y="132279"/>
                  </a:lnTo>
                  <a:lnTo>
                    <a:pt x="207474" y="204237"/>
                  </a:lnTo>
                  <a:lnTo>
                    <a:pt x="233544" y="215501"/>
                  </a:lnTo>
                  <a:lnTo>
                    <a:pt x="193226" y="215501"/>
                  </a:lnTo>
                  <a:lnTo>
                    <a:pt x="36995" y="233647"/>
                  </a:lnTo>
                  <a:close/>
                </a:path>
                <a:path w="4057015" h="481330">
                  <a:moveTo>
                    <a:pt x="402450" y="210370"/>
                  </a:moveTo>
                  <a:lnTo>
                    <a:pt x="399200" y="210370"/>
                  </a:lnTo>
                  <a:lnTo>
                    <a:pt x="398325" y="210244"/>
                  </a:lnTo>
                  <a:lnTo>
                    <a:pt x="397575" y="209869"/>
                  </a:lnTo>
                  <a:lnTo>
                    <a:pt x="217972" y="132279"/>
                  </a:lnTo>
                  <a:lnTo>
                    <a:pt x="249536" y="132279"/>
                  </a:lnTo>
                  <a:lnTo>
                    <a:pt x="405699" y="199732"/>
                  </a:lnTo>
                  <a:lnTo>
                    <a:pt x="407199" y="203487"/>
                  </a:lnTo>
                  <a:lnTo>
                    <a:pt x="405824" y="206615"/>
                  </a:lnTo>
                  <a:lnTo>
                    <a:pt x="404824" y="208993"/>
                  </a:lnTo>
                  <a:lnTo>
                    <a:pt x="402450" y="210370"/>
                  </a:lnTo>
                  <a:close/>
                </a:path>
                <a:path w="4057015" h="481330">
                  <a:moveTo>
                    <a:pt x="80865" y="311863"/>
                  </a:moveTo>
                  <a:lnTo>
                    <a:pt x="76990" y="311863"/>
                  </a:lnTo>
                  <a:lnTo>
                    <a:pt x="74240" y="309485"/>
                  </a:lnTo>
                  <a:lnTo>
                    <a:pt x="73865" y="306357"/>
                  </a:lnTo>
                  <a:lnTo>
                    <a:pt x="73490" y="302978"/>
                  </a:lnTo>
                  <a:lnTo>
                    <a:pt x="75990" y="299849"/>
                  </a:lnTo>
                  <a:lnTo>
                    <a:pt x="182727" y="287460"/>
                  </a:lnTo>
                  <a:lnTo>
                    <a:pt x="193226" y="215501"/>
                  </a:lnTo>
                  <a:lnTo>
                    <a:pt x="233544" y="215501"/>
                  </a:lnTo>
                  <a:lnTo>
                    <a:pt x="237310" y="217128"/>
                  </a:lnTo>
                  <a:lnTo>
                    <a:pt x="205599" y="217128"/>
                  </a:lnTo>
                  <a:lnTo>
                    <a:pt x="195100" y="289087"/>
                  </a:lnTo>
                  <a:lnTo>
                    <a:pt x="220854" y="300225"/>
                  </a:lnTo>
                  <a:lnTo>
                    <a:pt x="180852" y="300225"/>
                  </a:lnTo>
                  <a:lnTo>
                    <a:pt x="80865" y="311863"/>
                  </a:lnTo>
                  <a:close/>
                </a:path>
                <a:path w="4057015" h="481330">
                  <a:moveTo>
                    <a:pt x="355080" y="280076"/>
                  </a:moveTo>
                  <a:lnTo>
                    <a:pt x="351831" y="280076"/>
                  </a:lnTo>
                  <a:lnTo>
                    <a:pt x="350956" y="279951"/>
                  </a:lnTo>
                  <a:lnTo>
                    <a:pt x="350206" y="279575"/>
                  </a:lnTo>
                  <a:lnTo>
                    <a:pt x="205599" y="217128"/>
                  </a:lnTo>
                  <a:lnTo>
                    <a:pt x="237310" y="217128"/>
                  </a:lnTo>
                  <a:lnTo>
                    <a:pt x="358330" y="269439"/>
                  </a:lnTo>
                  <a:lnTo>
                    <a:pt x="359830" y="273193"/>
                  </a:lnTo>
                  <a:lnTo>
                    <a:pt x="358455" y="276322"/>
                  </a:lnTo>
                  <a:lnTo>
                    <a:pt x="357455" y="278699"/>
                  </a:lnTo>
                  <a:lnTo>
                    <a:pt x="355080" y="280076"/>
                  </a:lnTo>
                  <a:close/>
                </a:path>
                <a:path w="4057015" h="481330">
                  <a:moveTo>
                    <a:pt x="123609" y="390205"/>
                  </a:moveTo>
                  <a:lnTo>
                    <a:pt x="119735" y="390205"/>
                  </a:lnTo>
                  <a:lnTo>
                    <a:pt x="116985" y="387827"/>
                  </a:lnTo>
                  <a:lnTo>
                    <a:pt x="116610" y="384698"/>
                  </a:lnTo>
                  <a:lnTo>
                    <a:pt x="116235" y="381319"/>
                  </a:lnTo>
                  <a:lnTo>
                    <a:pt x="118735" y="378191"/>
                  </a:lnTo>
                  <a:lnTo>
                    <a:pt x="170354" y="372184"/>
                  </a:lnTo>
                  <a:lnTo>
                    <a:pt x="180852" y="300225"/>
                  </a:lnTo>
                  <a:lnTo>
                    <a:pt x="220854" y="300225"/>
                  </a:lnTo>
                  <a:lnTo>
                    <a:pt x="224904" y="301977"/>
                  </a:lnTo>
                  <a:lnTo>
                    <a:pt x="193226" y="301977"/>
                  </a:lnTo>
                  <a:lnTo>
                    <a:pt x="182727" y="373936"/>
                  </a:lnTo>
                  <a:lnTo>
                    <a:pt x="208153" y="384949"/>
                  </a:lnTo>
                  <a:lnTo>
                    <a:pt x="168479" y="384949"/>
                  </a:lnTo>
                  <a:lnTo>
                    <a:pt x="123609" y="390205"/>
                  </a:lnTo>
                  <a:close/>
                </a:path>
                <a:path w="4057015" h="481330">
                  <a:moveTo>
                    <a:pt x="290464" y="342399"/>
                  </a:moveTo>
                  <a:lnTo>
                    <a:pt x="287214" y="342399"/>
                  </a:lnTo>
                  <a:lnTo>
                    <a:pt x="286339" y="342274"/>
                  </a:lnTo>
                  <a:lnTo>
                    <a:pt x="285589" y="341898"/>
                  </a:lnTo>
                  <a:lnTo>
                    <a:pt x="193226" y="301977"/>
                  </a:lnTo>
                  <a:lnTo>
                    <a:pt x="224904" y="301977"/>
                  </a:lnTo>
                  <a:lnTo>
                    <a:pt x="293713" y="331761"/>
                  </a:lnTo>
                  <a:lnTo>
                    <a:pt x="295213" y="335516"/>
                  </a:lnTo>
                  <a:lnTo>
                    <a:pt x="293838" y="338644"/>
                  </a:lnTo>
                  <a:lnTo>
                    <a:pt x="292838" y="341022"/>
                  </a:lnTo>
                  <a:lnTo>
                    <a:pt x="290464" y="342399"/>
                  </a:lnTo>
                  <a:close/>
                </a:path>
                <a:path w="4057015" h="481330">
                  <a:moveTo>
                    <a:pt x="164604" y="480560"/>
                  </a:moveTo>
                  <a:lnTo>
                    <a:pt x="160730" y="480560"/>
                  </a:lnTo>
                  <a:lnTo>
                    <a:pt x="157355" y="480060"/>
                  </a:lnTo>
                  <a:lnTo>
                    <a:pt x="154980" y="476806"/>
                  </a:lnTo>
                  <a:lnTo>
                    <a:pt x="168479" y="384949"/>
                  </a:lnTo>
                  <a:lnTo>
                    <a:pt x="208153" y="384949"/>
                  </a:lnTo>
                  <a:lnTo>
                    <a:pt x="212486" y="386826"/>
                  </a:lnTo>
                  <a:lnTo>
                    <a:pt x="180727" y="386826"/>
                  </a:lnTo>
                  <a:lnTo>
                    <a:pt x="167729" y="475179"/>
                  </a:lnTo>
                  <a:lnTo>
                    <a:pt x="167354" y="478307"/>
                  </a:lnTo>
                  <a:lnTo>
                    <a:pt x="164604" y="480560"/>
                  </a:lnTo>
                  <a:close/>
                </a:path>
                <a:path w="4057015" h="481330">
                  <a:moveTo>
                    <a:pt x="227096" y="405222"/>
                  </a:moveTo>
                  <a:lnTo>
                    <a:pt x="223847" y="405222"/>
                  </a:lnTo>
                  <a:lnTo>
                    <a:pt x="222972" y="405097"/>
                  </a:lnTo>
                  <a:lnTo>
                    <a:pt x="222222" y="404722"/>
                  </a:lnTo>
                  <a:lnTo>
                    <a:pt x="180727" y="386826"/>
                  </a:lnTo>
                  <a:lnTo>
                    <a:pt x="212486" y="386826"/>
                  </a:lnTo>
                  <a:lnTo>
                    <a:pt x="230346" y="394585"/>
                  </a:lnTo>
                  <a:lnTo>
                    <a:pt x="231846" y="398339"/>
                  </a:lnTo>
                  <a:lnTo>
                    <a:pt x="230471" y="401468"/>
                  </a:lnTo>
                  <a:lnTo>
                    <a:pt x="229471" y="403846"/>
                  </a:lnTo>
                  <a:lnTo>
                    <a:pt x="227096" y="405222"/>
                  </a:lnTo>
                  <a:close/>
                </a:path>
                <a:path w="4057015" h="481330">
                  <a:moveTo>
                    <a:pt x="3629926" y="132654"/>
                  </a:moveTo>
                  <a:lnTo>
                    <a:pt x="3626677" y="132654"/>
                  </a:lnTo>
                  <a:lnTo>
                    <a:pt x="3624302" y="131278"/>
                  </a:lnTo>
                  <a:lnTo>
                    <a:pt x="3621927" y="125646"/>
                  </a:lnTo>
                  <a:lnTo>
                    <a:pt x="3623427" y="122017"/>
                  </a:lnTo>
                  <a:lnTo>
                    <a:pt x="3824402" y="35166"/>
                  </a:lnTo>
                  <a:lnTo>
                    <a:pt x="3819903" y="4255"/>
                  </a:lnTo>
                  <a:lnTo>
                    <a:pt x="3822278" y="1126"/>
                  </a:lnTo>
                  <a:lnTo>
                    <a:pt x="3829027" y="125"/>
                  </a:lnTo>
                  <a:lnTo>
                    <a:pt x="3832276" y="2502"/>
                  </a:lnTo>
                  <a:lnTo>
                    <a:pt x="3836776" y="33288"/>
                  </a:lnTo>
                  <a:lnTo>
                    <a:pt x="3950819" y="46554"/>
                  </a:lnTo>
                  <a:lnTo>
                    <a:pt x="3839025" y="46554"/>
                  </a:lnTo>
                  <a:lnTo>
                    <a:pt x="3839226" y="47931"/>
                  </a:lnTo>
                  <a:lnTo>
                    <a:pt x="3826402" y="47931"/>
                  </a:lnTo>
                  <a:lnTo>
                    <a:pt x="3630676" y="132529"/>
                  </a:lnTo>
                  <a:lnTo>
                    <a:pt x="3629926" y="132654"/>
                  </a:lnTo>
                  <a:close/>
                </a:path>
                <a:path w="4057015" h="481330">
                  <a:moveTo>
                    <a:pt x="4053249" y="70582"/>
                  </a:moveTo>
                  <a:lnTo>
                    <a:pt x="4049375" y="70582"/>
                  </a:lnTo>
                  <a:lnTo>
                    <a:pt x="3839025" y="46554"/>
                  </a:lnTo>
                  <a:lnTo>
                    <a:pt x="3950819" y="46554"/>
                  </a:lnTo>
                  <a:lnTo>
                    <a:pt x="4054249" y="58568"/>
                  </a:lnTo>
                  <a:lnTo>
                    <a:pt x="4056749" y="61696"/>
                  </a:lnTo>
                  <a:lnTo>
                    <a:pt x="4056374" y="65075"/>
                  </a:lnTo>
                  <a:lnTo>
                    <a:pt x="4055999" y="68204"/>
                  </a:lnTo>
                  <a:lnTo>
                    <a:pt x="4053249" y="70582"/>
                  </a:lnTo>
                  <a:close/>
                </a:path>
                <a:path w="4057015" h="481330">
                  <a:moveTo>
                    <a:pt x="3657673" y="210746"/>
                  </a:moveTo>
                  <a:lnTo>
                    <a:pt x="3654423" y="210746"/>
                  </a:lnTo>
                  <a:lnTo>
                    <a:pt x="3652048" y="209369"/>
                  </a:lnTo>
                  <a:lnTo>
                    <a:pt x="3649674" y="203737"/>
                  </a:lnTo>
                  <a:lnTo>
                    <a:pt x="3651174" y="200108"/>
                  </a:lnTo>
                  <a:lnTo>
                    <a:pt x="3836901" y="119889"/>
                  </a:lnTo>
                  <a:lnTo>
                    <a:pt x="3826402" y="47931"/>
                  </a:lnTo>
                  <a:lnTo>
                    <a:pt x="3839226" y="47931"/>
                  </a:lnTo>
                  <a:lnTo>
                    <a:pt x="3849524" y="118513"/>
                  </a:lnTo>
                  <a:lnTo>
                    <a:pt x="3959064" y="131278"/>
                  </a:lnTo>
                  <a:lnTo>
                    <a:pt x="3851274" y="131278"/>
                  </a:lnTo>
                  <a:lnTo>
                    <a:pt x="3851475" y="132654"/>
                  </a:lnTo>
                  <a:lnTo>
                    <a:pt x="3838900" y="132654"/>
                  </a:lnTo>
                  <a:lnTo>
                    <a:pt x="3658423" y="210620"/>
                  </a:lnTo>
                  <a:lnTo>
                    <a:pt x="3657673" y="210746"/>
                  </a:lnTo>
                  <a:close/>
                </a:path>
                <a:path w="4057015" h="481330">
                  <a:moveTo>
                    <a:pt x="4049499" y="153929"/>
                  </a:moveTo>
                  <a:lnTo>
                    <a:pt x="4045625" y="153929"/>
                  </a:lnTo>
                  <a:lnTo>
                    <a:pt x="3851274" y="131278"/>
                  </a:lnTo>
                  <a:lnTo>
                    <a:pt x="3959064" y="131278"/>
                  </a:lnTo>
                  <a:lnTo>
                    <a:pt x="4050499" y="141915"/>
                  </a:lnTo>
                  <a:lnTo>
                    <a:pt x="4052999" y="145044"/>
                  </a:lnTo>
                  <a:lnTo>
                    <a:pt x="4052624" y="148423"/>
                  </a:lnTo>
                  <a:lnTo>
                    <a:pt x="4052249" y="151551"/>
                  </a:lnTo>
                  <a:lnTo>
                    <a:pt x="4049499" y="153929"/>
                  </a:lnTo>
                  <a:close/>
                </a:path>
                <a:path w="4057015" h="481330">
                  <a:moveTo>
                    <a:pt x="3705042" y="280452"/>
                  </a:moveTo>
                  <a:lnTo>
                    <a:pt x="3701792" y="280452"/>
                  </a:lnTo>
                  <a:lnTo>
                    <a:pt x="3699417" y="279075"/>
                  </a:lnTo>
                  <a:lnTo>
                    <a:pt x="3697043" y="273444"/>
                  </a:lnTo>
                  <a:lnTo>
                    <a:pt x="3698543" y="269814"/>
                  </a:lnTo>
                  <a:lnTo>
                    <a:pt x="3849399" y="204613"/>
                  </a:lnTo>
                  <a:lnTo>
                    <a:pt x="3838900" y="132654"/>
                  </a:lnTo>
                  <a:lnTo>
                    <a:pt x="3851475" y="132654"/>
                  </a:lnTo>
                  <a:lnTo>
                    <a:pt x="3861772" y="203237"/>
                  </a:lnTo>
                  <a:lnTo>
                    <a:pt x="3971944" y="216002"/>
                  </a:lnTo>
                  <a:lnTo>
                    <a:pt x="3863648" y="216002"/>
                  </a:lnTo>
                  <a:lnTo>
                    <a:pt x="3863867" y="217504"/>
                  </a:lnTo>
                  <a:lnTo>
                    <a:pt x="3851274" y="217504"/>
                  </a:lnTo>
                  <a:lnTo>
                    <a:pt x="3705792" y="280327"/>
                  </a:lnTo>
                  <a:lnTo>
                    <a:pt x="3705042" y="280452"/>
                  </a:lnTo>
                  <a:close/>
                </a:path>
                <a:path w="4057015" h="481330">
                  <a:moveTo>
                    <a:pt x="4024003" y="234148"/>
                  </a:moveTo>
                  <a:lnTo>
                    <a:pt x="4020128" y="234148"/>
                  </a:lnTo>
                  <a:lnTo>
                    <a:pt x="3863648" y="216002"/>
                  </a:lnTo>
                  <a:lnTo>
                    <a:pt x="3971944" y="216002"/>
                  </a:lnTo>
                  <a:lnTo>
                    <a:pt x="4025002" y="222134"/>
                  </a:lnTo>
                  <a:lnTo>
                    <a:pt x="4027502" y="225263"/>
                  </a:lnTo>
                  <a:lnTo>
                    <a:pt x="4027127" y="228641"/>
                  </a:lnTo>
                  <a:lnTo>
                    <a:pt x="4026752" y="231770"/>
                  </a:lnTo>
                  <a:lnTo>
                    <a:pt x="4024003" y="234148"/>
                  </a:lnTo>
                  <a:close/>
                </a:path>
                <a:path w="4057015" h="481330">
                  <a:moveTo>
                    <a:pt x="3769658" y="342775"/>
                  </a:moveTo>
                  <a:lnTo>
                    <a:pt x="3766409" y="342775"/>
                  </a:lnTo>
                  <a:lnTo>
                    <a:pt x="3764034" y="341398"/>
                  </a:lnTo>
                  <a:lnTo>
                    <a:pt x="3761660" y="335767"/>
                  </a:lnTo>
                  <a:lnTo>
                    <a:pt x="3763159" y="332137"/>
                  </a:lnTo>
                  <a:lnTo>
                    <a:pt x="3861772" y="289462"/>
                  </a:lnTo>
                  <a:lnTo>
                    <a:pt x="3851274" y="217504"/>
                  </a:lnTo>
                  <a:lnTo>
                    <a:pt x="3863867" y="217504"/>
                  </a:lnTo>
                  <a:lnTo>
                    <a:pt x="3874146" y="287961"/>
                  </a:lnTo>
                  <a:lnTo>
                    <a:pt x="3980883" y="300350"/>
                  </a:lnTo>
                  <a:lnTo>
                    <a:pt x="3981183" y="300726"/>
                  </a:lnTo>
                  <a:lnTo>
                    <a:pt x="3876021" y="300726"/>
                  </a:lnTo>
                  <a:lnTo>
                    <a:pt x="3876258" y="302353"/>
                  </a:lnTo>
                  <a:lnTo>
                    <a:pt x="3863647" y="302353"/>
                  </a:lnTo>
                  <a:lnTo>
                    <a:pt x="3770408" y="342650"/>
                  </a:lnTo>
                  <a:lnTo>
                    <a:pt x="3769658" y="342775"/>
                  </a:lnTo>
                  <a:close/>
                </a:path>
                <a:path w="4057015" h="481330">
                  <a:moveTo>
                    <a:pt x="3979883" y="312364"/>
                  </a:moveTo>
                  <a:lnTo>
                    <a:pt x="3976009" y="312364"/>
                  </a:lnTo>
                  <a:lnTo>
                    <a:pt x="3876021" y="300726"/>
                  </a:lnTo>
                  <a:lnTo>
                    <a:pt x="3981183" y="300726"/>
                  </a:lnTo>
                  <a:lnTo>
                    <a:pt x="3983383" y="303479"/>
                  </a:lnTo>
                  <a:lnTo>
                    <a:pt x="3983008" y="306858"/>
                  </a:lnTo>
                  <a:lnTo>
                    <a:pt x="3982633" y="309986"/>
                  </a:lnTo>
                  <a:lnTo>
                    <a:pt x="3979883" y="312364"/>
                  </a:lnTo>
                  <a:close/>
                </a:path>
                <a:path w="4057015" h="481330">
                  <a:moveTo>
                    <a:pt x="3833026" y="405598"/>
                  </a:moveTo>
                  <a:lnTo>
                    <a:pt x="3829776" y="405598"/>
                  </a:lnTo>
                  <a:lnTo>
                    <a:pt x="3827401" y="404221"/>
                  </a:lnTo>
                  <a:lnTo>
                    <a:pt x="3825027" y="398590"/>
                  </a:lnTo>
                  <a:lnTo>
                    <a:pt x="3826527" y="394961"/>
                  </a:lnTo>
                  <a:lnTo>
                    <a:pt x="3874146" y="374311"/>
                  </a:lnTo>
                  <a:lnTo>
                    <a:pt x="3863647" y="302353"/>
                  </a:lnTo>
                  <a:lnTo>
                    <a:pt x="3876258" y="302353"/>
                  </a:lnTo>
                  <a:lnTo>
                    <a:pt x="3886520" y="372685"/>
                  </a:lnTo>
                  <a:lnTo>
                    <a:pt x="3938138" y="378692"/>
                  </a:lnTo>
                  <a:lnTo>
                    <a:pt x="3940638" y="381820"/>
                  </a:lnTo>
                  <a:lnTo>
                    <a:pt x="3940233" y="385450"/>
                  </a:lnTo>
                  <a:lnTo>
                    <a:pt x="3888394" y="385450"/>
                  </a:lnTo>
                  <a:lnTo>
                    <a:pt x="3888652" y="387202"/>
                  </a:lnTo>
                  <a:lnTo>
                    <a:pt x="3876146" y="387202"/>
                  </a:lnTo>
                  <a:lnTo>
                    <a:pt x="3833776" y="405473"/>
                  </a:lnTo>
                  <a:lnTo>
                    <a:pt x="3833026" y="405598"/>
                  </a:lnTo>
                  <a:close/>
                </a:path>
                <a:path w="4057015" h="481330">
                  <a:moveTo>
                    <a:pt x="3937138" y="390706"/>
                  </a:moveTo>
                  <a:lnTo>
                    <a:pt x="3933264" y="390706"/>
                  </a:lnTo>
                  <a:lnTo>
                    <a:pt x="3888394" y="385450"/>
                  </a:lnTo>
                  <a:lnTo>
                    <a:pt x="3940233" y="385450"/>
                  </a:lnTo>
                  <a:lnTo>
                    <a:pt x="3939888" y="388328"/>
                  </a:lnTo>
                  <a:lnTo>
                    <a:pt x="3937138" y="390706"/>
                  </a:lnTo>
                  <a:close/>
                </a:path>
                <a:path w="4057015" h="481330">
                  <a:moveTo>
                    <a:pt x="3896143" y="481061"/>
                  </a:moveTo>
                  <a:lnTo>
                    <a:pt x="3892269" y="481061"/>
                  </a:lnTo>
                  <a:lnTo>
                    <a:pt x="3889644" y="478808"/>
                  </a:lnTo>
                  <a:lnTo>
                    <a:pt x="3889144" y="475680"/>
                  </a:lnTo>
                  <a:lnTo>
                    <a:pt x="3876146" y="387202"/>
                  </a:lnTo>
                  <a:lnTo>
                    <a:pt x="3888652" y="387202"/>
                  </a:lnTo>
                  <a:lnTo>
                    <a:pt x="3901393" y="473928"/>
                  </a:lnTo>
                  <a:lnTo>
                    <a:pt x="3901892" y="477432"/>
                  </a:lnTo>
                  <a:lnTo>
                    <a:pt x="3899518" y="480560"/>
                  </a:lnTo>
                  <a:lnTo>
                    <a:pt x="3896143" y="481061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31227" y="1"/>
              <a:ext cx="5287645" cy="403225"/>
            </a:xfrm>
            <a:custGeom>
              <a:avLst/>
              <a:gdLst/>
              <a:ahLst/>
              <a:cxnLst/>
              <a:rect l="l" t="t" r="r" b="b"/>
              <a:pathLst>
                <a:path w="5287644" h="403225">
                  <a:moveTo>
                    <a:pt x="1237847" y="394594"/>
                  </a:moveTo>
                  <a:lnTo>
                    <a:pt x="1238972" y="338466"/>
                  </a:lnTo>
                  <a:lnTo>
                    <a:pt x="1250970" y="284590"/>
                  </a:lnTo>
                  <a:lnTo>
                    <a:pt x="1269385" y="236049"/>
                  </a:lnTo>
                  <a:lnTo>
                    <a:pt x="1293751" y="191351"/>
                  </a:lnTo>
                  <a:lnTo>
                    <a:pt x="1323870" y="150739"/>
                  </a:lnTo>
                  <a:lnTo>
                    <a:pt x="1359545" y="114452"/>
                  </a:lnTo>
                  <a:lnTo>
                    <a:pt x="1400577" y="82730"/>
                  </a:lnTo>
                  <a:lnTo>
                    <a:pt x="1448633" y="55589"/>
                  </a:lnTo>
                  <a:lnTo>
                    <a:pt x="1501939" y="38303"/>
                  </a:lnTo>
                  <a:lnTo>
                    <a:pt x="1502314" y="41306"/>
                  </a:lnTo>
                  <a:lnTo>
                    <a:pt x="1502564" y="47188"/>
                  </a:lnTo>
                  <a:lnTo>
                    <a:pt x="1532759" y="47188"/>
                  </a:lnTo>
                  <a:lnTo>
                    <a:pt x="1556323" y="57310"/>
                  </a:lnTo>
                  <a:lnTo>
                    <a:pt x="1580740" y="70808"/>
                  </a:lnTo>
                  <a:lnTo>
                    <a:pt x="1599789" y="83481"/>
                  </a:lnTo>
                  <a:lnTo>
                    <a:pt x="1501939" y="83481"/>
                  </a:lnTo>
                  <a:lnTo>
                    <a:pt x="1499867" y="100145"/>
                  </a:lnTo>
                  <a:lnTo>
                    <a:pt x="1488816" y="148306"/>
                  </a:lnTo>
                  <a:lnTo>
                    <a:pt x="1470401" y="196848"/>
                  </a:lnTo>
                  <a:lnTo>
                    <a:pt x="1446035" y="241545"/>
                  </a:lnTo>
                  <a:lnTo>
                    <a:pt x="1415916" y="282157"/>
                  </a:lnTo>
                  <a:lnTo>
                    <a:pt x="1380241" y="318445"/>
                  </a:lnTo>
                  <a:lnTo>
                    <a:pt x="1339209" y="350167"/>
                  </a:lnTo>
                  <a:lnTo>
                    <a:pt x="1291153" y="377308"/>
                  </a:lnTo>
                  <a:lnTo>
                    <a:pt x="1265004" y="387564"/>
                  </a:lnTo>
                  <a:lnTo>
                    <a:pt x="1237847" y="394594"/>
                  </a:lnTo>
                  <a:close/>
                </a:path>
                <a:path w="5287644" h="403225">
                  <a:moveTo>
                    <a:pt x="1532759" y="47188"/>
                  </a:moveTo>
                  <a:lnTo>
                    <a:pt x="1502564" y="47188"/>
                  </a:lnTo>
                  <a:lnTo>
                    <a:pt x="1503064" y="41306"/>
                  </a:lnTo>
                  <a:lnTo>
                    <a:pt x="1503564" y="38303"/>
                  </a:lnTo>
                  <a:lnTo>
                    <a:pt x="1530524" y="46228"/>
                  </a:lnTo>
                  <a:lnTo>
                    <a:pt x="1532759" y="47188"/>
                  </a:lnTo>
                  <a:close/>
                </a:path>
                <a:path w="5287644" h="403225">
                  <a:moveTo>
                    <a:pt x="1756158" y="402853"/>
                  </a:moveTo>
                  <a:lnTo>
                    <a:pt x="1703399" y="383847"/>
                  </a:lnTo>
                  <a:lnTo>
                    <a:pt x="1656170" y="355173"/>
                  </a:lnTo>
                  <a:lnTo>
                    <a:pt x="1616138" y="322176"/>
                  </a:lnTo>
                  <a:lnTo>
                    <a:pt x="1581643" y="284776"/>
                  </a:lnTo>
                  <a:lnTo>
                    <a:pt x="1552854" y="243226"/>
                  </a:lnTo>
                  <a:lnTo>
                    <a:pt x="1529938" y="197777"/>
                  </a:lnTo>
                  <a:lnTo>
                    <a:pt x="1513063" y="148682"/>
                  </a:lnTo>
                  <a:lnTo>
                    <a:pt x="1503464" y="100121"/>
                  </a:lnTo>
                  <a:lnTo>
                    <a:pt x="1501939" y="83481"/>
                  </a:lnTo>
                  <a:lnTo>
                    <a:pt x="1599789" y="83481"/>
                  </a:lnTo>
                  <a:lnTo>
                    <a:pt x="1643523" y="118980"/>
                  </a:lnTo>
                  <a:lnTo>
                    <a:pt x="1677980" y="156380"/>
                  </a:lnTo>
                  <a:lnTo>
                    <a:pt x="1706751" y="197930"/>
                  </a:lnTo>
                  <a:lnTo>
                    <a:pt x="1729660" y="243379"/>
                  </a:lnTo>
                  <a:lnTo>
                    <a:pt x="1746534" y="292474"/>
                  </a:lnTo>
                  <a:lnTo>
                    <a:pt x="1756830" y="346725"/>
                  </a:lnTo>
                  <a:lnTo>
                    <a:pt x="1758187" y="374801"/>
                  </a:lnTo>
                  <a:lnTo>
                    <a:pt x="1756158" y="402853"/>
                  </a:lnTo>
                  <a:close/>
                </a:path>
                <a:path w="5287644" h="403225">
                  <a:moveTo>
                    <a:pt x="28016" y="191010"/>
                  </a:moveTo>
                  <a:lnTo>
                    <a:pt x="0" y="188979"/>
                  </a:lnTo>
                  <a:lnTo>
                    <a:pt x="7932" y="161967"/>
                  </a:lnTo>
                  <a:lnTo>
                    <a:pt x="19028" y="136104"/>
                  </a:lnTo>
                  <a:lnTo>
                    <a:pt x="47619" y="88862"/>
                  </a:lnTo>
                  <a:lnTo>
                    <a:pt x="80573" y="48766"/>
                  </a:lnTo>
                  <a:lnTo>
                    <a:pt x="117924" y="14203"/>
                  </a:lnTo>
                  <a:lnTo>
                    <a:pt x="138357" y="0"/>
                  </a:lnTo>
                  <a:lnTo>
                    <a:pt x="338878" y="0"/>
                  </a:lnTo>
                  <a:lnTo>
                    <a:pt x="316460" y="36050"/>
                  </a:lnTo>
                  <a:lnTo>
                    <a:pt x="283507" y="76146"/>
                  </a:lnTo>
                  <a:lnTo>
                    <a:pt x="246155" y="110709"/>
                  </a:lnTo>
                  <a:lnTo>
                    <a:pt x="204658" y="139554"/>
                  </a:lnTo>
                  <a:lnTo>
                    <a:pt x="159268" y="162494"/>
                  </a:lnTo>
                  <a:lnTo>
                    <a:pt x="110236" y="179342"/>
                  </a:lnTo>
                  <a:lnTo>
                    <a:pt x="56055" y="189651"/>
                  </a:lnTo>
                  <a:lnTo>
                    <a:pt x="28016" y="191010"/>
                  </a:lnTo>
                  <a:close/>
                </a:path>
                <a:path w="5287644" h="403225">
                  <a:moveTo>
                    <a:pt x="3530814" y="402853"/>
                  </a:moveTo>
                  <a:lnTo>
                    <a:pt x="3528785" y="374801"/>
                  </a:lnTo>
                  <a:lnTo>
                    <a:pt x="3530142" y="346725"/>
                  </a:lnTo>
                  <a:lnTo>
                    <a:pt x="3534242" y="319119"/>
                  </a:lnTo>
                  <a:lnTo>
                    <a:pt x="3557313" y="243379"/>
                  </a:lnTo>
                  <a:lnTo>
                    <a:pt x="3580229" y="197930"/>
                  </a:lnTo>
                  <a:lnTo>
                    <a:pt x="3609019" y="156380"/>
                  </a:lnTo>
                  <a:lnTo>
                    <a:pt x="3643513" y="118980"/>
                  </a:lnTo>
                  <a:lnTo>
                    <a:pt x="3683545" y="85984"/>
                  </a:lnTo>
                  <a:lnTo>
                    <a:pt x="3730774" y="57309"/>
                  </a:lnTo>
                  <a:lnTo>
                    <a:pt x="3783533" y="38303"/>
                  </a:lnTo>
                  <a:lnTo>
                    <a:pt x="3784033" y="41306"/>
                  </a:lnTo>
                  <a:lnTo>
                    <a:pt x="3784533" y="47188"/>
                  </a:lnTo>
                  <a:lnTo>
                    <a:pt x="3817045" y="47188"/>
                  </a:lnTo>
                  <a:lnTo>
                    <a:pt x="3838463" y="55589"/>
                  </a:lnTo>
                  <a:lnTo>
                    <a:pt x="3863300" y="68309"/>
                  </a:lnTo>
                  <a:lnTo>
                    <a:pt x="3886520" y="82730"/>
                  </a:lnTo>
                  <a:lnTo>
                    <a:pt x="3887494" y="83481"/>
                  </a:lnTo>
                  <a:lnTo>
                    <a:pt x="3785033" y="83481"/>
                  </a:lnTo>
                  <a:lnTo>
                    <a:pt x="3783506" y="100145"/>
                  </a:lnTo>
                  <a:lnTo>
                    <a:pt x="3773909" y="148682"/>
                  </a:lnTo>
                  <a:lnTo>
                    <a:pt x="3757034" y="197777"/>
                  </a:lnTo>
                  <a:lnTo>
                    <a:pt x="3734118" y="243226"/>
                  </a:lnTo>
                  <a:lnTo>
                    <a:pt x="3705329" y="284776"/>
                  </a:lnTo>
                  <a:lnTo>
                    <a:pt x="3670834" y="322176"/>
                  </a:lnTo>
                  <a:lnTo>
                    <a:pt x="3630802" y="355173"/>
                  </a:lnTo>
                  <a:lnTo>
                    <a:pt x="3583573" y="383847"/>
                  </a:lnTo>
                  <a:lnTo>
                    <a:pt x="3557774" y="394928"/>
                  </a:lnTo>
                  <a:lnTo>
                    <a:pt x="3530814" y="402853"/>
                  </a:lnTo>
                  <a:close/>
                </a:path>
                <a:path w="5287644" h="403225">
                  <a:moveTo>
                    <a:pt x="3817045" y="47188"/>
                  </a:moveTo>
                  <a:lnTo>
                    <a:pt x="3784533" y="47188"/>
                  </a:lnTo>
                  <a:lnTo>
                    <a:pt x="3784783" y="41306"/>
                  </a:lnTo>
                  <a:lnTo>
                    <a:pt x="3785158" y="38303"/>
                  </a:lnTo>
                  <a:lnTo>
                    <a:pt x="3812314" y="45333"/>
                  </a:lnTo>
                  <a:lnTo>
                    <a:pt x="3817045" y="47188"/>
                  </a:lnTo>
                  <a:close/>
                </a:path>
                <a:path w="5287644" h="403225">
                  <a:moveTo>
                    <a:pt x="4049125" y="394594"/>
                  </a:moveTo>
                  <a:lnTo>
                    <a:pt x="3995820" y="377308"/>
                  </a:lnTo>
                  <a:lnTo>
                    <a:pt x="3947763" y="350167"/>
                  </a:lnTo>
                  <a:lnTo>
                    <a:pt x="3906731" y="318445"/>
                  </a:lnTo>
                  <a:lnTo>
                    <a:pt x="3871056" y="282157"/>
                  </a:lnTo>
                  <a:lnTo>
                    <a:pt x="3840937" y="241545"/>
                  </a:lnTo>
                  <a:lnTo>
                    <a:pt x="3816571" y="196848"/>
                  </a:lnTo>
                  <a:lnTo>
                    <a:pt x="3798156" y="148306"/>
                  </a:lnTo>
                  <a:lnTo>
                    <a:pt x="3787101" y="100121"/>
                  </a:lnTo>
                  <a:lnTo>
                    <a:pt x="3785033" y="83481"/>
                  </a:lnTo>
                  <a:lnTo>
                    <a:pt x="3887494" y="83481"/>
                  </a:lnTo>
                  <a:lnTo>
                    <a:pt x="3927599" y="114404"/>
                  </a:lnTo>
                  <a:lnTo>
                    <a:pt x="3963272" y="150685"/>
                  </a:lnTo>
                  <a:lnTo>
                    <a:pt x="3993355" y="191315"/>
                  </a:lnTo>
                  <a:lnTo>
                    <a:pt x="4017660" y="236037"/>
                  </a:lnTo>
                  <a:lnTo>
                    <a:pt x="4036002" y="284590"/>
                  </a:lnTo>
                  <a:lnTo>
                    <a:pt x="4048001" y="338466"/>
                  </a:lnTo>
                  <a:lnTo>
                    <a:pt x="4050239" y="366494"/>
                  </a:lnTo>
                  <a:lnTo>
                    <a:pt x="4049125" y="394594"/>
                  </a:lnTo>
                  <a:close/>
                </a:path>
                <a:path w="5287644" h="403225">
                  <a:moveTo>
                    <a:pt x="5259081" y="191135"/>
                  </a:moveTo>
                  <a:lnTo>
                    <a:pt x="5203471" y="185672"/>
                  </a:lnTo>
                  <a:lnTo>
                    <a:pt x="5127829" y="162571"/>
                  </a:lnTo>
                  <a:lnTo>
                    <a:pt x="5082438" y="139625"/>
                  </a:lnTo>
                  <a:lnTo>
                    <a:pt x="5040941" y="110798"/>
                  </a:lnTo>
                  <a:lnTo>
                    <a:pt x="5003590" y="76259"/>
                  </a:lnTo>
                  <a:lnTo>
                    <a:pt x="4970636" y="36175"/>
                  </a:lnTo>
                  <a:lnTo>
                    <a:pt x="4948127" y="0"/>
                  </a:lnTo>
                  <a:lnTo>
                    <a:pt x="5148675" y="0"/>
                  </a:lnTo>
                  <a:lnTo>
                    <a:pt x="5206524" y="48778"/>
                  </a:lnTo>
                  <a:lnTo>
                    <a:pt x="5239478" y="88862"/>
                  </a:lnTo>
                  <a:lnTo>
                    <a:pt x="5268068" y="136167"/>
                  </a:lnTo>
                  <a:lnTo>
                    <a:pt x="5287097" y="189104"/>
                  </a:lnTo>
                  <a:lnTo>
                    <a:pt x="5259081" y="191135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50202" y="1"/>
              <a:ext cx="4849495" cy="208915"/>
            </a:xfrm>
            <a:custGeom>
              <a:avLst/>
              <a:gdLst/>
              <a:ahLst/>
              <a:cxnLst/>
              <a:rect l="l" t="t" r="r" b="b"/>
              <a:pathLst>
                <a:path w="4849494" h="208915">
                  <a:moveTo>
                    <a:pt x="1281715" y="208376"/>
                  </a:moveTo>
                  <a:lnTo>
                    <a:pt x="1242113" y="199714"/>
                  </a:lnTo>
                  <a:lnTo>
                    <a:pt x="1210021" y="177277"/>
                  </a:lnTo>
                  <a:lnTo>
                    <a:pt x="1188686" y="144423"/>
                  </a:lnTo>
                  <a:lnTo>
                    <a:pt x="1181353" y="104505"/>
                  </a:lnTo>
                  <a:lnTo>
                    <a:pt x="1385452" y="107884"/>
                  </a:lnTo>
                  <a:lnTo>
                    <a:pt x="1376801" y="147538"/>
                  </a:lnTo>
                  <a:lnTo>
                    <a:pt x="1354394" y="179671"/>
                  </a:lnTo>
                  <a:lnTo>
                    <a:pt x="1321581" y="201034"/>
                  </a:lnTo>
                  <a:lnTo>
                    <a:pt x="1281715" y="208376"/>
                  </a:lnTo>
                  <a:close/>
                </a:path>
                <a:path w="4849494" h="208915">
                  <a:moveTo>
                    <a:pt x="75614" y="37177"/>
                  </a:moveTo>
                  <a:lnTo>
                    <a:pt x="36011" y="28461"/>
                  </a:lnTo>
                  <a:lnTo>
                    <a:pt x="3920" y="6031"/>
                  </a:lnTo>
                  <a:lnTo>
                    <a:pt x="0" y="0"/>
                  </a:lnTo>
                  <a:lnTo>
                    <a:pt x="76228" y="0"/>
                  </a:lnTo>
                  <a:lnTo>
                    <a:pt x="75614" y="37177"/>
                  </a:lnTo>
                  <a:close/>
                </a:path>
                <a:path w="4849494" h="208915">
                  <a:moveTo>
                    <a:pt x="3567433" y="208376"/>
                  </a:moveTo>
                  <a:lnTo>
                    <a:pt x="3527567" y="201034"/>
                  </a:lnTo>
                  <a:lnTo>
                    <a:pt x="3494755" y="179671"/>
                  </a:lnTo>
                  <a:lnTo>
                    <a:pt x="3472347" y="147538"/>
                  </a:lnTo>
                  <a:lnTo>
                    <a:pt x="3463696" y="107884"/>
                  </a:lnTo>
                  <a:lnTo>
                    <a:pt x="3667796" y="104505"/>
                  </a:lnTo>
                  <a:lnTo>
                    <a:pt x="3660462" y="144423"/>
                  </a:lnTo>
                  <a:lnTo>
                    <a:pt x="3639127" y="177277"/>
                  </a:lnTo>
                  <a:lnTo>
                    <a:pt x="3607036" y="199714"/>
                  </a:lnTo>
                  <a:lnTo>
                    <a:pt x="3567433" y="208376"/>
                  </a:lnTo>
                  <a:close/>
                </a:path>
                <a:path w="4849494" h="208915">
                  <a:moveTo>
                    <a:pt x="4773409" y="37177"/>
                  </a:moveTo>
                  <a:lnTo>
                    <a:pt x="4772796" y="0"/>
                  </a:lnTo>
                  <a:lnTo>
                    <a:pt x="4849051" y="0"/>
                  </a:lnTo>
                  <a:lnTo>
                    <a:pt x="4845104" y="6078"/>
                  </a:lnTo>
                  <a:lnTo>
                    <a:pt x="4813012" y="28514"/>
                  </a:lnTo>
                  <a:lnTo>
                    <a:pt x="4773409" y="37177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95576" y="1"/>
              <a:ext cx="8392422" cy="63137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5369" y="4965414"/>
            <a:ext cx="553498" cy="5287645"/>
            <a:chOff x="0" y="4918898"/>
            <a:chExt cx="600710" cy="528764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5258732"/>
              <a:ext cx="600508" cy="460755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8148" y="5534073"/>
              <a:ext cx="481330" cy="4057015"/>
            </a:xfrm>
            <a:custGeom>
              <a:avLst/>
              <a:gdLst/>
              <a:ahLst/>
              <a:cxnLst/>
              <a:rect l="l" t="t" r="r" b="b"/>
              <a:pathLst>
                <a:path w="481330" h="4057015">
                  <a:moveTo>
                    <a:pt x="70457" y="4049375"/>
                  </a:moveTo>
                  <a:lnTo>
                    <a:pt x="70457" y="4053249"/>
                  </a:lnTo>
                  <a:lnTo>
                    <a:pt x="68079" y="4055999"/>
                  </a:lnTo>
                  <a:lnTo>
                    <a:pt x="64950" y="4056374"/>
                  </a:lnTo>
                  <a:lnTo>
                    <a:pt x="61571" y="4056749"/>
                  </a:lnTo>
                  <a:lnTo>
                    <a:pt x="58443" y="4054249"/>
                  </a:lnTo>
                  <a:lnTo>
                    <a:pt x="33163" y="3836776"/>
                  </a:lnTo>
                  <a:lnTo>
                    <a:pt x="2377" y="3832277"/>
                  </a:lnTo>
                  <a:lnTo>
                    <a:pt x="0" y="3829152"/>
                  </a:lnTo>
                  <a:lnTo>
                    <a:pt x="1001" y="3822278"/>
                  </a:lnTo>
                  <a:lnTo>
                    <a:pt x="4254" y="3819903"/>
                  </a:lnTo>
                  <a:lnTo>
                    <a:pt x="35040" y="3824403"/>
                  </a:lnTo>
                  <a:lnTo>
                    <a:pt x="45928" y="3799201"/>
                  </a:lnTo>
                  <a:lnTo>
                    <a:pt x="45928" y="3838651"/>
                  </a:lnTo>
                  <a:lnTo>
                    <a:pt x="70457" y="4049375"/>
                  </a:lnTo>
                  <a:close/>
                </a:path>
                <a:path w="481330" h="4057015">
                  <a:moveTo>
                    <a:pt x="153303" y="4045250"/>
                  </a:moveTo>
                  <a:lnTo>
                    <a:pt x="153303" y="4049125"/>
                  </a:lnTo>
                  <a:lnTo>
                    <a:pt x="150926" y="4051874"/>
                  </a:lnTo>
                  <a:lnTo>
                    <a:pt x="147797" y="4052249"/>
                  </a:lnTo>
                  <a:lnTo>
                    <a:pt x="144418" y="4052624"/>
                  </a:lnTo>
                  <a:lnTo>
                    <a:pt x="141289" y="4050125"/>
                  </a:lnTo>
                  <a:lnTo>
                    <a:pt x="117887" y="3849149"/>
                  </a:lnTo>
                  <a:lnTo>
                    <a:pt x="45928" y="3838651"/>
                  </a:lnTo>
                  <a:lnTo>
                    <a:pt x="45928" y="3799201"/>
                  </a:lnTo>
                  <a:lnTo>
                    <a:pt x="47555" y="3795436"/>
                  </a:lnTo>
                  <a:lnTo>
                    <a:pt x="47555" y="3826278"/>
                  </a:lnTo>
                  <a:lnTo>
                    <a:pt x="119514" y="3836776"/>
                  </a:lnTo>
                  <a:lnTo>
                    <a:pt x="130652" y="3810979"/>
                  </a:lnTo>
                  <a:lnTo>
                    <a:pt x="130652" y="3850899"/>
                  </a:lnTo>
                  <a:lnTo>
                    <a:pt x="153303" y="4045250"/>
                  </a:lnTo>
                  <a:close/>
                </a:path>
                <a:path w="481330" h="4057015">
                  <a:moveTo>
                    <a:pt x="132278" y="3626553"/>
                  </a:moveTo>
                  <a:lnTo>
                    <a:pt x="132278" y="3629802"/>
                  </a:lnTo>
                  <a:lnTo>
                    <a:pt x="132153" y="3630677"/>
                  </a:lnTo>
                  <a:lnTo>
                    <a:pt x="131778" y="3631427"/>
                  </a:lnTo>
                  <a:lnTo>
                    <a:pt x="47555" y="3826278"/>
                  </a:lnTo>
                  <a:lnTo>
                    <a:pt x="47555" y="3795436"/>
                  </a:lnTo>
                  <a:lnTo>
                    <a:pt x="121892" y="3623427"/>
                  </a:lnTo>
                  <a:lnTo>
                    <a:pt x="125521" y="3621928"/>
                  </a:lnTo>
                  <a:lnTo>
                    <a:pt x="130902" y="3624178"/>
                  </a:lnTo>
                  <a:lnTo>
                    <a:pt x="132278" y="3626553"/>
                  </a:lnTo>
                  <a:close/>
                </a:path>
                <a:path w="481330" h="4057015">
                  <a:moveTo>
                    <a:pt x="233647" y="4019753"/>
                  </a:moveTo>
                  <a:lnTo>
                    <a:pt x="233647" y="4023628"/>
                  </a:lnTo>
                  <a:lnTo>
                    <a:pt x="231269" y="4026378"/>
                  </a:lnTo>
                  <a:lnTo>
                    <a:pt x="228141" y="4026752"/>
                  </a:lnTo>
                  <a:lnTo>
                    <a:pt x="224762" y="4027127"/>
                  </a:lnTo>
                  <a:lnTo>
                    <a:pt x="221633" y="4024628"/>
                  </a:lnTo>
                  <a:lnTo>
                    <a:pt x="202611" y="3861398"/>
                  </a:lnTo>
                  <a:lnTo>
                    <a:pt x="130652" y="3850899"/>
                  </a:lnTo>
                  <a:lnTo>
                    <a:pt x="130652" y="3810979"/>
                  </a:lnTo>
                  <a:lnTo>
                    <a:pt x="132279" y="3807212"/>
                  </a:lnTo>
                  <a:lnTo>
                    <a:pt x="132279" y="3838776"/>
                  </a:lnTo>
                  <a:lnTo>
                    <a:pt x="204237" y="3849275"/>
                  </a:lnTo>
                  <a:lnTo>
                    <a:pt x="215501" y="3823204"/>
                  </a:lnTo>
                  <a:lnTo>
                    <a:pt x="215501" y="3863523"/>
                  </a:lnTo>
                  <a:lnTo>
                    <a:pt x="233647" y="4019753"/>
                  </a:lnTo>
                  <a:close/>
                </a:path>
                <a:path w="481330" h="4057015">
                  <a:moveTo>
                    <a:pt x="210370" y="3654299"/>
                  </a:moveTo>
                  <a:lnTo>
                    <a:pt x="210370" y="3657549"/>
                  </a:lnTo>
                  <a:lnTo>
                    <a:pt x="210244" y="3658423"/>
                  </a:lnTo>
                  <a:lnTo>
                    <a:pt x="209869" y="3659173"/>
                  </a:lnTo>
                  <a:lnTo>
                    <a:pt x="132279" y="3838776"/>
                  </a:lnTo>
                  <a:lnTo>
                    <a:pt x="132279" y="3807212"/>
                  </a:lnTo>
                  <a:lnTo>
                    <a:pt x="199732" y="3651049"/>
                  </a:lnTo>
                  <a:lnTo>
                    <a:pt x="203487" y="3649550"/>
                  </a:lnTo>
                  <a:lnTo>
                    <a:pt x="206615" y="3650924"/>
                  </a:lnTo>
                  <a:lnTo>
                    <a:pt x="208993" y="3651924"/>
                  </a:lnTo>
                  <a:lnTo>
                    <a:pt x="210370" y="3654299"/>
                  </a:lnTo>
                  <a:close/>
                </a:path>
                <a:path w="481330" h="4057015">
                  <a:moveTo>
                    <a:pt x="311863" y="3975884"/>
                  </a:moveTo>
                  <a:lnTo>
                    <a:pt x="311863" y="3979758"/>
                  </a:lnTo>
                  <a:lnTo>
                    <a:pt x="309485" y="3982508"/>
                  </a:lnTo>
                  <a:lnTo>
                    <a:pt x="306357" y="3982883"/>
                  </a:lnTo>
                  <a:lnTo>
                    <a:pt x="302978" y="3983258"/>
                  </a:lnTo>
                  <a:lnTo>
                    <a:pt x="299849" y="3980758"/>
                  </a:lnTo>
                  <a:lnTo>
                    <a:pt x="287460" y="3874021"/>
                  </a:lnTo>
                  <a:lnTo>
                    <a:pt x="215501" y="3863523"/>
                  </a:lnTo>
                  <a:lnTo>
                    <a:pt x="215501" y="3823204"/>
                  </a:lnTo>
                  <a:lnTo>
                    <a:pt x="217128" y="3819439"/>
                  </a:lnTo>
                  <a:lnTo>
                    <a:pt x="217128" y="3851150"/>
                  </a:lnTo>
                  <a:lnTo>
                    <a:pt x="289087" y="3861648"/>
                  </a:lnTo>
                  <a:lnTo>
                    <a:pt x="300225" y="3835895"/>
                  </a:lnTo>
                  <a:lnTo>
                    <a:pt x="300225" y="3875896"/>
                  </a:lnTo>
                  <a:lnTo>
                    <a:pt x="311863" y="3975884"/>
                  </a:lnTo>
                  <a:close/>
                </a:path>
                <a:path w="481330" h="4057015">
                  <a:moveTo>
                    <a:pt x="280076" y="3701668"/>
                  </a:moveTo>
                  <a:lnTo>
                    <a:pt x="280076" y="3704918"/>
                  </a:lnTo>
                  <a:lnTo>
                    <a:pt x="279951" y="3705793"/>
                  </a:lnTo>
                  <a:lnTo>
                    <a:pt x="279575" y="3706542"/>
                  </a:lnTo>
                  <a:lnTo>
                    <a:pt x="217128" y="3851150"/>
                  </a:lnTo>
                  <a:lnTo>
                    <a:pt x="217128" y="3819439"/>
                  </a:lnTo>
                  <a:lnTo>
                    <a:pt x="269439" y="3698418"/>
                  </a:lnTo>
                  <a:lnTo>
                    <a:pt x="273193" y="3696919"/>
                  </a:lnTo>
                  <a:lnTo>
                    <a:pt x="276322" y="3698293"/>
                  </a:lnTo>
                  <a:lnTo>
                    <a:pt x="278699" y="3699293"/>
                  </a:lnTo>
                  <a:lnTo>
                    <a:pt x="280076" y="3701668"/>
                  </a:lnTo>
                  <a:close/>
                </a:path>
                <a:path w="481330" h="4057015">
                  <a:moveTo>
                    <a:pt x="390205" y="3933139"/>
                  </a:moveTo>
                  <a:lnTo>
                    <a:pt x="390205" y="3937014"/>
                  </a:lnTo>
                  <a:lnTo>
                    <a:pt x="387827" y="3939763"/>
                  </a:lnTo>
                  <a:lnTo>
                    <a:pt x="384698" y="3940138"/>
                  </a:lnTo>
                  <a:lnTo>
                    <a:pt x="381319" y="3940513"/>
                  </a:lnTo>
                  <a:lnTo>
                    <a:pt x="378191" y="3938013"/>
                  </a:lnTo>
                  <a:lnTo>
                    <a:pt x="372184" y="3886395"/>
                  </a:lnTo>
                  <a:lnTo>
                    <a:pt x="300225" y="3875896"/>
                  </a:lnTo>
                  <a:lnTo>
                    <a:pt x="300225" y="3835895"/>
                  </a:lnTo>
                  <a:lnTo>
                    <a:pt x="301977" y="3831844"/>
                  </a:lnTo>
                  <a:lnTo>
                    <a:pt x="301977" y="3863523"/>
                  </a:lnTo>
                  <a:lnTo>
                    <a:pt x="373936" y="3874022"/>
                  </a:lnTo>
                  <a:lnTo>
                    <a:pt x="384949" y="3848596"/>
                  </a:lnTo>
                  <a:lnTo>
                    <a:pt x="384949" y="3888270"/>
                  </a:lnTo>
                  <a:lnTo>
                    <a:pt x="390205" y="3933139"/>
                  </a:lnTo>
                  <a:close/>
                </a:path>
                <a:path w="481330" h="4057015">
                  <a:moveTo>
                    <a:pt x="342399" y="3766285"/>
                  </a:moveTo>
                  <a:lnTo>
                    <a:pt x="342399" y="3769535"/>
                  </a:lnTo>
                  <a:lnTo>
                    <a:pt x="342274" y="3770409"/>
                  </a:lnTo>
                  <a:lnTo>
                    <a:pt x="341898" y="3771159"/>
                  </a:lnTo>
                  <a:lnTo>
                    <a:pt x="301977" y="3863523"/>
                  </a:lnTo>
                  <a:lnTo>
                    <a:pt x="301977" y="3831844"/>
                  </a:lnTo>
                  <a:lnTo>
                    <a:pt x="331761" y="3763035"/>
                  </a:lnTo>
                  <a:lnTo>
                    <a:pt x="335516" y="3761536"/>
                  </a:lnTo>
                  <a:lnTo>
                    <a:pt x="338644" y="3762910"/>
                  </a:lnTo>
                  <a:lnTo>
                    <a:pt x="341022" y="3763910"/>
                  </a:lnTo>
                  <a:lnTo>
                    <a:pt x="342399" y="3766285"/>
                  </a:lnTo>
                  <a:close/>
                </a:path>
                <a:path w="481330" h="4057015">
                  <a:moveTo>
                    <a:pt x="480560" y="3892144"/>
                  </a:moveTo>
                  <a:lnTo>
                    <a:pt x="480560" y="3896019"/>
                  </a:lnTo>
                  <a:lnTo>
                    <a:pt x="480060" y="3899393"/>
                  </a:lnTo>
                  <a:lnTo>
                    <a:pt x="476806" y="3901768"/>
                  </a:lnTo>
                  <a:lnTo>
                    <a:pt x="384949" y="3888270"/>
                  </a:lnTo>
                  <a:lnTo>
                    <a:pt x="384949" y="3848596"/>
                  </a:lnTo>
                  <a:lnTo>
                    <a:pt x="386826" y="3844262"/>
                  </a:lnTo>
                  <a:lnTo>
                    <a:pt x="386826" y="3876021"/>
                  </a:lnTo>
                  <a:lnTo>
                    <a:pt x="475179" y="3889020"/>
                  </a:lnTo>
                  <a:lnTo>
                    <a:pt x="478307" y="3889395"/>
                  </a:lnTo>
                  <a:lnTo>
                    <a:pt x="480560" y="3892144"/>
                  </a:lnTo>
                  <a:close/>
                </a:path>
                <a:path w="481330" h="4057015">
                  <a:moveTo>
                    <a:pt x="405222" y="3829652"/>
                  </a:moveTo>
                  <a:lnTo>
                    <a:pt x="405222" y="3832902"/>
                  </a:lnTo>
                  <a:lnTo>
                    <a:pt x="405097" y="3833777"/>
                  </a:lnTo>
                  <a:lnTo>
                    <a:pt x="404722" y="3834526"/>
                  </a:lnTo>
                  <a:lnTo>
                    <a:pt x="386826" y="3876021"/>
                  </a:lnTo>
                  <a:lnTo>
                    <a:pt x="386826" y="3844262"/>
                  </a:lnTo>
                  <a:lnTo>
                    <a:pt x="394585" y="3826402"/>
                  </a:lnTo>
                  <a:lnTo>
                    <a:pt x="398339" y="3824903"/>
                  </a:lnTo>
                  <a:lnTo>
                    <a:pt x="401468" y="3826277"/>
                  </a:lnTo>
                  <a:lnTo>
                    <a:pt x="403846" y="3827277"/>
                  </a:lnTo>
                  <a:lnTo>
                    <a:pt x="405222" y="3829652"/>
                  </a:lnTo>
                  <a:close/>
                </a:path>
                <a:path w="481330" h="4057015">
                  <a:moveTo>
                    <a:pt x="132654" y="426822"/>
                  </a:moveTo>
                  <a:lnTo>
                    <a:pt x="132654" y="430072"/>
                  </a:lnTo>
                  <a:lnTo>
                    <a:pt x="131278" y="432447"/>
                  </a:lnTo>
                  <a:lnTo>
                    <a:pt x="125646" y="434821"/>
                  </a:lnTo>
                  <a:lnTo>
                    <a:pt x="122017" y="433321"/>
                  </a:lnTo>
                  <a:lnTo>
                    <a:pt x="35166" y="232346"/>
                  </a:lnTo>
                  <a:lnTo>
                    <a:pt x="4255" y="236846"/>
                  </a:lnTo>
                  <a:lnTo>
                    <a:pt x="1126" y="234471"/>
                  </a:lnTo>
                  <a:lnTo>
                    <a:pt x="125" y="227722"/>
                  </a:lnTo>
                  <a:lnTo>
                    <a:pt x="2502" y="224472"/>
                  </a:lnTo>
                  <a:lnTo>
                    <a:pt x="33288" y="219972"/>
                  </a:lnTo>
                  <a:lnTo>
                    <a:pt x="46554" y="105929"/>
                  </a:lnTo>
                  <a:lnTo>
                    <a:pt x="46554" y="217723"/>
                  </a:lnTo>
                  <a:lnTo>
                    <a:pt x="47931" y="217522"/>
                  </a:lnTo>
                  <a:lnTo>
                    <a:pt x="47931" y="230346"/>
                  </a:lnTo>
                  <a:lnTo>
                    <a:pt x="132529" y="426072"/>
                  </a:lnTo>
                  <a:lnTo>
                    <a:pt x="132654" y="426822"/>
                  </a:lnTo>
                  <a:close/>
                </a:path>
                <a:path w="481330" h="4057015">
                  <a:moveTo>
                    <a:pt x="70582" y="3499"/>
                  </a:moveTo>
                  <a:lnTo>
                    <a:pt x="70582" y="7374"/>
                  </a:lnTo>
                  <a:lnTo>
                    <a:pt x="46554" y="217723"/>
                  </a:lnTo>
                  <a:lnTo>
                    <a:pt x="46554" y="105929"/>
                  </a:lnTo>
                  <a:lnTo>
                    <a:pt x="58568" y="2499"/>
                  </a:lnTo>
                  <a:lnTo>
                    <a:pt x="61696" y="0"/>
                  </a:lnTo>
                  <a:lnTo>
                    <a:pt x="65075" y="374"/>
                  </a:lnTo>
                  <a:lnTo>
                    <a:pt x="68204" y="749"/>
                  </a:lnTo>
                  <a:lnTo>
                    <a:pt x="70582" y="3499"/>
                  </a:lnTo>
                  <a:close/>
                </a:path>
                <a:path w="481330" h="4057015">
                  <a:moveTo>
                    <a:pt x="210746" y="399076"/>
                  </a:moveTo>
                  <a:lnTo>
                    <a:pt x="210746" y="402325"/>
                  </a:lnTo>
                  <a:lnTo>
                    <a:pt x="209369" y="404700"/>
                  </a:lnTo>
                  <a:lnTo>
                    <a:pt x="203737" y="407074"/>
                  </a:lnTo>
                  <a:lnTo>
                    <a:pt x="200108" y="405575"/>
                  </a:lnTo>
                  <a:lnTo>
                    <a:pt x="119889" y="219848"/>
                  </a:lnTo>
                  <a:lnTo>
                    <a:pt x="47931" y="230346"/>
                  </a:lnTo>
                  <a:lnTo>
                    <a:pt x="47931" y="217522"/>
                  </a:lnTo>
                  <a:lnTo>
                    <a:pt x="118513" y="207225"/>
                  </a:lnTo>
                  <a:lnTo>
                    <a:pt x="131278" y="97684"/>
                  </a:lnTo>
                  <a:lnTo>
                    <a:pt x="131278" y="205475"/>
                  </a:lnTo>
                  <a:lnTo>
                    <a:pt x="132654" y="205274"/>
                  </a:lnTo>
                  <a:lnTo>
                    <a:pt x="132654" y="217848"/>
                  </a:lnTo>
                  <a:lnTo>
                    <a:pt x="210620" y="398326"/>
                  </a:lnTo>
                  <a:lnTo>
                    <a:pt x="210746" y="399076"/>
                  </a:lnTo>
                  <a:close/>
                </a:path>
                <a:path w="481330" h="4057015">
                  <a:moveTo>
                    <a:pt x="153929" y="7249"/>
                  </a:moveTo>
                  <a:lnTo>
                    <a:pt x="153929" y="11124"/>
                  </a:lnTo>
                  <a:lnTo>
                    <a:pt x="131278" y="205475"/>
                  </a:lnTo>
                  <a:lnTo>
                    <a:pt x="131278" y="97684"/>
                  </a:lnTo>
                  <a:lnTo>
                    <a:pt x="141915" y="6250"/>
                  </a:lnTo>
                  <a:lnTo>
                    <a:pt x="145044" y="3750"/>
                  </a:lnTo>
                  <a:lnTo>
                    <a:pt x="148423" y="4125"/>
                  </a:lnTo>
                  <a:lnTo>
                    <a:pt x="151551" y="4500"/>
                  </a:lnTo>
                  <a:lnTo>
                    <a:pt x="153929" y="7249"/>
                  </a:lnTo>
                  <a:close/>
                </a:path>
                <a:path w="481330" h="4057015">
                  <a:moveTo>
                    <a:pt x="280452" y="351707"/>
                  </a:moveTo>
                  <a:lnTo>
                    <a:pt x="280452" y="354956"/>
                  </a:lnTo>
                  <a:lnTo>
                    <a:pt x="279075" y="357331"/>
                  </a:lnTo>
                  <a:lnTo>
                    <a:pt x="273444" y="359705"/>
                  </a:lnTo>
                  <a:lnTo>
                    <a:pt x="269814" y="358206"/>
                  </a:lnTo>
                  <a:lnTo>
                    <a:pt x="204613" y="207349"/>
                  </a:lnTo>
                  <a:lnTo>
                    <a:pt x="132654" y="217848"/>
                  </a:lnTo>
                  <a:lnTo>
                    <a:pt x="132654" y="205274"/>
                  </a:lnTo>
                  <a:lnTo>
                    <a:pt x="203237" y="194976"/>
                  </a:lnTo>
                  <a:lnTo>
                    <a:pt x="216002" y="84804"/>
                  </a:lnTo>
                  <a:lnTo>
                    <a:pt x="216002" y="193101"/>
                  </a:lnTo>
                  <a:lnTo>
                    <a:pt x="217504" y="192882"/>
                  </a:lnTo>
                  <a:lnTo>
                    <a:pt x="217504" y="205475"/>
                  </a:lnTo>
                  <a:lnTo>
                    <a:pt x="280327" y="350957"/>
                  </a:lnTo>
                  <a:lnTo>
                    <a:pt x="280452" y="351707"/>
                  </a:lnTo>
                  <a:close/>
                </a:path>
                <a:path w="481330" h="4057015">
                  <a:moveTo>
                    <a:pt x="234148" y="32746"/>
                  </a:moveTo>
                  <a:lnTo>
                    <a:pt x="234148" y="36620"/>
                  </a:lnTo>
                  <a:lnTo>
                    <a:pt x="216002" y="193101"/>
                  </a:lnTo>
                  <a:lnTo>
                    <a:pt x="216002" y="84804"/>
                  </a:lnTo>
                  <a:lnTo>
                    <a:pt x="222134" y="31746"/>
                  </a:lnTo>
                  <a:lnTo>
                    <a:pt x="225263" y="29246"/>
                  </a:lnTo>
                  <a:lnTo>
                    <a:pt x="228641" y="29621"/>
                  </a:lnTo>
                  <a:lnTo>
                    <a:pt x="231770" y="29996"/>
                  </a:lnTo>
                  <a:lnTo>
                    <a:pt x="234148" y="32746"/>
                  </a:lnTo>
                  <a:close/>
                </a:path>
                <a:path w="481330" h="4057015">
                  <a:moveTo>
                    <a:pt x="342775" y="287090"/>
                  </a:moveTo>
                  <a:lnTo>
                    <a:pt x="342775" y="290340"/>
                  </a:lnTo>
                  <a:lnTo>
                    <a:pt x="341398" y="292714"/>
                  </a:lnTo>
                  <a:lnTo>
                    <a:pt x="335767" y="295089"/>
                  </a:lnTo>
                  <a:lnTo>
                    <a:pt x="332137" y="293589"/>
                  </a:lnTo>
                  <a:lnTo>
                    <a:pt x="289462" y="194976"/>
                  </a:lnTo>
                  <a:lnTo>
                    <a:pt x="217504" y="205475"/>
                  </a:lnTo>
                  <a:lnTo>
                    <a:pt x="217504" y="192882"/>
                  </a:lnTo>
                  <a:lnTo>
                    <a:pt x="287961" y="182602"/>
                  </a:lnTo>
                  <a:lnTo>
                    <a:pt x="300350" y="75866"/>
                  </a:lnTo>
                  <a:lnTo>
                    <a:pt x="300726" y="75566"/>
                  </a:lnTo>
                  <a:lnTo>
                    <a:pt x="300726" y="180728"/>
                  </a:lnTo>
                  <a:lnTo>
                    <a:pt x="302353" y="180490"/>
                  </a:lnTo>
                  <a:lnTo>
                    <a:pt x="302353" y="193101"/>
                  </a:lnTo>
                  <a:lnTo>
                    <a:pt x="342650" y="286340"/>
                  </a:lnTo>
                  <a:lnTo>
                    <a:pt x="342775" y="287090"/>
                  </a:lnTo>
                  <a:close/>
                </a:path>
                <a:path w="481330" h="4057015">
                  <a:moveTo>
                    <a:pt x="312364" y="76865"/>
                  </a:moveTo>
                  <a:lnTo>
                    <a:pt x="312364" y="80740"/>
                  </a:lnTo>
                  <a:lnTo>
                    <a:pt x="300726" y="180728"/>
                  </a:lnTo>
                  <a:lnTo>
                    <a:pt x="300726" y="75566"/>
                  </a:lnTo>
                  <a:lnTo>
                    <a:pt x="303479" y="73366"/>
                  </a:lnTo>
                  <a:lnTo>
                    <a:pt x="306858" y="73741"/>
                  </a:lnTo>
                  <a:lnTo>
                    <a:pt x="309986" y="74116"/>
                  </a:lnTo>
                  <a:lnTo>
                    <a:pt x="312364" y="76865"/>
                  </a:lnTo>
                  <a:close/>
                </a:path>
                <a:path w="481330" h="4057015">
                  <a:moveTo>
                    <a:pt x="405598" y="223723"/>
                  </a:moveTo>
                  <a:lnTo>
                    <a:pt x="405598" y="226972"/>
                  </a:lnTo>
                  <a:lnTo>
                    <a:pt x="404221" y="229347"/>
                  </a:lnTo>
                  <a:lnTo>
                    <a:pt x="398590" y="231721"/>
                  </a:lnTo>
                  <a:lnTo>
                    <a:pt x="394961" y="230222"/>
                  </a:lnTo>
                  <a:lnTo>
                    <a:pt x="374311" y="182603"/>
                  </a:lnTo>
                  <a:lnTo>
                    <a:pt x="302353" y="193101"/>
                  </a:lnTo>
                  <a:lnTo>
                    <a:pt x="302353" y="180490"/>
                  </a:lnTo>
                  <a:lnTo>
                    <a:pt x="372685" y="170229"/>
                  </a:lnTo>
                  <a:lnTo>
                    <a:pt x="378692" y="118611"/>
                  </a:lnTo>
                  <a:lnTo>
                    <a:pt x="381820" y="116111"/>
                  </a:lnTo>
                  <a:lnTo>
                    <a:pt x="385450" y="116516"/>
                  </a:lnTo>
                  <a:lnTo>
                    <a:pt x="385450" y="168354"/>
                  </a:lnTo>
                  <a:lnTo>
                    <a:pt x="387202" y="168097"/>
                  </a:lnTo>
                  <a:lnTo>
                    <a:pt x="387202" y="180603"/>
                  </a:lnTo>
                  <a:lnTo>
                    <a:pt x="405473" y="222973"/>
                  </a:lnTo>
                  <a:lnTo>
                    <a:pt x="405598" y="223723"/>
                  </a:lnTo>
                  <a:close/>
                </a:path>
                <a:path w="481330" h="4057015">
                  <a:moveTo>
                    <a:pt x="390706" y="119610"/>
                  </a:moveTo>
                  <a:lnTo>
                    <a:pt x="390706" y="123485"/>
                  </a:lnTo>
                  <a:lnTo>
                    <a:pt x="385450" y="168354"/>
                  </a:lnTo>
                  <a:lnTo>
                    <a:pt x="385450" y="116516"/>
                  </a:lnTo>
                  <a:lnTo>
                    <a:pt x="388328" y="116861"/>
                  </a:lnTo>
                  <a:lnTo>
                    <a:pt x="390706" y="119610"/>
                  </a:lnTo>
                  <a:close/>
                </a:path>
                <a:path w="481330" h="4057015">
                  <a:moveTo>
                    <a:pt x="481061" y="160605"/>
                  </a:moveTo>
                  <a:lnTo>
                    <a:pt x="481061" y="164480"/>
                  </a:lnTo>
                  <a:lnTo>
                    <a:pt x="478808" y="167104"/>
                  </a:lnTo>
                  <a:lnTo>
                    <a:pt x="475680" y="167604"/>
                  </a:lnTo>
                  <a:lnTo>
                    <a:pt x="387202" y="180603"/>
                  </a:lnTo>
                  <a:lnTo>
                    <a:pt x="387202" y="168097"/>
                  </a:lnTo>
                  <a:lnTo>
                    <a:pt x="473928" y="155356"/>
                  </a:lnTo>
                  <a:lnTo>
                    <a:pt x="477432" y="154856"/>
                  </a:lnTo>
                  <a:lnTo>
                    <a:pt x="480560" y="157231"/>
                  </a:lnTo>
                  <a:lnTo>
                    <a:pt x="481061" y="160605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4918898"/>
              <a:ext cx="372110" cy="5287645"/>
            </a:xfrm>
            <a:custGeom>
              <a:avLst/>
              <a:gdLst/>
              <a:ahLst/>
              <a:cxnLst/>
              <a:rect l="l" t="t" r="r" b="b"/>
              <a:pathLst>
                <a:path w="372110" h="5287645">
                  <a:moveTo>
                    <a:pt x="363731" y="4049250"/>
                  </a:moveTo>
                  <a:lnTo>
                    <a:pt x="307603" y="4048125"/>
                  </a:lnTo>
                  <a:lnTo>
                    <a:pt x="253728" y="4036126"/>
                  </a:lnTo>
                  <a:lnTo>
                    <a:pt x="205186" y="4017712"/>
                  </a:lnTo>
                  <a:lnTo>
                    <a:pt x="160489" y="3993346"/>
                  </a:lnTo>
                  <a:lnTo>
                    <a:pt x="119877" y="3963226"/>
                  </a:lnTo>
                  <a:lnTo>
                    <a:pt x="83590" y="3927552"/>
                  </a:lnTo>
                  <a:lnTo>
                    <a:pt x="51868" y="3886520"/>
                  </a:lnTo>
                  <a:lnTo>
                    <a:pt x="24727" y="3838463"/>
                  </a:lnTo>
                  <a:lnTo>
                    <a:pt x="7441" y="3785157"/>
                  </a:lnTo>
                  <a:lnTo>
                    <a:pt x="10444" y="3784782"/>
                  </a:lnTo>
                  <a:lnTo>
                    <a:pt x="16326" y="3784532"/>
                  </a:lnTo>
                  <a:lnTo>
                    <a:pt x="16326" y="3754338"/>
                  </a:lnTo>
                  <a:lnTo>
                    <a:pt x="26447" y="3730773"/>
                  </a:lnTo>
                  <a:lnTo>
                    <a:pt x="39946" y="3706357"/>
                  </a:lnTo>
                  <a:lnTo>
                    <a:pt x="52619" y="3687307"/>
                  </a:lnTo>
                  <a:lnTo>
                    <a:pt x="52619" y="3785157"/>
                  </a:lnTo>
                  <a:lnTo>
                    <a:pt x="69282" y="3787230"/>
                  </a:lnTo>
                  <a:lnTo>
                    <a:pt x="117444" y="3798281"/>
                  </a:lnTo>
                  <a:lnTo>
                    <a:pt x="165986" y="3816696"/>
                  </a:lnTo>
                  <a:lnTo>
                    <a:pt x="210683" y="3841062"/>
                  </a:lnTo>
                  <a:lnTo>
                    <a:pt x="251295" y="3871181"/>
                  </a:lnTo>
                  <a:lnTo>
                    <a:pt x="287583" y="3906855"/>
                  </a:lnTo>
                  <a:lnTo>
                    <a:pt x="319305" y="3947887"/>
                  </a:lnTo>
                  <a:lnTo>
                    <a:pt x="346446" y="3995944"/>
                  </a:lnTo>
                  <a:lnTo>
                    <a:pt x="356702" y="4022093"/>
                  </a:lnTo>
                  <a:lnTo>
                    <a:pt x="363731" y="4049250"/>
                  </a:lnTo>
                  <a:close/>
                </a:path>
                <a:path w="372110" h="5287645">
                  <a:moveTo>
                    <a:pt x="16326" y="3754338"/>
                  </a:moveTo>
                  <a:lnTo>
                    <a:pt x="16326" y="3784532"/>
                  </a:lnTo>
                  <a:lnTo>
                    <a:pt x="10444" y="3784032"/>
                  </a:lnTo>
                  <a:lnTo>
                    <a:pt x="7441" y="3783533"/>
                  </a:lnTo>
                  <a:lnTo>
                    <a:pt x="15366" y="3756573"/>
                  </a:lnTo>
                  <a:lnTo>
                    <a:pt x="16326" y="3754338"/>
                  </a:lnTo>
                  <a:close/>
                </a:path>
                <a:path w="372110" h="5287645">
                  <a:moveTo>
                    <a:pt x="371991" y="3530939"/>
                  </a:moveTo>
                  <a:lnTo>
                    <a:pt x="352984" y="3583698"/>
                  </a:lnTo>
                  <a:lnTo>
                    <a:pt x="324310" y="3630926"/>
                  </a:lnTo>
                  <a:lnTo>
                    <a:pt x="291314" y="3670959"/>
                  </a:lnTo>
                  <a:lnTo>
                    <a:pt x="253914" y="3705453"/>
                  </a:lnTo>
                  <a:lnTo>
                    <a:pt x="212364" y="3734243"/>
                  </a:lnTo>
                  <a:lnTo>
                    <a:pt x="166915" y="3757159"/>
                  </a:lnTo>
                  <a:lnTo>
                    <a:pt x="117820" y="3774034"/>
                  </a:lnTo>
                  <a:lnTo>
                    <a:pt x="69259" y="3783632"/>
                  </a:lnTo>
                  <a:lnTo>
                    <a:pt x="52619" y="3785157"/>
                  </a:lnTo>
                  <a:lnTo>
                    <a:pt x="52619" y="3687307"/>
                  </a:lnTo>
                  <a:lnTo>
                    <a:pt x="88118" y="3643574"/>
                  </a:lnTo>
                  <a:lnTo>
                    <a:pt x="125518" y="3609116"/>
                  </a:lnTo>
                  <a:lnTo>
                    <a:pt x="167068" y="3580346"/>
                  </a:lnTo>
                  <a:lnTo>
                    <a:pt x="212517" y="3557437"/>
                  </a:lnTo>
                  <a:lnTo>
                    <a:pt x="261612" y="3540563"/>
                  </a:lnTo>
                  <a:lnTo>
                    <a:pt x="315863" y="3530267"/>
                  </a:lnTo>
                  <a:lnTo>
                    <a:pt x="343939" y="3528910"/>
                  </a:lnTo>
                  <a:lnTo>
                    <a:pt x="371991" y="3530939"/>
                  </a:lnTo>
                  <a:close/>
                </a:path>
                <a:path w="372110" h="5287645">
                  <a:moveTo>
                    <a:pt x="160148" y="5259081"/>
                  </a:moveTo>
                  <a:lnTo>
                    <a:pt x="158117" y="5287097"/>
                  </a:lnTo>
                  <a:lnTo>
                    <a:pt x="131105" y="5279165"/>
                  </a:lnTo>
                  <a:lnTo>
                    <a:pt x="105242" y="5268068"/>
                  </a:lnTo>
                  <a:lnTo>
                    <a:pt x="80788" y="5254582"/>
                  </a:lnTo>
                  <a:lnTo>
                    <a:pt x="58000" y="5239478"/>
                  </a:lnTo>
                  <a:lnTo>
                    <a:pt x="17904" y="5206524"/>
                  </a:lnTo>
                  <a:lnTo>
                    <a:pt x="0" y="5187175"/>
                  </a:lnTo>
                  <a:lnTo>
                    <a:pt x="0" y="4967197"/>
                  </a:lnTo>
                  <a:lnTo>
                    <a:pt x="45284" y="5003590"/>
                  </a:lnTo>
                  <a:lnTo>
                    <a:pt x="79847" y="5040942"/>
                  </a:lnTo>
                  <a:lnTo>
                    <a:pt x="108692" y="5082438"/>
                  </a:lnTo>
                  <a:lnTo>
                    <a:pt x="131632" y="5127829"/>
                  </a:lnTo>
                  <a:lnTo>
                    <a:pt x="148480" y="5176861"/>
                  </a:lnTo>
                  <a:lnTo>
                    <a:pt x="158789" y="5231042"/>
                  </a:lnTo>
                  <a:lnTo>
                    <a:pt x="160148" y="5259081"/>
                  </a:lnTo>
                  <a:close/>
                </a:path>
                <a:path w="372110" h="5287645">
                  <a:moveTo>
                    <a:pt x="371991" y="1756282"/>
                  </a:moveTo>
                  <a:lnTo>
                    <a:pt x="343939" y="1758311"/>
                  </a:lnTo>
                  <a:lnTo>
                    <a:pt x="315863" y="1756954"/>
                  </a:lnTo>
                  <a:lnTo>
                    <a:pt x="288257" y="1752855"/>
                  </a:lnTo>
                  <a:lnTo>
                    <a:pt x="212517" y="1729784"/>
                  </a:lnTo>
                  <a:lnTo>
                    <a:pt x="167068" y="1706867"/>
                  </a:lnTo>
                  <a:lnTo>
                    <a:pt x="125518" y="1678078"/>
                  </a:lnTo>
                  <a:lnTo>
                    <a:pt x="88118" y="1643583"/>
                  </a:lnTo>
                  <a:lnTo>
                    <a:pt x="55121" y="1603551"/>
                  </a:lnTo>
                  <a:lnTo>
                    <a:pt x="26447" y="1556323"/>
                  </a:lnTo>
                  <a:lnTo>
                    <a:pt x="7441" y="1503563"/>
                  </a:lnTo>
                  <a:lnTo>
                    <a:pt x="10444" y="1503064"/>
                  </a:lnTo>
                  <a:lnTo>
                    <a:pt x="16326" y="1502564"/>
                  </a:lnTo>
                  <a:lnTo>
                    <a:pt x="16326" y="1470051"/>
                  </a:lnTo>
                  <a:lnTo>
                    <a:pt x="24727" y="1448633"/>
                  </a:lnTo>
                  <a:lnTo>
                    <a:pt x="37446" y="1423797"/>
                  </a:lnTo>
                  <a:lnTo>
                    <a:pt x="51868" y="1400577"/>
                  </a:lnTo>
                  <a:lnTo>
                    <a:pt x="52619" y="1399603"/>
                  </a:lnTo>
                  <a:lnTo>
                    <a:pt x="52619" y="1502063"/>
                  </a:lnTo>
                  <a:lnTo>
                    <a:pt x="69282" y="1503591"/>
                  </a:lnTo>
                  <a:lnTo>
                    <a:pt x="117820" y="1513187"/>
                  </a:lnTo>
                  <a:lnTo>
                    <a:pt x="166915" y="1530062"/>
                  </a:lnTo>
                  <a:lnTo>
                    <a:pt x="212364" y="1552978"/>
                  </a:lnTo>
                  <a:lnTo>
                    <a:pt x="253914" y="1581768"/>
                  </a:lnTo>
                  <a:lnTo>
                    <a:pt x="291314" y="1616263"/>
                  </a:lnTo>
                  <a:lnTo>
                    <a:pt x="324310" y="1656295"/>
                  </a:lnTo>
                  <a:lnTo>
                    <a:pt x="352984" y="1703523"/>
                  </a:lnTo>
                  <a:lnTo>
                    <a:pt x="364066" y="1729323"/>
                  </a:lnTo>
                  <a:lnTo>
                    <a:pt x="371991" y="1756282"/>
                  </a:lnTo>
                  <a:close/>
                </a:path>
                <a:path w="372110" h="5287645">
                  <a:moveTo>
                    <a:pt x="16326" y="1470051"/>
                  </a:moveTo>
                  <a:lnTo>
                    <a:pt x="16326" y="1502564"/>
                  </a:lnTo>
                  <a:lnTo>
                    <a:pt x="10444" y="1502314"/>
                  </a:lnTo>
                  <a:lnTo>
                    <a:pt x="7441" y="1501939"/>
                  </a:lnTo>
                  <a:lnTo>
                    <a:pt x="14470" y="1474782"/>
                  </a:lnTo>
                  <a:lnTo>
                    <a:pt x="16326" y="1470051"/>
                  </a:lnTo>
                  <a:close/>
                </a:path>
                <a:path w="372110" h="5287645">
                  <a:moveTo>
                    <a:pt x="363731" y="1237971"/>
                  </a:moveTo>
                  <a:lnTo>
                    <a:pt x="346446" y="1291277"/>
                  </a:lnTo>
                  <a:lnTo>
                    <a:pt x="319305" y="1339334"/>
                  </a:lnTo>
                  <a:lnTo>
                    <a:pt x="287583" y="1380366"/>
                  </a:lnTo>
                  <a:lnTo>
                    <a:pt x="251295" y="1416040"/>
                  </a:lnTo>
                  <a:lnTo>
                    <a:pt x="210683" y="1446159"/>
                  </a:lnTo>
                  <a:lnTo>
                    <a:pt x="165986" y="1470525"/>
                  </a:lnTo>
                  <a:lnTo>
                    <a:pt x="117444" y="1488940"/>
                  </a:lnTo>
                  <a:lnTo>
                    <a:pt x="69259" y="1499995"/>
                  </a:lnTo>
                  <a:lnTo>
                    <a:pt x="52619" y="1502063"/>
                  </a:lnTo>
                  <a:lnTo>
                    <a:pt x="52619" y="1399603"/>
                  </a:lnTo>
                  <a:lnTo>
                    <a:pt x="83542" y="1359498"/>
                  </a:lnTo>
                  <a:lnTo>
                    <a:pt x="119823" y="1323824"/>
                  </a:lnTo>
                  <a:lnTo>
                    <a:pt x="160453" y="1293742"/>
                  </a:lnTo>
                  <a:lnTo>
                    <a:pt x="205174" y="1269437"/>
                  </a:lnTo>
                  <a:lnTo>
                    <a:pt x="253728" y="1251095"/>
                  </a:lnTo>
                  <a:lnTo>
                    <a:pt x="307603" y="1239096"/>
                  </a:lnTo>
                  <a:lnTo>
                    <a:pt x="335632" y="1236858"/>
                  </a:lnTo>
                  <a:lnTo>
                    <a:pt x="363731" y="1237971"/>
                  </a:lnTo>
                  <a:close/>
                </a:path>
                <a:path w="372110" h="5287645">
                  <a:moveTo>
                    <a:pt x="160273" y="28016"/>
                  </a:moveTo>
                  <a:lnTo>
                    <a:pt x="154810" y="83626"/>
                  </a:lnTo>
                  <a:lnTo>
                    <a:pt x="131709" y="159268"/>
                  </a:lnTo>
                  <a:lnTo>
                    <a:pt x="108763" y="204658"/>
                  </a:lnTo>
                  <a:lnTo>
                    <a:pt x="79936" y="246155"/>
                  </a:lnTo>
                  <a:lnTo>
                    <a:pt x="45397" y="283507"/>
                  </a:lnTo>
                  <a:lnTo>
                    <a:pt x="5313" y="316461"/>
                  </a:lnTo>
                  <a:lnTo>
                    <a:pt x="0" y="319987"/>
                  </a:lnTo>
                  <a:lnTo>
                    <a:pt x="0" y="99948"/>
                  </a:lnTo>
                  <a:lnTo>
                    <a:pt x="58000" y="47619"/>
                  </a:lnTo>
                  <a:lnTo>
                    <a:pt x="105305" y="19028"/>
                  </a:lnTo>
                  <a:lnTo>
                    <a:pt x="158242" y="0"/>
                  </a:lnTo>
                  <a:lnTo>
                    <a:pt x="160273" y="28016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5184742"/>
              <a:ext cx="177800" cy="4755515"/>
            </a:xfrm>
            <a:custGeom>
              <a:avLst/>
              <a:gdLst/>
              <a:ahLst/>
              <a:cxnLst/>
              <a:rect l="l" t="t" r="r" b="b"/>
              <a:pathLst>
                <a:path w="177800" h="4755515">
                  <a:moveTo>
                    <a:pt x="177514" y="3520564"/>
                  </a:moveTo>
                  <a:lnTo>
                    <a:pt x="168852" y="3560167"/>
                  </a:lnTo>
                  <a:lnTo>
                    <a:pt x="146415" y="3592259"/>
                  </a:lnTo>
                  <a:lnTo>
                    <a:pt x="113561" y="3613594"/>
                  </a:lnTo>
                  <a:lnTo>
                    <a:pt x="73643" y="3620927"/>
                  </a:lnTo>
                  <a:lnTo>
                    <a:pt x="77022" y="3416827"/>
                  </a:lnTo>
                  <a:lnTo>
                    <a:pt x="116676" y="3425478"/>
                  </a:lnTo>
                  <a:lnTo>
                    <a:pt x="148809" y="3447886"/>
                  </a:lnTo>
                  <a:lnTo>
                    <a:pt x="170172" y="3480698"/>
                  </a:lnTo>
                  <a:lnTo>
                    <a:pt x="177514" y="3520564"/>
                  </a:lnTo>
                  <a:close/>
                </a:path>
                <a:path w="177800" h="4755515">
                  <a:moveTo>
                    <a:pt x="6314" y="4726665"/>
                  </a:moveTo>
                  <a:lnTo>
                    <a:pt x="0" y="4755361"/>
                  </a:lnTo>
                  <a:lnTo>
                    <a:pt x="0" y="4726561"/>
                  </a:lnTo>
                  <a:lnTo>
                    <a:pt x="6314" y="4726665"/>
                  </a:lnTo>
                  <a:close/>
                </a:path>
                <a:path w="177800" h="4755515">
                  <a:moveTo>
                    <a:pt x="177514" y="1234846"/>
                  </a:moveTo>
                  <a:lnTo>
                    <a:pt x="170172" y="1274712"/>
                  </a:lnTo>
                  <a:lnTo>
                    <a:pt x="148809" y="1307525"/>
                  </a:lnTo>
                  <a:lnTo>
                    <a:pt x="116676" y="1329932"/>
                  </a:lnTo>
                  <a:lnTo>
                    <a:pt x="77022" y="1338584"/>
                  </a:lnTo>
                  <a:lnTo>
                    <a:pt x="73643" y="1134484"/>
                  </a:lnTo>
                  <a:lnTo>
                    <a:pt x="113561" y="1141817"/>
                  </a:lnTo>
                  <a:lnTo>
                    <a:pt x="146415" y="1163152"/>
                  </a:lnTo>
                  <a:lnTo>
                    <a:pt x="168852" y="1195244"/>
                  </a:lnTo>
                  <a:lnTo>
                    <a:pt x="177514" y="1234846"/>
                  </a:lnTo>
                  <a:close/>
                </a:path>
                <a:path w="177800" h="4755515">
                  <a:moveTo>
                    <a:pt x="6314" y="28870"/>
                  </a:moveTo>
                  <a:lnTo>
                    <a:pt x="0" y="28974"/>
                  </a:lnTo>
                  <a:lnTo>
                    <a:pt x="0" y="0"/>
                  </a:lnTo>
                  <a:lnTo>
                    <a:pt x="6314" y="28870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5090518"/>
              <a:ext cx="451083" cy="4943983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0" y="0"/>
            <a:ext cx="600710" cy="4801870"/>
            <a:chOff x="0" y="0"/>
            <a:chExt cx="600710" cy="4801870"/>
          </a:xfrm>
        </p:grpSpPr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0"/>
              <a:ext cx="600508" cy="44618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8148" y="129596"/>
              <a:ext cx="481330" cy="4057015"/>
            </a:xfrm>
            <a:custGeom>
              <a:avLst/>
              <a:gdLst/>
              <a:ahLst/>
              <a:cxnLst/>
              <a:rect l="l" t="t" r="r" b="b"/>
              <a:pathLst>
                <a:path w="481330" h="4057015">
                  <a:moveTo>
                    <a:pt x="70457" y="4049375"/>
                  </a:moveTo>
                  <a:lnTo>
                    <a:pt x="70457" y="4053249"/>
                  </a:lnTo>
                  <a:lnTo>
                    <a:pt x="68079" y="4055999"/>
                  </a:lnTo>
                  <a:lnTo>
                    <a:pt x="64950" y="4056374"/>
                  </a:lnTo>
                  <a:lnTo>
                    <a:pt x="61571" y="4056749"/>
                  </a:lnTo>
                  <a:lnTo>
                    <a:pt x="58443" y="4054249"/>
                  </a:lnTo>
                  <a:lnTo>
                    <a:pt x="33163" y="3836776"/>
                  </a:lnTo>
                  <a:lnTo>
                    <a:pt x="2377" y="3832277"/>
                  </a:lnTo>
                  <a:lnTo>
                    <a:pt x="0" y="3829152"/>
                  </a:lnTo>
                  <a:lnTo>
                    <a:pt x="1001" y="3822278"/>
                  </a:lnTo>
                  <a:lnTo>
                    <a:pt x="4254" y="3819903"/>
                  </a:lnTo>
                  <a:lnTo>
                    <a:pt x="35040" y="3824403"/>
                  </a:lnTo>
                  <a:lnTo>
                    <a:pt x="45928" y="3799201"/>
                  </a:lnTo>
                  <a:lnTo>
                    <a:pt x="45928" y="3838651"/>
                  </a:lnTo>
                  <a:lnTo>
                    <a:pt x="70457" y="4049375"/>
                  </a:lnTo>
                  <a:close/>
                </a:path>
                <a:path w="481330" h="4057015">
                  <a:moveTo>
                    <a:pt x="153303" y="4045250"/>
                  </a:moveTo>
                  <a:lnTo>
                    <a:pt x="153303" y="4049125"/>
                  </a:lnTo>
                  <a:lnTo>
                    <a:pt x="150926" y="4051874"/>
                  </a:lnTo>
                  <a:lnTo>
                    <a:pt x="147797" y="4052249"/>
                  </a:lnTo>
                  <a:lnTo>
                    <a:pt x="144418" y="4052624"/>
                  </a:lnTo>
                  <a:lnTo>
                    <a:pt x="141289" y="4050125"/>
                  </a:lnTo>
                  <a:lnTo>
                    <a:pt x="117887" y="3849149"/>
                  </a:lnTo>
                  <a:lnTo>
                    <a:pt x="45928" y="3838651"/>
                  </a:lnTo>
                  <a:lnTo>
                    <a:pt x="45928" y="3799201"/>
                  </a:lnTo>
                  <a:lnTo>
                    <a:pt x="47555" y="3795436"/>
                  </a:lnTo>
                  <a:lnTo>
                    <a:pt x="47555" y="3826278"/>
                  </a:lnTo>
                  <a:lnTo>
                    <a:pt x="119514" y="3836776"/>
                  </a:lnTo>
                  <a:lnTo>
                    <a:pt x="130652" y="3810979"/>
                  </a:lnTo>
                  <a:lnTo>
                    <a:pt x="130652" y="3850899"/>
                  </a:lnTo>
                  <a:lnTo>
                    <a:pt x="153303" y="4045250"/>
                  </a:lnTo>
                  <a:close/>
                </a:path>
                <a:path w="481330" h="4057015">
                  <a:moveTo>
                    <a:pt x="132278" y="3626553"/>
                  </a:moveTo>
                  <a:lnTo>
                    <a:pt x="132278" y="3629802"/>
                  </a:lnTo>
                  <a:lnTo>
                    <a:pt x="132153" y="3630677"/>
                  </a:lnTo>
                  <a:lnTo>
                    <a:pt x="131778" y="3631427"/>
                  </a:lnTo>
                  <a:lnTo>
                    <a:pt x="47555" y="3826278"/>
                  </a:lnTo>
                  <a:lnTo>
                    <a:pt x="47555" y="3795436"/>
                  </a:lnTo>
                  <a:lnTo>
                    <a:pt x="121892" y="3623427"/>
                  </a:lnTo>
                  <a:lnTo>
                    <a:pt x="125521" y="3621928"/>
                  </a:lnTo>
                  <a:lnTo>
                    <a:pt x="130902" y="3624178"/>
                  </a:lnTo>
                  <a:lnTo>
                    <a:pt x="132278" y="3626553"/>
                  </a:lnTo>
                  <a:close/>
                </a:path>
                <a:path w="481330" h="4057015">
                  <a:moveTo>
                    <a:pt x="233647" y="4019753"/>
                  </a:moveTo>
                  <a:lnTo>
                    <a:pt x="233647" y="4023628"/>
                  </a:lnTo>
                  <a:lnTo>
                    <a:pt x="231269" y="4026378"/>
                  </a:lnTo>
                  <a:lnTo>
                    <a:pt x="228141" y="4026752"/>
                  </a:lnTo>
                  <a:lnTo>
                    <a:pt x="224762" y="4027127"/>
                  </a:lnTo>
                  <a:lnTo>
                    <a:pt x="221633" y="4024628"/>
                  </a:lnTo>
                  <a:lnTo>
                    <a:pt x="202611" y="3861398"/>
                  </a:lnTo>
                  <a:lnTo>
                    <a:pt x="130652" y="3850899"/>
                  </a:lnTo>
                  <a:lnTo>
                    <a:pt x="130652" y="3810979"/>
                  </a:lnTo>
                  <a:lnTo>
                    <a:pt x="132279" y="3807212"/>
                  </a:lnTo>
                  <a:lnTo>
                    <a:pt x="132279" y="3838776"/>
                  </a:lnTo>
                  <a:lnTo>
                    <a:pt x="204237" y="3849275"/>
                  </a:lnTo>
                  <a:lnTo>
                    <a:pt x="215501" y="3823204"/>
                  </a:lnTo>
                  <a:lnTo>
                    <a:pt x="215501" y="3863523"/>
                  </a:lnTo>
                  <a:lnTo>
                    <a:pt x="233647" y="4019753"/>
                  </a:lnTo>
                  <a:close/>
                </a:path>
                <a:path w="481330" h="4057015">
                  <a:moveTo>
                    <a:pt x="210370" y="3654299"/>
                  </a:moveTo>
                  <a:lnTo>
                    <a:pt x="210370" y="3657549"/>
                  </a:lnTo>
                  <a:lnTo>
                    <a:pt x="210244" y="3658423"/>
                  </a:lnTo>
                  <a:lnTo>
                    <a:pt x="209869" y="3659173"/>
                  </a:lnTo>
                  <a:lnTo>
                    <a:pt x="132279" y="3838776"/>
                  </a:lnTo>
                  <a:lnTo>
                    <a:pt x="132279" y="3807212"/>
                  </a:lnTo>
                  <a:lnTo>
                    <a:pt x="199732" y="3651049"/>
                  </a:lnTo>
                  <a:lnTo>
                    <a:pt x="203487" y="3649550"/>
                  </a:lnTo>
                  <a:lnTo>
                    <a:pt x="206615" y="3650924"/>
                  </a:lnTo>
                  <a:lnTo>
                    <a:pt x="208993" y="3651924"/>
                  </a:lnTo>
                  <a:lnTo>
                    <a:pt x="210370" y="3654299"/>
                  </a:lnTo>
                  <a:close/>
                </a:path>
                <a:path w="481330" h="4057015">
                  <a:moveTo>
                    <a:pt x="311863" y="3975884"/>
                  </a:moveTo>
                  <a:lnTo>
                    <a:pt x="311863" y="3979758"/>
                  </a:lnTo>
                  <a:lnTo>
                    <a:pt x="309485" y="3982508"/>
                  </a:lnTo>
                  <a:lnTo>
                    <a:pt x="306357" y="3982883"/>
                  </a:lnTo>
                  <a:lnTo>
                    <a:pt x="302978" y="3983258"/>
                  </a:lnTo>
                  <a:lnTo>
                    <a:pt x="299849" y="3980758"/>
                  </a:lnTo>
                  <a:lnTo>
                    <a:pt x="287460" y="3874021"/>
                  </a:lnTo>
                  <a:lnTo>
                    <a:pt x="215501" y="3863523"/>
                  </a:lnTo>
                  <a:lnTo>
                    <a:pt x="215501" y="3823204"/>
                  </a:lnTo>
                  <a:lnTo>
                    <a:pt x="217128" y="3819439"/>
                  </a:lnTo>
                  <a:lnTo>
                    <a:pt x="217128" y="3851150"/>
                  </a:lnTo>
                  <a:lnTo>
                    <a:pt x="289087" y="3861648"/>
                  </a:lnTo>
                  <a:lnTo>
                    <a:pt x="300225" y="3835895"/>
                  </a:lnTo>
                  <a:lnTo>
                    <a:pt x="300225" y="3875896"/>
                  </a:lnTo>
                  <a:lnTo>
                    <a:pt x="311863" y="3975884"/>
                  </a:lnTo>
                  <a:close/>
                </a:path>
                <a:path w="481330" h="4057015">
                  <a:moveTo>
                    <a:pt x="280076" y="3701668"/>
                  </a:moveTo>
                  <a:lnTo>
                    <a:pt x="280076" y="3704918"/>
                  </a:lnTo>
                  <a:lnTo>
                    <a:pt x="279951" y="3705793"/>
                  </a:lnTo>
                  <a:lnTo>
                    <a:pt x="279575" y="3706542"/>
                  </a:lnTo>
                  <a:lnTo>
                    <a:pt x="217128" y="3851150"/>
                  </a:lnTo>
                  <a:lnTo>
                    <a:pt x="217128" y="3819439"/>
                  </a:lnTo>
                  <a:lnTo>
                    <a:pt x="269439" y="3698418"/>
                  </a:lnTo>
                  <a:lnTo>
                    <a:pt x="273193" y="3696919"/>
                  </a:lnTo>
                  <a:lnTo>
                    <a:pt x="276322" y="3698293"/>
                  </a:lnTo>
                  <a:lnTo>
                    <a:pt x="278699" y="3699293"/>
                  </a:lnTo>
                  <a:lnTo>
                    <a:pt x="280076" y="3701668"/>
                  </a:lnTo>
                  <a:close/>
                </a:path>
                <a:path w="481330" h="4057015">
                  <a:moveTo>
                    <a:pt x="390205" y="3933139"/>
                  </a:moveTo>
                  <a:lnTo>
                    <a:pt x="390205" y="3937014"/>
                  </a:lnTo>
                  <a:lnTo>
                    <a:pt x="387827" y="3939763"/>
                  </a:lnTo>
                  <a:lnTo>
                    <a:pt x="384698" y="3940138"/>
                  </a:lnTo>
                  <a:lnTo>
                    <a:pt x="381319" y="3940513"/>
                  </a:lnTo>
                  <a:lnTo>
                    <a:pt x="378191" y="3938013"/>
                  </a:lnTo>
                  <a:lnTo>
                    <a:pt x="372184" y="3886395"/>
                  </a:lnTo>
                  <a:lnTo>
                    <a:pt x="300225" y="3875896"/>
                  </a:lnTo>
                  <a:lnTo>
                    <a:pt x="300225" y="3835895"/>
                  </a:lnTo>
                  <a:lnTo>
                    <a:pt x="301977" y="3831844"/>
                  </a:lnTo>
                  <a:lnTo>
                    <a:pt x="301977" y="3863523"/>
                  </a:lnTo>
                  <a:lnTo>
                    <a:pt x="373936" y="3874022"/>
                  </a:lnTo>
                  <a:lnTo>
                    <a:pt x="384949" y="3848596"/>
                  </a:lnTo>
                  <a:lnTo>
                    <a:pt x="384949" y="3888270"/>
                  </a:lnTo>
                  <a:lnTo>
                    <a:pt x="390205" y="3933139"/>
                  </a:lnTo>
                  <a:close/>
                </a:path>
                <a:path w="481330" h="4057015">
                  <a:moveTo>
                    <a:pt x="342399" y="3766285"/>
                  </a:moveTo>
                  <a:lnTo>
                    <a:pt x="342399" y="3769535"/>
                  </a:lnTo>
                  <a:lnTo>
                    <a:pt x="342274" y="3770409"/>
                  </a:lnTo>
                  <a:lnTo>
                    <a:pt x="341898" y="3771159"/>
                  </a:lnTo>
                  <a:lnTo>
                    <a:pt x="301977" y="3863523"/>
                  </a:lnTo>
                  <a:lnTo>
                    <a:pt x="301977" y="3831844"/>
                  </a:lnTo>
                  <a:lnTo>
                    <a:pt x="331761" y="3763035"/>
                  </a:lnTo>
                  <a:lnTo>
                    <a:pt x="335516" y="3761536"/>
                  </a:lnTo>
                  <a:lnTo>
                    <a:pt x="338644" y="3762910"/>
                  </a:lnTo>
                  <a:lnTo>
                    <a:pt x="341022" y="3763910"/>
                  </a:lnTo>
                  <a:lnTo>
                    <a:pt x="342399" y="3766285"/>
                  </a:lnTo>
                  <a:close/>
                </a:path>
                <a:path w="481330" h="4057015">
                  <a:moveTo>
                    <a:pt x="480560" y="3892144"/>
                  </a:moveTo>
                  <a:lnTo>
                    <a:pt x="480560" y="3896019"/>
                  </a:lnTo>
                  <a:lnTo>
                    <a:pt x="480060" y="3899393"/>
                  </a:lnTo>
                  <a:lnTo>
                    <a:pt x="476806" y="3901768"/>
                  </a:lnTo>
                  <a:lnTo>
                    <a:pt x="384949" y="3888270"/>
                  </a:lnTo>
                  <a:lnTo>
                    <a:pt x="384949" y="3848596"/>
                  </a:lnTo>
                  <a:lnTo>
                    <a:pt x="386826" y="3844262"/>
                  </a:lnTo>
                  <a:lnTo>
                    <a:pt x="386826" y="3876021"/>
                  </a:lnTo>
                  <a:lnTo>
                    <a:pt x="475179" y="3889020"/>
                  </a:lnTo>
                  <a:lnTo>
                    <a:pt x="478307" y="3889395"/>
                  </a:lnTo>
                  <a:lnTo>
                    <a:pt x="480560" y="3892144"/>
                  </a:lnTo>
                  <a:close/>
                </a:path>
                <a:path w="481330" h="4057015">
                  <a:moveTo>
                    <a:pt x="405222" y="3829652"/>
                  </a:moveTo>
                  <a:lnTo>
                    <a:pt x="405222" y="3832902"/>
                  </a:lnTo>
                  <a:lnTo>
                    <a:pt x="405097" y="3833777"/>
                  </a:lnTo>
                  <a:lnTo>
                    <a:pt x="404722" y="3834526"/>
                  </a:lnTo>
                  <a:lnTo>
                    <a:pt x="386826" y="3876021"/>
                  </a:lnTo>
                  <a:lnTo>
                    <a:pt x="386826" y="3844262"/>
                  </a:lnTo>
                  <a:lnTo>
                    <a:pt x="394585" y="3826402"/>
                  </a:lnTo>
                  <a:lnTo>
                    <a:pt x="398339" y="3824903"/>
                  </a:lnTo>
                  <a:lnTo>
                    <a:pt x="401468" y="3826277"/>
                  </a:lnTo>
                  <a:lnTo>
                    <a:pt x="403846" y="3827277"/>
                  </a:lnTo>
                  <a:lnTo>
                    <a:pt x="405222" y="3829652"/>
                  </a:lnTo>
                  <a:close/>
                </a:path>
                <a:path w="481330" h="4057015">
                  <a:moveTo>
                    <a:pt x="132654" y="426822"/>
                  </a:moveTo>
                  <a:lnTo>
                    <a:pt x="132654" y="430072"/>
                  </a:lnTo>
                  <a:lnTo>
                    <a:pt x="131278" y="432447"/>
                  </a:lnTo>
                  <a:lnTo>
                    <a:pt x="125646" y="434821"/>
                  </a:lnTo>
                  <a:lnTo>
                    <a:pt x="122017" y="433321"/>
                  </a:lnTo>
                  <a:lnTo>
                    <a:pt x="35166" y="232346"/>
                  </a:lnTo>
                  <a:lnTo>
                    <a:pt x="4255" y="236846"/>
                  </a:lnTo>
                  <a:lnTo>
                    <a:pt x="1126" y="234471"/>
                  </a:lnTo>
                  <a:lnTo>
                    <a:pt x="125" y="227722"/>
                  </a:lnTo>
                  <a:lnTo>
                    <a:pt x="2502" y="224472"/>
                  </a:lnTo>
                  <a:lnTo>
                    <a:pt x="33288" y="219972"/>
                  </a:lnTo>
                  <a:lnTo>
                    <a:pt x="46554" y="105929"/>
                  </a:lnTo>
                  <a:lnTo>
                    <a:pt x="46554" y="217723"/>
                  </a:lnTo>
                  <a:lnTo>
                    <a:pt x="47931" y="217522"/>
                  </a:lnTo>
                  <a:lnTo>
                    <a:pt x="47931" y="230346"/>
                  </a:lnTo>
                  <a:lnTo>
                    <a:pt x="132529" y="426072"/>
                  </a:lnTo>
                  <a:lnTo>
                    <a:pt x="132654" y="426822"/>
                  </a:lnTo>
                  <a:close/>
                </a:path>
                <a:path w="481330" h="4057015">
                  <a:moveTo>
                    <a:pt x="70582" y="3499"/>
                  </a:moveTo>
                  <a:lnTo>
                    <a:pt x="70582" y="7374"/>
                  </a:lnTo>
                  <a:lnTo>
                    <a:pt x="46554" y="217723"/>
                  </a:lnTo>
                  <a:lnTo>
                    <a:pt x="46554" y="105929"/>
                  </a:lnTo>
                  <a:lnTo>
                    <a:pt x="58568" y="2499"/>
                  </a:lnTo>
                  <a:lnTo>
                    <a:pt x="61696" y="0"/>
                  </a:lnTo>
                  <a:lnTo>
                    <a:pt x="65075" y="374"/>
                  </a:lnTo>
                  <a:lnTo>
                    <a:pt x="68204" y="749"/>
                  </a:lnTo>
                  <a:lnTo>
                    <a:pt x="70582" y="3499"/>
                  </a:lnTo>
                  <a:close/>
                </a:path>
                <a:path w="481330" h="4057015">
                  <a:moveTo>
                    <a:pt x="210746" y="399076"/>
                  </a:moveTo>
                  <a:lnTo>
                    <a:pt x="210746" y="402325"/>
                  </a:lnTo>
                  <a:lnTo>
                    <a:pt x="209369" y="404700"/>
                  </a:lnTo>
                  <a:lnTo>
                    <a:pt x="203737" y="407074"/>
                  </a:lnTo>
                  <a:lnTo>
                    <a:pt x="200108" y="405575"/>
                  </a:lnTo>
                  <a:lnTo>
                    <a:pt x="119889" y="219848"/>
                  </a:lnTo>
                  <a:lnTo>
                    <a:pt x="47931" y="230346"/>
                  </a:lnTo>
                  <a:lnTo>
                    <a:pt x="47931" y="217522"/>
                  </a:lnTo>
                  <a:lnTo>
                    <a:pt x="118513" y="207225"/>
                  </a:lnTo>
                  <a:lnTo>
                    <a:pt x="131278" y="97684"/>
                  </a:lnTo>
                  <a:lnTo>
                    <a:pt x="131278" y="205475"/>
                  </a:lnTo>
                  <a:lnTo>
                    <a:pt x="132654" y="205274"/>
                  </a:lnTo>
                  <a:lnTo>
                    <a:pt x="132654" y="217848"/>
                  </a:lnTo>
                  <a:lnTo>
                    <a:pt x="210620" y="398326"/>
                  </a:lnTo>
                  <a:lnTo>
                    <a:pt x="210746" y="399076"/>
                  </a:lnTo>
                  <a:close/>
                </a:path>
                <a:path w="481330" h="4057015">
                  <a:moveTo>
                    <a:pt x="153929" y="7249"/>
                  </a:moveTo>
                  <a:lnTo>
                    <a:pt x="153929" y="11124"/>
                  </a:lnTo>
                  <a:lnTo>
                    <a:pt x="131278" y="205475"/>
                  </a:lnTo>
                  <a:lnTo>
                    <a:pt x="131278" y="97684"/>
                  </a:lnTo>
                  <a:lnTo>
                    <a:pt x="141915" y="6250"/>
                  </a:lnTo>
                  <a:lnTo>
                    <a:pt x="145044" y="3750"/>
                  </a:lnTo>
                  <a:lnTo>
                    <a:pt x="148423" y="4125"/>
                  </a:lnTo>
                  <a:lnTo>
                    <a:pt x="151551" y="4500"/>
                  </a:lnTo>
                  <a:lnTo>
                    <a:pt x="153929" y="7249"/>
                  </a:lnTo>
                  <a:close/>
                </a:path>
                <a:path w="481330" h="4057015">
                  <a:moveTo>
                    <a:pt x="280452" y="351707"/>
                  </a:moveTo>
                  <a:lnTo>
                    <a:pt x="280452" y="354956"/>
                  </a:lnTo>
                  <a:lnTo>
                    <a:pt x="279075" y="357331"/>
                  </a:lnTo>
                  <a:lnTo>
                    <a:pt x="273444" y="359705"/>
                  </a:lnTo>
                  <a:lnTo>
                    <a:pt x="269814" y="358206"/>
                  </a:lnTo>
                  <a:lnTo>
                    <a:pt x="204613" y="207349"/>
                  </a:lnTo>
                  <a:lnTo>
                    <a:pt x="132654" y="217848"/>
                  </a:lnTo>
                  <a:lnTo>
                    <a:pt x="132654" y="205274"/>
                  </a:lnTo>
                  <a:lnTo>
                    <a:pt x="203237" y="194976"/>
                  </a:lnTo>
                  <a:lnTo>
                    <a:pt x="216002" y="84804"/>
                  </a:lnTo>
                  <a:lnTo>
                    <a:pt x="216002" y="193101"/>
                  </a:lnTo>
                  <a:lnTo>
                    <a:pt x="217504" y="192882"/>
                  </a:lnTo>
                  <a:lnTo>
                    <a:pt x="217504" y="205475"/>
                  </a:lnTo>
                  <a:lnTo>
                    <a:pt x="280327" y="350957"/>
                  </a:lnTo>
                  <a:lnTo>
                    <a:pt x="280452" y="351707"/>
                  </a:lnTo>
                  <a:close/>
                </a:path>
                <a:path w="481330" h="4057015">
                  <a:moveTo>
                    <a:pt x="234148" y="32746"/>
                  </a:moveTo>
                  <a:lnTo>
                    <a:pt x="234148" y="36620"/>
                  </a:lnTo>
                  <a:lnTo>
                    <a:pt x="216002" y="193101"/>
                  </a:lnTo>
                  <a:lnTo>
                    <a:pt x="216002" y="84804"/>
                  </a:lnTo>
                  <a:lnTo>
                    <a:pt x="222134" y="31746"/>
                  </a:lnTo>
                  <a:lnTo>
                    <a:pt x="225263" y="29246"/>
                  </a:lnTo>
                  <a:lnTo>
                    <a:pt x="228641" y="29621"/>
                  </a:lnTo>
                  <a:lnTo>
                    <a:pt x="231770" y="29996"/>
                  </a:lnTo>
                  <a:lnTo>
                    <a:pt x="234148" y="32746"/>
                  </a:lnTo>
                  <a:close/>
                </a:path>
                <a:path w="481330" h="4057015">
                  <a:moveTo>
                    <a:pt x="342775" y="287090"/>
                  </a:moveTo>
                  <a:lnTo>
                    <a:pt x="342775" y="290340"/>
                  </a:lnTo>
                  <a:lnTo>
                    <a:pt x="341398" y="292714"/>
                  </a:lnTo>
                  <a:lnTo>
                    <a:pt x="335767" y="295089"/>
                  </a:lnTo>
                  <a:lnTo>
                    <a:pt x="332137" y="293589"/>
                  </a:lnTo>
                  <a:lnTo>
                    <a:pt x="289462" y="194976"/>
                  </a:lnTo>
                  <a:lnTo>
                    <a:pt x="217504" y="205475"/>
                  </a:lnTo>
                  <a:lnTo>
                    <a:pt x="217504" y="192882"/>
                  </a:lnTo>
                  <a:lnTo>
                    <a:pt x="287961" y="182602"/>
                  </a:lnTo>
                  <a:lnTo>
                    <a:pt x="300350" y="75866"/>
                  </a:lnTo>
                  <a:lnTo>
                    <a:pt x="300726" y="75566"/>
                  </a:lnTo>
                  <a:lnTo>
                    <a:pt x="300726" y="180728"/>
                  </a:lnTo>
                  <a:lnTo>
                    <a:pt x="302353" y="180490"/>
                  </a:lnTo>
                  <a:lnTo>
                    <a:pt x="302353" y="193101"/>
                  </a:lnTo>
                  <a:lnTo>
                    <a:pt x="342650" y="286340"/>
                  </a:lnTo>
                  <a:lnTo>
                    <a:pt x="342775" y="287090"/>
                  </a:lnTo>
                  <a:close/>
                </a:path>
                <a:path w="481330" h="4057015">
                  <a:moveTo>
                    <a:pt x="312364" y="76865"/>
                  </a:moveTo>
                  <a:lnTo>
                    <a:pt x="312364" y="80740"/>
                  </a:lnTo>
                  <a:lnTo>
                    <a:pt x="300726" y="180728"/>
                  </a:lnTo>
                  <a:lnTo>
                    <a:pt x="300726" y="75566"/>
                  </a:lnTo>
                  <a:lnTo>
                    <a:pt x="303479" y="73366"/>
                  </a:lnTo>
                  <a:lnTo>
                    <a:pt x="306858" y="73741"/>
                  </a:lnTo>
                  <a:lnTo>
                    <a:pt x="309986" y="74116"/>
                  </a:lnTo>
                  <a:lnTo>
                    <a:pt x="312364" y="76865"/>
                  </a:lnTo>
                  <a:close/>
                </a:path>
                <a:path w="481330" h="4057015">
                  <a:moveTo>
                    <a:pt x="405598" y="223723"/>
                  </a:moveTo>
                  <a:lnTo>
                    <a:pt x="405598" y="226972"/>
                  </a:lnTo>
                  <a:lnTo>
                    <a:pt x="404221" y="229347"/>
                  </a:lnTo>
                  <a:lnTo>
                    <a:pt x="398590" y="231721"/>
                  </a:lnTo>
                  <a:lnTo>
                    <a:pt x="394961" y="230222"/>
                  </a:lnTo>
                  <a:lnTo>
                    <a:pt x="374311" y="182603"/>
                  </a:lnTo>
                  <a:lnTo>
                    <a:pt x="302353" y="193101"/>
                  </a:lnTo>
                  <a:lnTo>
                    <a:pt x="302353" y="180490"/>
                  </a:lnTo>
                  <a:lnTo>
                    <a:pt x="372685" y="170229"/>
                  </a:lnTo>
                  <a:lnTo>
                    <a:pt x="378692" y="118611"/>
                  </a:lnTo>
                  <a:lnTo>
                    <a:pt x="381820" y="116111"/>
                  </a:lnTo>
                  <a:lnTo>
                    <a:pt x="385450" y="116516"/>
                  </a:lnTo>
                  <a:lnTo>
                    <a:pt x="385450" y="168354"/>
                  </a:lnTo>
                  <a:lnTo>
                    <a:pt x="387202" y="168097"/>
                  </a:lnTo>
                  <a:lnTo>
                    <a:pt x="387202" y="180603"/>
                  </a:lnTo>
                  <a:lnTo>
                    <a:pt x="405473" y="222973"/>
                  </a:lnTo>
                  <a:lnTo>
                    <a:pt x="405598" y="223723"/>
                  </a:lnTo>
                  <a:close/>
                </a:path>
                <a:path w="481330" h="4057015">
                  <a:moveTo>
                    <a:pt x="390706" y="119610"/>
                  </a:moveTo>
                  <a:lnTo>
                    <a:pt x="390706" y="123485"/>
                  </a:lnTo>
                  <a:lnTo>
                    <a:pt x="385450" y="168354"/>
                  </a:lnTo>
                  <a:lnTo>
                    <a:pt x="385450" y="116516"/>
                  </a:lnTo>
                  <a:lnTo>
                    <a:pt x="388328" y="116861"/>
                  </a:lnTo>
                  <a:lnTo>
                    <a:pt x="390706" y="119610"/>
                  </a:lnTo>
                  <a:close/>
                </a:path>
                <a:path w="481330" h="4057015">
                  <a:moveTo>
                    <a:pt x="481061" y="160605"/>
                  </a:moveTo>
                  <a:lnTo>
                    <a:pt x="481061" y="164480"/>
                  </a:lnTo>
                  <a:lnTo>
                    <a:pt x="478808" y="167104"/>
                  </a:lnTo>
                  <a:lnTo>
                    <a:pt x="475680" y="167604"/>
                  </a:lnTo>
                  <a:lnTo>
                    <a:pt x="387202" y="180603"/>
                  </a:lnTo>
                  <a:lnTo>
                    <a:pt x="387202" y="168097"/>
                  </a:lnTo>
                  <a:lnTo>
                    <a:pt x="473928" y="155356"/>
                  </a:lnTo>
                  <a:lnTo>
                    <a:pt x="477432" y="154856"/>
                  </a:lnTo>
                  <a:lnTo>
                    <a:pt x="480560" y="157231"/>
                  </a:lnTo>
                  <a:lnTo>
                    <a:pt x="481061" y="160605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751281"/>
              <a:ext cx="372110" cy="4050665"/>
            </a:xfrm>
            <a:custGeom>
              <a:avLst/>
              <a:gdLst/>
              <a:ahLst/>
              <a:cxnLst/>
              <a:rect l="l" t="t" r="r" b="b"/>
              <a:pathLst>
                <a:path w="372110" h="4050665">
                  <a:moveTo>
                    <a:pt x="363731" y="2812391"/>
                  </a:moveTo>
                  <a:lnTo>
                    <a:pt x="307603" y="2811266"/>
                  </a:lnTo>
                  <a:lnTo>
                    <a:pt x="253728" y="2799268"/>
                  </a:lnTo>
                  <a:lnTo>
                    <a:pt x="205186" y="2780853"/>
                  </a:lnTo>
                  <a:lnTo>
                    <a:pt x="160489" y="2756487"/>
                  </a:lnTo>
                  <a:lnTo>
                    <a:pt x="119877" y="2726368"/>
                  </a:lnTo>
                  <a:lnTo>
                    <a:pt x="83590" y="2690693"/>
                  </a:lnTo>
                  <a:lnTo>
                    <a:pt x="51868" y="2649661"/>
                  </a:lnTo>
                  <a:lnTo>
                    <a:pt x="24727" y="2601605"/>
                  </a:lnTo>
                  <a:lnTo>
                    <a:pt x="7441" y="2548299"/>
                  </a:lnTo>
                  <a:lnTo>
                    <a:pt x="10444" y="2547924"/>
                  </a:lnTo>
                  <a:lnTo>
                    <a:pt x="16326" y="2547674"/>
                  </a:lnTo>
                  <a:lnTo>
                    <a:pt x="16326" y="2517479"/>
                  </a:lnTo>
                  <a:lnTo>
                    <a:pt x="26447" y="2493915"/>
                  </a:lnTo>
                  <a:lnTo>
                    <a:pt x="39946" y="2469498"/>
                  </a:lnTo>
                  <a:lnTo>
                    <a:pt x="52619" y="2450449"/>
                  </a:lnTo>
                  <a:lnTo>
                    <a:pt x="52619" y="2548299"/>
                  </a:lnTo>
                  <a:lnTo>
                    <a:pt x="69282" y="2550371"/>
                  </a:lnTo>
                  <a:lnTo>
                    <a:pt x="117444" y="2561422"/>
                  </a:lnTo>
                  <a:lnTo>
                    <a:pt x="165986" y="2579837"/>
                  </a:lnTo>
                  <a:lnTo>
                    <a:pt x="210683" y="2604203"/>
                  </a:lnTo>
                  <a:lnTo>
                    <a:pt x="251295" y="2634322"/>
                  </a:lnTo>
                  <a:lnTo>
                    <a:pt x="287583" y="2669997"/>
                  </a:lnTo>
                  <a:lnTo>
                    <a:pt x="319305" y="2711029"/>
                  </a:lnTo>
                  <a:lnTo>
                    <a:pt x="346446" y="2759085"/>
                  </a:lnTo>
                  <a:lnTo>
                    <a:pt x="356702" y="2785235"/>
                  </a:lnTo>
                  <a:lnTo>
                    <a:pt x="363731" y="2812391"/>
                  </a:lnTo>
                  <a:close/>
                </a:path>
                <a:path w="372110" h="4050665">
                  <a:moveTo>
                    <a:pt x="16326" y="2517479"/>
                  </a:moveTo>
                  <a:lnTo>
                    <a:pt x="16326" y="2547674"/>
                  </a:lnTo>
                  <a:lnTo>
                    <a:pt x="10444" y="2547174"/>
                  </a:lnTo>
                  <a:lnTo>
                    <a:pt x="7441" y="2546674"/>
                  </a:lnTo>
                  <a:lnTo>
                    <a:pt x="15366" y="2519714"/>
                  </a:lnTo>
                  <a:lnTo>
                    <a:pt x="16326" y="2517479"/>
                  </a:lnTo>
                  <a:close/>
                </a:path>
                <a:path w="372110" h="4050665">
                  <a:moveTo>
                    <a:pt x="371991" y="2294080"/>
                  </a:moveTo>
                  <a:lnTo>
                    <a:pt x="352984" y="2346839"/>
                  </a:lnTo>
                  <a:lnTo>
                    <a:pt x="324310" y="2394068"/>
                  </a:lnTo>
                  <a:lnTo>
                    <a:pt x="291314" y="2434100"/>
                  </a:lnTo>
                  <a:lnTo>
                    <a:pt x="253914" y="2468595"/>
                  </a:lnTo>
                  <a:lnTo>
                    <a:pt x="212364" y="2497384"/>
                  </a:lnTo>
                  <a:lnTo>
                    <a:pt x="166915" y="2520300"/>
                  </a:lnTo>
                  <a:lnTo>
                    <a:pt x="117820" y="2537175"/>
                  </a:lnTo>
                  <a:lnTo>
                    <a:pt x="69259" y="2546774"/>
                  </a:lnTo>
                  <a:lnTo>
                    <a:pt x="52619" y="2548299"/>
                  </a:lnTo>
                  <a:lnTo>
                    <a:pt x="52619" y="2450449"/>
                  </a:lnTo>
                  <a:lnTo>
                    <a:pt x="88118" y="2406715"/>
                  </a:lnTo>
                  <a:lnTo>
                    <a:pt x="125518" y="2372258"/>
                  </a:lnTo>
                  <a:lnTo>
                    <a:pt x="167068" y="2343487"/>
                  </a:lnTo>
                  <a:lnTo>
                    <a:pt x="212517" y="2320578"/>
                  </a:lnTo>
                  <a:lnTo>
                    <a:pt x="261612" y="2303704"/>
                  </a:lnTo>
                  <a:lnTo>
                    <a:pt x="315863" y="2293409"/>
                  </a:lnTo>
                  <a:lnTo>
                    <a:pt x="343939" y="2292051"/>
                  </a:lnTo>
                  <a:lnTo>
                    <a:pt x="371991" y="2294080"/>
                  </a:lnTo>
                  <a:close/>
                </a:path>
                <a:path w="372110" h="4050665">
                  <a:moveTo>
                    <a:pt x="160148" y="4022223"/>
                  </a:moveTo>
                  <a:lnTo>
                    <a:pt x="158117" y="4050239"/>
                  </a:lnTo>
                  <a:lnTo>
                    <a:pt x="131105" y="4042306"/>
                  </a:lnTo>
                  <a:lnTo>
                    <a:pt x="105242" y="4031210"/>
                  </a:lnTo>
                  <a:lnTo>
                    <a:pt x="80788" y="4017723"/>
                  </a:lnTo>
                  <a:lnTo>
                    <a:pt x="58000" y="4002619"/>
                  </a:lnTo>
                  <a:lnTo>
                    <a:pt x="17904" y="3969666"/>
                  </a:lnTo>
                  <a:lnTo>
                    <a:pt x="0" y="3950317"/>
                  </a:lnTo>
                  <a:lnTo>
                    <a:pt x="0" y="3730339"/>
                  </a:lnTo>
                  <a:lnTo>
                    <a:pt x="45284" y="3766732"/>
                  </a:lnTo>
                  <a:lnTo>
                    <a:pt x="79847" y="3804083"/>
                  </a:lnTo>
                  <a:lnTo>
                    <a:pt x="108692" y="3845580"/>
                  </a:lnTo>
                  <a:lnTo>
                    <a:pt x="131632" y="3890970"/>
                  </a:lnTo>
                  <a:lnTo>
                    <a:pt x="148480" y="3940002"/>
                  </a:lnTo>
                  <a:lnTo>
                    <a:pt x="158789" y="3994183"/>
                  </a:lnTo>
                  <a:lnTo>
                    <a:pt x="160148" y="4022223"/>
                  </a:lnTo>
                  <a:close/>
                </a:path>
                <a:path w="372110" h="4050665">
                  <a:moveTo>
                    <a:pt x="371991" y="519424"/>
                  </a:moveTo>
                  <a:lnTo>
                    <a:pt x="343939" y="521453"/>
                  </a:lnTo>
                  <a:lnTo>
                    <a:pt x="315863" y="520096"/>
                  </a:lnTo>
                  <a:lnTo>
                    <a:pt x="288257" y="515997"/>
                  </a:lnTo>
                  <a:lnTo>
                    <a:pt x="212517" y="492925"/>
                  </a:lnTo>
                  <a:lnTo>
                    <a:pt x="167068" y="470009"/>
                  </a:lnTo>
                  <a:lnTo>
                    <a:pt x="125518" y="441219"/>
                  </a:lnTo>
                  <a:lnTo>
                    <a:pt x="88118" y="406725"/>
                  </a:lnTo>
                  <a:lnTo>
                    <a:pt x="55121" y="366693"/>
                  </a:lnTo>
                  <a:lnTo>
                    <a:pt x="26447" y="319464"/>
                  </a:lnTo>
                  <a:lnTo>
                    <a:pt x="7441" y="266705"/>
                  </a:lnTo>
                  <a:lnTo>
                    <a:pt x="10444" y="266205"/>
                  </a:lnTo>
                  <a:lnTo>
                    <a:pt x="16326" y="265705"/>
                  </a:lnTo>
                  <a:lnTo>
                    <a:pt x="16326" y="233193"/>
                  </a:lnTo>
                  <a:lnTo>
                    <a:pt x="24727" y="211775"/>
                  </a:lnTo>
                  <a:lnTo>
                    <a:pt x="37446" y="186938"/>
                  </a:lnTo>
                  <a:lnTo>
                    <a:pt x="51868" y="163718"/>
                  </a:lnTo>
                  <a:lnTo>
                    <a:pt x="52619" y="162744"/>
                  </a:lnTo>
                  <a:lnTo>
                    <a:pt x="52619" y="265205"/>
                  </a:lnTo>
                  <a:lnTo>
                    <a:pt x="69282" y="266732"/>
                  </a:lnTo>
                  <a:lnTo>
                    <a:pt x="117820" y="276329"/>
                  </a:lnTo>
                  <a:lnTo>
                    <a:pt x="166915" y="293204"/>
                  </a:lnTo>
                  <a:lnTo>
                    <a:pt x="212364" y="316120"/>
                  </a:lnTo>
                  <a:lnTo>
                    <a:pt x="253914" y="344909"/>
                  </a:lnTo>
                  <a:lnTo>
                    <a:pt x="291314" y="379404"/>
                  </a:lnTo>
                  <a:lnTo>
                    <a:pt x="324310" y="419436"/>
                  </a:lnTo>
                  <a:lnTo>
                    <a:pt x="352984" y="466665"/>
                  </a:lnTo>
                  <a:lnTo>
                    <a:pt x="364066" y="492464"/>
                  </a:lnTo>
                  <a:lnTo>
                    <a:pt x="371991" y="519424"/>
                  </a:lnTo>
                  <a:close/>
                </a:path>
                <a:path w="372110" h="4050665">
                  <a:moveTo>
                    <a:pt x="16326" y="233193"/>
                  </a:moveTo>
                  <a:lnTo>
                    <a:pt x="16326" y="265705"/>
                  </a:lnTo>
                  <a:lnTo>
                    <a:pt x="10444" y="265455"/>
                  </a:lnTo>
                  <a:lnTo>
                    <a:pt x="7441" y="265081"/>
                  </a:lnTo>
                  <a:lnTo>
                    <a:pt x="14470" y="237924"/>
                  </a:lnTo>
                  <a:lnTo>
                    <a:pt x="16326" y="233193"/>
                  </a:lnTo>
                  <a:close/>
                </a:path>
                <a:path w="372110" h="4050665">
                  <a:moveTo>
                    <a:pt x="363731" y="1113"/>
                  </a:moveTo>
                  <a:lnTo>
                    <a:pt x="346446" y="54418"/>
                  </a:lnTo>
                  <a:lnTo>
                    <a:pt x="319305" y="102475"/>
                  </a:lnTo>
                  <a:lnTo>
                    <a:pt x="287583" y="143507"/>
                  </a:lnTo>
                  <a:lnTo>
                    <a:pt x="251295" y="179182"/>
                  </a:lnTo>
                  <a:lnTo>
                    <a:pt x="210683" y="209301"/>
                  </a:lnTo>
                  <a:lnTo>
                    <a:pt x="165986" y="233667"/>
                  </a:lnTo>
                  <a:lnTo>
                    <a:pt x="117444" y="252082"/>
                  </a:lnTo>
                  <a:lnTo>
                    <a:pt x="69259" y="263137"/>
                  </a:lnTo>
                  <a:lnTo>
                    <a:pt x="52619" y="265205"/>
                  </a:lnTo>
                  <a:lnTo>
                    <a:pt x="52619" y="162744"/>
                  </a:lnTo>
                  <a:lnTo>
                    <a:pt x="83542" y="122639"/>
                  </a:lnTo>
                  <a:lnTo>
                    <a:pt x="119823" y="86966"/>
                  </a:lnTo>
                  <a:lnTo>
                    <a:pt x="160453" y="56883"/>
                  </a:lnTo>
                  <a:lnTo>
                    <a:pt x="205174" y="32578"/>
                  </a:lnTo>
                  <a:lnTo>
                    <a:pt x="253728" y="14236"/>
                  </a:lnTo>
                  <a:lnTo>
                    <a:pt x="307603" y="2237"/>
                  </a:lnTo>
                  <a:lnTo>
                    <a:pt x="335632" y="0"/>
                  </a:lnTo>
                  <a:lnTo>
                    <a:pt x="363731" y="1113"/>
                  </a:lnTo>
                  <a:close/>
                </a:path>
              </a:pathLst>
            </a:custGeom>
            <a:solidFill>
              <a:srgbClr val="F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914749"/>
              <a:ext cx="177800" cy="3621404"/>
            </a:xfrm>
            <a:custGeom>
              <a:avLst/>
              <a:gdLst/>
              <a:ahLst/>
              <a:cxnLst/>
              <a:rect l="l" t="t" r="r" b="b"/>
              <a:pathLst>
                <a:path w="177800" h="3621404">
                  <a:moveTo>
                    <a:pt x="177514" y="2386080"/>
                  </a:moveTo>
                  <a:lnTo>
                    <a:pt x="168852" y="2425683"/>
                  </a:lnTo>
                  <a:lnTo>
                    <a:pt x="146415" y="2457774"/>
                  </a:lnTo>
                  <a:lnTo>
                    <a:pt x="113561" y="2479110"/>
                  </a:lnTo>
                  <a:lnTo>
                    <a:pt x="73643" y="2486443"/>
                  </a:lnTo>
                  <a:lnTo>
                    <a:pt x="77022" y="2282343"/>
                  </a:lnTo>
                  <a:lnTo>
                    <a:pt x="116676" y="2290994"/>
                  </a:lnTo>
                  <a:lnTo>
                    <a:pt x="148809" y="2313401"/>
                  </a:lnTo>
                  <a:lnTo>
                    <a:pt x="170172" y="2346214"/>
                  </a:lnTo>
                  <a:lnTo>
                    <a:pt x="177514" y="2386080"/>
                  </a:lnTo>
                  <a:close/>
                </a:path>
                <a:path w="177800" h="3621404">
                  <a:moveTo>
                    <a:pt x="6314" y="3592181"/>
                  </a:moveTo>
                  <a:lnTo>
                    <a:pt x="0" y="3620877"/>
                  </a:lnTo>
                  <a:lnTo>
                    <a:pt x="0" y="3592077"/>
                  </a:lnTo>
                  <a:lnTo>
                    <a:pt x="6314" y="3592181"/>
                  </a:lnTo>
                  <a:close/>
                </a:path>
                <a:path w="177800" h="3621404">
                  <a:moveTo>
                    <a:pt x="177514" y="100362"/>
                  </a:moveTo>
                  <a:lnTo>
                    <a:pt x="170172" y="140228"/>
                  </a:lnTo>
                  <a:lnTo>
                    <a:pt x="148809" y="173040"/>
                  </a:lnTo>
                  <a:lnTo>
                    <a:pt x="116676" y="195448"/>
                  </a:lnTo>
                  <a:lnTo>
                    <a:pt x="77022" y="204099"/>
                  </a:lnTo>
                  <a:lnTo>
                    <a:pt x="73643" y="0"/>
                  </a:lnTo>
                  <a:lnTo>
                    <a:pt x="113561" y="7333"/>
                  </a:lnTo>
                  <a:lnTo>
                    <a:pt x="146415" y="28668"/>
                  </a:lnTo>
                  <a:lnTo>
                    <a:pt x="168852" y="60760"/>
                  </a:lnTo>
                  <a:lnTo>
                    <a:pt x="177514" y="100362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607538"/>
              <a:ext cx="451083" cy="402248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17688732" y="0"/>
            <a:ext cx="599440" cy="10285095"/>
            <a:chOff x="17688732" y="0"/>
            <a:chExt cx="599440" cy="10285095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688732" y="0"/>
              <a:ext cx="599266" cy="521506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8024999" y="130570"/>
              <a:ext cx="263525" cy="4899025"/>
            </a:xfrm>
            <a:custGeom>
              <a:avLst/>
              <a:gdLst/>
              <a:ahLst/>
              <a:cxnLst/>
              <a:rect l="l" t="t" r="r" b="b"/>
              <a:pathLst>
                <a:path w="263525" h="4899025">
                  <a:moveTo>
                    <a:pt x="103871" y="4063498"/>
                  </a:moveTo>
                  <a:lnTo>
                    <a:pt x="100492" y="4267598"/>
                  </a:lnTo>
                  <a:lnTo>
                    <a:pt x="60856" y="4258894"/>
                  </a:lnTo>
                  <a:lnTo>
                    <a:pt x="28752" y="4236493"/>
                  </a:lnTo>
                  <a:lnTo>
                    <a:pt x="7395" y="4203709"/>
                  </a:lnTo>
                  <a:lnTo>
                    <a:pt x="0" y="4163861"/>
                  </a:lnTo>
                  <a:lnTo>
                    <a:pt x="8715" y="4124276"/>
                  </a:lnTo>
                  <a:lnTo>
                    <a:pt x="31145" y="4092213"/>
                  </a:lnTo>
                  <a:lnTo>
                    <a:pt x="63971" y="4070884"/>
                  </a:lnTo>
                  <a:lnTo>
                    <a:pt x="103871" y="4063498"/>
                  </a:lnTo>
                  <a:close/>
                </a:path>
                <a:path w="263525" h="4899025">
                  <a:moveTo>
                    <a:pt x="262999" y="4798053"/>
                  </a:moveTo>
                  <a:lnTo>
                    <a:pt x="262999" y="4826851"/>
                  </a:lnTo>
                  <a:lnTo>
                    <a:pt x="260598" y="4837760"/>
                  </a:lnTo>
                  <a:lnTo>
                    <a:pt x="238168" y="4869852"/>
                  </a:lnTo>
                  <a:lnTo>
                    <a:pt x="205343" y="4891187"/>
                  </a:lnTo>
                  <a:lnTo>
                    <a:pt x="165442" y="4898520"/>
                  </a:lnTo>
                  <a:lnTo>
                    <a:pt x="125806" y="4889816"/>
                  </a:lnTo>
                  <a:lnTo>
                    <a:pt x="93703" y="4867415"/>
                  </a:lnTo>
                  <a:lnTo>
                    <a:pt x="72346" y="4834632"/>
                  </a:lnTo>
                  <a:lnTo>
                    <a:pt x="64950" y="4794783"/>
                  </a:lnTo>
                  <a:lnTo>
                    <a:pt x="262999" y="4798053"/>
                  </a:lnTo>
                  <a:close/>
                </a:path>
                <a:path w="263525" h="4899025">
                  <a:moveTo>
                    <a:pt x="103996" y="835021"/>
                  </a:moveTo>
                  <a:lnTo>
                    <a:pt x="64078" y="827688"/>
                  </a:lnTo>
                  <a:lnTo>
                    <a:pt x="31223" y="806353"/>
                  </a:lnTo>
                  <a:lnTo>
                    <a:pt x="8787" y="774261"/>
                  </a:lnTo>
                  <a:lnTo>
                    <a:pt x="125" y="734659"/>
                  </a:lnTo>
                  <a:lnTo>
                    <a:pt x="7467" y="694793"/>
                  </a:lnTo>
                  <a:lnTo>
                    <a:pt x="28830" y="661981"/>
                  </a:lnTo>
                  <a:lnTo>
                    <a:pt x="60963" y="639573"/>
                  </a:lnTo>
                  <a:lnTo>
                    <a:pt x="100617" y="630922"/>
                  </a:lnTo>
                  <a:lnTo>
                    <a:pt x="103996" y="835021"/>
                  </a:lnTo>
                  <a:close/>
                </a:path>
                <a:path w="263525" h="4899025">
                  <a:moveTo>
                    <a:pt x="262999" y="71494"/>
                  </a:moveTo>
                  <a:lnTo>
                    <a:pt x="262999" y="100466"/>
                  </a:lnTo>
                  <a:lnTo>
                    <a:pt x="64950" y="103737"/>
                  </a:lnTo>
                  <a:lnTo>
                    <a:pt x="72293" y="63888"/>
                  </a:lnTo>
                  <a:lnTo>
                    <a:pt x="93656" y="31105"/>
                  </a:lnTo>
                  <a:lnTo>
                    <a:pt x="125789" y="8703"/>
                  </a:lnTo>
                  <a:lnTo>
                    <a:pt x="165442" y="0"/>
                  </a:lnTo>
                  <a:lnTo>
                    <a:pt x="205360" y="7333"/>
                  </a:lnTo>
                  <a:lnTo>
                    <a:pt x="238215" y="28668"/>
                  </a:lnTo>
                  <a:lnTo>
                    <a:pt x="260651" y="60760"/>
                  </a:lnTo>
                  <a:lnTo>
                    <a:pt x="262999" y="71494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688732" y="0"/>
              <a:ext cx="599266" cy="1019774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8024999" y="5113249"/>
              <a:ext cx="263525" cy="4899025"/>
            </a:xfrm>
            <a:custGeom>
              <a:avLst/>
              <a:gdLst/>
              <a:ahLst/>
              <a:cxnLst/>
              <a:rect l="l" t="t" r="r" b="b"/>
              <a:pathLst>
                <a:path w="263525" h="4899025">
                  <a:moveTo>
                    <a:pt x="103871" y="4063498"/>
                  </a:moveTo>
                  <a:lnTo>
                    <a:pt x="100492" y="4267598"/>
                  </a:lnTo>
                  <a:lnTo>
                    <a:pt x="60856" y="4258894"/>
                  </a:lnTo>
                  <a:lnTo>
                    <a:pt x="28752" y="4236493"/>
                  </a:lnTo>
                  <a:lnTo>
                    <a:pt x="7395" y="4203709"/>
                  </a:lnTo>
                  <a:lnTo>
                    <a:pt x="0" y="4163861"/>
                  </a:lnTo>
                  <a:lnTo>
                    <a:pt x="8715" y="4124276"/>
                  </a:lnTo>
                  <a:lnTo>
                    <a:pt x="31145" y="4092213"/>
                  </a:lnTo>
                  <a:lnTo>
                    <a:pt x="63971" y="4070884"/>
                  </a:lnTo>
                  <a:lnTo>
                    <a:pt x="103871" y="4063498"/>
                  </a:lnTo>
                  <a:close/>
                </a:path>
                <a:path w="263525" h="4899025">
                  <a:moveTo>
                    <a:pt x="262999" y="4798053"/>
                  </a:moveTo>
                  <a:lnTo>
                    <a:pt x="262999" y="4826851"/>
                  </a:lnTo>
                  <a:lnTo>
                    <a:pt x="260598" y="4837760"/>
                  </a:lnTo>
                  <a:lnTo>
                    <a:pt x="238168" y="4869852"/>
                  </a:lnTo>
                  <a:lnTo>
                    <a:pt x="205343" y="4891187"/>
                  </a:lnTo>
                  <a:lnTo>
                    <a:pt x="165442" y="4898520"/>
                  </a:lnTo>
                  <a:lnTo>
                    <a:pt x="125806" y="4889816"/>
                  </a:lnTo>
                  <a:lnTo>
                    <a:pt x="93703" y="4867415"/>
                  </a:lnTo>
                  <a:lnTo>
                    <a:pt x="72346" y="4834632"/>
                  </a:lnTo>
                  <a:lnTo>
                    <a:pt x="64950" y="4794783"/>
                  </a:lnTo>
                  <a:lnTo>
                    <a:pt x="262999" y="4798053"/>
                  </a:lnTo>
                  <a:close/>
                </a:path>
                <a:path w="263525" h="4899025">
                  <a:moveTo>
                    <a:pt x="103996" y="835021"/>
                  </a:moveTo>
                  <a:lnTo>
                    <a:pt x="64078" y="827688"/>
                  </a:lnTo>
                  <a:lnTo>
                    <a:pt x="31223" y="806353"/>
                  </a:lnTo>
                  <a:lnTo>
                    <a:pt x="8787" y="774261"/>
                  </a:lnTo>
                  <a:lnTo>
                    <a:pt x="125" y="734659"/>
                  </a:lnTo>
                  <a:lnTo>
                    <a:pt x="7467" y="694793"/>
                  </a:lnTo>
                  <a:lnTo>
                    <a:pt x="28830" y="661981"/>
                  </a:lnTo>
                  <a:lnTo>
                    <a:pt x="60963" y="639573"/>
                  </a:lnTo>
                  <a:lnTo>
                    <a:pt x="100617" y="630922"/>
                  </a:lnTo>
                  <a:lnTo>
                    <a:pt x="103996" y="835021"/>
                  </a:lnTo>
                  <a:close/>
                </a:path>
                <a:path w="263525" h="4899025">
                  <a:moveTo>
                    <a:pt x="262999" y="71494"/>
                  </a:moveTo>
                  <a:lnTo>
                    <a:pt x="262999" y="100466"/>
                  </a:lnTo>
                  <a:lnTo>
                    <a:pt x="64950" y="103737"/>
                  </a:lnTo>
                  <a:lnTo>
                    <a:pt x="72293" y="63888"/>
                  </a:lnTo>
                  <a:lnTo>
                    <a:pt x="93656" y="31105"/>
                  </a:lnTo>
                  <a:lnTo>
                    <a:pt x="125789" y="8703"/>
                  </a:lnTo>
                  <a:lnTo>
                    <a:pt x="165442" y="0"/>
                  </a:lnTo>
                  <a:lnTo>
                    <a:pt x="205360" y="7333"/>
                  </a:lnTo>
                  <a:lnTo>
                    <a:pt x="238215" y="28668"/>
                  </a:lnTo>
                  <a:lnTo>
                    <a:pt x="260651" y="60760"/>
                  </a:lnTo>
                  <a:lnTo>
                    <a:pt x="262999" y="71494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51430" y="4840033"/>
              <a:ext cx="536568" cy="5444952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187273" y="1277514"/>
            <a:ext cx="8121538" cy="7739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950" b="1" i="1" dirty="0">
                <a:solidFill>
                  <a:srgbClr val="C00000"/>
                </a:solidFill>
              </a:rPr>
              <a:t>На </a:t>
            </a:r>
            <a:r>
              <a:rPr lang="uk-UA" sz="4950" b="1" i="1" dirty="0" smtClean="0">
                <a:solidFill>
                  <a:srgbClr val="C00000"/>
                </a:solidFill>
              </a:rPr>
              <a:t>уроках застосовую</a:t>
            </a:r>
            <a:endParaRPr sz="4950" b="1" i="1" dirty="0">
              <a:solidFill>
                <a:srgbClr val="C00000"/>
              </a:solidFill>
            </a:endParaRPr>
          </a:p>
        </p:txBody>
      </p:sp>
      <p:sp>
        <p:nvSpPr>
          <p:cNvPr id="52" name="Прямокутник: округлені протилежні кути 51">
            <a:extLst>
              <a:ext uri="{FF2B5EF4-FFF2-40B4-BE49-F238E27FC236}">
                <a16:creationId xmlns="" xmlns:a16="http://schemas.microsoft.com/office/drawing/2014/main" id="{17E2C4A0-CD92-4076-A151-ABA925C1BF3A}"/>
              </a:ext>
            </a:extLst>
          </p:cNvPr>
          <p:cNvSpPr/>
          <p:nvPr/>
        </p:nvSpPr>
        <p:spPr>
          <a:xfrm>
            <a:off x="1410668" y="2776613"/>
            <a:ext cx="5277831" cy="953432"/>
          </a:xfrm>
          <a:prstGeom prst="round2Diag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Мультимедійні </a:t>
            </a:r>
            <a:r>
              <a:rPr lang="uk-UA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уроки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Прямокутник: один округлений кут 52">
            <a:extLst>
              <a:ext uri="{FF2B5EF4-FFF2-40B4-BE49-F238E27FC236}">
                <a16:creationId xmlns="" xmlns:a16="http://schemas.microsoft.com/office/drawing/2014/main" id="{456F24D2-117F-42CE-A039-8605A1EB79D9}"/>
              </a:ext>
            </a:extLst>
          </p:cNvPr>
          <p:cNvSpPr/>
          <p:nvPr/>
        </p:nvSpPr>
        <p:spPr>
          <a:xfrm>
            <a:off x="1231297" y="4020214"/>
            <a:ext cx="5457202" cy="953432"/>
          </a:xfrm>
          <a:prstGeom prst="round1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Інтерактивні вправи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кутник 54">
            <a:extLst>
              <a:ext uri="{FF2B5EF4-FFF2-40B4-BE49-F238E27FC236}">
                <a16:creationId xmlns="" xmlns:a16="http://schemas.microsoft.com/office/drawing/2014/main" id="{976F73DC-3A18-475F-9103-F5F56E1D8E73}"/>
              </a:ext>
            </a:extLst>
          </p:cNvPr>
          <p:cNvSpPr/>
          <p:nvPr/>
        </p:nvSpPr>
        <p:spPr>
          <a:xfrm>
            <a:off x="2123877" y="5809755"/>
            <a:ext cx="3451018" cy="3821565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Мікрофон</a:t>
            </a:r>
          </a:p>
          <a:p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Мозковий штурм</a:t>
            </a:r>
          </a:p>
          <a:p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Коло ідей</a:t>
            </a:r>
          </a:p>
          <a:p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Навчаючись вчуся</a:t>
            </a:r>
          </a:p>
          <a:p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Займи позицію</a:t>
            </a:r>
          </a:p>
          <a:p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Акваріум</a:t>
            </a:r>
          </a:p>
          <a:p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Незакінчене речення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Ромб 55">
            <a:extLst>
              <a:ext uri="{FF2B5EF4-FFF2-40B4-BE49-F238E27FC236}">
                <a16:creationId xmlns="" xmlns:a16="http://schemas.microsoft.com/office/drawing/2014/main" id="{0413D0A9-061F-4E89-B76C-641C94C0DE35}"/>
              </a:ext>
            </a:extLst>
          </p:cNvPr>
          <p:cNvSpPr/>
          <p:nvPr/>
        </p:nvSpPr>
        <p:spPr>
          <a:xfrm>
            <a:off x="7181472" y="1476590"/>
            <a:ext cx="6240174" cy="1922774"/>
          </a:xfrm>
          <a:prstGeom prst="diamond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Проєктні</a:t>
            </a: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технології</a:t>
            </a:r>
          </a:p>
        </p:txBody>
      </p:sp>
      <p:sp>
        <p:nvSpPr>
          <p:cNvPr id="58" name="Блок-схема: рішення 57">
            <a:extLst>
              <a:ext uri="{FF2B5EF4-FFF2-40B4-BE49-F238E27FC236}">
                <a16:creationId xmlns="" xmlns:a16="http://schemas.microsoft.com/office/drawing/2014/main" id="{BD3CA5A4-C263-408B-BB78-A4E6065E83F9}"/>
              </a:ext>
            </a:extLst>
          </p:cNvPr>
          <p:cNvSpPr/>
          <p:nvPr/>
        </p:nvSpPr>
        <p:spPr>
          <a:xfrm>
            <a:off x="7225300" y="3330953"/>
            <a:ext cx="6031673" cy="2008942"/>
          </a:xfrm>
          <a:prstGeom prst="flowChartDecision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Ігрові завдання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Блок-схема: рішення 58">
            <a:extLst>
              <a:ext uri="{FF2B5EF4-FFF2-40B4-BE49-F238E27FC236}">
                <a16:creationId xmlns="" xmlns:a16="http://schemas.microsoft.com/office/drawing/2014/main" id="{D571B9F7-6707-42BD-BAE6-EC5287567832}"/>
              </a:ext>
            </a:extLst>
          </p:cNvPr>
          <p:cNvSpPr/>
          <p:nvPr/>
        </p:nvSpPr>
        <p:spPr>
          <a:xfrm>
            <a:off x="6796698" y="5293789"/>
            <a:ext cx="6936567" cy="2314235"/>
          </a:xfrm>
          <a:prstGeom prst="flowChartDecision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кооперативного навчання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Блок-схема: знак завершення 60">
            <a:extLst>
              <a:ext uri="{FF2B5EF4-FFF2-40B4-BE49-F238E27FC236}">
                <a16:creationId xmlns="" xmlns:a16="http://schemas.microsoft.com/office/drawing/2014/main" id="{8BB1F54A-FB93-4210-9F04-35F6E87C4950}"/>
              </a:ext>
            </a:extLst>
          </p:cNvPr>
          <p:cNvSpPr/>
          <p:nvPr/>
        </p:nvSpPr>
        <p:spPr>
          <a:xfrm>
            <a:off x="7359359" y="8283046"/>
            <a:ext cx="5694880" cy="1074008"/>
          </a:xfrm>
          <a:prstGeom prst="flowChartTerminator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Робота в парах</a:t>
            </a:r>
          </a:p>
          <a:p>
            <a:pPr algn="ctr"/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Робота в групах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3" name="Прямокутник: округлені верхні кути 62">
            <a:extLst>
              <a:ext uri="{FF2B5EF4-FFF2-40B4-BE49-F238E27FC236}">
                <a16:creationId xmlns="" xmlns:a16="http://schemas.microsoft.com/office/drawing/2014/main" id="{EB06FAC1-908D-4CE6-89DE-8C48704B2C42}"/>
              </a:ext>
            </a:extLst>
          </p:cNvPr>
          <p:cNvSpPr/>
          <p:nvPr/>
        </p:nvSpPr>
        <p:spPr>
          <a:xfrm>
            <a:off x="14109680" y="4743382"/>
            <a:ext cx="4042543" cy="5009681"/>
          </a:xfrm>
          <a:prstGeom prst="round2Same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Нестандартні </a:t>
            </a:r>
            <a:r>
              <a:rPr lang="uk-UA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уроки</a:t>
            </a: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– подорож</a:t>
            </a:r>
          </a:p>
          <a:p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– казка</a:t>
            </a: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– суд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– змагання</a:t>
            </a:r>
          </a:p>
          <a:p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– рольова гра</a:t>
            </a:r>
          </a:p>
          <a:p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- екскурсія</a:t>
            </a:r>
          </a:p>
          <a:p>
            <a:pPr algn="ctr"/>
            <a:endParaRPr lang="ru-RU" dirty="0"/>
          </a:p>
        </p:txBody>
      </p:sp>
      <p:pic>
        <p:nvPicPr>
          <p:cNvPr id="62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9600" y="8420100"/>
            <a:ext cx="1447800" cy="1230630"/>
          </a:xfrm>
          <a:prstGeom prst="rect">
            <a:avLst/>
          </a:prstGeom>
          <a:noFill/>
        </p:spPr>
      </p:pic>
      <p:pic>
        <p:nvPicPr>
          <p:cNvPr id="15361" name="Picture 1" descr="C:\Users\Наталья\Desktop\школа\атестація\фото\зображення_viber_2024-02-12_11-50-03-709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3487400" y="495300"/>
            <a:ext cx="3894487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0" y="0"/>
            <a:ext cx="8763000" cy="10287000"/>
          </a:xfrm>
          <a:custGeom>
            <a:avLst/>
            <a:gdLst/>
            <a:ahLst/>
            <a:cxnLst/>
            <a:rect l="l" t="t" r="r" b="b"/>
            <a:pathLst>
              <a:path w="7810500" h="10287000">
                <a:moveTo>
                  <a:pt x="0" y="10286999"/>
                </a:moveTo>
                <a:lnTo>
                  <a:pt x="7810499" y="10286999"/>
                </a:lnTo>
                <a:lnTo>
                  <a:pt x="781049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r>
              <a:rPr lang="uk-UA" b="1" dirty="0" smtClean="0"/>
              <a:t>,</a:t>
            </a:r>
            <a:endParaRPr dirty="0"/>
          </a:p>
        </p:txBody>
      </p:sp>
      <p:grpSp>
        <p:nvGrpSpPr>
          <p:cNvPr id="20" name="object 20"/>
          <p:cNvGrpSpPr/>
          <p:nvPr/>
        </p:nvGrpSpPr>
        <p:grpSpPr>
          <a:xfrm>
            <a:off x="11125200" y="4305300"/>
            <a:ext cx="6558915" cy="1447800"/>
            <a:chOff x="11389119" y="5620807"/>
            <a:chExt cx="5873115" cy="129540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4318" y="5620807"/>
              <a:ext cx="5702654" cy="12952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683810" y="5983762"/>
              <a:ext cx="5283835" cy="475615"/>
            </a:xfrm>
            <a:custGeom>
              <a:avLst/>
              <a:gdLst/>
              <a:ahLst/>
              <a:cxnLst/>
              <a:rect l="l" t="t" r="r" b="b"/>
              <a:pathLst>
                <a:path w="5283834" h="475614">
                  <a:moveTo>
                    <a:pt x="1409149" y="475475"/>
                  </a:moveTo>
                  <a:lnTo>
                    <a:pt x="1366434" y="466125"/>
                  </a:lnTo>
                  <a:lnTo>
                    <a:pt x="1331820" y="441908"/>
                  </a:lnTo>
                  <a:lnTo>
                    <a:pt x="1308808" y="406446"/>
                  </a:lnTo>
                  <a:lnTo>
                    <a:pt x="1300898" y="363360"/>
                  </a:lnTo>
                  <a:lnTo>
                    <a:pt x="1521040" y="367007"/>
                  </a:lnTo>
                  <a:lnTo>
                    <a:pt x="1511709" y="409808"/>
                  </a:lnTo>
                  <a:lnTo>
                    <a:pt x="1487540" y="444491"/>
                  </a:lnTo>
                  <a:lnTo>
                    <a:pt x="1452149" y="467550"/>
                  </a:lnTo>
                  <a:lnTo>
                    <a:pt x="1409149" y="475475"/>
                  </a:lnTo>
                  <a:close/>
                </a:path>
                <a:path w="5283834" h="475614">
                  <a:moveTo>
                    <a:pt x="900653" y="112114"/>
                  </a:moveTo>
                  <a:lnTo>
                    <a:pt x="680511" y="108467"/>
                  </a:lnTo>
                  <a:lnTo>
                    <a:pt x="689899" y="65686"/>
                  </a:lnTo>
                  <a:lnTo>
                    <a:pt x="714061" y="31034"/>
                  </a:lnTo>
                  <a:lnTo>
                    <a:pt x="749421" y="7982"/>
                  </a:lnTo>
                  <a:lnTo>
                    <a:pt x="792402" y="0"/>
                  </a:lnTo>
                  <a:lnTo>
                    <a:pt x="835098" y="9406"/>
                  </a:lnTo>
                  <a:lnTo>
                    <a:pt x="869681" y="33617"/>
                  </a:lnTo>
                  <a:lnTo>
                    <a:pt x="892686" y="69048"/>
                  </a:lnTo>
                  <a:lnTo>
                    <a:pt x="900653" y="112114"/>
                  </a:lnTo>
                  <a:close/>
                </a:path>
                <a:path w="5283834" h="475614">
                  <a:moveTo>
                    <a:pt x="108250" y="290688"/>
                  </a:moveTo>
                  <a:lnTo>
                    <a:pt x="65535" y="281281"/>
                  </a:lnTo>
                  <a:lnTo>
                    <a:pt x="30921" y="257070"/>
                  </a:lnTo>
                  <a:lnTo>
                    <a:pt x="7909" y="221640"/>
                  </a:lnTo>
                  <a:lnTo>
                    <a:pt x="0" y="178573"/>
                  </a:lnTo>
                  <a:lnTo>
                    <a:pt x="9388" y="135791"/>
                  </a:lnTo>
                  <a:lnTo>
                    <a:pt x="33550" y="101139"/>
                  </a:lnTo>
                  <a:lnTo>
                    <a:pt x="68910" y="78087"/>
                  </a:lnTo>
                  <a:lnTo>
                    <a:pt x="111890" y="70105"/>
                  </a:lnTo>
                  <a:lnTo>
                    <a:pt x="108250" y="290688"/>
                  </a:lnTo>
                  <a:close/>
                </a:path>
                <a:path w="5283834" h="475614">
                  <a:moveTo>
                    <a:pt x="3874521" y="475475"/>
                  </a:moveTo>
                  <a:lnTo>
                    <a:pt x="3831521" y="467550"/>
                  </a:lnTo>
                  <a:lnTo>
                    <a:pt x="3796130" y="444491"/>
                  </a:lnTo>
                  <a:lnTo>
                    <a:pt x="3771961" y="409808"/>
                  </a:lnTo>
                  <a:lnTo>
                    <a:pt x="3762630" y="367007"/>
                  </a:lnTo>
                  <a:lnTo>
                    <a:pt x="3982772" y="363360"/>
                  </a:lnTo>
                  <a:lnTo>
                    <a:pt x="3974862" y="406446"/>
                  </a:lnTo>
                  <a:lnTo>
                    <a:pt x="3951850" y="441908"/>
                  </a:lnTo>
                  <a:lnTo>
                    <a:pt x="3917236" y="466125"/>
                  </a:lnTo>
                  <a:lnTo>
                    <a:pt x="3874521" y="475475"/>
                  </a:lnTo>
                  <a:close/>
                </a:path>
                <a:path w="5283834" h="475614">
                  <a:moveTo>
                    <a:pt x="4382882" y="112250"/>
                  </a:moveTo>
                  <a:lnTo>
                    <a:pt x="4390792" y="69164"/>
                  </a:lnTo>
                  <a:lnTo>
                    <a:pt x="4413804" y="33702"/>
                  </a:lnTo>
                  <a:lnTo>
                    <a:pt x="4448418" y="9485"/>
                  </a:lnTo>
                  <a:lnTo>
                    <a:pt x="4491133" y="135"/>
                  </a:lnTo>
                  <a:lnTo>
                    <a:pt x="4534133" y="8060"/>
                  </a:lnTo>
                  <a:lnTo>
                    <a:pt x="4569524" y="31118"/>
                  </a:lnTo>
                  <a:lnTo>
                    <a:pt x="4593693" y="65802"/>
                  </a:lnTo>
                  <a:lnTo>
                    <a:pt x="4603024" y="108602"/>
                  </a:lnTo>
                  <a:lnTo>
                    <a:pt x="4382882" y="112250"/>
                  </a:lnTo>
                  <a:close/>
                </a:path>
                <a:path w="5283834" h="475614">
                  <a:moveTo>
                    <a:pt x="5175285" y="290688"/>
                  </a:moveTo>
                  <a:lnTo>
                    <a:pt x="5171645" y="70105"/>
                  </a:lnTo>
                  <a:lnTo>
                    <a:pt x="5214626" y="78030"/>
                  </a:lnTo>
                  <a:lnTo>
                    <a:pt x="5249985" y="101089"/>
                  </a:lnTo>
                  <a:lnTo>
                    <a:pt x="5274148" y="135772"/>
                  </a:lnTo>
                  <a:lnTo>
                    <a:pt x="5283536" y="178573"/>
                  </a:lnTo>
                  <a:lnTo>
                    <a:pt x="5275626" y="221659"/>
                  </a:lnTo>
                  <a:lnTo>
                    <a:pt x="5252614" y="257121"/>
                  </a:lnTo>
                  <a:lnTo>
                    <a:pt x="5218000" y="281338"/>
                  </a:lnTo>
                  <a:lnTo>
                    <a:pt x="5175285" y="290688"/>
                  </a:lnTo>
                  <a:close/>
                </a:path>
              </a:pathLst>
            </a:custGeom>
            <a:solidFill>
              <a:srgbClr val="005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89119" y="5688481"/>
              <a:ext cx="5872916" cy="1066037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363200" y="2781300"/>
            <a:ext cx="681377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Наталья\Desktop\школа\атестація\фото\зображення_viber_2023-06-14_19-15-24-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232400" cy="3924300"/>
          </a:xfrm>
          <a:prstGeom prst="rect">
            <a:avLst/>
          </a:prstGeom>
          <a:noFill/>
        </p:spPr>
      </p:pic>
      <p:pic>
        <p:nvPicPr>
          <p:cNvPr id="5123" name="Picture 3" descr="C:\Users\Наталья\Desktop\школа\атестація\фото\зображення_viber_2023-06-19_20-29-35-9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5800" y="4000500"/>
            <a:ext cx="6521668" cy="6286500"/>
          </a:xfrm>
          <a:prstGeom prst="rect">
            <a:avLst/>
          </a:prstGeom>
          <a:noFill/>
        </p:spPr>
      </p:pic>
      <p:pic>
        <p:nvPicPr>
          <p:cNvPr id="5124" name="Picture 4" descr="C:\Users\Наталья\Desktop\школа\атестація\фото\418726332_6940256419376927_580468969009860999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0"/>
            <a:ext cx="4191000" cy="4950136"/>
          </a:xfrm>
          <a:prstGeom prst="rect">
            <a:avLst/>
          </a:prstGeom>
          <a:noFill/>
        </p:spPr>
      </p:pic>
      <p:pic>
        <p:nvPicPr>
          <p:cNvPr id="5125" name="Picture 5" descr="C:\Users\Наталья\Desktop\школа\атестація\фото\420499900_858753516256979_8215384005648077173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5448300"/>
            <a:ext cx="8596994" cy="4838700"/>
          </a:xfrm>
          <a:prstGeom prst="rect">
            <a:avLst/>
          </a:prstGeom>
          <a:noFill/>
        </p:spPr>
      </p:pic>
      <p:sp>
        <p:nvSpPr>
          <p:cNvPr id="16" name="Хвиля 4">
            <a:extLst>
              <a:ext uri="{FF2B5EF4-FFF2-40B4-BE49-F238E27FC236}">
                <a16:creationId xmlns="" xmlns:a16="http://schemas.microsoft.com/office/drawing/2014/main" id="{0A26B0B9-279F-43A1-A5A8-02BB4F6E2A69}"/>
              </a:ext>
            </a:extLst>
          </p:cNvPr>
          <p:cNvSpPr/>
          <p:nvPr/>
        </p:nvSpPr>
        <p:spPr>
          <a:xfrm>
            <a:off x="2743200" y="3771900"/>
            <a:ext cx="8077200" cy="1905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Семінари, </a:t>
            </a:r>
            <a:r>
              <a:rPr lang="uk-UA" sz="4000" b="1" dirty="0" smtClean="0"/>
              <a:t>тренінги,засідання </a:t>
            </a:r>
            <a:r>
              <a:rPr lang="uk-UA" sz="4000" b="1" dirty="0" err="1" smtClean="0"/>
              <a:t>методоб’єднання</a:t>
            </a:r>
            <a:r>
              <a:rPr lang="uk-UA" sz="4000" b="1" dirty="0" smtClean="0"/>
              <a:t> </a:t>
            </a:r>
            <a:r>
              <a:rPr lang="uk-UA" sz="4000" b="1" dirty="0" smtClean="0"/>
              <a:t>…</a:t>
            </a:r>
            <a:endParaRPr lang="ru-RU" sz="4000" b="1" dirty="0"/>
          </a:p>
        </p:txBody>
      </p:sp>
      <p:pic>
        <p:nvPicPr>
          <p:cNvPr id="17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383000" y="8572500"/>
            <a:ext cx="1600200" cy="1360170"/>
          </a:xfrm>
          <a:prstGeom prst="rect">
            <a:avLst/>
          </a:prstGeom>
          <a:noFill/>
        </p:spPr>
      </p:pic>
      <p:pic>
        <p:nvPicPr>
          <p:cNvPr id="5126" name="Picture 6" descr="C:\Users\Наталья\Desktop\школа\атестація\фото\зображення_viber_2023-03-14_17-21-01-3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353800" y="5829300"/>
            <a:ext cx="4978400" cy="3733800"/>
          </a:xfrm>
          <a:prstGeom prst="rect">
            <a:avLst/>
          </a:prstGeom>
          <a:noFill/>
        </p:spPr>
      </p:pic>
      <p:pic>
        <p:nvPicPr>
          <p:cNvPr id="5127" name="Picture 7" descr="C:\Users\Наталья\Desktop\школа\атестація\фото\зображення_viber_2023-01-26_14-24-08-8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0" y="0"/>
            <a:ext cx="71628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Хвиля 4">
            <a:extLst>
              <a:ext uri="{FF2B5EF4-FFF2-40B4-BE49-F238E27FC236}">
                <a16:creationId xmlns="" xmlns:a16="http://schemas.microsoft.com/office/drawing/2014/main" id="{032C7DAF-68CD-4138-9AF8-371F4EE5BDB8}"/>
              </a:ext>
            </a:extLst>
          </p:cNvPr>
          <p:cNvSpPr/>
          <p:nvPr/>
        </p:nvSpPr>
        <p:spPr>
          <a:xfrm>
            <a:off x="7010400" y="3771900"/>
            <a:ext cx="7086600" cy="259080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Сертифікати</a:t>
            </a:r>
          </a:p>
          <a:p>
            <a:pPr algn="ctr"/>
            <a:endParaRPr lang="ru-RU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14474" cy="468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08258" y="4152901"/>
            <a:ext cx="317974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C:\Users\Наталья\Desktop\школа\сертифікати\НУШ УМ.10.08.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91100"/>
            <a:ext cx="3450200" cy="4878368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886619"/>
            <a:ext cx="5867379" cy="44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05828" y="1"/>
            <a:ext cx="368217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5597585"/>
            <a:ext cx="4343400" cy="468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0"/>
            <a:ext cx="370973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0"/>
            <a:ext cx="6324600" cy="41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Особливості забарвлення пір'я » Сайт вчителя біології Павленко Тетяни  Іванівн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383000" y="8724900"/>
            <a:ext cx="1447800" cy="12306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TM10001106[[fn=Значок]]</Template>
  <TotalTime>3334</TotalTime>
  <Words>272</Words>
  <Application>Microsoft Office PowerPoint</Application>
  <PresentationFormat>Произвольный</PresentationFormat>
  <Paragraphs>64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Ястреб Наталія Олександрівна</vt:lpstr>
      <vt:lpstr>Слайд 3</vt:lpstr>
      <vt:lpstr>МІСІЯ</vt:lpstr>
      <vt:lpstr>Слайд 5</vt:lpstr>
      <vt:lpstr>Слайд 6</vt:lpstr>
      <vt:lpstr>На уроках застосовую</vt:lpstr>
      <vt:lpstr>Слайд 8</vt:lpstr>
      <vt:lpstr>Слайд 9</vt:lpstr>
      <vt:lpstr>Грамоти,свідоцтва,подяки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 мова та література</dc:title>
  <dc:creator>Алиса Л</dc:creator>
  <cp:keywords>DAFbJkWw_zU,BADFIVkYErA</cp:keywords>
  <cp:lastModifiedBy>Пользователь Windows</cp:lastModifiedBy>
  <cp:revision>123</cp:revision>
  <dcterms:created xsi:type="dcterms:W3CDTF">2023-03-05T00:18:44Z</dcterms:created>
  <dcterms:modified xsi:type="dcterms:W3CDTF">2024-02-25T20:16:42Z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2023-03-05T00:00:00Z</vt:filetime>
  </property>
  <property fmtid="{D5CDD505-2E9C-101B-9397-08002B2CF9AE}" name="Creator" pid="3">
    <vt:lpwstr>Canva</vt:lpwstr>
  </property>
  <property fmtid="{D5CDD505-2E9C-101B-9397-08002B2CF9AE}" name="LastSaved" pid="4">
    <vt:filetime>2023-03-05T00:00:00Z</vt:filetime>
  </property>
  <property fmtid="{D5CDD505-2E9C-101B-9397-08002B2CF9AE}" name="NXPowerLiteLastOptimized" pid="5">
    <vt:lpwstr>2130092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S10.2.0</vt:lpwstr>
  </property>
</Properties>
</file>