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F4"/>
    <a:srgbClr val="F4DCF8"/>
    <a:srgbClr val="EABCF2"/>
    <a:srgbClr val="DA89E7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0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3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7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1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3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2932-0AFA-4680-92F3-DD57A8A8BDB8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6DE8-2E14-454C-B769-F498A8E2E43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6720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учнів 5-х класів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н.р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992"/>
            <a:ext cx="27902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8000"/>
            <a:ext cx="283396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" y="1196752"/>
            <a:ext cx="276460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31" y="3976277"/>
            <a:ext cx="267764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FCD8F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учнів 6-х класів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uk-UA" sz="2700" b="1" dirty="0" err="1">
                <a:latin typeface="Monotype Corsiva" pitchFamily="66" charset="0"/>
                <a:cs typeface="Times New Roman" pitchFamily="18" charset="0"/>
              </a:rPr>
              <a:t>н.р</a:t>
            </a:r>
            <a:endParaRPr lang="uk-UA" sz="27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7369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49" y="1268760"/>
            <a:ext cx="267670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5700"/>
            <a:ext cx="278741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6233"/>
            <a:ext cx="256425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учнів 7-х класів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uk-UA" sz="2700" b="1" dirty="0" err="1">
                <a:latin typeface="Monotype Corsiva" pitchFamily="66" charset="0"/>
                <a:cs typeface="Times New Roman" pitchFamily="18" charset="0"/>
              </a:rPr>
              <a:t>н.р</a:t>
            </a:r>
            <a:endParaRPr lang="uk-UA" sz="27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63" y="1224931"/>
            <a:ext cx="270633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78000"/>
            <a:ext cx="276515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8131"/>
            <a:ext cx="281507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8884"/>
            <a:ext cx="273463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8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учнів 8-х класів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uk-UA" sz="2700" b="1" dirty="0" err="1">
                <a:latin typeface="Monotype Corsiva" pitchFamily="66" charset="0"/>
                <a:cs typeface="Times New Roman" pitchFamily="18" charset="0"/>
              </a:rPr>
              <a:t>н.р</a:t>
            </a:r>
            <a:endParaRPr lang="uk-UA" sz="27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7" y="1268760"/>
            <a:ext cx="26861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6449"/>
            <a:ext cx="266981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78000"/>
            <a:ext cx="274847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78000"/>
            <a:ext cx="275804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учнів 9-х класів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uk-UA" sz="2700" b="1" dirty="0" err="1" smtClean="0">
                <a:latin typeface="Monotype Corsiva" pitchFamily="66" charset="0"/>
                <a:cs typeface="Times New Roman" pitchFamily="18" charset="0"/>
              </a:rPr>
              <a:t>н.р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8" y="1316348"/>
            <a:ext cx="275051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99819"/>
            <a:ext cx="280615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57455"/>
            <a:ext cx="266534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9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учнів</a:t>
            </a:r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 10-х класів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ru-RU" sz="2700" b="1" dirty="0" err="1" smtClean="0">
                <a:latin typeface="Monotype Corsiva" pitchFamily="66" charset="0"/>
                <a:cs typeface="Times New Roman" pitchFamily="18" charset="0"/>
              </a:rPr>
              <a:t>н.р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6289"/>
            <a:ext cx="416073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6289"/>
            <a:ext cx="421250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>
                <a:latin typeface="Monotype Corsiva" pitchFamily="66" charset="0"/>
                <a:cs typeface="Times New Roman" pitchFamily="18" charset="0"/>
              </a:rPr>
              <a:t>Рівень</a:t>
            </a:r>
            <a:r>
              <a:rPr lang="ru-RU" sz="27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Monotype Corsiva" pitchFamily="66" charset="0"/>
                <a:cs typeface="Times New Roman" pitchFamily="18" charset="0"/>
              </a:rPr>
              <a:t>навченості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Monotype Corsiva" pitchFamily="66" charset="0"/>
                <a:cs typeface="Times New Roman" pitchFamily="18" charset="0"/>
              </a:rPr>
              <a:t>учнів</a:t>
            </a:r>
            <a:r>
              <a:rPr lang="uk-UA" sz="2700" b="1" dirty="0">
                <a:latin typeface="Monotype Corsiva" pitchFamily="66" charset="0"/>
                <a:cs typeface="Times New Roman" pitchFamily="18" charset="0"/>
              </a:rPr>
              <a:t> 11-х класів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700" b="1" dirty="0"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 err="1">
                <a:latin typeface="Monotype Corsiva" pitchFamily="66" charset="0"/>
                <a:cs typeface="Times New Roman" pitchFamily="18" charset="0"/>
              </a:rPr>
              <a:t>Чернівецького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Monotype Corsiva" pitchFamily="66" charset="0"/>
                <a:cs typeface="Times New Roman" pitchFamily="18" charset="0"/>
              </a:rPr>
              <a:t>ліцею</a:t>
            </a:r>
            <a:r>
              <a:rPr lang="ru-RU" sz="2700" b="1" dirty="0">
                <a:latin typeface="Monotype Corsiva" pitchFamily="66" charset="0"/>
                <a:cs typeface="Times New Roman" pitchFamily="18" charset="0"/>
              </a:rPr>
              <a:t> №18 за 2021-2022 </a:t>
            </a:r>
            <a:r>
              <a:rPr lang="ru-RU" sz="2700" b="1" dirty="0" err="1">
                <a:latin typeface="Monotype Corsiva" pitchFamily="66" charset="0"/>
                <a:cs typeface="Times New Roman" pitchFamily="18" charset="0"/>
              </a:rPr>
              <a:t>н.р</a:t>
            </a:r>
            <a:endParaRPr lang="ru-RU" sz="27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5671"/>
            <a:ext cx="399409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800"/>
            <a:ext cx="404624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</Words>
  <Application>Microsoft Office PowerPoint</Application>
  <PresentationFormat>Екран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Рівень навченості учнів 5-х класів  Чернівецького ліцею №18 за 2021-2022 н.р</vt:lpstr>
      <vt:lpstr>Рівень навченості учнів 6-х класів  Чернівецького ліцею №18 за 2021-2022 н.р</vt:lpstr>
      <vt:lpstr>Рівень навченості учнів 7-х класів  Чернівецького ліцею №18 за 2021-2022 н.р</vt:lpstr>
      <vt:lpstr>Рівень навченості учнів 8-х класів  Чернівецького ліцею №18 за 2021-2022 н.р</vt:lpstr>
      <vt:lpstr>Рівень навченості учнів 9-х класів  Чернівецького ліцею №18 за 2021-2022 н.р</vt:lpstr>
      <vt:lpstr>Рівень навченості учнів 10-х класів  Чернівецького ліцею №18 за 2021-2022 н.р</vt:lpstr>
      <vt:lpstr>Рівень навченості учнів 11-х класів  Чернівецького ліцею №18 за 2021-2022 н.р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16</cp:revision>
  <dcterms:created xsi:type="dcterms:W3CDTF">2022-06-14T08:10:15Z</dcterms:created>
  <dcterms:modified xsi:type="dcterms:W3CDTF">2022-06-14T12:22:10Z</dcterms:modified>
</cp:coreProperties>
</file>