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265" r:id="rId4"/>
    <p:sldId id="313" r:id="rId5"/>
    <p:sldId id="266" r:id="rId6"/>
    <p:sldId id="267" r:id="rId7"/>
    <p:sldId id="274" r:id="rId8"/>
    <p:sldId id="275" r:id="rId9"/>
    <p:sldId id="276" r:id="rId10"/>
    <p:sldId id="277" r:id="rId11"/>
    <p:sldId id="278" r:id="rId12"/>
    <p:sldId id="303" r:id="rId13"/>
    <p:sldId id="31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0" r:id="rId22"/>
    <p:sldId id="322" r:id="rId23"/>
    <p:sldId id="317" r:id="rId24"/>
    <p:sldId id="314" r:id="rId25"/>
    <p:sldId id="318" r:id="rId26"/>
    <p:sldId id="315" r:id="rId27"/>
    <p:sldId id="319" r:id="rId28"/>
    <p:sldId id="320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  <a:srgbClr val="FFFF66"/>
    <a:srgbClr val="D9E8F7"/>
    <a:srgbClr val="E9F0E8"/>
    <a:srgbClr val="D1DFCE"/>
    <a:srgbClr val="549E39"/>
    <a:srgbClr val="FFFF00"/>
    <a:srgbClr val="F9D5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7CD05-7922-4CF9-8AF8-68FA1BE89B82}" v="208" dt="2025-01-02T18:28:58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ітлий стиль 1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ий стиль 2 –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ий стиль 1 –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14" autoAdjust="0"/>
  </p:normalViewPr>
  <p:slideViewPr>
    <p:cSldViewPr snapToGrid="0">
      <p:cViewPr varScale="1">
        <p:scale>
          <a:sx n="57" d="100"/>
          <a:sy n="57" d="100"/>
        </p:scale>
        <p:origin x="-11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рина Притула" userId="54d7a5def6efb507" providerId="LiveId" clId="{3A57CD05-7922-4CF9-8AF8-68FA1BE89B82}"/>
    <pc:docChg chg="undo redo custSel addSld delSld modSld sldOrd">
      <pc:chgData name="Ірина Притула" userId="54d7a5def6efb507" providerId="LiveId" clId="{3A57CD05-7922-4CF9-8AF8-68FA1BE89B82}" dt="2025-01-02T18:30:25.839" v="1357" actId="47"/>
      <pc:docMkLst>
        <pc:docMk/>
      </pc:docMkLst>
      <pc:sldChg chg="addSp delSp modSp mod delDesignElem">
        <pc:chgData name="Ірина Притула" userId="54d7a5def6efb507" providerId="LiveId" clId="{3A57CD05-7922-4CF9-8AF8-68FA1BE89B82}" dt="2025-01-02T18:17:58.281" v="1242" actId="113"/>
        <pc:sldMkLst>
          <pc:docMk/>
          <pc:sldMk cId="3772282120" sldId="257"/>
        </pc:sldMkLst>
        <pc:spChg chg="mod">
          <ac:chgData name="Ірина Притула" userId="54d7a5def6efb507" providerId="LiveId" clId="{3A57CD05-7922-4CF9-8AF8-68FA1BE89B82}" dt="2025-01-02T16:34:53.827" v="258" actId="1076"/>
          <ac:spMkLst>
            <pc:docMk/>
            <pc:sldMk cId="3772282120" sldId="257"/>
            <ac:spMk id="2" creationId="{2918E974-B765-A6B7-CD60-1CB686E6B520}"/>
          </ac:spMkLst>
        </pc:spChg>
        <pc:spChg chg="add del mod">
          <ac:chgData name="Ірина Притула" userId="54d7a5def6efb507" providerId="LiveId" clId="{3A57CD05-7922-4CF9-8AF8-68FA1BE89B82}" dt="2025-01-02T18:17:58.281" v="1242" actId="113"/>
          <ac:spMkLst>
            <pc:docMk/>
            <pc:sldMk cId="3772282120" sldId="257"/>
            <ac:spMk id="3" creationId="{AC94C52C-F2B3-1B42-0B1A-F3F767CEB23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9" creationId="{1709F1D5-B0F1-4714-A239-E5B61C161915}"/>
          </ac:spMkLst>
        </pc:spChg>
        <pc:spChg chg="add del">
          <ac:chgData name="Ірина Притула" userId="54d7a5def6efb507" providerId="LiveId" clId="{3A57CD05-7922-4CF9-8AF8-68FA1BE89B82}" dt="2025-01-02T16:24:29.543" v="189" actId="26606"/>
          <ac:spMkLst>
            <pc:docMk/>
            <pc:sldMk cId="3772282120" sldId="257"/>
            <ac:spMk id="10" creationId="{CB5AA8A5-25CC-4295-892F-367FCDAF2BF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1" creationId="{228FB460-D3FF-4440-A020-05982A09E517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3" creationId="{14847E93-7DC1-4D4B-8829-B19AA7137C5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5" creationId="{5566D6E1-03A1-4D73-A4E0-35D74D568A0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7" creationId="{9F835A99-04AC-494A-A572-AFE8413CC93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9" creationId="{7B786209-1B0B-4CA9-9BDD-F7327066A84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21" creationId="{2D2964BB-484D-45AE-AD66-D407D062965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23" creationId="{6691AC69-A76E-4DAB-B565-468B6B87ACF3}"/>
          </ac:spMkLst>
        </pc:spChg>
        <pc:spChg chg="add del">
          <ac:chgData name="Ірина Притула" userId="54d7a5def6efb507" providerId="LiveId" clId="{3A57CD05-7922-4CF9-8AF8-68FA1BE89B82}" dt="2025-01-02T16:24:29.543" v="189" actId="26606"/>
          <ac:spMkLst>
            <pc:docMk/>
            <pc:sldMk cId="3772282120" sldId="257"/>
            <ac:spMk id="26" creationId="{24C6BC13-FB1E-48CC-B421-3D06039728B4}"/>
          </ac:spMkLst>
        </pc:spChg>
        <pc:grpChg chg="add del">
          <ac:chgData name="Ірина Притула" userId="54d7a5def6efb507" providerId="LiveId" clId="{3A57CD05-7922-4CF9-8AF8-68FA1BE89B82}" dt="2025-01-02T16:24:29.543" v="189" actId="26606"/>
          <ac:grpSpMkLst>
            <pc:docMk/>
            <pc:sldMk cId="3772282120" sldId="257"/>
            <ac:grpSpMk id="12" creationId="{09DD65AA-8280-4962-92F3-DF1CB53349DB}"/>
          </ac:grpSpMkLst>
        </pc:grpChg>
        <pc:graphicFrameChg chg="add del">
          <ac:chgData name="Ірина Притула" userId="54d7a5def6efb507" providerId="LiveId" clId="{3A57CD05-7922-4CF9-8AF8-68FA1BE89B82}" dt="2025-01-02T16:24:29.543" v="189" actId="26606"/>
          <ac:graphicFrameMkLst>
            <pc:docMk/>
            <pc:sldMk cId="3772282120" sldId="257"/>
            <ac:graphicFrameMk id="6" creationId="{AD22C8E8-927A-1620-BE75-C4A7DD490763}"/>
          </ac:graphicFrameMkLst>
        </pc:graphicFrameChg>
        <pc:picChg chg="add mod">
          <ac:chgData name="Ірина Притула" userId="54d7a5def6efb507" providerId="LiveId" clId="{3A57CD05-7922-4CF9-8AF8-68FA1BE89B82}" dt="2025-01-02T16:33:52.589" v="248" actId="1440"/>
          <ac:picMkLst>
            <pc:docMk/>
            <pc:sldMk cId="3772282120" sldId="257"/>
            <ac:picMk id="1026" creationId="{F01D5046-2C77-F851-A6BC-C2B7760A5EE2}"/>
          </ac:picMkLst>
        </pc:picChg>
      </pc:sldChg>
      <pc:sldChg chg="addSp delSp modSp mod delDesignElem">
        <pc:chgData name="Ірина Притула" userId="54d7a5def6efb507" providerId="LiveId" clId="{3A57CD05-7922-4CF9-8AF8-68FA1BE89B82}" dt="2025-01-02T16:37:29.554" v="279" actId="14100"/>
        <pc:sldMkLst>
          <pc:docMk/>
          <pc:sldMk cId="4161425722" sldId="25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0" creationId="{F3060C83-F051-4F0E-ABAD-AA0DFC48B2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2" creationId="{83C98ABE-055B-441F-B07E-44F97F083C3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4" creationId="{29FDB030-9B49-4CED-8CCD-4D99382388A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6" creationId="{3783CA14-24A1-485C-8B30-D6A5D87987AD}"/>
          </ac:spMkLst>
        </pc:spChg>
        <pc:spChg chg="mod">
          <ac:chgData name="Ірина Притула" userId="54d7a5def6efb507" providerId="LiveId" clId="{3A57CD05-7922-4CF9-8AF8-68FA1BE89B82}" dt="2025-01-02T16:35:38.407" v="269" actId="403"/>
          <ac:spMkLst>
            <pc:docMk/>
            <pc:sldMk cId="4161425722" sldId="258"/>
            <ac:spMk id="33" creationId="{72065528-CAAE-94CB-0B7E-233816482C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4" creationId="{9A97C86A-04D6-40F7-AE84-31AB43E6A84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5" creationId="{FF9F2414-84E8-453E-B1F3-389FDE8192D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6" creationId="{3ECA69A1-7536-43AC-85EF-C7106179F5ED}"/>
          </ac:spMkLst>
        </pc:spChg>
        <pc:grpChg chg="mod">
          <ac:chgData name="Ірина Притула" userId="54d7a5def6efb507" providerId="LiveId" clId="{3A57CD05-7922-4CF9-8AF8-68FA1BE89B82}" dt="2025-01-02T16:37:29.554" v="279" actId="14100"/>
          <ac:grpSpMkLst>
            <pc:docMk/>
            <pc:sldMk cId="4161425722" sldId="258"/>
            <ac:grpSpMk id="21" creationId="{E0642668-4D5B-5862-E442-B066A34335F9}"/>
          </ac:grpSpMkLst>
        </pc:grpChg>
        <pc:graphicFrameChg chg="mod">
          <ac:chgData name="Ірина Притула" userId="54d7a5def6efb507" providerId="LiveId" clId="{3A57CD05-7922-4CF9-8AF8-68FA1BE89B82}" dt="2025-01-02T16:35:24.633" v="265" actId="113"/>
          <ac:graphicFrameMkLst>
            <pc:docMk/>
            <pc:sldMk cId="4161425722" sldId="258"/>
            <ac:graphicFrameMk id="12" creationId="{CD1F7D5B-BBB0-ADFD-56DC-441920925A89}"/>
          </ac:graphicFrameMkLst>
        </pc:graphicFrameChg>
        <pc:picChg chg="add mod">
          <ac:chgData name="Ірина Притула" userId="54d7a5def6efb507" providerId="LiveId" clId="{3A57CD05-7922-4CF9-8AF8-68FA1BE89B82}" dt="2025-01-02T16:37:25.515" v="278" actId="14100"/>
          <ac:picMkLst>
            <pc:docMk/>
            <pc:sldMk cId="4161425722" sldId="258"/>
            <ac:picMk id="2050" creationId="{4A448CB6-5D3C-3BCC-805C-5F6A14180584}"/>
          </ac:picMkLst>
        </pc:picChg>
      </pc:sldChg>
      <pc:sldChg chg="addSp delSp modSp del mod setBg">
        <pc:chgData name="Ірина Притула" userId="54d7a5def6efb507" providerId="LiveId" clId="{3A57CD05-7922-4CF9-8AF8-68FA1BE89B82}" dt="2025-01-02T17:46:06.384" v="848" actId="47"/>
        <pc:sldMkLst>
          <pc:docMk/>
          <pc:sldMk cId="2496974146" sldId="259"/>
        </pc:sldMkLst>
        <pc:spChg chg="mod">
          <ac:chgData name="Ірина Притула" userId="54d7a5def6efb507" providerId="LiveId" clId="{3A57CD05-7922-4CF9-8AF8-68FA1BE89B82}" dt="2025-01-02T17:24:51.949" v="630" actId="1076"/>
          <ac:spMkLst>
            <pc:docMk/>
            <pc:sldMk cId="2496974146" sldId="259"/>
            <ac:spMk id="2" creationId="{35B34ACD-827C-C6AC-96CF-590BF971F1D0}"/>
          </ac:spMkLst>
        </pc:spChg>
        <pc:spChg chg="del mod">
          <ac:chgData name="Ірина Притула" userId="54d7a5def6efb507" providerId="LiveId" clId="{3A57CD05-7922-4CF9-8AF8-68FA1BE89B82}" dt="2025-01-02T17:18:48.904" v="551" actId="478"/>
          <ac:spMkLst>
            <pc:docMk/>
            <pc:sldMk cId="2496974146" sldId="259"/>
            <ac:spMk id="3" creationId="{F0C50A5D-80AC-0619-D0E4-6090326DB1D4}"/>
          </ac:spMkLst>
        </pc:spChg>
        <pc:spChg chg="add del mod ord">
          <ac:chgData name="Ірина Притула" userId="54d7a5def6efb507" providerId="LiveId" clId="{3A57CD05-7922-4CF9-8AF8-68FA1BE89B82}" dt="2025-01-02T17:22:16.635" v="589" actId="478"/>
          <ac:spMkLst>
            <pc:docMk/>
            <pc:sldMk cId="2496974146" sldId="259"/>
            <ac:spMk id="6" creationId="{7A4D5E61-24BB-CCDD-F1A9-29C8C323DADA}"/>
          </ac:spMkLst>
        </pc:spChg>
        <pc:spChg chg="add del mod ord">
          <ac:chgData name="Ірина Притула" userId="54d7a5def6efb507" providerId="LiveId" clId="{3A57CD05-7922-4CF9-8AF8-68FA1BE89B82}" dt="2025-01-02T17:22:18.708" v="590" actId="478"/>
          <ac:spMkLst>
            <pc:docMk/>
            <pc:sldMk cId="2496974146" sldId="259"/>
            <ac:spMk id="8" creationId="{B555BABD-0335-92CC-3925-688259449D92}"/>
          </ac:spMkLst>
        </pc:spChg>
        <pc:spChg chg="add del mod">
          <ac:chgData name="Ірина Притула" userId="54d7a5def6efb507" providerId="LiveId" clId="{3A57CD05-7922-4CF9-8AF8-68FA1BE89B82}" dt="2025-01-02T17:27:04.764" v="675" actId="478"/>
          <ac:spMkLst>
            <pc:docMk/>
            <pc:sldMk cId="2496974146" sldId="259"/>
            <ac:spMk id="10" creationId="{7674BBEC-5F22-0318-52A3-A543876ED839}"/>
          </ac:spMkLst>
        </pc:spChg>
        <pc:spChg chg="add del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13" creationId="{A3363022-C969-41E9-8EB2-E4C94908C1FA}"/>
          </ac:spMkLst>
        </pc:spChg>
        <pc:spChg chg="add del mod">
          <ac:chgData name="Ірина Притула" userId="54d7a5def6efb507" providerId="LiveId" clId="{3A57CD05-7922-4CF9-8AF8-68FA1BE89B82}" dt="2025-01-02T17:25:25.120" v="659" actId="478"/>
          <ac:spMkLst>
            <pc:docMk/>
            <pc:sldMk cId="2496974146" sldId="259"/>
            <ac:spMk id="14" creationId="{089A4766-E1CC-B1EE-0407-6A882E80A186}"/>
          </ac:spMkLst>
        </pc:spChg>
        <pc:spChg chg="add del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15" creationId="{8D1AD6B3-BE88-4CEB-BA17-790657CC4729}"/>
          </ac:spMkLst>
        </pc:spChg>
        <pc:spChg chg="add mod">
          <ac:chgData name="Ірина Притула" userId="54d7a5def6efb507" providerId="LiveId" clId="{3A57CD05-7922-4CF9-8AF8-68FA1BE89B82}" dt="2025-01-02T17:44:10.570" v="778" actId="20577"/>
          <ac:spMkLst>
            <pc:docMk/>
            <pc:sldMk cId="2496974146" sldId="259"/>
            <ac:spMk id="22" creationId="{49861829-B472-3B58-77F3-3F5FFB22BDE2}"/>
          </ac:spMkLst>
        </pc:spChg>
        <pc:spChg chg="add del mod">
          <ac:chgData name="Ірина Притула" userId="54d7a5def6efb507" providerId="LiveId" clId="{3A57CD05-7922-4CF9-8AF8-68FA1BE89B82}" dt="2025-01-02T17:44:07.788" v="777" actId="478"/>
          <ac:spMkLst>
            <pc:docMk/>
            <pc:sldMk cId="2496974146" sldId="259"/>
            <ac:spMk id="24" creationId="{F1693046-2DD0-9852-DA93-B9B2A3547BE2}"/>
          </ac:spMkLst>
        </pc:spChg>
        <pc:spChg chg="add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25" creationId="{23D09407-53BC-485E-B4CE-BC5E4FC4B25B}"/>
          </ac:spMkLst>
        </pc:spChg>
        <pc:spChg chg="add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27" creationId="{921DB988-49FC-4608-B0A2-E2F3A4019041}"/>
          </ac:spMkLst>
        </pc:spChg>
        <pc:spChg chg="add mod">
          <ac:chgData name="Ірина Притула" userId="54d7a5def6efb507" providerId="LiveId" clId="{3A57CD05-7922-4CF9-8AF8-68FA1BE89B82}" dt="2025-01-02T17:44:33.408" v="784" actId="1076"/>
          <ac:spMkLst>
            <pc:docMk/>
            <pc:sldMk cId="2496974146" sldId="259"/>
            <ac:spMk id="28" creationId="{7990A760-D8C5-51ED-E494-4FB2B47A9949}"/>
          </ac:spMkLst>
        </pc:spChg>
        <pc:spChg chg="add mod">
          <ac:chgData name="Ірина Притула" userId="54d7a5def6efb507" providerId="LiveId" clId="{3A57CD05-7922-4CF9-8AF8-68FA1BE89B82}" dt="2025-01-02T17:44:28.757" v="783" actId="1076"/>
          <ac:spMkLst>
            <pc:docMk/>
            <pc:sldMk cId="2496974146" sldId="259"/>
            <ac:spMk id="40" creationId="{FFB4181E-7E3F-0A5E-3A13-C3DDF7511C05}"/>
          </ac:spMkLst>
        </pc:spChg>
        <pc:spChg chg="add del mod">
          <ac:chgData name="Ірина Притула" userId="54d7a5def6efb507" providerId="LiveId" clId="{3A57CD05-7922-4CF9-8AF8-68FA1BE89B82}" dt="2025-01-02T17:45:54.958" v="842" actId="22"/>
          <ac:spMkLst>
            <pc:docMk/>
            <pc:sldMk cId="2496974146" sldId="259"/>
            <ac:spMk id="42" creationId="{DD29BC16-0258-C745-A434-99D9CD89C6A0}"/>
          </ac:spMkLst>
        </pc:spChg>
        <pc:spChg chg="add del mod">
          <ac:chgData name="Ірина Притула" userId="54d7a5def6efb507" providerId="LiveId" clId="{3A57CD05-7922-4CF9-8AF8-68FA1BE89B82}" dt="2025-01-02T17:45:54.147" v="840" actId="22"/>
          <ac:spMkLst>
            <pc:docMk/>
            <pc:sldMk cId="2496974146" sldId="259"/>
            <ac:spMk id="44" creationId="{9E5099D7-926D-3F9D-DB9E-24893E89A095}"/>
          </ac:spMkLst>
        </pc:spChg>
        <pc:spChg chg="add del mod">
          <ac:chgData name="Ірина Притула" userId="54d7a5def6efb507" providerId="LiveId" clId="{3A57CD05-7922-4CF9-8AF8-68FA1BE89B82}" dt="2025-01-02T17:45:53.301" v="837" actId="22"/>
          <ac:spMkLst>
            <pc:docMk/>
            <pc:sldMk cId="2496974146" sldId="259"/>
            <ac:spMk id="46" creationId="{8FC146EE-26D7-64E3-C3EA-789DBEC47796}"/>
          </ac:spMkLst>
        </pc:spChg>
        <pc:spChg chg="add del mod">
          <ac:chgData name="Ірина Притула" userId="54d7a5def6efb507" providerId="LiveId" clId="{3A57CD05-7922-4CF9-8AF8-68FA1BE89B82}" dt="2025-01-02T17:45:52.887" v="836" actId="22"/>
          <ac:spMkLst>
            <pc:docMk/>
            <pc:sldMk cId="2496974146" sldId="259"/>
            <ac:spMk id="48" creationId="{2A45EE66-ACBD-4051-1B4A-F61BC9EC781C}"/>
          </ac:spMkLst>
        </pc:spChg>
        <pc:grpChg chg="add del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17" creationId="{89D1390B-7E13-4B4F-9CB2-391063412E54}"/>
          </ac:grpSpMkLst>
        </pc:grpChg>
        <pc:grpChg chg="add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29" creationId="{E9B930FD-8671-4C4C-ADCF-73AC1D0CD417}"/>
          </ac:grpSpMkLst>
        </pc:grpChg>
        <pc:grpChg chg="add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35" creationId="{383C2651-AE0C-4AE4-8725-E2F9414FE219}"/>
          </ac:grpSpMkLst>
        </pc:grpChg>
        <pc:graphicFrameChg chg="add del mod modGraphic">
          <ac:chgData name="Ірина Притула" userId="54d7a5def6efb507" providerId="LiveId" clId="{3A57CD05-7922-4CF9-8AF8-68FA1BE89B82}" dt="2025-01-02T17:21:35.721" v="581" actId="478"/>
          <ac:graphicFrameMkLst>
            <pc:docMk/>
            <pc:sldMk cId="2496974146" sldId="259"/>
            <ac:graphicFrameMk id="4" creationId="{76F317B0-0D68-E74B-9BE3-928AC1439141}"/>
          </ac:graphicFrameMkLst>
        </pc:graphicFrameChg>
        <pc:graphicFrameChg chg="add del modGraphic">
          <ac:chgData name="Ірина Притула" userId="54d7a5def6efb507" providerId="LiveId" clId="{3A57CD05-7922-4CF9-8AF8-68FA1BE89B82}" dt="2025-01-02T17:24:09.623" v="618" actId="478"/>
          <ac:graphicFrameMkLst>
            <pc:docMk/>
            <pc:sldMk cId="2496974146" sldId="259"/>
            <ac:graphicFrameMk id="11" creationId="{726FC3B5-660B-2252-6340-EB73721AFD70}"/>
          </ac:graphicFrameMkLst>
        </pc:graphicFrameChg>
        <pc:graphicFrameChg chg="add del mod modGraphic">
          <ac:chgData name="Ірина Притула" userId="54d7a5def6efb507" providerId="LiveId" clId="{3A57CD05-7922-4CF9-8AF8-68FA1BE89B82}" dt="2025-01-02T17:46:02.255" v="847" actId="1076"/>
          <ac:graphicFrameMkLst>
            <pc:docMk/>
            <pc:sldMk cId="2496974146" sldId="259"/>
            <ac:graphicFrameMk id="16" creationId="{A459B746-B75C-C93E-17CB-7915AF1F8D04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59:38.075" v="408" actId="1076"/>
        <pc:sldMkLst>
          <pc:docMk/>
          <pc:sldMk cId="607919157" sldId="260"/>
        </pc:sldMkLst>
        <pc:spChg chg="mod">
          <ac:chgData name="Ірина Притула" userId="54d7a5def6efb507" providerId="LiveId" clId="{3A57CD05-7922-4CF9-8AF8-68FA1BE89B82}" dt="2025-01-02T16:59:38.075" v="408" actId="1076"/>
          <ac:spMkLst>
            <pc:docMk/>
            <pc:sldMk cId="607919157" sldId="260"/>
            <ac:spMk id="2" creationId="{1E1BDFC5-EB4D-1BE0-579D-AE27C46BB0A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7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9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11" creationId="{871AEA07-1E14-44B4-8E55-64EF049CD66F}"/>
          </ac:spMkLst>
        </pc:spChg>
        <pc:picChg chg="add del mod">
          <ac:chgData name="Ірина Притула" userId="54d7a5def6efb507" providerId="LiveId" clId="{3A57CD05-7922-4CF9-8AF8-68FA1BE89B82}" dt="2025-01-02T16:40:11.041" v="298" actId="478"/>
          <ac:picMkLst>
            <pc:docMk/>
            <pc:sldMk cId="607919157" sldId="260"/>
            <ac:picMk id="3" creationId="{A00C63E7-5E9F-A0EC-A194-5CB4783321E3}"/>
          </ac:picMkLst>
        </pc:picChg>
        <pc:picChg chg="add del mod">
          <ac:chgData name="Ірина Притула" userId="54d7a5def6efb507" providerId="LiveId" clId="{3A57CD05-7922-4CF9-8AF8-68FA1BE89B82}" dt="2025-01-02T16:39:21.628" v="286" actId="21"/>
          <ac:picMkLst>
            <pc:docMk/>
            <pc:sldMk cId="607919157" sldId="260"/>
            <ac:picMk id="3074" creationId="{A00C63E7-5E9F-A0EC-A194-5CB4783321E3}"/>
          </ac:picMkLst>
        </pc:picChg>
        <pc:picChg chg="add del mod">
          <ac:chgData name="Ірина Притула" userId="54d7a5def6efb507" providerId="LiveId" clId="{3A57CD05-7922-4CF9-8AF8-68FA1BE89B82}" dt="2025-01-02T16:40:53.736" v="304" actId="478"/>
          <ac:picMkLst>
            <pc:docMk/>
            <pc:sldMk cId="607919157" sldId="260"/>
            <ac:picMk id="3076" creationId="{3756E286-1DBD-B59E-2B31-74976ECF185E}"/>
          </ac:picMkLst>
        </pc:picChg>
        <pc:picChg chg="add mod">
          <ac:chgData name="Ірина Притула" userId="54d7a5def6efb507" providerId="LiveId" clId="{3A57CD05-7922-4CF9-8AF8-68FA1BE89B82}" dt="2025-01-02T16:59:31.498" v="407" actId="1076"/>
          <ac:picMkLst>
            <pc:docMk/>
            <pc:sldMk cId="607919157" sldId="260"/>
            <ac:picMk id="3078" creationId="{164A1F41-17D0-440A-7C10-A762A506088B}"/>
          </ac:picMkLst>
        </pc:pic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607919157" sldId="260"/>
            <ac:cxnSpMk id="13" creationId="{F7C8EA93-3210-4C62-99E9-153C275E3A87}"/>
          </ac:cxnSpMkLst>
        </pc:cxnChg>
      </pc:sldChg>
      <pc:sldChg chg="addSp delSp modSp mod delDesignElem">
        <pc:chgData name="Ірина Притула" userId="54d7a5def6efb507" providerId="LiveId" clId="{3A57CD05-7922-4CF9-8AF8-68FA1BE89B82}" dt="2025-01-02T16:41:11.299" v="306" actId="2711"/>
        <pc:sldMkLst>
          <pc:docMk/>
          <pc:sldMk cId="4121187527" sldId="261"/>
        </pc:sldMkLst>
        <pc:spChg chg="mod">
          <ac:chgData name="Ірина Притула" userId="54d7a5def6efb507" providerId="LiveId" clId="{3A57CD05-7922-4CF9-8AF8-68FA1BE89B82}" dt="2025-01-02T16:41:03.903" v="305" actId="2711"/>
          <ac:spMkLst>
            <pc:docMk/>
            <pc:sldMk cId="4121187527" sldId="261"/>
            <ac:spMk id="2" creationId="{F6FB4996-D7D2-EA28-CF78-E9BCAFAD67D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3" creationId="{058A14AF-9FB5-4CC7-BA35-E8E85D3EDF0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5" creationId="{3A9A4357-BD1D-4622-A4FE-766E6AB8DE8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7" creationId="{E659831F-0D9A-4C63-9EBB-8435B85A440F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9" creationId="{E6995CE5-F890-4ABA-82A2-26507CE8D2A3}"/>
          </ac:spMkLst>
        </pc:spChg>
        <pc:graphicFrameChg chg="mod">
          <ac:chgData name="Ірина Притула" userId="54d7a5def6efb507" providerId="LiveId" clId="{3A57CD05-7922-4CF9-8AF8-68FA1BE89B82}" dt="2025-01-02T16:41:11.299" v="306" actId="2711"/>
          <ac:graphicFrameMkLst>
            <pc:docMk/>
            <pc:sldMk cId="4121187527" sldId="261"/>
            <ac:graphicFrameMk id="5124" creationId="{24DC993C-A6B1-5400-B7C4-81E8E644291B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41:23.277" v="307" actId="2711"/>
        <pc:sldMkLst>
          <pc:docMk/>
          <pc:sldMk cId="1869528855" sldId="263"/>
        </pc:sldMkLst>
        <pc:spChg chg="mod">
          <ac:chgData name="Ірина Притула" userId="54d7a5def6efb507" providerId="LiveId" clId="{3A57CD05-7922-4CF9-8AF8-68FA1BE89B82}" dt="2025-01-02T16:41:23.277" v="307" actId="2711"/>
          <ac:spMkLst>
            <pc:docMk/>
            <pc:sldMk cId="1869528855" sldId="263"/>
            <ac:spMk id="2" creationId="{FE88B16A-8DF2-95CF-87ED-D796F580EA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7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9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11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13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20" creationId="{B0EE8A42-107A-4D4C-8D56-BBAE95C7FC0D}"/>
          </ac:spMkLst>
        </pc:spChg>
      </pc:sldChg>
      <pc:sldChg chg="modSp mod">
        <pc:chgData name="Ірина Притула" userId="54d7a5def6efb507" providerId="LiveId" clId="{3A57CD05-7922-4CF9-8AF8-68FA1BE89B82}" dt="2025-01-02T16:21:49.255" v="131" actId="207"/>
        <pc:sldMkLst>
          <pc:docMk/>
          <pc:sldMk cId="3643678737" sldId="264"/>
        </pc:sldMkLst>
        <pc:graphicFrameChg chg="modGraphic">
          <ac:chgData name="Ірина Притула" userId="54d7a5def6efb507" providerId="LiveId" clId="{3A57CD05-7922-4CF9-8AF8-68FA1BE89B82}" dt="2025-01-02T16:21:49.255" v="131" actId="207"/>
          <ac:graphicFrameMkLst>
            <pc:docMk/>
            <pc:sldMk cId="3643678737" sldId="264"/>
            <ac:graphicFrameMk id="4" creationId="{5B9CF1B9-9D49-4B61-9A74-9876CA0EEFC9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6:22:50.049" v="140" actId="207"/>
        <pc:sldMkLst>
          <pc:docMk/>
          <pc:sldMk cId="1874097975" sldId="265"/>
        </pc:sldMkLst>
        <pc:graphicFrameChg chg="modGraphic">
          <ac:chgData name="Ірина Притула" userId="54d7a5def6efb507" providerId="LiveId" clId="{3A57CD05-7922-4CF9-8AF8-68FA1BE89B82}" dt="2025-01-02T16:22:50.049" v="140" actId="207"/>
          <ac:graphicFrameMkLst>
            <pc:docMk/>
            <pc:sldMk cId="1874097975" sldId="265"/>
            <ac:graphicFrameMk id="4" creationId="{C80E6221-63F0-9132-5586-26A07DC7D431}"/>
          </ac:graphicFrameMkLst>
        </pc:graphicFrame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380212339" sldId="266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14" creationId="{22F15A2D-2324-487D-A02A-BF46C5C580E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16" creationId="{17A7F34E-D418-47E2-9F86-2C45BBC3121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22" creationId="{2AEAFA59-923A-4F54-8B49-44C970BCC323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19426449" sldId="26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5" creationId="{3DAD86CA-8235-409B-982B-5E7A033E239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7" creationId="{9F234FBA-3501-47B4-AE0C-AA4AFBC8F6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9" creationId="{B5EF893B-0491-416E-9D33-BADE9600792A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219426449" sldId="267"/>
            <ac:cxnSpMk id="81" creationId="{469F4FF8-F8B0-4630-BA1B-0D8B324CD5FF}"/>
          </ac:cxnSpMkLst>
        </pc:cxnChg>
      </pc:sldChg>
      <pc:sldChg chg="addSp delSp modSp mod delDesignElem">
        <pc:chgData name="Ірина Притула" userId="54d7a5def6efb507" providerId="LiveId" clId="{3A57CD05-7922-4CF9-8AF8-68FA1BE89B82}" dt="2025-01-02T16:47:06.894" v="333" actId="207"/>
        <pc:sldMkLst>
          <pc:docMk/>
          <pc:sldMk cId="1352530994" sldId="268"/>
        </pc:sldMkLst>
        <pc:spChg chg="mod">
          <ac:chgData name="Ірина Притула" userId="54d7a5def6efb507" providerId="LiveId" clId="{3A57CD05-7922-4CF9-8AF8-68FA1BE89B82}" dt="2025-01-02T16:42:11.709" v="309" actId="207"/>
          <ac:spMkLst>
            <pc:docMk/>
            <pc:sldMk cId="1352530994" sldId="268"/>
            <ac:spMk id="2" creationId="{8B6707D7-1987-4946-8CDF-62DD71D3348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52530994" sldId="268"/>
            <ac:spMk id="103" creationId="{670CEDEF-4F34-412E-84EE-329C1E936AF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52530994" sldId="268"/>
            <ac:spMk id="108" creationId="{BCED4D40-4B67-4331-AC48-79B82B4A47D8}"/>
          </ac:spMkLst>
        </pc:spChg>
        <pc:graphicFrameChg chg="modGraphic">
          <ac:chgData name="Ірина Притула" userId="54d7a5def6efb507" providerId="LiveId" clId="{3A57CD05-7922-4CF9-8AF8-68FA1BE89B82}" dt="2025-01-02T16:47:06.894" v="333" actId="207"/>
          <ac:graphicFrameMkLst>
            <pc:docMk/>
            <pc:sldMk cId="1352530994" sldId="268"/>
            <ac:graphicFrameMk id="6" creationId="{F8F128DA-A9CE-5B77-0D93-1C5EA14D297B}"/>
          </ac:graphicFrameMkLst>
        </pc:graphicFrameChg>
        <pc:picChg chg="add mod">
          <ac:chgData name="Ірина Притула" userId="54d7a5def6efb507" providerId="LiveId" clId="{3A57CD05-7922-4CF9-8AF8-68FA1BE89B82}" dt="2025-01-02T16:44:20.868" v="317" actId="1076"/>
          <ac:picMkLst>
            <pc:docMk/>
            <pc:sldMk cId="1352530994" sldId="268"/>
            <ac:picMk id="4098" creationId="{F504980D-2F11-DC7D-91C8-A473553F200D}"/>
          </ac:picMkLst>
        </pc:picChg>
        <pc:picChg chg="add mod">
          <ac:chgData name="Ірина Притула" userId="54d7a5def6efb507" providerId="LiveId" clId="{3A57CD05-7922-4CF9-8AF8-68FA1BE89B82}" dt="2025-01-02T16:46:59.653" v="332" actId="1440"/>
          <ac:picMkLst>
            <pc:docMk/>
            <pc:sldMk cId="1352530994" sldId="268"/>
            <ac:picMk id="4100" creationId="{39561808-EB76-6DC2-34F1-FD00E69E57DF}"/>
          </ac:picMkLst>
        </pc:picChg>
        <pc:picChg chg="del">
          <ac:chgData name="Ірина Притула" userId="54d7a5def6efb507" providerId="LiveId" clId="{3A57CD05-7922-4CF9-8AF8-68FA1BE89B82}" dt="2025-01-02T16:42:26.107" v="312" actId="478"/>
          <ac:picMkLst>
            <pc:docMk/>
            <pc:sldMk cId="1352530994" sldId="268"/>
            <ac:picMk id="11266" creationId="{2041BC38-C193-A5A8-145B-9A72F58523E3}"/>
          </ac:picMkLst>
        </pc:picChg>
        <pc:picChg chg="del">
          <ac:chgData name="Ірина Притула" userId="54d7a5def6efb507" providerId="LiveId" clId="{3A57CD05-7922-4CF9-8AF8-68FA1BE89B82}" dt="2025-01-02T16:42:24.908" v="311" actId="478"/>
          <ac:picMkLst>
            <pc:docMk/>
            <pc:sldMk cId="1352530994" sldId="268"/>
            <ac:picMk id="11274" creationId="{AAE98A1A-53CD-9157-D3E1-2B0AEEB43E18}"/>
          </ac:picMkLst>
        </pc:picChg>
      </pc:sldChg>
      <pc:sldChg chg="addSp delSp modSp delDesignElem">
        <pc:chgData name="Ірина Притула" userId="54d7a5def6efb507" providerId="LiveId" clId="{3A57CD05-7922-4CF9-8AF8-68FA1BE89B82}" dt="2025-01-02T16:47:52.995" v="339" actId="2711"/>
        <pc:sldMkLst>
          <pc:docMk/>
          <pc:sldMk cId="3550174052" sldId="270"/>
        </pc:sldMkLst>
        <pc:spChg chg="mod">
          <ac:chgData name="Ірина Притула" userId="54d7a5def6efb507" providerId="LiveId" clId="{3A57CD05-7922-4CF9-8AF8-68FA1BE89B82}" dt="2025-01-02T16:47:52.995" v="339" actId="2711"/>
          <ac:spMkLst>
            <pc:docMk/>
            <pc:sldMk cId="3550174052" sldId="270"/>
            <ac:spMk id="2" creationId="{CBE83A9A-848E-7355-109C-E8C7827020F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7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9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1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3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5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33.995" v="376" actId="1076"/>
        <pc:sldMkLst>
          <pc:docMk/>
          <pc:sldMk cId="1037899421" sldId="271"/>
        </pc:sldMkLst>
        <pc:spChg chg="mod">
          <ac:chgData name="Ірина Притула" userId="54d7a5def6efb507" providerId="LiveId" clId="{3A57CD05-7922-4CF9-8AF8-68FA1BE89B82}" dt="2025-01-02T16:53:29.788" v="375" actId="27636"/>
          <ac:spMkLst>
            <pc:docMk/>
            <pc:sldMk cId="1037899421" sldId="271"/>
            <ac:spMk id="2" creationId="{E9BDF682-7A01-7C31-0293-A6D2E0139CB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37899421" sldId="271"/>
            <ac:spMk id="19" creationId="{9095C1F4-AE7F-44E4-8693-40D3D683114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37899421" sldId="271"/>
            <ac:spMk id="25" creationId="{871AEA07-1E14-44B4-8E55-64EF049CD66F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037899421" sldId="271"/>
            <ac:grpSpMk id="21" creationId="{8734DDD3-F723-4DD3-8ABE-EC0B2AC87D74}"/>
          </ac:grpSpMkLst>
        </pc:grpChg>
        <pc:picChg chg="mod">
          <ac:chgData name="Ірина Притула" userId="54d7a5def6efb507" providerId="LiveId" clId="{3A57CD05-7922-4CF9-8AF8-68FA1BE89B82}" dt="2025-01-02T16:53:33.995" v="376" actId="1076"/>
          <ac:picMkLst>
            <pc:docMk/>
            <pc:sldMk cId="1037899421" sldId="271"/>
            <ac:picMk id="13316" creationId="{88FD9FAE-1354-5AE3-FF92-DBD5310F5AB0}"/>
          </ac:picMkLst>
        </pc:picChg>
      </pc:sldChg>
      <pc:sldChg chg="addSp delSp modSp delDesignElem">
        <pc:chgData name="Ірина Притула" userId="54d7a5def6efb507" providerId="LiveId" clId="{3A57CD05-7922-4CF9-8AF8-68FA1BE89B82}" dt="2025-01-02T16:55:08.732" v="389" actId="113"/>
        <pc:sldMkLst>
          <pc:docMk/>
          <pc:sldMk cId="3133630666" sldId="272"/>
        </pc:sldMkLst>
        <pc:spChg chg="mod">
          <ac:chgData name="Ірина Притула" userId="54d7a5def6efb507" providerId="LiveId" clId="{3A57CD05-7922-4CF9-8AF8-68FA1BE89B82}" dt="2025-01-02T16:55:08.732" v="389" actId="113"/>
          <ac:spMkLst>
            <pc:docMk/>
            <pc:sldMk cId="3133630666" sldId="272"/>
            <ac:spMk id="2" creationId="{356B2DAC-18B1-3620-ECFB-9158844AFD5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0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1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2" creationId="{871AEA07-1E14-44B4-8E55-64EF049CD66F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3133630666" sldId="272"/>
            <ac:cxnSpMk id="53" creationId="{F7C8EA93-3210-4C62-99E9-153C275E3A87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327895791" sldId="274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7" creationId="{3DAD86CA-8235-409B-982B-5E7A033E239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8" creationId="{9F234FBA-3501-47B4-AE0C-AA4AFBC8F6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9" creationId="{B5EF893B-0491-416E-9D33-BADE9600792A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3327895791" sldId="274"/>
            <ac:cxnSpMk id="20" creationId="{469F4FF8-F8B0-4630-BA1B-0D8B324CD5FF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330117898" sldId="275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30117898" sldId="275"/>
            <ac:spMk id="11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30117898" sldId="275"/>
            <ac:spMk id="17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330117898" sldId="275"/>
            <ac:grpSpMk id="13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795061437" sldId="276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795061437" sldId="276"/>
            <ac:spMk id="9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795061437" sldId="276"/>
            <ac:spMk id="15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795061437" sldId="276"/>
            <ac:grpSpMk id="11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133248006" sldId="27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248006" sldId="277"/>
            <ac:spMk id="9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248006" sldId="277"/>
            <ac:spMk id="15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3133248006" sldId="277"/>
            <ac:grpSpMk id="11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913307209" sldId="27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13307209" sldId="278"/>
            <ac:spMk id="18" creationId="{0DEDCC5D-8B8A-40DB-BE90-A3AA27C64A7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13307209" sldId="278"/>
            <ac:spMk id="21" creationId="{CBC4F608-B4B8-48C3-9572-C0F061B1CD99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2913307209" sldId="278"/>
            <ac:grpSpMk id="19" creationId="{65167ED7-6315-43AB-B1B6-C326D5FD8F84}"/>
          </ac:grpSpMkLst>
        </pc:grpChg>
      </pc:sldChg>
      <pc:sldChg chg="addSp delSp modSp mod delDesignElem">
        <pc:chgData name="Ірина Притула" userId="54d7a5def6efb507" providerId="LiveId" clId="{3A57CD05-7922-4CF9-8AF8-68FA1BE89B82}" dt="2025-01-02T16:55:42.119" v="395" actId="2711"/>
        <pc:sldMkLst>
          <pc:docMk/>
          <pc:sldMk cId="1280159721" sldId="283"/>
        </pc:sldMkLst>
        <pc:spChg chg="mod">
          <ac:chgData name="Ірина Притула" userId="54d7a5def6efb507" providerId="LiveId" clId="{3A57CD05-7922-4CF9-8AF8-68FA1BE89B82}" dt="2025-01-02T16:55:42.119" v="395" actId="2711"/>
          <ac:spMkLst>
            <pc:docMk/>
            <pc:sldMk cId="1280159721" sldId="283"/>
            <ac:spMk id="10" creationId="{D65A115C-9A0E-A2CE-7905-A347F04627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280159721" sldId="283"/>
            <ac:spMk id="12304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280159721" sldId="283"/>
            <ac:spMk id="12306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5:39.228" v="394" actId="2711"/>
        <pc:sldMkLst>
          <pc:docMk/>
          <pc:sldMk cId="630927116" sldId="284"/>
        </pc:sldMkLst>
        <pc:spChg chg="mod">
          <ac:chgData name="Ірина Притула" userId="54d7a5def6efb507" providerId="LiveId" clId="{3A57CD05-7922-4CF9-8AF8-68FA1BE89B82}" dt="2025-01-02T16:55:39.228" v="394" actId="2711"/>
          <ac:spMkLst>
            <pc:docMk/>
            <pc:sldMk cId="630927116" sldId="284"/>
            <ac:spMk id="4" creationId="{F456136E-7D70-D345-4BB2-D1673D955BE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30927116" sldId="284"/>
            <ac:spMk id="1333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30927116" sldId="284"/>
            <ac:spMk id="13333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4000562588" sldId="285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000562588" sldId="285"/>
            <ac:spMk id="14349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000562588" sldId="285"/>
            <ac:spMk id="14351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828554441" sldId="28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28554441" sldId="287"/>
            <ac:spMk id="1639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28554441" sldId="287"/>
            <ac:spMk id="16393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651111253" sldId="28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651111253" sldId="288"/>
            <ac:spMk id="17415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651111253" sldId="288"/>
            <ac:spMk id="17417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097549564" sldId="289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97549564" sldId="289"/>
            <ac:spMk id="18439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97549564" sldId="289"/>
            <ac:spMk id="18441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8:29:02.506" v="1356" actId="1076"/>
        <pc:sldMkLst>
          <pc:docMk/>
          <pc:sldMk cId="4124700646" sldId="290"/>
        </pc:sldMkLst>
        <pc:spChg chg="del mod ord">
          <ac:chgData name="Ірина Притула" userId="54d7a5def6efb507" providerId="LiveId" clId="{3A57CD05-7922-4CF9-8AF8-68FA1BE89B82}" dt="2025-01-02T18:28:24.622" v="1339" actId="478"/>
          <ac:spMkLst>
            <pc:docMk/>
            <pc:sldMk cId="4124700646" sldId="290"/>
            <ac:spMk id="2" creationId="{2DF9884D-B752-01F4-AE82-0402DC354CCC}"/>
          </ac:spMkLst>
        </pc:spChg>
        <pc:spChg chg="add mod">
          <ac:chgData name="Ірина Притула" userId="54d7a5def6efb507" providerId="LiveId" clId="{3A57CD05-7922-4CF9-8AF8-68FA1BE89B82}" dt="2025-01-02T18:29:02.506" v="1356" actId="1076"/>
          <ac:spMkLst>
            <pc:docMk/>
            <pc:sldMk cId="4124700646" sldId="290"/>
            <ac:spMk id="3" creationId="{7BF93292-9860-7231-6CF2-91481BF17DFB}"/>
          </ac:spMkLst>
        </pc:spChg>
        <pc:spChg chg="add del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4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6" creationId="{3540989C-C7B8-473B-BF87-6F2DA6A90006}"/>
          </ac:spMkLst>
        </pc:spChg>
        <pc:spChg chg="add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8" creationId="{B1595A09-E336-4D1B-9B3A-06A2287A54E2}"/>
          </ac:spMkLst>
        </pc:spChg>
        <pc:spChg chg="add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9" creationId="{3540989C-C7B8-473B-BF87-6F2DA6A90006}"/>
          </ac:spMkLst>
        </pc:spChg>
        <pc:spChg chg="add del">
          <ac:chgData name="Ірина Притула" userId="54d7a5def6efb507" providerId="LiveId" clId="{3A57CD05-7922-4CF9-8AF8-68FA1BE89B82}" dt="2025-01-02T18:24:43.166" v="1261" actId="26606"/>
          <ac:spMkLst>
            <pc:docMk/>
            <pc:sldMk cId="4124700646" sldId="290"/>
            <ac:spMk id="1948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8:24:43.166" v="1261" actId="26606"/>
          <ac:spMkLst>
            <pc:docMk/>
            <pc:sldMk cId="4124700646" sldId="290"/>
            <ac:spMk id="19483" creationId="{3540989C-C7B8-473B-BF87-6F2DA6A90006}"/>
          </ac:spMkLst>
        </pc:spChg>
        <pc:picChg chg="add del">
          <ac:chgData name="Ірина Притула" userId="54d7a5def6efb507" providerId="LiveId" clId="{3A57CD05-7922-4CF9-8AF8-68FA1BE89B82}" dt="2025-01-02T18:22:06.693" v="1253" actId="478"/>
          <ac:picMkLst>
            <pc:docMk/>
            <pc:sldMk cId="4124700646" sldId="290"/>
            <ac:picMk id="12290" creationId="{90826B32-A98A-91F5-1EA4-137FC7F06A47}"/>
          </ac:picMkLst>
        </pc:picChg>
        <pc:picChg chg="add">
          <ac:chgData name="Ірина Притула" userId="54d7a5def6efb507" providerId="LiveId" clId="{3A57CD05-7922-4CF9-8AF8-68FA1BE89B82}" dt="2025-01-02T18:21:56.438" v="1252"/>
          <ac:picMkLst>
            <pc:docMk/>
            <pc:sldMk cId="4124700646" sldId="290"/>
            <ac:picMk id="12292" creationId="{9986A075-FF93-DF1F-CBBA-7A79713566A3}"/>
          </ac:picMkLst>
        </pc:picChg>
        <pc:picChg chg="add del mod">
          <ac:chgData name="Ірина Притула" userId="54d7a5def6efb507" providerId="LiveId" clId="{3A57CD05-7922-4CF9-8AF8-68FA1BE89B82}" dt="2025-01-02T18:24:47.411" v="1264" actId="14100"/>
          <ac:picMkLst>
            <pc:docMk/>
            <pc:sldMk cId="4124700646" sldId="290"/>
            <ac:picMk id="12294" creationId="{546A76AD-8B89-74D1-2D6A-3523EAFB833D}"/>
          </ac:picMkLst>
        </pc:picChg>
        <pc:picChg chg="add mod">
          <ac:chgData name="Ірина Притула" userId="54d7a5def6efb507" providerId="LiveId" clId="{3A57CD05-7922-4CF9-8AF8-68FA1BE89B82}" dt="2025-01-02T18:24:43.499" v="1262"/>
          <ac:picMkLst>
            <pc:docMk/>
            <pc:sldMk cId="4124700646" sldId="290"/>
            <ac:picMk id="12296" creationId="{6255DA1D-5A74-617E-62A9-3473E7D2468D}"/>
          </ac:picMkLst>
        </pc:picChg>
        <pc:picChg chg="add mod">
          <ac:chgData name="Ірина Притула" userId="54d7a5def6efb507" providerId="LiveId" clId="{3A57CD05-7922-4CF9-8AF8-68FA1BE89B82}" dt="2025-01-02T18:28:58.345" v="1355" actId="1076"/>
          <ac:picMkLst>
            <pc:docMk/>
            <pc:sldMk cId="4124700646" sldId="290"/>
            <ac:picMk id="12298" creationId="{F528CAA9-7FE5-8045-E119-58065F0E0712}"/>
          </ac:picMkLst>
        </pc:picChg>
        <pc:picChg chg="add del">
          <ac:chgData name="Ірина Притула" userId="54d7a5def6efb507" providerId="LiveId" clId="{3A57CD05-7922-4CF9-8AF8-68FA1BE89B82}" dt="2025-01-02T18:26:36.959" v="1266" actId="478"/>
          <ac:picMkLst>
            <pc:docMk/>
            <pc:sldMk cId="4124700646" sldId="290"/>
            <ac:picMk id="19464" creationId="{215B55F6-F9FC-AE90-D714-4B239DB3488F}"/>
          </ac:picMkLst>
        </pc:pic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548562668" sldId="291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548562668" sldId="291"/>
            <ac:spMk id="20492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548562668" sldId="291"/>
            <ac:spMk id="20494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106703598" sldId="292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06703598" sldId="292"/>
            <ac:spMk id="2063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06703598" sldId="292"/>
            <ac:spMk id="2064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43.507" v="377" actId="2711"/>
        <pc:sldMkLst>
          <pc:docMk/>
          <pc:sldMk cId="3780412931" sldId="293"/>
        </pc:sldMkLst>
        <pc:spChg chg="mod">
          <ac:chgData name="Ірина Притула" userId="54d7a5def6efb507" providerId="LiveId" clId="{3A57CD05-7922-4CF9-8AF8-68FA1BE89B82}" dt="2025-01-02T16:53:43.507" v="377" actId="2711"/>
          <ac:spMkLst>
            <pc:docMk/>
            <pc:sldMk cId="3780412931" sldId="293"/>
            <ac:spMk id="6" creationId="{76B0A270-C37F-2DB6-F001-1900B8B5C0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80412931" sldId="293"/>
            <ac:spMk id="7177" creationId="{95B1FC96-0749-41C9-BAED-E089E77149FA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80412931" sldId="293"/>
            <ac:spMk id="7179" creationId="{63C1A86C-B1A8-4AEC-B001-595C91716E77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06.515" v="381" actId="27636"/>
        <pc:sldMkLst>
          <pc:docMk/>
          <pc:sldMk cId="2075095013" sldId="294"/>
        </pc:sldMkLst>
        <pc:spChg chg="mod">
          <ac:chgData name="Ірина Притула" userId="54d7a5def6efb507" providerId="LiveId" clId="{3A57CD05-7922-4CF9-8AF8-68FA1BE89B82}" dt="2025-01-02T16:54:06.515" v="381" actId="27636"/>
          <ac:spMkLst>
            <pc:docMk/>
            <pc:sldMk cId="2075095013" sldId="294"/>
            <ac:spMk id="16" creationId="{8B9C48E6-110C-98C4-0955-83ACE9EB333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0" creationId="{615E9F7A-B64C-4192-8930-A05D1E23F3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2" creationId="{793EB161-5CFE-4D7E-B34B-06C90F9B16B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9" creationId="{618147C2-BF02-44AA-81D8-FD7776FAB3C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12.445" v="382" actId="2711"/>
        <pc:sldMkLst>
          <pc:docMk/>
          <pc:sldMk cId="641848743" sldId="295"/>
        </pc:sldMkLst>
        <pc:spChg chg="mod">
          <ac:chgData name="Ірина Притула" userId="54d7a5def6efb507" providerId="LiveId" clId="{3A57CD05-7922-4CF9-8AF8-68FA1BE89B82}" dt="2025-01-02T16:54:12.445" v="382" actId="2711"/>
          <ac:spMkLst>
            <pc:docMk/>
            <pc:sldMk cId="641848743" sldId="295"/>
            <ac:spMk id="7" creationId="{D2463944-1198-A432-9336-FD940606220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46" creationId="{D2B783EE-0239-4717-BBEA-8C9EAC61C8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48" creationId="{A7B99495-F43F-4D80-A44F-2CB4764EB90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50" creationId="{70BEB1E7-2F88-40BC-B73D-42E5B6F80BFC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19.784" v="383" actId="2711"/>
        <pc:sldMkLst>
          <pc:docMk/>
          <pc:sldMk cId="895690158" sldId="296"/>
        </pc:sldMkLst>
        <pc:spChg chg="mod">
          <ac:chgData name="Ірина Притула" userId="54d7a5def6efb507" providerId="LiveId" clId="{3A57CD05-7922-4CF9-8AF8-68FA1BE89B82}" dt="2025-01-02T16:54:19.784" v="383" actId="2711"/>
          <ac:spMkLst>
            <pc:docMk/>
            <pc:sldMk cId="895690158" sldId="296"/>
            <ac:spMk id="5" creationId="{B999D5B3-9708-E958-9CDC-1962D9B5205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29" creationId="{D2B783EE-0239-4717-BBEA-8C9EAC61C8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31" creationId="{A7B99495-F43F-4D80-A44F-2CB4764EB90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33" creationId="{70BEB1E7-2F88-40BC-B73D-42E5B6F80BFC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41.730" v="387" actId="14100"/>
        <pc:sldMkLst>
          <pc:docMk/>
          <pc:sldMk cId="3762154048" sldId="297"/>
        </pc:sldMkLst>
        <pc:spChg chg="mod">
          <ac:chgData name="Ірина Притула" userId="54d7a5def6efb507" providerId="LiveId" clId="{3A57CD05-7922-4CF9-8AF8-68FA1BE89B82}" dt="2025-01-02T16:54:41.730" v="387" actId="14100"/>
          <ac:spMkLst>
            <pc:docMk/>
            <pc:sldMk cId="3762154048" sldId="297"/>
            <ac:spMk id="5" creationId="{5F64B8F9-D79B-CE99-D157-A1686988FC0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88" creationId="{7FEAE179-C525-48F3-AD47-0E9E2B6F2E2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89" creationId="{95C8260E-968F-44E8-A823-ABB43131192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90" creationId="{2C1BBA94-3F40-40AA-8BB9-E69E25E537C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91" creationId="{FE43805F-24A6-46A4-B19B-54F28347355C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079277611" sldId="29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079277611" sldId="298"/>
            <ac:spMk id="20" creationId="{12C63567-9A18-430B-817B-152D609F572F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55.258" v="379" actId="27636"/>
        <pc:sldMkLst>
          <pc:docMk/>
          <pc:sldMk cId="2035420989" sldId="299"/>
        </pc:sldMkLst>
        <pc:spChg chg="mod">
          <ac:chgData name="Ірина Притула" userId="54d7a5def6efb507" providerId="LiveId" clId="{3A57CD05-7922-4CF9-8AF8-68FA1BE89B82}" dt="2025-01-02T16:53:55.258" v="379" actId="27636"/>
          <ac:spMkLst>
            <pc:docMk/>
            <pc:sldMk cId="2035420989" sldId="299"/>
            <ac:spMk id="5" creationId="{F928B482-192B-F8CD-CEAE-9EF43BEC21D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4" creationId="{6D731904-7733-45B0-902C-289497204C1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5" creationId="{504E6397-35D7-4AEC-9DA9-B7F6B12B88A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6" creationId="{62C5A04F-2AEB-4631-8314-A8B812E1E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7" creationId="{4B2B1C70-BF3F-41BD-871B-63D8F911F77B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629187965" sldId="301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29187965" sldId="301"/>
            <ac:spMk id="9" creationId="{42A4FC2C-047E-45A5-965D-8E1E3BF09BC6}"/>
          </ac:spMkLst>
        </pc:spChg>
      </pc:sldChg>
      <pc:sldChg chg="addSp delSp modSp del mod delDesignElem">
        <pc:chgData name="Ірина Притула" userId="54d7a5def6efb507" providerId="LiveId" clId="{3A57CD05-7922-4CF9-8AF8-68FA1BE89B82}" dt="2025-01-02T18:30:25.839" v="1357" actId="47"/>
        <pc:sldMkLst>
          <pc:docMk/>
          <pc:sldMk cId="1184794066" sldId="302"/>
        </pc:sldMkLst>
        <pc:spChg chg="mod">
          <ac:chgData name="Ірина Притула" userId="54d7a5def6efb507" providerId="LiveId" clId="{3A57CD05-7922-4CF9-8AF8-68FA1BE89B82}" dt="2025-01-02T16:28:12.474" v="201" actId="113"/>
          <ac:spMkLst>
            <pc:docMk/>
            <pc:sldMk cId="1184794066" sldId="302"/>
            <ac:spMk id="2" creationId="{2E7F5F64-592D-BB7C-3011-2B71771E47F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8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10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12" creationId="{871AEA07-1E14-44B4-8E55-64EF049CD66F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1184794066" sldId="302"/>
            <ac:cxnSpMk id="14" creationId="{F7C8EA93-3210-4C62-99E9-153C275E3A87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639053767" sldId="303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39053767" sldId="303"/>
            <ac:spMk id="15" creationId="{3B47FC9C-2ED3-4100-A4EF-E8CDFEE106C9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5:55.893" v="396" actId="2711"/>
        <pc:sldMkLst>
          <pc:docMk/>
          <pc:sldMk cId="27919049" sldId="304"/>
        </pc:sldMkLst>
        <pc:spChg chg="mod">
          <ac:chgData name="Ірина Притула" userId="54d7a5def6efb507" providerId="LiveId" clId="{3A57CD05-7922-4CF9-8AF8-68FA1BE89B82}" dt="2025-01-02T16:55:55.893" v="396" actId="2711"/>
          <ac:spMkLst>
            <pc:docMk/>
            <pc:sldMk cId="27919049" sldId="304"/>
            <ac:spMk id="3" creationId="{11A976A1-9121-96D6-F09B-3A93E9C65E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8" creationId="{F837543A-6020-4505-A233-C9DB4BF7401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0" creationId="{35B16301-FB18-48BA-A6DD-C37CAF6F9A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2" creationId="{C3C0D90E-074A-4F52-9B11-B52BEF4BCBE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4" creationId="{CABBD4C1-E6F8-46F6-8152-A8A97490BF4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6" creationId="{83BA5EF5-1FE9-4BF9-83BB-269BCDDF615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0" creationId="{88853921-7BC9-4BDE-ACAB-133C683C82D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2" creationId="{09192968-3AE7-4470-A61C-97294BB9273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4" creationId="{3AB72E55-43E4-4356-BFE8-E2102CB0B505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27919049" sldId="304"/>
            <ac:cxnSpMk id="18" creationId="{4B3BCACB-5880-460B-9606-8C433A9AF99D}"/>
          </ac:cxnSpMkLst>
        </pc:cxn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2724643329" sldId="306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2724643329" sldId="306"/>
            <ac:spMk id="2" creationId="{F7E81EE6-C864-FBD9-1ABD-AFE2AFED6E19}"/>
          </ac:spMkLst>
        </pc:sp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3394342872" sldId="308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3394342872" sldId="308"/>
            <ac:spMk id="2" creationId="{3A9D6159-FCCF-6D9F-173B-B5D60B318928}"/>
          </ac:spMkLst>
        </pc:sp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4043123669" sldId="309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4043123669" sldId="309"/>
            <ac:spMk id="2" creationId="{899A579C-678A-3DE4-0B15-FBBF126EBE94}"/>
          </ac:spMkLst>
        </pc:spChg>
      </pc:sldChg>
      <pc:sldChg chg="addSp delSp modSp delDesignElem">
        <pc:chgData name="Ірина Притула" userId="54d7a5def6efb507" providerId="LiveId" clId="{3A57CD05-7922-4CF9-8AF8-68FA1BE89B82}" dt="2025-01-02T16:41:56.072" v="308" actId="2711"/>
        <pc:sldMkLst>
          <pc:docMk/>
          <pc:sldMk cId="888310040" sldId="312"/>
        </pc:sldMkLst>
        <pc:spChg chg="mod">
          <ac:chgData name="Ірина Притула" userId="54d7a5def6efb507" providerId="LiveId" clId="{3A57CD05-7922-4CF9-8AF8-68FA1BE89B82}" dt="2025-01-02T16:41:56.072" v="308" actId="2711"/>
          <ac:spMkLst>
            <pc:docMk/>
            <pc:sldMk cId="888310040" sldId="312"/>
            <ac:spMk id="2" creationId="{00D8E305-06DC-9224-BF3A-9034319CAE1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4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6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8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40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42" creationId="{B0EE8A42-107A-4D4C-8D56-BBAE95C7FC0D}"/>
          </ac:spMkLst>
        </pc:spChg>
      </pc:sldChg>
      <pc:sldChg chg="addSp delSp modSp delDesignElem">
        <pc:chgData name="Ірина Притула" userId="54d7a5def6efb507" providerId="LiveId" clId="{3A57CD05-7922-4CF9-8AF8-68FA1BE89B82}" dt="2025-01-02T16:24:33.814" v="192"/>
        <pc:sldMkLst>
          <pc:docMk/>
          <pc:sldMk cId="2927972430" sldId="313"/>
        </pc:sldMkLst>
        <pc:spChg chg="mod">
          <ac:chgData name="Ірина Притула" userId="54d7a5def6efb507" providerId="LiveId" clId="{3A57CD05-7922-4CF9-8AF8-68FA1BE89B82}" dt="2025-01-02T16:23:25.389" v="141" actId="2711"/>
          <ac:spMkLst>
            <pc:docMk/>
            <pc:sldMk cId="2927972430" sldId="313"/>
            <ac:spMk id="4" creationId="{CAED421F-92A3-30A4-33E4-7D1CF6AF352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9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1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3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5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7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2:01.112" v="369" actId="2711"/>
        <pc:sldMkLst>
          <pc:docMk/>
          <pc:sldMk cId="4125167560" sldId="314"/>
        </pc:sldMkLst>
        <pc:spChg chg="mod">
          <ac:chgData name="Ірина Притула" userId="54d7a5def6efb507" providerId="LiveId" clId="{3A57CD05-7922-4CF9-8AF8-68FA1BE89B82}" dt="2025-01-02T16:52:01.112" v="369" actId="2711"/>
          <ac:spMkLst>
            <pc:docMk/>
            <pc:sldMk cId="4125167560" sldId="314"/>
            <ac:spMk id="2" creationId="{74F91762-FEF0-5186-A3AB-E4688C72FCC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8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6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07.305" v="372" actId="2711"/>
        <pc:sldMkLst>
          <pc:docMk/>
          <pc:sldMk cId="2756540386" sldId="315"/>
        </pc:sldMkLst>
        <pc:spChg chg="mod">
          <ac:chgData name="Ірина Притула" userId="54d7a5def6efb507" providerId="LiveId" clId="{3A57CD05-7922-4CF9-8AF8-68FA1BE89B82}" dt="2025-01-02T16:53:07.305" v="372" actId="2711"/>
          <ac:spMkLst>
            <pc:docMk/>
            <pc:sldMk cId="2756540386" sldId="315"/>
            <ac:spMk id="2" creationId="{44DC9917-F7BD-3C4C-6F5C-ED9415629AA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8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6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7:12:20.529" v="485" actId="207"/>
        <pc:sldMkLst>
          <pc:docMk/>
          <pc:sldMk cId="241047840" sldId="31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0" creationId="{F3060C83-F051-4F0E-ABAD-AA0DFC48B2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2" creationId="{83C98ABE-055B-441F-B07E-44F97F083C3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4" creationId="{29FDB030-9B49-4CED-8CCD-4D99382388A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6" creationId="{3783CA14-24A1-485C-8B30-D6A5D87987A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8" creationId="{9A97C86A-04D6-40F7-AE84-31AB43E6A84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20" creationId="{FF9F2414-84E8-453E-B1F3-389FDE8192D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22" creationId="{3ECA69A1-7536-43AC-85EF-C7106179F5ED}"/>
          </ac:spMkLst>
        </pc:spChg>
        <pc:graphicFrameChg chg="modGraphic">
          <ac:chgData name="Ірина Притула" userId="54d7a5def6efb507" providerId="LiveId" clId="{3A57CD05-7922-4CF9-8AF8-68FA1BE89B82}" dt="2025-01-02T17:12:20.529" v="485" actId="207"/>
          <ac:graphicFrameMkLst>
            <pc:docMk/>
            <pc:sldMk cId="241047840" sldId="317"/>
            <ac:graphicFrameMk id="5" creationId="{6E5ECE5E-A896-CA88-AC35-8EDA04E272AA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2:38.852" v="488" actId="113"/>
        <pc:sldMkLst>
          <pc:docMk/>
          <pc:sldMk cId="3813947453" sldId="318"/>
        </pc:sldMkLst>
        <pc:graphicFrameChg chg="mod modGraphic">
          <ac:chgData name="Ірина Притула" userId="54d7a5def6efb507" providerId="LiveId" clId="{3A57CD05-7922-4CF9-8AF8-68FA1BE89B82}" dt="2025-01-02T17:12:38.852" v="488" actId="113"/>
          <ac:graphicFrameMkLst>
            <pc:docMk/>
            <pc:sldMk cId="3813947453" sldId="318"/>
            <ac:graphicFrameMk id="4" creationId="{42613140-1AF3-77B8-FA2C-5CE256C019E6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5:06.265" v="518" actId="14100"/>
        <pc:sldMkLst>
          <pc:docMk/>
          <pc:sldMk cId="2082108785" sldId="319"/>
        </pc:sldMkLst>
        <pc:graphicFrameChg chg="modGraphic">
          <ac:chgData name="Ірина Притула" userId="54d7a5def6efb507" providerId="LiveId" clId="{3A57CD05-7922-4CF9-8AF8-68FA1BE89B82}" dt="2025-01-02T17:15:06.265" v="518" actId="14100"/>
          <ac:graphicFrameMkLst>
            <pc:docMk/>
            <pc:sldMk cId="2082108785" sldId="319"/>
            <ac:graphicFrameMk id="4" creationId="{D0BF67B0-2920-FB96-5702-86712B03D37F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7:43.623" v="550" actId="207"/>
        <pc:sldMkLst>
          <pc:docMk/>
          <pc:sldMk cId="544377557" sldId="320"/>
        </pc:sldMkLst>
        <pc:graphicFrameChg chg="modGraphic">
          <ac:chgData name="Ірина Притула" userId="54d7a5def6efb507" providerId="LiveId" clId="{3A57CD05-7922-4CF9-8AF8-68FA1BE89B82}" dt="2025-01-02T17:17:43.623" v="550" actId="207"/>
          <ac:graphicFrameMkLst>
            <pc:docMk/>
            <pc:sldMk cId="544377557" sldId="320"/>
            <ac:graphicFrameMk id="4" creationId="{DA614A98-CEFB-6E01-495B-DF1AC1B70699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1:56.693" v="483" actId="207"/>
        <pc:sldMkLst>
          <pc:docMk/>
          <pc:sldMk cId="631004560" sldId="322"/>
        </pc:sldMkLst>
        <pc:graphicFrameChg chg="modGraphic">
          <ac:chgData name="Ірина Притула" userId="54d7a5def6efb507" providerId="LiveId" clId="{3A57CD05-7922-4CF9-8AF8-68FA1BE89B82}" dt="2025-01-02T17:11:56.693" v="483" actId="207"/>
          <ac:graphicFrameMkLst>
            <pc:docMk/>
            <pc:sldMk cId="631004560" sldId="322"/>
            <ac:graphicFrameMk id="9" creationId="{4166ECEF-E87E-3ACF-41CA-E33432C5560C}"/>
          </ac:graphicFrameMkLst>
        </pc:graphicFrameChg>
      </pc:sldChg>
      <pc:sldChg chg="addSp delSp modSp mod ord setBg">
        <pc:chgData name="Ірина Притула" userId="54d7a5def6efb507" providerId="LiveId" clId="{3A57CD05-7922-4CF9-8AF8-68FA1BE89B82}" dt="2025-01-02T17:56:51.825" v="953" actId="20577"/>
        <pc:sldMkLst>
          <pc:docMk/>
          <pc:sldMk cId="710070769" sldId="323"/>
        </pc:sldMkLst>
        <pc:spChg chg="add del mod">
          <ac:chgData name="Ірина Притула" userId="54d7a5def6efb507" providerId="LiveId" clId="{3A57CD05-7922-4CF9-8AF8-68FA1BE89B82}" dt="2025-01-02T17:48:27.498" v="884" actId="478"/>
          <ac:spMkLst>
            <pc:docMk/>
            <pc:sldMk cId="710070769" sldId="323"/>
            <ac:spMk id="2" creationId="{C6BF015C-CB0E-6030-5A93-27DF315889BB}"/>
          </ac:spMkLst>
        </pc:spChg>
        <pc:spChg chg="del mod">
          <ac:chgData name="Ірина Притула" userId="54d7a5def6efb507" providerId="LiveId" clId="{3A57CD05-7922-4CF9-8AF8-68FA1BE89B82}" dt="2025-01-02T17:46:30.288" v="850" actId="478"/>
          <ac:spMkLst>
            <pc:docMk/>
            <pc:sldMk cId="710070769" sldId="323"/>
            <ac:spMk id="3" creationId="{7A524355-D61F-16B8-9A50-CFC8745F845E}"/>
          </ac:spMkLst>
        </pc:spChg>
        <pc:spChg chg="add del mod">
          <ac:chgData name="Ірина Притула" userId="54d7a5def6efb507" providerId="LiveId" clId="{3A57CD05-7922-4CF9-8AF8-68FA1BE89B82}" dt="2025-01-02T17:48:20.945" v="879" actId="478"/>
          <ac:spMkLst>
            <pc:docMk/>
            <pc:sldMk cId="710070769" sldId="323"/>
            <ac:spMk id="6" creationId="{69042570-BA10-F952-B238-39ABBCDED40C}"/>
          </ac:spMkLst>
        </pc:spChg>
        <pc:spChg chg="add del mod">
          <ac:chgData name="Ірина Притула" userId="54d7a5def6efb507" providerId="LiveId" clId="{3A57CD05-7922-4CF9-8AF8-68FA1BE89B82}" dt="2025-01-02T17:48:30.440" v="885" actId="478"/>
          <ac:spMkLst>
            <pc:docMk/>
            <pc:sldMk cId="710070769" sldId="323"/>
            <ac:spMk id="8" creationId="{325840E9-FB65-B81D-0728-7F326AB35D78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5" creationId="{A8D57A06-A426-446D-B02C-A2DC6B62E45E}"/>
          </ac:spMkLst>
        </pc:spChg>
        <pc:graphicFrameChg chg="add mod modGraphic">
          <ac:chgData name="Ірина Притула" userId="54d7a5def6efb507" providerId="LiveId" clId="{3A57CD05-7922-4CF9-8AF8-68FA1BE89B82}" dt="2025-01-02T17:56:51.825" v="953" actId="20577"/>
          <ac:graphicFrameMkLst>
            <pc:docMk/>
            <pc:sldMk cId="710070769" sldId="323"/>
            <ac:graphicFrameMk id="4" creationId="{1B4DE0E8-FA09-67AF-7951-44778B0BB0EC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47:46.985" v="338" actId="2711"/>
        <pc:sldMkLst>
          <pc:docMk/>
          <pc:sldMk cId="2679796730" sldId="326"/>
        </pc:sldMkLst>
        <pc:spChg chg="mod">
          <ac:chgData name="Ірина Притула" userId="54d7a5def6efb507" providerId="LiveId" clId="{3A57CD05-7922-4CF9-8AF8-68FA1BE89B82}" dt="2025-01-02T16:47:21.529" v="334" actId="2711"/>
          <ac:spMkLst>
            <pc:docMk/>
            <pc:sldMk cId="2679796730" sldId="326"/>
            <ac:spMk id="6" creationId="{4CB0E51C-15D0-24EF-FC30-51548EAA3B4D}"/>
          </ac:spMkLst>
        </pc:spChg>
        <pc:spChg chg="mod">
          <ac:chgData name="Ірина Притула" userId="54d7a5def6efb507" providerId="LiveId" clId="{3A57CD05-7922-4CF9-8AF8-68FA1BE89B82}" dt="2025-01-02T16:47:42.697" v="337" actId="2711"/>
          <ac:spMkLst>
            <pc:docMk/>
            <pc:sldMk cId="2679796730" sldId="326"/>
            <ac:spMk id="8" creationId="{714DACC0-A481-F299-8AB1-6661F1124A75}"/>
          </ac:spMkLst>
        </pc:spChg>
        <pc:spChg chg="mod">
          <ac:chgData name="Ірина Притула" userId="54d7a5def6efb507" providerId="LiveId" clId="{3A57CD05-7922-4CF9-8AF8-68FA1BE89B82}" dt="2025-01-02T16:47:46.985" v="338" actId="2711"/>
          <ac:spMkLst>
            <pc:docMk/>
            <pc:sldMk cId="2679796730" sldId="326"/>
            <ac:spMk id="10" creationId="{1A652F2B-9625-2C1E-E611-01F973C4B7B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79796730" sldId="326"/>
            <ac:spMk id="13" creationId="{04812C46-200A-4DEB-A05E-3ED6C68C2387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79796730" sldId="326"/>
            <ac:spMk id="14" creationId="{D1EA859B-E555-4109-94F3-6700E046E008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6:11.629" v="397" actId="207"/>
        <pc:sldMkLst>
          <pc:docMk/>
          <pc:sldMk cId="2417461332" sldId="327"/>
        </pc:sldMkLst>
        <pc:spChg chg="add del mod">
          <ac:chgData name="Ірина Притула" userId="54d7a5def6efb507" providerId="LiveId" clId="{3A57CD05-7922-4CF9-8AF8-68FA1BE89B82}" dt="2025-01-02T16:18:54.698" v="52"/>
          <ac:spMkLst>
            <pc:docMk/>
            <pc:sldMk cId="2417461332" sldId="327"/>
            <ac:spMk id="2" creationId="{D8FB86A0-F75F-2271-9BE1-E665C736FB7E}"/>
          </ac:spMkLst>
        </pc:spChg>
        <pc:spChg chg="add mod">
          <ac:chgData name="Ірина Притула" userId="54d7a5def6efb507" providerId="LiveId" clId="{3A57CD05-7922-4CF9-8AF8-68FA1BE89B82}" dt="2025-01-02T16:56:11.629" v="397" actId="207"/>
          <ac:spMkLst>
            <pc:docMk/>
            <pc:sldMk cId="2417461332" sldId="327"/>
            <ac:spMk id="3" creationId="{34084847-C927-9502-1EA3-CFA061C43831}"/>
          </ac:spMkLst>
        </pc:spChg>
        <pc:spChg chg="del mod">
          <ac:chgData name="Ірина Притула" userId="54d7a5def6efb507" providerId="LiveId" clId="{3A57CD05-7922-4CF9-8AF8-68FA1BE89B82}" dt="2025-01-02T16:18:37.607" v="5"/>
          <ac:spMkLst>
            <pc:docMk/>
            <pc:sldMk cId="2417461332" sldId="327"/>
            <ac:spMk id="7" creationId="{000DA8DF-9191-E301-558E-AF02813508E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7461332" sldId="327"/>
            <ac:spMk id="10" creationId="{F13C74B1-5B17-4795-BED0-7140497B445A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7461332" sldId="327"/>
            <ac:spMk id="12" creationId="{D4974D33-8DC5-464E-8C6D-BE58F0669C17}"/>
          </ac:spMkLst>
        </pc:spChg>
      </pc:sldChg>
      <pc:sldChg chg="addSp delSp modSp new mod setBg">
        <pc:chgData name="Ірина Притула" userId="54d7a5def6efb507" providerId="LiveId" clId="{3A57CD05-7922-4CF9-8AF8-68FA1BE89B82}" dt="2025-01-02T18:18:28.637" v="1248" actId="1076"/>
        <pc:sldMkLst>
          <pc:docMk/>
          <pc:sldMk cId="1961006003" sldId="328"/>
        </pc:sldMkLst>
        <pc:spChg chg="del mod">
          <ac:chgData name="Ірина Притула" userId="54d7a5def6efb507" providerId="LiveId" clId="{3A57CD05-7922-4CF9-8AF8-68FA1BE89B82}" dt="2025-01-02T16:29:31.517" v="210" actId="478"/>
          <ac:spMkLst>
            <pc:docMk/>
            <pc:sldMk cId="1961006003" sldId="328"/>
            <ac:spMk id="2" creationId="{CB3F37C1-9D77-E297-D3E5-178EF449B43A}"/>
          </ac:spMkLst>
        </pc:spChg>
        <pc:spChg chg="mod ord">
          <ac:chgData name="Ірина Притула" userId="54d7a5def6efb507" providerId="LiveId" clId="{3A57CD05-7922-4CF9-8AF8-68FA1BE89B82}" dt="2025-01-02T18:18:28.637" v="1248" actId="1076"/>
          <ac:spMkLst>
            <pc:docMk/>
            <pc:sldMk cId="1961006003" sldId="328"/>
            <ac:spMk id="3" creationId="{8E24AA5F-8643-7860-5027-494043D143D0}"/>
          </ac:spMkLst>
        </pc:spChg>
        <pc:spChg chg="add del">
          <ac:chgData name="Ірина Притула" userId="54d7a5def6efb507" providerId="LiveId" clId="{3A57CD05-7922-4CF9-8AF8-68FA1BE89B82}" dt="2025-01-02T16:29:23.051" v="207" actId="26606"/>
          <ac:spMkLst>
            <pc:docMk/>
            <pc:sldMk cId="1961006003" sldId="328"/>
            <ac:spMk id="7" creationId="{A4EB16E9-5AF8-773F-05DC-3B6AF0D5C1D4}"/>
          </ac:spMkLst>
        </pc:spChg>
        <pc:spChg chg="add del">
          <ac:chgData name="Ірина Притула" userId="54d7a5def6efb507" providerId="LiveId" clId="{3A57CD05-7922-4CF9-8AF8-68FA1BE89B82}" dt="2025-01-02T16:29:23.009" v="206" actId="26606"/>
          <ac:spMkLst>
            <pc:docMk/>
            <pc:sldMk cId="1961006003" sldId="328"/>
            <ac:spMk id="12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9:23.009" v="206" actId="26606"/>
          <ac:spMkLst>
            <pc:docMk/>
            <pc:sldMk cId="1961006003" sldId="328"/>
            <ac:spMk id="14" creationId="{3540989C-C7B8-473B-BF87-6F2DA6A90006}"/>
          </ac:spMkLst>
        </pc:spChg>
        <pc:spChg chg="add del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19" creationId="{3BA513B0-82FF-4F41-8178-885375D1CFB5}"/>
          </ac:spMkLst>
        </pc:spChg>
        <pc:spChg chg="add del">
          <ac:chgData name="Ірина Притула" userId="54d7a5def6efb507" providerId="LiveId" clId="{3A57CD05-7922-4CF9-8AF8-68FA1BE89B82}" dt="2025-01-02T16:30:07.098" v="233" actId="26606"/>
          <ac:spMkLst>
            <pc:docMk/>
            <pc:sldMk cId="1961006003" sldId="328"/>
            <ac:spMk id="25" creationId="{3BA513B0-82FF-4F41-8178-885375D1CFB5}"/>
          </ac:spMkLst>
        </pc:spChg>
        <pc:spChg chg="add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33" creationId="{B1595A09-E336-4D1B-9B3A-06A2287A54E2}"/>
          </ac:spMkLst>
        </pc:spChg>
        <pc:spChg chg="add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34" creationId="{3540989C-C7B8-473B-BF87-6F2DA6A90006}"/>
          </ac:spMkLst>
        </pc:spChg>
        <pc:grpChg chg="add del">
          <ac:chgData name="Ірина Притула" userId="54d7a5def6efb507" providerId="LiveId" clId="{3A57CD05-7922-4CF9-8AF8-68FA1BE89B82}" dt="2025-01-02T16:30:07.114" v="234" actId="26606"/>
          <ac:grpSpMkLst>
            <pc:docMk/>
            <pc:sldMk cId="1961006003" sldId="328"/>
            <ac:grpSpMk id="20" creationId="{93DB8501-F9F2-4ACD-B56A-9019CD5006D6}"/>
          </ac:grpSpMkLst>
        </pc:grpChg>
        <pc:grpChg chg="add del">
          <ac:chgData name="Ірина Притула" userId="54d7a5def6efb507" providerId="LiveId" clId="{3A57CD05-7922-4CF9-8AF8-68FA1BE89B82}" dt="2025-01-02T16:30:07.098" v="233" actId="26606"/>
          <ac:grpSpMkLst>
            <pc:docMk/>
            <pc:sldMk cId="1961006003" sldId="328"/>
            <ac:grpSpMk id="27" creationId="{93DB8501-F9F2-4ACD-B56A-9019CD5006D6}"/>
          </ac:grpSpMkLst>
        </pc:grpChg>
        <pc:picChg chg="add mod ord">
          <ac:chgData name="Ірина Притула" userId="54d7a5def6efb507" providerId="LiveId" clId="{3A57CD05-7922-4CF9-8AF8-68FA1BE89B82}" dt="2025-01-02T18:18:26.038" v="1247" actId="14100"/>
          <ac:picMkLst>
            <pc:docMk/>
            <pc:sldMk cId="1961006003" sldId="328"/>
            <ac:picMk id="5" creationId="{167C26ED-9490-60BB-D936-D8A763F37DD3}"/>
          </ac:picMkLst>
        </pc:picChg>
      </pc:sldChg>
      <pc:sldChg chg="addSp delSp modSp new mod setBg">
        <pc:chgData name="Ірина Притула" userId="54d7a5def6efb507" providerId="LiveId" clId="{3A57CD05-7922-4CF9-8AF8-68FA1BE89B82}" dt="2025-01-02T18:17:30.740" v="1240" actId="12385"/>
        <pc:sldMkLst>
          <pc:docMk/>
          <pc:sldMk cId="472723186" sldId="329"/>
        </pc:sldMkLst>
        <pc:spChg chg="del">
          <ac:chgData name="Ірина Притула" userId="54d7a5def6efb507" providerId="LiveId" clId="{3A57CD05-7922-4CF9-8AF8-68FA1BE89B82}" dt="2025-01-02T18:10:03.732" v="1084" actId="478"/>
          <ac:spMkLst>
            <pc:docMk/>
            <pc:sldMk cId="472723186" sldId="329"/>
            <ac:spMk id="2" creationId="{174FB8FC-56A8-A9B0-891D-0715D62DED43}"/>
          </ac:spMkLst>
        </pc:spChg>
        <pc:spChg chg="del">
          <ac:chgData name="Ірина Притула" userId="54d7a5def6efb507" providerId="LiveId" clId="{3A57CD05-7922-4CF9-8AF8-68FA1BE89B82}" dt="2025-01-02T18:10:02.673" v="1083" actId="478"/>
          <ac:spMkLst>
            <pc:docMk/>
            <pc:sldMk cId="472723186" sldId="329"/>
            <ac:spMk id="3" creationId="{25A5FA88-4093-A5F3-6E39-22EC8E5C5887}"/>
          </ac:spMkLst>
        </pc:spChg>
        <pc:spChg chg="add mod">
          <ac:chgData name="Ірина Притула" userId="54d7a5def6efb507" providerId="LiveId" clId="{3A57CD05-7922-4CF9-8AF8-68FA1BE89B82}" dt="2025-01-02T18:17:24.315" v="1237" actId="207"/>
          <ac:spMkLst>
            <pc:docMk/>
            <pc:sldMk cId="472723186" sldId="329"/>
            <ac:spMk id="5" creationId="{389BEB87-06C1-8966-A53A-9C1550676E2B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9" creationId="{F3060C83-F051-4F0E-ABAD-AA0DFC48B218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1" creationId="{83C98ABE-055B-441F-B07E-44F97F083C39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3" creationId="{29FDB030-9B49-4CED-8CCD-4D99382388AC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5" creationId="{3783CA14-24A1-485C-8B30-D6A5D87987AD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7" creationId="{9A97C86A-04D6-40F7-AE84-31AB43E6A846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9" creationId="{FF9F2414-84E8-453E-B1F3-389FDE8192D9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21" creationId="{3ECA69A1-7536-43AC-85EF-C7106179F5ED}"/>
          </ac:spMkLst>
        </pc:spChg>
        <pc:graphicFrameChg chg="add mod modGraphic">
          <ac:chgData name="Ірина Притула" userId="54d7a5def6efb507" providerId="LiveId" clId="{3A57CD05-7922-4CF9-8AF8-68FA1BE89B82}" dt="2025-01-02T18:17:30.740" v="1240" actId="12385"/>
          <ac:graphicFrameMkLst>
            <pc:docMk/>
            <pc:sldMk cId="472723186" sldId="329"/>
            <ac:graphicFrameMk id="4" creationId="{CA377664-095E-5A8D-FE1D-F9794C1F2268}"/>
          </ac:graphicFrameMkLst>
        </pc:graphicFrameChg>
        <pc:picChg chg="add del mod">
          <ac:chgData name="Ірина Притула" userId="54d7a5def6efb507" providerId="LiveId" clId="{3A57CD05-7922-4CF9-8AF8-68FA1BE89B82}" dt="2025-01-02T18:08:35.118" v="1082" actId="478"/>
          <ac:picMkLst>
            <pc:docMk/>
            <pc:sldMk cId="472723186" sldId="329"/>
            <ac:picMk id="11266" creationId="{3A914B45-F433-4B97-3AD1-DB0F602F1035}"/>
          </ac:picMkLst>
        </pc:picChg>
      </pc:sldChg>
      <pc:sldChg chg="addSp delSp modSp new mod setBg">
        <pc:chgData name="Ірина Притула" userId="54d7a5def6efb507" providerId="LiveId" clId="{3A57CD05-7922-4CF9-8AF8-68FA1BE89B82}" dt="2025-01-02T17:58:20.392" v="969" actId="1076"/>
        <pc:sldMkLst>
          <pc:docMk/>
          <pc:sldMk cId="2149768848" sldId="330"/>
        </pc:sldMkLst>
        <pc:spChg chg="del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2" creationId="{13F4B8D5-A27E-7971-4FA5-B65E23002EB3}"/>
          </ac:spMkLst>
        </pc:spChg>
        <pc:spChg chg="del">
          <ac:chgData name="Ірина Притула" userId="54d7a5def6efb507" providerId="LiveId" clId="{3A57CD05-7922-4CF9-8AF8-68FA1BE89B82}" dt="2025-01-02T17:52:07.487" v="915"/>
          <ac:spMkLst>
            <pc:docMk/>
            <pc:sldMk cId="2149768848" sldId="330"/>
            <ac:spMk id="3" creationId="{5C12DB02-B240-E34F-4AC6-1A4CBC175CD4}"/>
          </ac:spMkLst>
        </pc:spChg>
        <pc:spChg chg="add del mod">
          <ac:chgData name="Ірина Притула" userId="54d7a5def6efb507" providerId="LiveId" clId="{3A57CD05-7922-4CF9-8AF8-68FA1BE89B82}" dt="2025-01-02T17:57:26.002" v="955"/>
          <ac:spMkLst>
            <pc:docMk/>
            <pc:sldMk cId="2149768848" sldId="330"/>
            <ac:spMk id="6" creationId="{0046E5DF-AFAD-152C-6DCD-0483667D3DFB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5" creationId="{A8D57A06-A426-446D-B02C-A2DC6B62E45E}"/>
          </ac:spMkLst>
        </pc:spChg>
        <pc:graphicFrameChg chg="add del mod modGraphic">
          <ac:chgData name="Ірина Притула" userId="54d7a5def6efb507" providerId="LiveId" clId="{3A57CD05-7922-4CF9-8AF8-68FA1BE89B82}" dt="2025-01-02T17:57:24.420" v="954" actId="478"/>
          <ac:graphicFrameMkLst>
            <pc:docMk/>
            <pc:sldMk cId="2149768848" sldId="330"/>
            <ac:graphicFrameMk id="4" creationId="{E50DE8B6-DEDE-B6EB-7619-7A2CF0D488E9}"/>
          </ac:graphicFrameMkLst>
        </pc:graphicFrameChg>
        <pc:graphicFrameChg chg="add mod modGraphic">
          <ac:chgData name="Ірина Притула" userId="54d7a5def6efb507" providerId="LiveId" clId="{3A57CD05-7922-4CF9-8AF8-68FA1BE89B82}" dt="2025-01-02T17:58:20.392" v="969" actId="1076"/>
          <ac:graphicFrameMkLst>
            <pc:docMk/>
            <pc:sldMk cId="2149768848" sldId="330"/>
            <ac:graphicFrameMk id="7" creationId="{B41638A6-EB6E-AF76-9B7B-129E0629989F}"/>
          </ac:graphicFrameMkLst>
        </pc:graphicFrameChg>
      </pc:sldChg>
      <pc:sldChg chg="addSp delSp modSp new del mod setBg">
        <pc:chgData name="Ірина Притула" userId="54d7a5def6efb507" providerId="LiveId" clId="{3A57CD05-7922-4CF9-8AF8-68FA1BE89B82}" dt="2025-01-02T17:53:10.578" v="929" actId="47"/>
        <pc:sldMkLst>
          <pc:docMk/>
          <pc:sldMk cId="1992455347" sldId="331"/>
        </pc:sldMkLst>
        <pc:spChg chg="mo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2" creationId="{522DA966-68B1-0B11-2976-2C39682516F8}"/>
          </ac:spMkLst>
        </pc:spChg>
        <pc:spChg chg="del">
          <ac:chgData name="Ірина Притула" userId="54d7a5def6efb507" providerId="LiveId" clId="{3A57CD05-7922-4CF9-8AF8-68FA1BE89B82}" dt="2025-01-02T17:49:17.311" v="890"/>
          <ac:spMkLst>
            <pc:docMk/>
            <pc:sldMk cId="1992455347" sldId="331"/>
            <ac:spMk id="3" creationId="{3A8FE66D-0FA8-A631-AAB8-7153766DEE42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9" creationId="{A8384FB5-9ADC-4DDC-881B-597D56F5B15D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1" creationId="{1199E1B1-A8C0-4FE8-A5A8-1CB41D69F857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3" creationId="{84A8DE83-DE75-4B41-9DB4-A7EC0B0DEC0B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5" creationId="{A7009A0A-BEF5-4EAC-AF15-E4F9F002E239}"/>
          </ac:spMkLst>
        </pc:spChg>
        <pc:graphicFrameChg chg="add mod modGraphic">
          <ac:chgData name="Ірина Притула" userId="54d7a5def6efb507" providerId="LiveId" clId="{3A57CD05-7922-4CF9-8AF8-68FA1BE89B82}" dt="2025-01-02T17:51:32.089" v="911" actId="14734"/>
          <ac:graphicFrameMkLst>
            <pc:docMk/>
            <pc:sldMk cId="1992455347" sldId="331"/>
            <ac:graphicFrameMk id="4" creationId="{841A2E52-7F2B-C5E8-1826-2E82866AF4BA}"/>
          </ac:graphicFrameMkLst>
        </pc:graphicFrameChg>
      </pc:sldChg>
      <pc:sldChg chg="addSp delSp modSp new mod setBg">
        <pc:chgData name="Ірина Притула" userId="54d7a5def6efb507" providerId="LiveId" clId="{3A57CD05-7922-4CF9-8AF8-68FA1BE89B82}" dt="2025-01-02T17:59:08.316" v="978" actId="255"/>
        <pc:sldMkLst>
          <pc:docMk/>
          <pc:sldMk cId="4159744097" sldId="331"/>
        </pc:sldMkLst>
        <pc:spChg chg="del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2" creationId="{74309A5A-C25B-E0BE-F174-AABEA3B0F355}"/>
          </ac:spMkLst>
        </pc:spChg>
        <pc:spChg chg="del">
          <ac:chgData name="Ірина Притула" userId="54d7a5def6efb507" providerId="LiveId" clId="{3A57CD05-7922-4CF9-8AF8-68FA1BE89B82}" dt="2025-01-02T17:53:25.347" v="931"/>
          <ac:spMkLst>
            <pc:docMk/>
            <pc:sldMk cId="4159744097" sldId="331"/>
            <ac:spMk id="3" creationId="{06CBCCF0-54B7-74DD-32FF-9458F96ABCFA}"/>
          </ac:spMkLst>
        </pc:spChg>
        <pc:spChg chg="add del mod">
          <ac:chgData name="Ірина Притула" userId="54d7a5def6efb507" providerId="LiveId" clId="{3A57CD05-7922-4CF9-8AF8-68FA1BE89B82}" dt="2025-01-02T17:58:38.009" v="971"/>
          <ac:spMkLst>
            <pc:docMk/>
            <pc:sldMk cId="4159744097" sldId="331"/>
            <ac:spMk id="6" creationId="{16FBD8D4-6863-7042-F594-776AB5EAB2EC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5" creationId="{A8D57A06-A426-446D-B02C-A2DC6B62E45E}"/>
          </ac:spMkLst>
        </pc:spChg>
        <pc:graphicFrameChg chg="add del mod modGraphic">
          <ac:chgData name="Ірина Притула" userId="54d7a5def6efb507" providerId="LiveId" clId="{3A57CD05-7922-4CF9-8AF8-68FA1BE89B82}" dt="2025-01-02T17:58:26.314" v="970" actId="478"/>
          <ac:graphicFrameMkLst>
            <pc:docMk/>
            <pc:sldMk cId="4159744097" sldId="331"/>
            <ac:graphicFrameMk id="4" creationId="{539EE601-3D27-7C35-E2DC-D4303CD8D21E}"/>
          </ac:graphicFrameMkLst>
        </pc:graphicFrameChg>
        <pc:graphicFrameChg chg="add mod modGraphic">
          <ac:chgData name="Ірина Притула" userId="54d7a5def6efb507" providerId="LiveId" clId="{3A57CD05-7922-4CF9-8AF8-68FA1BE89B82}" dt="2025-01-02T17:59:08.316" v="978" actId="255"/>
          <ac:graphicFrameMkLst>
            <pc:docMk/>
            <pc:sldMk cId="4159744097" sldId="331"/>
            <ac:graphicFrameMk id="7" creationId="{6FE70AE0-3F8E-C78A-09B4-B02E2A5F5A97}"/>
          </ac:graphicFrameMkLst>
        </pc:graphicFrameChg>
      </pc:sldChg>
      <pc:sldChg chg="addSp delSp modSp new mod setBg addAnim delAnim">
        <pc:chgData name="Ірина Притула" userId="54d7a5def6efb507" providerId="LiveId" clId="{3A57CD05-7922-4CF9-8AF8-68FA1BE89B82}" dt="2025-01-02T18:05:28.228" v="1078" actId="1076"/>
        <pc:sldMkLst>
          <pc:docMk/>
          <pc:sldMk cId="3648254122" sldId="332"/>
        </pc:sldMkLst>
        <pc:spChg chg="mod ord">
          <ac:chgData name="Ірина Притула" userId="54d7a5def6efb507" providerId="LiveId" clId="{3A57CD05-7922-4CF9-8AF8-68FA1BE89B82}" dt="2025-01-02T18:05:28.228" v="1078" actId="1076"/>
          <ac:spMkLst>
            <pc:docMk/>
            <pc:sldMk cId="3648254122" sldId="332"/>
            <ac:spMk id="2" creationId="{EE488150-2F04-8208-8EA2-C1A1C2109514}"/>
          </ac:spMkLst>
        </pc:spChg>
        <pc:spChg chg="del mod">
          <ac:chgData name="Ірина Притула" userId="54d7a5def6efb507" providerId="LiveId" clId="{3A57CD05-7922-4CF9-8AF8-68FA1BE89B82}" dt="2025-01-02T18:01:34.941" v="1027" actId="26606"/>
          <ac:spMkLst>
            <pc:docMk/>
            <pc:sldMk cId="3648254122" sldId="332"/>
            <ac:spMk id="3" creationId="{F53671E7-5731-2BAC-99DE-AFD2E83FFE90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8" creationId="{0E42565C-E3CC-4EF0-8093-88FCC788A3C2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6" creationId="{B0EE8A42-107A-4D4C-8D56-BBAE95C7FC0D}"/>
          </ac:spMkLst>
        </pc:spChg>
        <pc:spChg chg="add del">
          <ac:chgData name="Ірина Притула" userId="54d7a5def6efb507" providerId="LiveId" clId="{3A57CD05-7922-4CF9-8AF8-68FA1BE89B82}" dt="2025-01-02T18:02:29.057" v="1036" actId="26606"/>
          <ac:spMkLst>
            <pc:docMk/>
            <pc:sldMk cId="3648254122" sldId="332"/>
            <ac:spMk id="10247" creationId="{9B7AD9F6-8CE7-4299-8FC6-328F4DCD3FF9}"/>
          </ac:spMkLst>
        </pc:spChg>
        <pc:spChg chg="add del">
          <ac:chgData name="Ірина Притула" userId="54d7a5def6efb507" providerId="LiveId" clId="{3A57CD05-7922-4CF9-8AF8-68FA1BE89B82}" dt="2025-01-02T18:02:29.057" v="1036" actId="26606"/>
          <ac:spMkLst>
            <pc:docMk/>
            <pc:sldMk cId="3648254122" sldId="332"/>
            <ac:spMk id="10249" creationId="{F49775AF-8896-43EE-92C6-83497D6DC56F}"/>
          </ac:spMkLst>
        </pc:spChg>
        <pc:spChg chg="add del">
          <ac:chgData name="Ірина Притула" userId="54d7a5def6efb507" providerId="LiveId" clId="{3A57CD05-7922-4CF9-8AF8-68FA1BE89B82}" dt="2025-01-02T18:02:31.981" v="1038" actId="26606"/>
          <ac:spMkLst>
            <pc:docMk/>
            <pc:sldMk cId="3648254122" sldId="332"/>
            <ac:spMk id="10251" creationId="{026A84AF-6F58-471A-BF1F-10D8C03511C4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3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4" creationId="{E91DC736-0EF8-4F87-9146-EBF1D2EE4D3D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5" creationId="{097CD68E-23E3-4007-8847-CD0944C4F7BE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6" creationId="{AF2F604E-43BE-4DC3-B983-E071523364F8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8" creationId="{E91DC736-0EF8-4F87-9146-EBF1D2EE4D3D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9" creationId="{097CD68E-23E3-4007-8847-CD0944C4F7BE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60" creationId="{AF2F604E-43BE-4DC3-B983-E071523364F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1" creationId="{E91DC736-0EF8-4F87-9146-EBF1D2EE4D3D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62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3" creationId="{097CD68E-23E3-4007-8847-CD0944C4F7BE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5" creationId="{AF2F604E-43BE-4DC3-B983-E071523364F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7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4:49.602" v="1067" actId="26606"/>
          <ac:spMkLst>
            <pc:docMk/>
            <pc:sldMk cId="3648254122" sldId="332"/>
            <ac:spMk id="10269" creationId="{9B7AD9F6-8CE7-4299-8FC6-328F4DCD3FF9}"/>
          </ac:spMkLst>
        </pc:spChg>
        <pc:spChg chg="add del">
          <ac:chgData name="Ірина Притула" userId="54d7a5def6efb507" providerId="LiveId" clId="{3A57CD05-7922-4CF9-8AF8-68FA1BE89B82}" dt="2025-01-02T18:04:49.602" v="1067" actId="26606"/>
          <ac:spMkLst>
            <pc:docMk/>
            <pc:sldMk cId="3648254122" sldId="332"/>
            <ac:spMk id="10270" creationId="{F49775AF-8896-43EE-92C6-83497D6DC56F}"/>
          </ac:spMkLst>
        </pc:spChg>
        <pc:picChg chg="add del mod">
          <ac:chgData name="Ірина Притула" userId="54d7a5def6efb507" providerId="LiveId" clId="{3A57CD05-7922-4CF9-8AF8-68FA1BE89B82}" dt="2025-01-02T18:03:28.381" v="1049" actId="478"/>
          <ac:picMkLst>
            <pc:docMk/>
            <pc:sldMk cId="3648254122" sldId="332"/>
            <ac:picMk id="10242" creationId="{7017C549-6518-D39B-5A8D-3246E2C882A0}"/>
          </ac:picMkLst>
        </pc:picChg>
        <pc:picChg chg="add mod">
          <ac:chgData name="Ірина Притула" userId="54d7a5def6efb507" providerId="LiveId" clId="{3A57CD05-7922-4CF9-8AF8-68FA1BE89B82}" dt="2025-01-02T18:05:07.538" v="1069" actId="26606"/>
          <ac:picMkLst>
            <pc:docMk/>
            <pc:sldMk cId="3648254122" sldId="332"/>
            <ac:picMk id="10244" creationId="{879057A5-C405-7162-3C11-5B5689AE13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D229E-598A-4E77-8FF1-6050FCDD610D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0B07-020B-4D8B-897B-B5E59CCE460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932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04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096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140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5319-BA64-C6E7-B3CA-7961E66E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35596456-81DA-FD48-6881-BF93E957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C9FDF2B-0EB3-3F60-3338-80221877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E0C7F51-D63F-96C9-D309-ADDCC9B3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B1000E8-2492-15C3-57E3-521E141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17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079DA-9AF4-D0C3-6453-25C688EB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6A40C4F-568C-1F58-AF98-BC115B80A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DB3418A-CFE6-04C4-CAE7-781BC8E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1CF6E77-890A-FD26-223E-318AC1F0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94188FF-A4CA-4509-D282-92D13342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120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74A659B5-E39E-E776-E261-0F1249458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043029E-BCDE-3D0D-5500-6CC240CDA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EC86AF6-D44A-5336-7E63-200CDD79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8824F3C-CD96-D8FD-FE12-E51B0B41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BFB77EF-BD69-1C51-9D86-6CE5D09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19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F502F-542A-1657-8DC3-CE77A6E2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257C836-2D1B-20C9-7D00-505CB005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7039CEB-DC9F-707A-FD57-C74B38BF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B2A34D6-8FF0-2589-C108-7BF67D37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AC2AA5E-C391-F21A-3ADD-4CC9B8A7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349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0C36F-04DA-D379-E438-DA10685A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3DC1A26-E4A3-92D9-5A88-78DF84A5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58F49F7-57A5-2540-6F03-97F2223F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3A5D201-54E4-EAB6-C666-E6CC5BE6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3C0D3E2-8A58-CCB8-DB9A-F74FDC4D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84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1471D4-9566-61C9-0AB8-AA45D789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4BFCD0-239B-7F7C-B21C-F31F99712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B1A88FA-6245-4BF7-156D-A2380E33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81D7745-E10C-D884-99FE-64EE2B0A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D76429A9-220C-E804-996D-E93562E1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BDCB3A6-AB70-9C16-E2AA-38D7FD21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43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83B8A-D9D3-2EE8-1F19-F3045419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EF99CE2-4086-6CFB-A13D-FF2F2E51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09915C1-CC31-4837-6EB3-63233E96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A584BAA-A5BB-13E9-46A0-898626F38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A59E5582-F8FD-E6E3-2401-B53A61131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6F2DFFC-05ED-7B55-F3BA-216C15B7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E4D52B3B-D965-4F5D-664C-05F1A835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2D0C49C-FB81-BA67-002C-D2F0B7AD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150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63509-FF70-32A7-217A-53DB61CF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2E4EB5B7-F5A3-7850-241A-38BF3F33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8B4E2983-6662-9832-4E39-71A941DF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62D2E34-D691-E509-2B6E-4FC6D1E1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47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F143ED2-DC44-AD96-AFF8-E1189748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5EB13E8E-34C9-9E7A-65A7-565E6258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1AECC367-EDCF-A8A2-D7E8-25A60A3B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09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ADA00-29C3-64AC-3470-32EF6BF2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B8E06C1-8BEA-79FB-33D9-82F6011A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8C026DF-3A38-E475-3B96-EE4A5E7D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E224DA2-4D4D-1E8E-1ED0-B164BA01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D3E6C86-1048-2D9D-B6B1-42EE1782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89C241F-4FEF-21F7-C0D6-F82BD14C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965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16DA72-E6B3-F65C-CB24-D7B9DE4A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DF2635BF-D151-F9C2-06DB-0F9AF9D1B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8C99AEB-E8E5-8EC3-9677-4102ECB0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17D3A3C-B9F0-EF6B-4582-C1DBCC83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A5CDFB0F-B8B1-B4EE-A8AA-D3130A8E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19726FE-63E9-C3BE-81C2-CE59DE48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368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2A473F36-8006-0D55-EFB0-B11EEA64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6D24256-6366-1482-D1F9-80C137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124910A-0D96-1AA3-CF6D-222A276B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FEB03-9551-49D5-B3F8-619EE390237A}" type="datetimeFigureOut">
              <a:rPr lang="uk-UA" smtClean="0"/>
              <a:pPr/>
              <a:t>09.01.2025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FF33B1D-8861-361E-7B62-20E6870C9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CC944D6-E866-A479-E632-A6C2145A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300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8B16A-8DF2-95CF-87ED-D796F580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8" y="1842116"/>
            <a:ext cx="9910296" cy="32004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 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11-х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5400" b="1" u="sng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</a:t>
            </a:r>
            <a:r>
              <a:rPr lang="en-US" sz="54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н.р.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52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80FA812A-FC1D-5E8A-56A6-E4EAFFD9C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6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324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0DEDCC5D-8B8A-40DB-BE90-A3AA27C64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xmlns="" id="{65167ED7-6315-43AB-B1B6-C326D5FD8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4D8839-FB03-487D-ACC8-8BFEDD4FE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0EF75023-9A3B-42FC-B704-61A8F7BEF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4DD4C5-E203-4468-A389-CB5DE7E4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83" t="26609" r="24263" b="14534"/>
          <a:stretch/>
        </p:blipFill>
        <p:spPr>
          <a:xfrm>
            <a:off x="579527" y="473829"/>
            <a:ext cx="11286423" cy="59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0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3B47FC9C-2ED3-4100-A4EF-E8CDFEE10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55E3F-3C03-2114-2AB7-0C0C5C2E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22" y="105957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Рейтинг</a:t>
            </a:r>
            <a:r>
              <a:rPr lang="en-US" sz="52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200" kern="12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успішності</a:t>
            </a:r>
            <a:r>
              <a:rPr lang="uk-UA" sz="5200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5-11-х</a:t>
            </a:r>
            <a:r>
              <a:rPr lang="en-US" sz="5200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класів</a:t>
            </a:r>
            <a:endParaRPr lang="en-US" sz="5200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154324-6494-EB62-2149-A8B4E662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5922" y="1054420"/>
            <a:ext cx="10515600" cy="559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90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8E305-06DC-9224-BF3A-9034319C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41" y="1842116"/>
            <a:ext cx="11267769" cy="3200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НАВЧЕНОСТІ </a:t>
            </a:r>
            <a:r>
              <a:rPr lang="en-US" sz="8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8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5-11-х класів</a:t>
            </a:r>
            <a:r>
              <a:rPr lang="uk-UA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8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семестрі 2024/2025 н.р.</a:t>
            </a:r>
            <a:endParaRPr lang="en-US" sz="8000" b="1" u="sng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3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4387D5-70C8-A430-2006-D3700FE0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" y="49415"/>
            <a:ext cx="5851336" cy="34994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2F6B7B-6567-7336-82BD-C39284BE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70" y="102017"/>
            <a:ext cx="6305996" cy="344684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B28F35-D6BC-977E-AE32-CFEDD17EC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" y="3548861"/>
            <a:ext cx="5851336" cy="325972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BD6A5E-2684-3C45-650A-F123D57A2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70" y="3548861"/>
            <a:ext cx="6305996" cy="320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11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81EE6-C864-FBD9-1ABD-AFE2AFED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51CF2D-0C72-E128-0309-AD0B0D8A6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6273800" cy="342741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BC4579-6FD1-3B63-14C6-7D16A9102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210" y="0"/>
            <a:ext cx="6320790" cy="342741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E4DFBA-DF2D-06E3-036A-70976BA18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7413"/>
            <a:ext cx="5871210" cy="3427413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FFA001-AB90-6E40-8D73-23704CEA2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210" y="3427413"/>
            <a:ext cx="6320790" cy="343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64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584825-A6AE-C6A0-3E0E-186386BC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801192" cy="342899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CE35B3-4286-8586-BF35-8F9BF7024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193" y="0"/>
            <a:ext cx="6390806" cy="342899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CA38A0-7E46-60E0-7424-86C1BEA94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5801192" cy="348521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B03779-E1C3-2BA8-47CB-96CBE90A6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192" y="3428999"/>
            <a:ext cx="6390806" cy="348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937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D6159-FCCF-6D9F-173B-B5D60B31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53547B-464A-DA41-71DA-948378D2E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684"/>
            <a:ext cx="6406514" cy="349259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4734D1-5DE9-2586-871E-89FC63FF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515" y="9685"/>
            <a:ext cx="5788377" cy="349259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6F9F4C-9089-B7DC-1779-B44F32A4C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858" y="3429000"/>
            <a:ext cx="5484024" cy="3449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4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A579C-678A-3DE4-0B15-FBBF12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D9180D-C9AF-4A2D-2E0F-0DF2BB873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1" y="0"/>
            <a:ext cx="5935736" cy="357728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A39C21-181C-EEC1-EA97-2EBA82E4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787" y="1"/>
            <a:ext cx="5957241" cy="3429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C9EE06-A846-9874-F3C7-810E3C3E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0" y="3428682"/>
            <a:ext cx="5957239" cy="342931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D3DE72-8BC7-0D8B-C3B9-D23D4B6A9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788" y="3428682"/>
            <a:ext cx="595723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312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B37603-6FD3-BD47-CB04-BF5FBF5A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1" y="1127760"/>
            <a:ext cx="5760720" cy="498348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5B3024-4397-C5BD-43F8-E61FA49A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7760"/>
            <a:ext cx="5941061" cy="4983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41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5B9CF1B9-9D49-4B61-9A74-9876CA0EE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1832056"/>
              </p:ext>
            </p:extLst>
          </p:nvPr>
        </p:nvGraphicFramePr>
        <p:xfrm>
          <a:off x="0" y="88490"/>
          <a:ext cx="12191997" cy="67234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19730">
                  <a:extLst>
                    <a:ext uri="{9D8B030D-6E8A-4147-A177-3AD203B41FA5}">
                      <a16:colId xmlns:a16="http://schemas.microsoft.com/office/drawing/2014/main" xmlns="" val="1153922728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1880797480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819682476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856597991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2392992139"/>
                    </a:ext>
                  </a:extLst>
                </a:gridCol>
                <a:gridCol w="730148">
                  <a:extLst>
                    <a:ext uri="{9D8B030D-6E8A-4147-A177-3AD203B41FA5}">
                      <a16:colId xmlns:a16="http://schemas.microsoft.com/office/drawing/2014/main" xmlns="" val="58823320"/>
                    </a:ext>
                  </a:extLst>
                </a:gridCol>
                <a:gridCol w="607457">
                  <a:extLst>
                    <a:ext uri="{9D8B030D-6E8A-4147-A177-3AD203B41FA5}">
                      <a16:colId xmlns:a16="http://schemas.microsoft.com/office/drawing/2014/main" xmlns="" val="2700007686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384281897"/>
                    </a:ext>
                  </a:extLst>
                </a:gridCol>
                <a:gridCol w="607457">
                  <a:extLst>
                    <a:ext uri="{9D8B030D-6E8A-4147-A177-3AD203B41FA5}">
                      <a16:colId xmlns:a16="http://schemas.microsoft.com/office/drawing/2014/main" xmlns="" val="2717814230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3292760495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1023193314"/>
                    </a:ext>
                  </a:extLst>
                </a:gridCol>
                <a:gridCol w="629762">
                  <a:extLst>
                    <a:ext uri="{9D8B030D-6E8A-4147-A177-3AD203B41FA5}">
                      <a16:colId xmlns:a16="http://schemas.microsoft.com/office/drawing/2014/main" xmlns="" val="2096626876"/>
                    </a:ext>
                  </a:extLst>
                </a:gridCol>
                <a:gridCol w="576567">
                  <a:extLst>
                    <a:ext uri="{9D8B030D-6E8A-4147-A177-3AD203B41FA5}">
                      <a16:colId xmlns:a16="http://schemas.microsoft.com/office/drawing/2014/main" xmlns="" val="1834940412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1809395359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3548159123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1017110997"/>
                    </a:ext>
                  </a:extLst>
                </a:gridCol>
              </a:tblGrid>
              <a:tr h="31742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Класи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5-Б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11430" algn="ctr"/>
                      <a:r>
                        <a:rPr lang="uk-UA" sz="1400" b="1">
                          <a:effectLst/>
                        </a:rPr>
                        <a:t>5-Г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11430"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48260" algn="ctr"/>
                      <a:r>
                        <a:rPr lang="uk-UA" sz="1400" b="1">
                          <a:effectLst/>
                        </a:rPr>
                        <a:t>6-Б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6-Г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 </a:t>
                      </a:r>
                      <a:r>
                        <a:rPr lang="uk-UA" sz="1400" b="1" dirty="0" err="1">
                          <a:effectLst/>
                        </a:rPr>
                        <a:t>кл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7-Б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7-Г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 </a:t>
                      </a:r>
                      <a:r>
                        <a:rPr lang="uk-UA" sz="1400" b="1" dirty="0" err="1">
                          <a:effectLst/>
                        </a:rPr>
                        <a:t>кл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91721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На початок року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67731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Вибуло: (всього)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57661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школи міста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17982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райони областей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42846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обл.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05148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за межі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19440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ПТУ, технікуми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95622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Прибуло: (всього)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501956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шкіл міста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8251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шкіл області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597862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обл.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06489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інших країн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797814"/>
                  </a:ext>
                </a:extLst>
              </a:tr>
              <a:tr h="90500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Всього на кінець І сем.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758481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Атестовано: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106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68716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ПР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7397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85717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СР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16338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73513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ДР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95687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54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31481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79770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89461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 Відвідування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22673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Гуртки: предметні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1744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технічні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02473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спортивні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503301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художня самодіяльність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988257"/>
                  </a:ext>
                </a:extLst>
              </a:tr>
              <a:tr h="112876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Відмінники: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403801"/>
                  </a:ext>
                </a:extLst>
              </a:tr>
              <a:tr h="431966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Не атестовані: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5 екс/    1 </a:t>
                      </a:r>
                      <a:r>
                        <a:rPr lang="uk-UA" sz="1400" dirty="0" err="1">
                          <a:effectLst/>
                        </a:rPr>
                        <a:t>інкл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5 екс/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інкл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1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3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4 екс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2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2 екс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367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764725-A73F-0A78-3931-26267A170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17880"/>
            <a:ext cx="6210403" cy="49645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459CC3-526F-FBBB-217E-0F526605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080" y="817880"/>
            <a:ext cx="5836920" cy="496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69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83A9A-848E-7355-109C-E8C78270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8" y="1277472"/>
            <a:ext cx="9910296" cy="40475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5-11класів</a:t>
            </a:r>
            <a:b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xmlns="" id="{4166ECEF-E87E-3ACF-41CA-E33432C55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7938701"/>
              </p:ext>
            </p:extLst>
          </p:nvPr>
        </p:nvGraphicFramePr>
        <p:xfrm>
          <a:off x="0" y="1"/>
          <a:ext cx="12191997" cy="703252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40904">
                  <a:extLst>
                    <a:ext uri="{9D8B030D-6E8A-4147-A177-3AD203B41FA5}">
                      <a16:colId xmlns:a16="http://schemas.microsoft.com/office/drawing/2014/main" xmlns="" val="3756992522"/>
                    </a:ext>
                  </a:extLst>
                </a:gridCol>
                <a:gridCol w="735853">
                  <a:extLst>
                    <a:ext uri="{9D8B030D-6E8A-4147-A177-3AD203B41FA5}">
                      <a16:colId xmlns:a16="http://schemas.microsoft.com/office/drawing/2014/main" xmlns="" val="2991539216"/>
                    </a:ext>
                  </a:extLst>
                </a:gridCol>
                <a:gridCol w="730660">
                  <a:extLst>
                    <a:ext uri="{9D8B030D-6E8A-4147-A177-3AD203B41FA5}">
                      <a16:colId xmlns:a16="http://schemas.microsoft.com/office/drawing/2014/main" xmlns="" val="3949050792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986494547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3497960982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2805000685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264198204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528910040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846339354"/>
                    </a:ext>
                  </a:extLst>
                </a:gridCol>
                <a:gridCol w="436912">
                  <a:extLst>
                    <a:ext uri="{9D8B030D-6E8A-4147-A177-3AD203B41FA5}">
                      <a16:colId xmlns:a16="http://schemas.microsoft.com/office/drawing/2014/main" xmlns="" val="1152165937"/>
                    </a:ext>
                  </a:extLst>
                </a:gridCol>
                <a:gridCol w="367927">
                  <a:extLst>
                    <a:ext uri="{9D8B030D-6E8A-4147-A177-3AD203B41FA5}">
                      <a16:colId xmlns:a16="http://schemas.microsoft.com/office/drawing/2014/main" xmlns="" val="2463679856"/>
                    </a:ext>
                  </a:extLst>
                </a:gridCol>
                <a:gridCol w="367927">
                  <a:extLst>
                    <a:ext uri="{9D8B030D-6E8A-4147-A177-3AD203B41FA5}">
                      <a16:colId xmlns:a16="http://schemas.microsoft.com/office/drawing/2014/main" xmlns="" val="3532134038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880967990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1840227239"/>
                    </a:ext>
                  </a:extLst>
                </a:gridCol>
                <a:gridCol w="377569">
                  <a:extLst>
                    <a:ext uri="{9D8B030D-6E8A-4147-A177-3AD203B41FA5}">
                      <a16:colId xmlns:a16="http://schemas.microsoft.com/office/drawing/2014/main" xmlns="" val="3416833021"/>
                    </a:ext>
                  </a:extLst>
                </a:gridCol>
                <a:gridCol w="390181">
                  <a:extLst>
                    <a:ext uri="{9D8B030D-6E8A-4147-A177-3AD203B41FA5}">
                      <a16:colId xmlns:a16="http://schemas.microsoft.com/office/drawing/2014/main" xmlns="" val="1611147873"/>
                    </a:ext>
                  </a:extLst>
                </a:gridCol>
                <a:gridCol w="390181">
                  <a:extLst>
                    <a:ext uri="{9D8B030D-6E8A-4147-A177-3AD203B41FA5}">
                      <a16:colId xmlns:a16="http://schemas.microsoft.com/office/drawing/2014/main" xmlns="" val="817409534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234985969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295103861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526431920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2909650107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4037011833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12196562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232575302"/>
                    </a:ext>
                  </a:extLst>
                </a:gridCol>
                <a:gridCol w="568208">
                  <a:extLst>
                    <a:ext uri="{9D8B030D-6E8A-4147-A177-3AD203B41FA5}">
                      <a16:colId xmlns:a16="http://schemas.microsoft.com/office/drawing/2014/main" xmlns="" val="2688736541"/>
                    </a:ext>
                  </a:extLst>
                </a:gridCol>
              </a:tblGrid>
              <a:tr h="490833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Клас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К-сть учнів      по списку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Писало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1">
                  <a:txBody>
                    <a:bodyPr/>
                    <a:lstStyle/>
                    <a:p>
                      <a:pPr indent="-635" algn="ctr"/>
                      <a:r>
                        <a:rPr lang="uk-UA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5" indent="-1905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навчальних досягнень учнів за 12 бальною шкалою</a:t>
                      </a:r>
                    </a:p>
                    <a:p>
                      <a:pPr indent="-635" algn="ctr"/>
                      <a:r>
                        <a:rPr lang="uk-UA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377943"/>
                  </a:ext>
                </a:extLst>
              </a:tr>
              <a:tr h="1636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932561"/>
                  </a:ext>
                </a:extLst>
              </a:tr>
              <a:tr h="3272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7-8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10-12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383443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06942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622592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</a:p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(5 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екст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69%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506246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770300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118 (5 екст)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32%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224700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3262013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31(1екстрн)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530148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6944457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(3 екстр)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336665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</a:p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(4 екст)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98 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2364760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2338794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908929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302224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</a:t>
                      </a:r>
                      <a:r>
                        <a:rPr lang="uk-UA" sz="1100" u="sng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048635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77%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28%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63241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35 (4 екстернат)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094616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264973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33(1 екстерн)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699985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94+ (5 екстерн)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119113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281072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4111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661477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(2 екстр)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401611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125 (2 екст)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100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xmlns="" id="{6E5ECE5E-A896-CA88-AC35-8EDA04E27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7797315"/>
              </p:ext>
            </p:extLst>
          </p:nvPr>
        </p:nvGraphicFramePr>
        <p:xfrm>
          <a:off x="2" y="998876"/>
          <a:ext cx="12191998" cy="49341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89327">
                  <a:extLst>
                    <a:ext uri="{9D8B030D-6E8A-4147-A177-3AD203B41FA5}">
                      <a16:colId xmlns:a16="http://schemas.microsoft.com/office/drawing/2014/main" xmlns="" val="1023768325"/>
                    </a:ext>
                  </a:extLst>
                </a:gridCol>
                <a:gridCol w="793957">
                  <a:extLst>
                    <a:ext uri="{9D8B030D-6E8A-4147-A177-3AD203B41FA5}">
                      <a16:colId xmlns:a16="http://schemas.microsoft.com/office/drawing/2014/main" xmlns="" val="2377099780"/>
                    </a:ext>
                  </a:extLst>
                </a:gridCol>
                <a:gridCol w="750757">
                  <a:extLst>
                    <a:ext uri="{9D8B030D-6E8A-4147-A177-3AD203B41FA5}">
                      <a16:colId xmlns:a16="http://schemas.microsoft.com/office/drawing/2014/main" xmlns="" val="1811726853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644031208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257447307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316658277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3616094729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752857586"/>
                    </a:ext>
                  </a:extLst>
                </a:gridCol>
                <a:gridCol w="493099">
                  <a:extLst>
                    <a:ext uri="{9D8B030D-6E8A-4147-A177-3AD203B41FA5}">
                      <a16:colId xmlns:a16="http://schemas.microsoft.com/office/drawing/2014/main" xmlns="" val="3164642460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3030251570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2748689064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944983679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1844171144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1363861838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847159415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3560095839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658906373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550676875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4052663782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4200704403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1250282046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810290711"/>
                    </a:ext>
                  </a:extLst>
                </a:gridCol>
                <a:gridCol w="412869">
                  <a:extLst>
                    <a:ext uri="{9D8B030D-6E8A-4147-A177-3AD203B41FA5}">
                      <a16:colId xmlns:a16="http://schemas.microsoft.com/office/drawing/2014/main" xmlns="" val="3481455640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3665133924"/>
                    </a:ext>
                  </a:extLst>
                </a:gridCol>
                <a:gridCol w="947008">
                  <a:extLst>
                    <a:ext uri="{9D8B030D-6E8A-4147-A177-3AD203B41FA5}">
                      <a16:colId xmlns:a16="http://schemas.microsoft.com/office/drawing/2014/main" xmlns="" val="2072432095"/>
                    </a:ext>
                  </a:extLst>
                </a:gridCol>
              </a:tblGrid>
              <a:tr h="619687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Клас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К-сть учнів      по списку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600" b="1" dirty="0">
                          <a:effectLst/>
                        </a:rPr>
                        <a:t>Писало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1">
                  <a:txBody>
                    <a:bodyPr/>
                    <a:lstStyle/>
                    <a:p>
                      <a:pPr indent="-635" algn="ctr"/>
                      <a:r>
                        <a:rPr lang="uk-UA" sz="6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</a:endParaRPr>
                    </a:p>
                    <a:p>
                      <a:pPr marL="635" indent="-1905" algn="ctr"/>
                      <a:r>
                        <a:rPr lang="uk-UA" sz="2400" dirty="0">
                          <a:effectLst/>
                        </a:rPr>
                        <a:t>Результати навчальних досягнень учнів за 12 бальною шкалою</a:t>
                      </a:r>
                      <a:endParaRPr lang="uk-UA" sz="1400" dirty="0">
                        <a:effectLst/>
                      </a:endParaRPr>
                    </a:p>
                    <a:p>
                      <a:pPr indent="-635" algn="ctr"/>
                      <a:r>
                        <a:rPr lang="uk-UA" sz="6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858570"/>
                  </a:ext>
                </a:extLst>
              </a:tr>
              <a:tr h="3983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1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2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3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4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5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>
                          <a:effectLst/>
                        </a:rPr>
                        <a:t>Всього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8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9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600" b="1" dirty="0">
                          <a:effectLst/>
                        </a:rPr>
                        <a:t>11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12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6050609"/>
                  </a:ext>
                </a:extLst>
              </a:tr>
              <a:tr h="5787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1-3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%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4-6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7-8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10-12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604423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10-А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427763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10-Б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049347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634772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11-А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56%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688620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11-Б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18%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914162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26%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390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04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F91762-FEF0-5186-A3AB-E4688C72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51" y="1586753"/>
            <a:ext cx="9910296" cy="36172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5-11класів</a:t>
            </a:r>
            <a:r>
              <a:rPr lang="en-US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en-US" sz="60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16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42613140-1AF3-77B8-FA2C-5CE256C01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080211"/>
              </p:ext>
            </p:extLst>
          </p:nvPr>
        </p:nvGraphicFramePr>
        <p:xfrm>
          <a:off x="0" y="0"/>
          <a:ext cx="12191995" cy="69841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91402">
                  <a:extLst>
                    <a:ext uri="{9D8B030D-6E8A-4147-A177-3AD203B41FA5}">
                      <a16:colId xmlns:a16="http://schemas.microsoft.com/office/drawing/2014/main" xmlns="" val="298968344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14151888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50910194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00772499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57707218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50941707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46651903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24152337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03640896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959354705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40413969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65707103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96500097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35517158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337792827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96586653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74615792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192381628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21893109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54846026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376074062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83810350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341325014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17358024"/>
                    </a:ext>
                  </a:extLst>
                </a:gridCol>
                <a:gridCol w="398347">
                  <a:extLst>
                    <a:ext uri="{9D8B030D-6E8A-4147-A177-3AD203B41FA5}">
                      <a16:colId xmlns:a16="http://schemas.microsoft.com/office/drawing/2014/main" xmlns="" val="1820617387"/>
                    </a:ext>
                  </a:extLst>
                </a:gridCol>
              </a:tblGrid>
              <a:tr h="359185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Клас 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К-сть 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учнів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 за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списком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Писало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1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marL="635" indent="-1905" algn="ctr"/>
                      <a:r>
                        <a:rPr lang="uk-UA" sz="1100" b="1" dirty="0">
                          <a:effectLst/>
                        </a:rPr>
                        <a:t>Результати навчальних досягнень учнів за 12 бальною шкалою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100" b="1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vert="vert27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497175"/>
                  </a:ext>
                </a:extLst>
              </a:tr>
              <a:tr h="1795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1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2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3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 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4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5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6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7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8</a:t>
                      </a:r>
                    </a:p>
                    <a:p>
                      <a:pPr indent="-1270" algn="ctr"/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9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10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11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12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071531"/>
                  </a:ext>
                </a:extLst>
              </a:tr>
              <a:tr h="4298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1-3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4-6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7-9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10-12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381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5А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96337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64098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26+6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69603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33738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112+7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31%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39489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6А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56%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056652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20100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16976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59843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127+4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80%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82829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14%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51004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7Б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36042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466004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04858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106+2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68%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224916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34+4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19070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08553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04349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97+5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81%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07703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47325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</a:t>
                      </a:r>
                      <a:r>
                        <a:rPr lang="uk-UA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81010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9726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09200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123+2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32%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00929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12,5%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12,5%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048140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35+3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77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37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30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7,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97841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67+7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31%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24% 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9647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11А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6514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11Б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24+5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88%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447589"/>
                  </a:ext>
                </a:extLst>
              </a:tr>
              <a:tr h="27040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53+8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77%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27% 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06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394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C9917-F7BD-3C4C-6F5C-ED941562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78" y="1586753"/>
            <a:ext cx="9910296" cy="35903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 класів</a:t>
            </a:r>
            <a:r>
              <a:rPr lang="en-US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54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D0BF67B0-2920-FB96-5702-86712B03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9132950"/>
              </p:ext>
            </p:extLst>
          </p:nvPr>
        </p:nvGraphicFramePr>
        <p:xfrm>
          <a:off x="0" y="0"/>
          <a:ext cx="12109389" cy="699894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15558">
                  <a:extLst>
                    <a:ext uri="{9D8B030D-6E8A-4147-A177-3AD203B41FA5}">
                      <a16:colId xmlns:a16="http://schemas.microsoft.com/office/drawing/2014/main" xmlns="" val="975321594"/>
                    </a:ext>
                  </a:extLst>
                </a:gridCol>
                <a:gridCol w="566048">
                  <a:extLst>
                    <a:ext uri="{9D8B030D-6E8A-4147-A177-3AD203B41FA5}">
                      <a16:colId xmlns:a16="http://schemas.microsoft.com/office/drawing/2014/main" xmlns="" val="3255426547"/>
                    </a:ext>
                  </a:extLst>
                </a:gridCol>
                <a:gridCol w="455075">
                  <a:extLst>
                    <a:ext uri="{9D8B030D-6E8A-4147-A177-3AD203B41FA5}">
                      <a16:colId xmlns:a16="http://schemas.microsoft.com/office/drawing/2014/main" xmlns="" val="1700248418"/>
                    </a:ext>
                  </a:extLst>
                </a:gridCol>
                <a:gridCol w="448686">
                  <a:extLst>
                    <a:ext uri="{9D8B030D-6E8A-4147-A177-3AD203B41FA5}">
                      <a16:colId xmlns:a16="http://schemas.microsoft.com/office/drawing/2014/main" xmlns="" val="3891234540"/>
                    </a:ext>
                  </a:extLst>
                </a:gridCol>
                <a:gridCol w="396792">
                  <a:extLst>
                    <a:ext uri="{9D8B030D-6E8A-4147-A177-3AD203B41FA5}">
                      <a16:colId xmlns:a16="http://schemas.microsoft.com/office/drawing/2014/main" xmlns="" val="3555833598"/>
                    </a:ext>
                  </a:extLst>
                </a:gridCol>
                <a:gridCol w="373641">
                  <a:extLst>
                    <a:ext uri="{9D8B030D-6E8A-4147-A177-3AD203B41FA5}">
                      <a16:colId xmlns:a16="http://schemas.microsoft.com/office/drawing/2014/main" xmlns="" val="873542962"/>
                    </a:ext>
                  </a:extLst>
                </a:gridCol>
                <a:gridCol w="373641">
                  <a:extLst>
                    <a:ext uri="{9D8B030D-6E8A-4147-A177-3AD203B41FA5}">
                      <a16:colId xmlns:a16="http://schemas.microsoft.com/office/drawing/2014/main" xmlns="" val="218152333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724733937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3822938916"/>
                    </a:ext>
                  </a:extLst>
                </a:gridCol>
                <a:gridCol w="398391">
                  <a:extLst>
                    <a:ext uri="{9D8B030D-6E8A-4147-A177-3AD203B41FA5}">
                      <a16:colId xmlns:a16="http://schemas.microsoft.com/office/drawing/2014/main" xmlns="" val="2708998607"/>
                    </a:ext>
                  </a:extLst>
                </a:gridCol>
                <a:gridCol w="398391">
                  <a:extLst>
                    <a:ext uri="{9D8B030D-6E8A-4147-A177-3AD203B41FA5}">
                      <a16:colId xmlns:a16="http://schemas.microsoft.com/office/drawing/2014/main" xmlns="" val="4279914234"/>
                    </a:ext>
                  </a:extLst>
                </a:gridCol>
                <a:gridCol w="397591">
                  <a:extLst>
                    <a:ext uri="{9D8B030D-6E8A-4147-A177-3AD203B41FA5}">
                      <a16:colId xmlns:a16="http://schemas.microsoft.com/office/drawing/2014/main" xmlns="" val="2573894735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1528906586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410469979"/>
                    </a:ext>
                  </a:extLst>
                </a:gridCol>
                <a:gridCol w="404778">
                  <a:extLst>
                    <a:ext uri="{9D8B030D-6E8A-4147-A177-3AD203B41FA5}">
                      <a16:colId xmlns:a16="http://schemas.microsoft.com/office/drawing/2014/main" xmlns="" val="2414774784"/>
                    </a:ext>
                  </a:extLst>
                </a:gridCol>
                <a:gridCol w="399988">
                  <a:extLst>
                    <a:ext uri="{9D8B030D-6E8A-4147-A177-3AD203B41FA5}">
                      <a16:colId xmlns:a16="http://schemas.microsoft.com/office/drawing/2014/main" xmlns="" val="3601139913"/>
                    </a:ext>
                  </a:extLst>
                </a:gridCol>
                <a:gridCol w="397591">
                  <a:extLst>
                    <a:ext uri="{9D8B030D-6E8A-4147-A177-3AD203B41FA5}">
                      <a16:colId xmlns:a16="http://schemas.microsoft.com/office/drawing/2014/main" xmlns="" val="2485163110"/>
                    </a:ext>
                  </a:extLst>
                </a:gridCol>
                <a:gridCol w="494992">
                  <a:extLst>
                    <a:ext uri="{9D8B030D-6E8A-4147-A177-3AD203B41FA5}">
                      <a16:colId xmlns:a16="http://schemas.microsoft.com/office/drawing/2014/main" xmlns="" val="1375939677"/>
                    </a:ext>
                  </a:extLst>
                </a:gridCol>
                <a:gridCol w="507767">
                  <a:extLst>
                    <a:ext uri="{9D8B030D-6E8A-4147-A177-3AD203B41FA5}">
                      <a16:colId xmlns:a16="http://schemas.microsoft.com/office/drawing/2014/main" xmlns="" val="1031390152"/>
                    </a:ext>
                  </a:extLst>
                </a:gridCol>
                <a:gridCol w="436712">
                  <a:extLst>
                    <a:ext uri="{9D8B030D-6E8A-4147-A177-3AD203B41FA5}">
                      <a16:colId xmlns:a16="http://schemas.microsoft.com/office/drawing/2014/main" xmlns="" val="1725269949"/>
                    </a:ext>
                  </a:extLst>
                </a:gridCol>
                <a:gridCol w="436712">
                  <a:extLst>
                    <a:ext uri="{9D8B030D-6E8A-4147-A177-3AD203B41FA5}">
                      <a16:colId xmlns:a16="http://schemas.microsoft.com/office/drawing/2014/main" xmlns="" val="35086302"/>
                    </a:ext>
                  </a:extLst>
                </a:gridCol>
                <a:gridCol w="399988">
                  <a:extLst>
                    <a:ext uri="{9D8B030D-6E8A-4147-A177-3AD203B41FA5}">
                      <a16:colId xmlns:a16="http://schemas.microsoft.com/office/drawing/2014/main" xmlns="" val="2958504782"/>
                    </a:ext>
                  </a:extLst>
                </a:gridCol>
                <a:gridCol w="512557">
                  <a:extLst>
                    <a:ext uri="{9D8B030D-6E8A-4147-A177-3AD203B41FA5}">
                      <a16:colId xmlns:a16="http://schemas.microsoft.com/office/drawing/2014/main" xmlns="" val="261842266"/>
                    </a:ext>
                  </a:extLst>
                </a:gridCol>
                <a:gridCol w="512557">
                  <a:extLst>
                    <a:ext uri="{9D8B030D-6E8A-4147-A177-3AD203B41FA5}">
                      <a16:colId xmlns:a16="http://schemas.microsoft.com/office/drawing/2014/main" xmlns="" val="715860261"/>
                    </a:ext>
                  </a:extLst>
                </a:gridCol>
                <a:gridCol w="479026">
                  <a:extLst>
                    <a:ext uri="{9D8B030D-6E8A-4147-A177-3AD203B41FA5}">
                      <a16:colId xmlns:a16="http://schemas.microsoft.com/office/drawing/2014/main" xmlns="" val="2272774525"/>
                    </a:ext>
                  </a:extLst>
                </a:gridCol>
                <a:gridCol w="583611">
                  <a:extLst>
                    <a:ext uri="{9D8B030D-6E8A-4147-A177-3AD203B41FA5}">
                      <a16:colId xmlns:a16="http://schemas.microsoft.com/office/drawing/2014/main" xmlns="" val="1346950025"/>
                    </a:ext>
                  </a:extLst>
                </a:gridCol>
              </a:tblGrid>
              <a:tr h="718396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          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К-сть учнів по списку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Писало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0500" algn="l"/>
                        </a:tabLst>
                      </a:pPr>
                      <a:r>
                        <a:rPr lang="uk-UA" sz="1100" b="1" kern="100" dirty="0">
                          <a:effectLst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Рівень навченості   %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999765"/>
                  </a:ext>
                </a:extLst>
              </a:tr>
              <a:tr h="1677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5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8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10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Всього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644320"/>
                  </a:ext>
                </a:extLst>
              </a:tr>
              <a:tr h="7183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1-3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4-6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7-9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014696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5А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009762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5Б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97570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5В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384222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5Г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044318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5-ті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93603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6А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90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26158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6Б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967859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6В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777438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6Г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935353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6-ті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127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25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39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947686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735766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301352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0665030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7Г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027711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7-мі(а)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284209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76533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7074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518834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7Г(геом.)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615104"/>
                  </a:ext>
                </a:extLst>
              </a:tr>
              <a:tr h="231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-мі(ге</a:t>
                      </a: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м)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29883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107889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 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19783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 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157640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8-мі 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30016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84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089711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30665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156254"/>
                  </a:ext>
                </a:extLst>
              </a:tr>
              <a:tr h="289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8-мі(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80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2108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DA614A98-CEFB-6E01-495B-DF1AC1B70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6649287"/>
              </p:ext>
            </p:extLst>
          </p:nvPr>
        </p:nvGraphicFramePr>
        <p:xfrm>
          <a:off x="1" y="0"/>
          <a:ext cx="12191999" cy="691480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92311">
                  <a:extLst>
                    <a:ext uri="{9D8B030D-6E8A-4147-A177-3AD203B41FA5}">
                      <a16:colId xmlns:a16="http://schemas.microsoft.com/office/drawing/2014/main" xmlns="" val="513008359"/>
                    </a:ext>
                  </a:extLst>
                </a:gridCol>
                <a:gridCol w="541486">
                  <a:extLst>
                    <a:ext uri="{9D8B030D-6E8A-4147-A177-3AD203B41FA5}">
                      <a16:colId xmlns:a16="http://schemas.microsoft.com/office/drawing/2014/main" xmlns="" val="565474512"/>
                    </a:ext>
                  </a:extLst>
                </a:gridCol>
                <a:gridCol w="438011">
                  <a:extLst>
                    <a:ext uri="{9D8B030D-6E8A-4147-A177-3AD203B41FA5}">
                      <a16:colId xmlns:a16="http://schemas.microsoft.com/office/drawing/2014/main" xmlns="" val="4113219661"/>
                    </a:ext>
                  </a:extLst>
                </a:gridCol>
                <a:gridCol w="499473">
                  <a:extLst>
                    <a:ext uri="{9D8B030D-6E8A-4147-A177-3AD203B41FA5}">
                      <a16:colId xmlns:a16="http://schemas.microsoft.com/office/drawing/2014/main" xmlns="" val="1536593126"/>
                    </a:ext>
                  </a:extLst>
                </a:gridCol>
                <a:gridCol w="385886">
                  <a:extLst>
                    <a:ext uri="{9D8B030D-6E8A-4147-A177-3AD203B41FA5}">
                      <a16:colId xmlns:a16="http://schemas.microsoft.com/office/drawing/2014/main" xmlns="" val="4024386552"/>
                    </a:ext>
                  </a:extLst>
                </a:gridCol>
                <a:gridCol w="363324">
                  <a:extLst>
                    <a:ext uri="{9D8B030D-6E8A-4147-A177-3AD203B41FA5}">
                      <a16:colId xmlns:a16="http://schemas.microsoft.com/office/drawing/2014/main" xmlns="" val="305669446"/>
                    </a:ext>
                  </a:extLst>
                </a:gridCol>
                <a:gridCol w="363324">
                  <a:extLst>
                    <a:ext uri="{9D8B030D-6E8A-4147-A177-3AD203B41FA5}">
                      <a16:colId xmlns:a16="http://schemas.microsoft.com/office/drawing/2014/main" xmlns="" val="831520039"/>
                    </a:ext>
                  </a:extLst>
                </a:gridCol>
                <a:gridCol w="459019">
                  <a:extLst>
                    <a:ext uri="{9D8B030D-6E8A-4147-A177-3AD203B41FA5}">
                      <a16:colId xmlns:a16="http://schemas.microsoft.com/office/drawing/2014/main" xmlns="" val="4114056357"/>
                    </a:ext>
                  </a:extLst>
                </a:gridCol>
                <a:gridCol w="459019">
                  <a:extLst>
                    <a:ext uri="{9D8B030D-6E8A-4147-A177-3AD203B41FA5}">
                      <a16:colId xmlns:a16="http://schemas.microsoft.com/office/drawing/2014/main" xmlns="" val="2556955373"/>
                    </a:ext>
                  </a:extLst>
                </a:gridCol>
                <a:gridCol w="387442">
                  <a:extLst>
                    <a:ext uri="{9D8B030D-6E8A-4147-A177-3AD203B41FA5}">
                      <a16:colId xmlns:a16="http://schemas.microsoft.com/office/drawing/2014/main" xmlns="" val="2614708772"/>
                    </a:ext>
                  </a:extLst>
                </a:gridCol>
                <a:gridCol w="387442">
                  <a:extLst>
                    <a:ext uri="{9D8B030D-6E8A-4147-A177-3AD203B41FA5}">
                      <a16:colId xmlns:a16="http://schemas.microsoft.com/office/drawing/2014/main" xmlns="" val="10948975"/>
                    </a:ext>
                  </a:extLst>
                </a:gridCol>
                <a:gridCol w="386665">
                  <a:extLst>
                    <a:ext uri="{9D8B030D-6E8A-4147-A177-3AD203B41FA5}">
                      <a16:colId xmlns:a16="http://schemas.microsoft.com/office/drawing/2014/main" xmlns="" val="2359696675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137218204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65032660"/>
                    </a:ext>
                  </a:extLst>
                </a:gridCol>
                <a:gridCol w="393667">
                  <a:extLst>
                    <a:ext uri="{9D8B030D-6E8A-4147-A177-3AD203B41FA5}">
                      <a16:colId xmlns:a16="http://schemas.microsoft.com/office/drawing/2014/main" xmlns="" val="2176629427"/>
                    </a:ext>
                  </a:extLst>
                </a:gridCol>
                <a:gridCol w="388998">
                  <a:extLst>
                    <a:ext uri="{9D8B030D-6E8A-4147-A177-3AD203B41FA5}">
                      <a16:colId xmlns:a16="http://schemas.microsoft.com/office/drawing/2014/main" xmlns="" val="398702596"/>
                    </a:ext>
                  </a:extLst>
                </a:gridCol>
                <a:gridCol w="386665">
                  <a:extLst>
                    <a:ext uri="{9D8B030D-6E8A-4147-A177-3AD203B41FA5}">
                      <a16:colId xmlns:a16="http://schemas.microsoft.com/office/drawing/2014/main" xmlns="" val="271769891"/>
                    </a:ext>
                  </a:extLst>
                </a:gridCol>
                <a:gridCol w="480804">
                  <a:extLst>
                    <a:ext uri="{9D8B030D-6E8A-4147-A177-3AD203B41FA5}">
                      <a16:colId xmlns:a16="http://schemas.microsoft.com/office/drawing/2014/main" xmlns="" val="456533387"/>
                    </a:ext>
                  </a:extLst>
                </a:gridCol>
                <a:gridCol w="494806">
                  <a:extLst>
                    <a:ext uri="{9D8B030D-6E8A-4147-A177-3AD203B41FA5}">
                      <a16:colId xmlns:a16="http://schemas.microsoft.com/office/drawing/2014/main" xmlns="" val="2881171879"/>
                    </a:ext>
                  </a:extLst>
                </a:gridCol>
                <a:gridCol w="425565">
                  <a:extLst>
                    <a:ext uri="{9D8B030D-6E8A-4147-A177-3AD203B41FA5}">
                      <a16:colId xmlns:a16="http://schemas.microsoft.com/office/drawing/2014/main" xmlns="" val="826035952"/>
                    </a:ext>
                  </a:extLst>
                </a:gridCol>
                <a:gridCol w="425565">
                  <a:extLst>
                    <a:ext uri="{9D8B030D-6E8A-4147-A177-3AD203B41FA5}">
                      <a16:colId xmlns:a16="http://schemas.microsoft.com/office/drawing/2014/main" xmlns="" val="1370020719"/>
                    </a:ext>
                  </a:extLst>
                </a:gridCol>
                <a:gridCol w="389778">
                  <a:extLst>
                    <a:ext uri="{9D8B030D-6E8A-4147-A177-3AD203B41FA5}">
                      <a16:colId xmlns:a16="http://schemas.microsoft.com/office/drawing/2014/main" xmlns="" val="4201814790"/>
                    </a:ext>
                  </a:extLst>
                </a:gridCol>
                <a:gridCol w="498696">
                  <a:extLst>
                    <a:ext uri="{9D8B030D-6E8A-4147-A177-3AD203B41FA5}">
                      <a16:colId xmlns:a16="http://schemas.microsoft.com/office/drawing/2014/main" xmlns="" val="1662555728"/>
                    </a:ext>
                  </a:extLst>
                </a:gridCol>
                <a:gridCol w="498696">
                  <a:extLst>
                    <a:ext uri="{9D8B030D-6E8A-4147-A177-3AD203B41FA5}">
                      <a16:colId xmlns:a16="http://schemas.microsoft.com/office/drawing/2014/main" xmlns="" val="3661774952"/>
                    </a:ext>
                  </a:extLst>
                </a:gridCol>
                <a:gridCol w="446571">
                  <a:extLst>
                    <a:ext uri="{9D8B030D-6E8A-4147-A177-3AD203B41FA5}">
                      <a16:colId xmlns:a16="http://schemas.microsoft.com/office/drawing/2014/main" xmlns="" val="162225195"/>
                    </a:ext>
                  </a:extLst>
                </a:gridCol>
                <a:gridCol w="669856">
                  <a:extLst>
                    <a:ext uri="{9D8B030D-6E8A-4147-A177-3AD203B41FA5}">
                      <a16:colId xmlns:a16="http://schemas.microsoft.com/office/drawing/2014/main" xmlns="" val="196485532"/>
                    </a:ext>
                  </a:extLst>
                </a:gridCol>
              </a:tblGrid>
              <a:tr h="832762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          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К-сть учнів по списку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Писало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Рівень навченості   %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922853"/>
                  </a:ext>
                </a:extLst>
              </a:tr>
              <a:tr h="1774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2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5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8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10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11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Всього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252237"/>
                  </a:ext>
                </a:extLst>
              </a:tr>
              <a:tr h="8327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1-3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4-6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7-9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38059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913917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12292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50135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9Г(алг.)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13088"/>
                  </a:ext>
                </a:extLst>
              </a:tr>
              <a:tr h="20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933882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8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6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172661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249138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248255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9Г(</a:t>
                      </a:r>
                      <a:r>
                        <a:rPr lang="uk-UA" sz="1100" kern="100" dirty="0" err="1"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effectLst/>
                        </a:rPr>
                        <a:t>.)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130466"/>
                  </a:ext>
                </a:extLst>
              </a:tr>
              <a:tr h="171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234073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46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107817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16677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838165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742846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51917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39071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75294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993808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29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94790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610600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637267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439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176154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526935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63052"/>
                  </a:ext>
                </a:extLst>
              </a:tr>
              <a:tr h="171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175215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53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437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C80E6221-63F0-9132-5586-26A07DC7D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4654986"/>
              </p:ext>
            </p:extLst>
          </p:nvPr>
        </p:nvGraphicFramePr>
        <p:xfrm>
          <a:off x="2" y="1"/>
          <a:ext cx="12191995" cy="70408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3541">
                  <a:extLst>
                    <a:ext uri="{9D8B030D-6E8A-4147-A177-3AD203B41FA5}">
                      <a16:colId xmlns:a16="http://schemas.microsoft.com/office/drawing/2014/main" xmlns="" val="237566724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399260781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447896019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590657763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3543016761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095793050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629214003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7657443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368709206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500295026"/>
                    </a:ext>
                  </a:extLst>
                </a:gridCol>
                <a:gridCol w="619179">
                  <a:extLst>
                    <a:ext uri="{9D8B030D-6E8A-4147-A177-3AD203B41FA5}">
                      <a16:colId xmlns:a16="http://schemas.microsoft.com/office/drawing/2014/main" xmlns="" val="3300340495"/>
                    </a:ext>
                  </a:extLst>
                </a:gridCol>
                <a:gridCol w="478989">
                  <a:extLst>
                    <a:ext uri="{9D8B030D-6E8A-4147-A177-3AD203B41FA5}">
                      <a16:colId xmlns:a16="http://schemas.microsoft.com/office/drawing/2014/main" xmlns="" val="1454046745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69975479"/>
                    </a:ext>
                  </a:extLst>
                </a:gridCol>
                <a:gridCol w="572449">
                  <a:extLst>
                    <a:ext uri="{9D8B030D-6E8A-4147-A177-3AD203B41FA5}">
                      <a16:colId xmlns:a16="http://schemas.microsoft.com/office/drawing/2014/main" xmlns="" val="198379488"/>
                    </a:ext>
                  </a:extLst>
                </a:gridCol>
                <a:gridCol w="420573">
                  <a:extLst>
                    <a:ext uri="{9D8B030D-6E8A-4147-A177-3AD203B41FA5}">
                      <a16:colId xmlns:a16="http://schemas.microsoft.com/office/drawing/2014/main" xmlns="" val="164942257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3425998227"/>
                    </a:ext>
                  </a:extLst>
                </a:gridCol>
                <a:gridCol w="560764">
                  <a:extLst>
                    <a:ext uri="{9D8B030D-6E8A-4147-A177-3AD203B41FA5}">
                      <a16:colId xmlns:a16="http://schemas.microsoft.com/office/drawing/2014/main" xmlns="" val="1455767649"/>
                    </a:ext>
                  </a:extLst>
                </a:gridCol>
                <a:gridCol w="560764">
                  <a:extLst>
                    <a:ext uri="{9D8B030D-6E8A-4147-A177-3AD203B41FA5}">
                      <a16:colId xmlns:a16="http://schemas.microsoft.com/office/drawing/2014/main" xmlns="" val="286680981"/>
                    </a:ext>
                  </a:extLst>
                </a:gridCol>
                <a:gridCol w="483660">
                  <a:extLst>
                    <a:ext uri="{9D8B030D-6E8A-4147-A177-3AD203B41FA5}">
                      <a16:colId xmlns:a16="http://schemas.microsoft.com/office/drawing/2014/main" xmlns="" val="341915653"/>
                    </a:ext>
                  </a:extLst>
                </a:gridCol>
                <a:gridCol w="493007">
                  <a:extLst>
                    <a:ext uri="{9D8B030D-6E8A-4147-A177-3AD203B41FA5}">
                      <a16:colId xmlns:a16="http://schemas.microsoft.com/office/drawing/2014/main" xmlns="" val="3834088874"/>
                    </a:ext>
                  </a:extLst>
                </a:gridCol>
                <a:gridCol w="525718">
                  <a:extLst>
                    <a:ext uri="{9D8B030D-6E8A-4147-A177-3AD203B41FA5}">
                      <a16:colId xmlns:a16="http://schemas.microsoft.com/office/drawing/2014/main" xmlns="" val="106380398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Класи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230" algn="ctr"/>
                      <a:r>
                        <a:rPr lang="uk-UA" sz="1400" b="0">
                          <a:effectLst/>
                        </a:rPr>
                        <a:t>8-В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9-В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9-Г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 кл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5-9 кл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5-11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1-4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90422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На початок року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98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582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470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1183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94272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Вибуло: (всього)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10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16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49749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школи міста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76101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райони областей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46384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обл.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873927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за межі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22686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ПТУ, технікуми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3620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Прибуло: (всього)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87251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шкіл міста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942793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шкіл області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3536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обл.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99610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інших країн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413055"/>
                  </a:ext>
                </a:extLst>
              </a:tr>
              <a:tr h="10457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Всього на кінець І сем.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99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581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475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1191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07979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Атестовано: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562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683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68797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ПР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31097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14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6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49822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СР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223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53329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58866"/>
                  </a:ext>
                </a:extLst>
              </a:tr>
              <a:tr h="110071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ДР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269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319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217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 dirty="0">
                          <a:effectLst/>
                        </a:rPr>
                        <a:t>%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39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38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41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53638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22628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17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7370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 Відвідування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85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85,5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75,5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80,5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82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03643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Гуртки: предметні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151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84988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технічні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96281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спортивні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262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02057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художня самодіяльність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1074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Відмінники: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153506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uk-UA" sz="1400" b="0" dirty="0">
                          <a:effectLst/>
                        </a:rPr>
                        <a:t>Не атестовані: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4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5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2екс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/2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2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18екс/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7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7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14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32екс/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 50 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409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ED421F-92A3-30A4-33E4-7D1CF6AF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1671151"/>
            <a:ext cx="11067025" cy="28739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УСПІШНОСТІ 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en-US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66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6600" b="1" u="sng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семестрі</a:t>
            </a:r>
            <a:r>
              <a:rPr lang="en-US" sz="66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н.р.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9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B8A171-1BAB-B57D-1CA3-A9F30F34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2524" y="738663"/>
            <a:ext cx="6782538" cy="5493857"/>
          </a:xfrm>
          <a:prstGeom prst="rect">
            <a:avLst/>
          </a:prstGeom>
          <a:noFill/>
        </p:spPr>
      </p:pic>
      <p:pic>
        <p:nvPicPr>
          <p:cNvPr id="4" name="Рисунок 3" descr="Зображення, що містить Графіка, мистецтво, знімок екрана, Барвистість&#10;&#10;Автоматично згенерований опис">
            <a:extLst>
              <a:ext uri="{FF2B5EF4-FFF2-40B4-BE49-F238E27FC236}">
                <a16:creationId xmlns:a16="http://schemas.microsoft.com/office/drawing/2014/main" xmlns="" id="{592577A0-07B1-2DB6-7B6B-4623E1AD7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824" y="1320264"/>
            <a:ext cx="4843950" cy="5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FEF9C0-B73A-1225-9583-52A08CED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" r="-4" b="-4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42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E90C1111-B0B5-2786-97AA-AF080E34E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" r="2" b="2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8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026D904E-F7A8-AC26-E747-7AF5C3D7E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6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1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D05570FF-C5CE-071E-7A70-B381A130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6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06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6C2E8"/>
      </a:accent1>
      <a:accent2>
        <a:srgbClr val="76C2E8"/>
      </a:accent2>
      <a:accent3>
        <a:srgbClr val="76C2E8"/>
      </a:accent3>
      <a:accent4>
        <a:srgbClr val="76C2E8"/>
      </a:accent4>
      <a:accent5>
        <a:srgbClr val="438AD7"/>
      </a:accent5>
      <a:accent6>
        <a:srgbClr val="104864"/>
      </a:accent6>
      <a:hlink>
        <a:srgbClr val="90C6F6"/>
      </a:hlink>
      <a:folHlink>
        <a:srgbClr val="90C6F6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1080</TotalTime>
  <Words>4251</Words>
  <Application>Microsoft Office PowerPoint</Application>
  <PresentationFormat>Произвольный</PresentationFormat>
  <Paragraphs>4332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Моніторинг навчальних досягнень здобувачів освіти  1– 11-х класів  за І семестр 2024/2025 н.р.</vt:lpstr>
      <vt:lpstr>Слайд 2</vt:lpstr>
      <vt:lpstr>Слайд 3</vt:lpstr>
      <vt:lpstr>РЕЙТИНГ УСПІШНОСТІ УЧНІВ 5-11класів в І семестрі 2024/2025 н.р.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Рейтинг успішності 5-11-х класів</vt:lpstr>
      <vt:lpstr>РІВЕНЬ НАВЧЕНОСТІ УЧНІВ 5-11-х класів в І семестрі 2024/2025 н.р.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Діагностика контрольних замірів навчальних досягнень учнів 5-11класів  з української мови </vt:lpstr>
      <vt:lpstr>Слайд 22</vt:lpstr>
      <vt:lpstr>Слайд 23</vt:lpstr>
      <vt:lpstr>Діагностика контрольних замірів навчальних досягнень учнів 5-11класів з англійської мови</vt:lpstr>
      <vt:lpstr>Слайд 25</vt:lpstr>
      <vt:lpstr>Діагностика контрольних замірів навчальних досягнень учнів 5-11 класів з математики 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Ірина Притула</dc:creator>
  <cp:lastModifiedBy>HP650</cp:lastModifiedBy>
  <cp:revision>54</cp:revision>
  <dcterms:created xsi:type="dcterms:W3CDTF">2024-12-26T11:45:20Z</dcterms:created>
  <dcterms:modified xsi:type="dcterms:W3CDTF">2025-01-09T14:42:38Z</dcterms:modified>
</cp:coreProperties>
</file>