
<file path=[Content_Types].xml><?xml version="1.0" encoding="utf-8"?>
<Types xmlns="http://schemas.openxmlformats.org/package/2006/content-types">
  <Default ContentType="image/png" Extension="png"/>
  <Default ContentType="image/svg+xml" Extension="svg"/>
  <Default ContentType="image/jpeg" Extension="jpeg"/>
  <Default ContentType="application/vnd.openxmlformats-package.relationships+xml" Extension="rels"/>
  <Default ContentType="application/xml" Extension="xml"/>
  <Default ContentType="application/x-fontdata" Extension="fntdata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86" r:id="rId4"/>
    <p:sldId id="259" r:id="rId5"/>
    <p:sldId id="264" r:id="rId6"/>
    <p:sldId id="268" r:id="rId7"/>
    <p:sldId id="261" r:id="rId8"/>
    <p:sldId id="284" r:id="rId9"/>
    <p:sldId id="285" r:id="rId10"/>
  </p:sldIdLst>
  <p:sldSz cx="18288000" cy="10287000"/>
  <p:notesSz cx="6858000" cy="9144000"/>
  <p:embeddedFontLst>
    <p:embeddedFont>
      <p:font typeface="Arimo Bold" charset="0"/>
      <p:regular r:id="rId12"/>
    </p:embeddedFont>
    <p:embeddedFont>
      <p:font typeface="Arial Unicode MS" pitchFamily="34" charset="-128"/>
      <p:regular r:id="rId13"/>
    </p:embeddedFont>
    <p:embeddedFont>
      <p:font typeface="Noto Sans Bold" charset="0"/>
      <p:regular r:id="rId14"/>
    </p:embeddedFont>
    <p:embeddedFont>
      <p:font typeface="Roboto" charset="0"/>
      <p:regular r:id="rId15"/>
    </p:embeddedFont>
    <p:embeddedFont>
      <p:font typeface="Noto Sans" charset="0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-2242" y="-107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33D9B-CA10-45AC-B8AC-DA16F9895347}" type="datetimeFigureOut">
              <a:rPr lang="uk-UA" smtClean="0"/>
              <a:t>22.02.2024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78822-B108-4C22-BF9A-51DFB21AF2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681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26.svg"/><Relationship Id="rId17" Type="http://schemas.openxmlformats.org/officeDocument/2006/relationships/image" Target="../media/image17.jpeg"/><Relationship Id="rId2" Type="http://schemas.openxmlformats.org/officeDocument/2006/relationships/image" Target="../media/image9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29.sv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13" Type="http://schemas.openxmlformats.org/officeDocument/2006/relationships/image" Target="../media/image68.svg"/><Relationship Id="rId18" Type="http://schemas.openxmlformats.org/officeDocument/2006/relationships/image" Target="../media/image25.png"/><Relationship Id="rId21" Type="http://schemas.openxmlformats.org/officeDocument/2006/relationships/image" Target="../media/image28.jpeg"/><Relationship Id="rId7" Type="http://schemas.openxmlformats.org/officeDocument/2006/relationships/image" Target="../media/image18.png"/><Relationship Id="rId17" Type="http://schemas.openxmlformats.org/officeDocument/2006/relationships/image" Target="../media/image24.png"/><Relationship Id="rId25" Type="http://schemas.openxmlformats.org/officeDocument/2006/relationships/image" Target="../media/image32.jpeg"/><Relationship Id="rId2" Type="http://schemas.openxmlformats.org/officeDocument/2006/relationships/image" Target="../media/image2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20.png"/><Relationship Id="rId24" Type="http://schemas.openxmlformats.org/officeDocument/2006/relationships/image" Target="../media/image31.jpeg"/><Relationship Id="rId5" Type="http://schemas.openxmlformats.org/officeDocument/2006/relationships/image" Target="../media/image7.png"/><Relationship Id="rId15" Type="http://schemas.openxmlformats.org/officeDocument/2006/relationships/image" Target="../media/image22.png"/><Relationship Id="rId23" Type="http://schemas.openxmlformats.org/officeDocument/2006/relationships/image" Target="../media/image30.jpeg"/><Relationship Id="rId10" Type="http://schemas.openxmlformats.org/officeDocument/2006/relationships/image" Target="../media/image66.svg"/><Relationship Id="rId19" Type="http://schemas.openxmlformats.org/officeDocument/2006/relationships/image" Target="../media/image26.png"/><Relationship Id="rId4" Type="http://schemas.openxmlformats.org/officeDocument/2006/relationships/image" Target="../media/image3.svg"/><Relationship Id="rId9" Type="http://schemas.openxmlformats.org/officeDocument/2006/relationships/image" Target="../media/image19.png"/><Relationship Id="rId14" Type="http://schemas.openxmlformats.org/officeDocument/2006/relationships/image" Target="../media/image21.png"/><Relationship Id="rId22" Type="http://schemas.openxmlformats.org/officeDocument/2006/relationships/image" Target="../media/image29.jpeg"/></Relationships>
</file>

<file path=ppt/slides/_rels/slide4.xml.rels><?xml version="1.0" encoding="UTF-8" standalone="yes" ?><Relationships xmlns="http://schemas.openxmlformats.org/package/2006/relationships"><Relationship Id="rId8" Target="../media/image34.png" Type="http://schemas.openxmlformats.org/officeDocument/2006/relationships/image"/><Relationship Id="rId13" Target="../media/image50.svg" Type="http://schemas.openxmlformats.org/officeDocument/2006/relationships/image"/><Relationship Id="rId18" Target="../media/image40.png" Type="http://schemas.openxmlformats.org/officeDocument/2006/relationships/image"/><Relationship Id="rId26" Target="../media/image48.jpeg" Type="http://schemas.openxmlformats.org/officeDocument/2006/relationships/image"/><Relationship Id="rId3" Target="../media/image33.png" Type="http://schemas.openxmlformats.org/officeDocument/2006/relationships/image"/><Relationship Id="rId21" Target="../media/image43.jpeg" Type="http://schemas.openxmlformats.org/officeDocument/2006/relationships/image"/><Relationship Id="rId7" Target="../media/image9.svg" Type="http://schemas.openxmlformats.org/officeDocument/2006/relationships/image"/><Relationship Id="rId12" Target="../media/image36.png" Type="http://schemas.openxmlformats.org/officeDocument/2006/relationships/image"/><Relationship Id="rId17" Target="../media/image39.jpeg" Type="http://schemas.openxmlformats.org/officeDocument/2006/relationships/image"/><Relationship Id="rId25" Target="../media/image47.jpeg" Type="http://schemas.openxmlformats.org/officeDocument/2006/relationships/image"/><Relationship Id="rId2" Target="../media/image9.jpeg" Type="http://schemas.openxmlformats.org/officeDocument/2006/relationships/image"/><Relationship Id="rId16" Target="../media/image38.jpeg" Type="http://schemas.openxmlformats.org/officeDocument/2006/relationships/image"/><Relationship Id="rId20" Target="../media/image42.jpeg" Type="http://schemas.openxmlformats.org/officeDocument/2006/relationships/image"/><Relationship Id="rId29" Target="../media/image5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5.png" Type="http://schemas.openxmlformats.org/officeDocument/2006/relationships/image"/><Relationship Id="rId11" Target="../media/image48.svg" Type="http://schemas.openxmlformats.org/officeDocument/2006/relationships/image"/><Relationship Id="rId24" Target="../media/image46.jpeg" Type="http://schemas.openxmlformats.org/officeDocument/2006/relationships/image"/><Relationship Id="rId5" Target="../media/image46.svg" Type="http://schemas.openxmlformats.org/officeDocument/2006/relationships/image"/><Relationship Id="rId15" Target="../media/image44.svg" Type="http://schemas.openxmlformats.org/officeDocument/2006/relationships/image"/><Relationship Id="rId23" Target="../media/image45.jpeg" Type="http://schemas.openxmlformats.org/officeDocument/2006/relationships/image"/><Relationship Id="rId28" Target="../media/image50.jpeg" Type="http://schemas.openxmlformats.org/officeDocument/2006/relationships/image"/><Relationship Id="rId10" Target="../media/image35.png" Type="http://schemas.openxmlformats.org/officeDocument/2006/relationships/image"/><Relationship Id="rId19" Target="../media/image41.jpeg" Type="http://schemas.openxmlformats.org/officeDocument/2006/relationships/image"/><Relationship Id="rId31" Target="../media/image53.jpeg" Type="http://schemas.openxmlformats.org/officeDocument/2006/relationships/image"/><Relationship Id="rId9" Target="../media/image36.svg" Type="http://schemas.openxmlformats.org/officeDocument/2006/relationships/image"/><Relationship Id="rId14" Target="../media/image37.png" Type="http://schemas.openxmlformats.org/officeDocument/2006/relationships/image"/><Relationship Id="rId22" Target="../media/image44.jpeg" Type="http://schemas.openxmlformats.org/officeDocument/2006/relationships/image"/><Relationship Id="rId27" Target="../media/image49.jpeg" Type="http://schemas.openxmlformats.org/officeDocument/2006/relationships/image"/><Relationship Id="rId30" Target="../media/image52.jpe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13" Type="http://schemas.openxmlformats.org/officeDocument/2006/relationships/image" Target="../media/image68.sv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20.png"/><Relationship Id="rId5" Type="http://schemas.openxmlformats.org/officeDocument/2006/relationships/image" Target="../media/image7.png"/><Relationship Id="rId10" Type="http://schemas.openxmlformats.org/officeDocument/2006/relationships/image" Target="../media/image66.svg"/><Relationship Id="rId4" Type="http://schemas.openxmlformats.org/officeDocument/2006/relationships/image" Target="../media/image3.svg"/><Relationship Id="rId9" Type="http://schemas.openxmlformats.org/officeDocument/2006/relationships/image" Target="../media/image19.png"/><Relationship Id="rId14" Type="http://schemas.openxmlformats.org/officeDocument/2006/relationships/image" Target="../media/image5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11.png"/><Relationship Id="rId18" Type="http://schemas.openxmlformats.org/officeDocument/2006/relationships/image" Target="../media/image40.svg"/><Relationship Id="rId26" Type="http://schemas.openxmlformats.org/officeDocument/2006/relationships/image" Target="../media/image68.jpeg"/><Relationship Id="rId3" Type="http://schemas.openxmlformats.org/officeDocument/2006/relationships/image" Target="../media/image55.png"/><Relationship Id="rId21" Type="http://schemas.openxmlformats.org/officeDocument/2006/relationships/image" Target="../media/image63.jpeg"/><Relationship Id="rId7" Type="http://schemas.openxmlformats.org/officeDocument/2006/relationships/image" Target="../media/image12.png"/><Relationship Id="rId12" Type="http://schemas.openxmlformats.org/officeDocument/2006/relationships/image" Target="../media/image74.svg"/><Relationship Id="rId17" Type="http://schemas.openxmlformats.org/officeDocument/2006/relationships/image" Target="../media/image60.png"/><Relationship Id="rId25" Type="http://schemas.openxmlformats.org/officeDocument/2006/relationships/image" Target="../media/image67.jpeg"/><Relationship Id="rId2" Type="http://schemas.openxmlformats.org/officeDocument/2006/relationships/image" Target="../media/image9.jpeg"/><Relationship Id="rId16" Type="http://schemas.openxmlformats.org/officeDocument/2006/relationships/image" Target="../media/image36.svg"/><Relationship Id="rId20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svg"/><Relationship Id="rId11" Type="http://schemas.openxmlformats.org/officeDocument/2006/relationships/image" Target="../media/image58.png"/><Relationship Id="rId24" Type="http://schemas.openxmlformats.org/officeDocument/2006/relationships/image" Target="../media/image66.jpeg"/><Relationship Id="rId5" Type="http://schemas.openxmlformats.org/officeDocument/2006/relationships/image" Target="../media/image56.png"/><Relationship Id="rId15" Type="http://schemas.openxmlformats.org/officeDocument/2006/relationships/image" Target="../media/image59.png"/><Relationship Id="rId23" Type="http://schemas.openxmlformats.org/officeDocument/2006/relationships/image" Target="../media/image65.jpeg"/><Relationship Id="rId10" Type="http://schemas.openxmlformats.org/officeDocument/2006/relationships/image" Target="../media/image42.svg"/><Relationship Id="rId19" Type="http://schemas.openxmlformats.org/officeDocument/2006/relationships/image" Target="../media/image61.jpeg"/><Relationship Id="rId4" Type="http://schemas.openxmlformats.org/officeDocument/2006/relationships/image" Target="../media/image38.svg"/><Relationship Id="rId9" Type="http://schemas.openxmlformats.org/officeDocument/2006/relationships/image" Target="../media/image57.png"/><Relationship Id="rId14" Type="http://schemas.openxmlformats.org/officeDocument/2006/relationships/image" Target="../media/image20.svg"/><Relationship Id="rId22" Type="http://schemas.openxmlformats.org/officeDocument/2006/relationships/image" Target="../media/image64.jpeg"/><Relationship Id="rId27" Type="http://schemas.openxmlformats.org/officeDocument/2006/relationships/image" Target="../media/image6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13" Type="http://schemas.openxmlformats.org/officeDocument/2006/relationships/image" Target="../media/image74.png"/><Relationship Id="rId18" Type="http://schemas.openxmlformats.org/officeDocument/2006/relationships/image" Target="../media/image78.jpeg"/><Relationship Id="rId3" Type="http://schemas.openxmlformats.org/officeDocument/2006/relationships/image" Target="../media/image70.png"/><Relationship Id="rId21" Type="http://schemas.openxmlformats.org/officeDocument/2006/relationships/image" Target="../media/image81.jpeg"/><Relationship Id="rId7" Type="http://schemas.openxmlformats.org/officeDocument/2006/relationships/image" Target="../media/image72.png"/><Relationship Id="rId12" Type="http://schemas.openxmlformats.org/officeDocument/2006/relationships/image" Target="../media/image9.svg"/><Relationship Id="rId17" Type="http://schemas.openxmlformats.org/officeDocument/2006/relationships/image" Target="../media/image77.jpeg"/><Relationship Id="rId25" Type="http://schemas.openxmlformats.org/officeDocument/2006/relationships/image" Target="../media/image85.jpeg"/><Relationship Id="rId2" Type="http://schemas.openxmlformats.org/officeDocument/2006/relationships/image" Target="../media/image1.jpeg"/><Relationship Id="rId16" Type="http://schemas.openxmlformats.org/officeDocument/2006/relationships/image" Target="../media/image76.jpeg"/><Relationship Id="rId20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svg"/><Relationship Id="rId11" Type="http://schemas.openxmlformats.org/officeDocument/2006/relationships/image" Target="../media/image5.png"/><Relationship Id="rId24" Type="http://schemas.openxmlformats.org/officeDocument/2006/relationships/image" Target="../media/image84.jpeg"/><Relationship Id="rId5" Type="http://schemas.openxmlformats.org/officeDocument/2006/relationships/image" Target="../media/image71.png"/><Relationship Id="rId15" Type="http://schemas.openxmlformats.org/officeDocument/2006/relationships/image" Target="../media/image75.jpeg"/><Relationship Id="rId23" Type="http://schemas.openxmlformats.org/officeDocument/2006/relationships/image" Target="../media/image83.jpeg"/><Relationship Id="rId10" Type="http://schemas.openxmlformats.org/officeDocument/2006/relationships/image" Target="../media/image59.svg"/><Relationship Id="rId19" Type="http://schemas.openxmlformats.org/officeDocument/2006/relationships/image" Target="../media/image79.jpeg"/><Relationship Id="rId4" Type="http://schemas.openxmlformats.org/officeDocument/2006/relationships/image" Target="../media/image53.svg"/><Relationship Id="rId9" Type="http://schemas.openxmlformats.org/officeDocument/2006/relationships/image" Target="../media/image73.png"/><Relationship Id="rId14" Type="http://schemas.openxmlformats.org/officeDocument/2006/relationships/image" Target="../media/image61.svg"/><Relationship Id="rId22" Type="http://schemas.openxmlformats.org/officeDocument/2006/relationships/image" Target="../media/image8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88.png"/><Relationship Id="rId18" Type="http://schemas.openxmlformats.org/officeDocument/2006/relationships/image" Target="../media/image90.jpeg"/><Relationship Id="rId3" Type="http://schemas.openxmlformats.org/officeDocument/2006/relationships/image" Target="../media/image58.png"/><Relationship Id="rId7" Type="http://schemas.openxmlformats.org/officeDocument/2006/relationships/image" Target="../media/image12.png"/><Relationship Id="rId12" Type="http://schemas.openxmlformats.org/officeDocument/2006/relationships/image" Target="../media/image26.svg"/><Relationship Id="rId17" Type="http://schemas.openxmlformats.org/officeDocument/2006/relationships/image" Target="../media/image59.svg"/><Relationship Id="rId2" Type="http://schemas.openxmlformats.org/officeDocument/2006/relationships/image" Target="../media/image86.jpe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89.jpg"/><Relationship Id="rId10" Type="http://schemas.openxmlformats.org/officeDocument/2006/relationships/image" Target="../media/image24.svg"/><Relationship Id="rId4" Type="http://schemas.openxmlformats.org/officeDocument/2006/relationships/image" Target="../media/image74.svg"/><Relationship Id="rId9" Type="http://schemas.openxmlformats.org/officeDocument/2006/relationships/image" Target="../media/image87.png"/><Relationship Id="rId14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13" Type="http://schemas.openxmlformats.org/officeDocument/2006/relationships/image" Target="../media/image89.jpg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12" Type="http://schemas.openxmlformats.org/officeDocument/2006/relationships/image" Target="../media/image61.svg"/><Relationship Id="rId2" Type="http://schemas.openxmlformats.org/officeDocument/2006/relationships/image" Target="../media/image1.jpeg"/><Relationship Id="rId16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svg"/><Relationship Id="rId11" Type="http://schemas.openxmlformats.org/officeDocument/2006/relationships/image" Target="../media/image74.png"/><Relationship Id="rId5" Type="http://schemas.openxmlformats.org/officeDocument/2006/relationships/image" Target="../media/image71.png"/><Relationship Id="rId15" Type="http://schemas.openxmlformats.org/officeDocument/2006/relationships/image" Target="../media/image57.svg"/><Relationship Id="rId10" Type="http://schemas.openxmlformats.org/officeDocument/2006/relationships/image" Target="../media/image9.svg"/><Relationship Id="rId4" Type="http://schemas.openxmlformats.org/officeDocument/2006/relationships/image" Target="../media/image53.svg"/><Relationship Id="rId9" Type="http://schemas.openxmlformats.org/officeDocument/2006/relationships/image" Target="../media/image5.png"/><Relationship Id="rId14" Type="http://schemas.openxmlformats.org/officeDocument/2006/relationships/image" Target="../media/image72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999"/>
          </a:blip>
          <a:srcRect b="605" l="36" r="12" t="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497985">
            <a:off x="10067281" y="-2158481"/>
            <a:ext cx="8992257" cy="16181809"/>
            <a:chOff x="0" y="0"/>
            <a:chExt cx="11989675" cy="21575745"/>
          </a:xfrm>
        </p:grpSpPr>
        <p:sp>
          <p:nvSpPr>
            <p:cNvPr id="4" name="AutoShape 4"/>
            <p:cNvSpPr/>
            <p:nvPr/>
          </p:nvSpPr>
          <p:spPr>
            <a:xfrm>
              <a:off x="271618" y="0"/>
              <a:ext cx="11718057" cy="21449124"/>
            </a:xfrm>
            <a:prstGeom prst="rect">
              <a:avLst/>
            </a:prstGeom>
            <a:solidFill>
              <a:srgbClr val="FDFCF5"/>
            </a:solidFill>
          </p:spPr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-4662652" y="4923418"/>
              <a:ext cx="21314979" cy="11989675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2167959" y="1363754"/>
            <a:ext cx="13952082" cy="75594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3534136" y="1505111"/>
            <a:ext cx="3365455" cy="33901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325581" y="4445824"/>
            <a:ext cx="496559" cy="4965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4181780" y="7285431"/>
            <a:ext cx="496559" cy="4965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cstate="print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5808648">
            <a:off x="1341374" y="4781510"/>
            <a:ext cx="3815120" cy="46629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cstate="print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2838877">
            <a:off x="-823520" y="2700213"/>
            <a:ext cx="2419435" cy="99990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cstate="print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1559729">
            <a:off x="17185312" y="7363127"/>
            <a:ext cx="1592859" cy="195551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4499261" y="3764536"/>
            <a:ext cx="8825072" cy="3720634"/>
          </a:xfrm>
          <a:prstGeom prst="rect">
            <a:avLst/>
          </a:prstGeom>
        </p:spPr>
        <p:txBody>
          <a:bodyPr anchor="t" bIns="0" lIns="0" rIns="0" rtlCol="0" tIns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b="1" dirty="0" lang="en-US" smtClean="0" sz="4199">
                <a:solidFill>
                  <a:srgbClr val="0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ВЧИТЕЛЯ</a:t>
            </a:r>
            <a:endParaRPr b="1" dirty="0" lang="uk-UA" smtClean="0" sz="4199">
              <a:solidFill>
                <a:srgbClr val="00000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ctr">
              <a:lnSpc>
                <a:spcPct val="150000"/>
              </a:lnSpc>
            </a:pPr>
            <a:r>
              <a:rPr b="1" dirty="0" lang="en-US" smtClean="0" sz="4199">
                <a:solidFill>
                  <a:srgbClr val="0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lang="uk-UA" smtClean="0" sz="4199">
                <a:solidFill>
                  <a:srgbClr val="0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Іванущак</a:t>
            </a:r>
            <a:r>
              <a:rPr b="1" dirty="0" lang="uk-UA" smtClean="0" sz="4199">
                <a:solidFill>
                  <a:srgbClr val="0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b="1" dirty="0" lang="uk-UA" smtClean="0" sz="4199">
                <a:solidFill>
                  <a:srgbClr val="0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Валентини </a:t>
            </a:r>
            <a:r>
              <a:rPr b="1" dirty="0" err="1" lang="uk-UA" smtClean="0" sz="4199">
                <a:solidFill>
                  <a:srgbClr val="0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Сільвестрівни</a:t>
            </a:r>
            <a:endParaRPr b="1" dirty="0" lang="uk-UA" smtClean="0" sz="4199">
              <a:solidFill>
                <a:srgbClr val="00000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ctr">
              <a:lnSpc>
                <a:spcPct val="150000"/>
              </a:lnSpc>
            </a:pPr>
            <a:r>
              <a:rPr b="1" dirty="0" lang="uk-UA" smtClean="0" sz="4000">
                <a:solidFill>
                  <a:srgbClr val="0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Чернівецький ліцей №18</a:t>
            </a:r>
            <a:endParaRPr b="1" dirty="0" lang="en-US" sz="4000">
              <a:solidFill>
                <a:srgbClr val="00000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630293" y="3116836"/>
            <a:ext cx="6632282" cy="64770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5039"/>
              </a:lnSpc>
            </a:pPr>
            <a:r>
              <a:rPr b="1" dirty="0" lang="en-US" sz="4199">
                <a:solidFill>
                  <a:srgbClr val="0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ДОСВІДУ РОБОТИ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203443" y="1754761"/>
            <a:ext cx="7485981" cy="108585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8511"/>
              </a:lnSpc>
            </a:pPr>
            <a:r>
              <a:rPr b="1" dirty="0" lang="en-US" sz="7092">
                <a:solidFill>
                  <a:srgbClr val="0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ПРЕЗЕНТАЦІЯ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28" l="811" r="973" t="2467"/>
          <a:stretch>
            <a:fillRect/>
          </a:stretch>
        </p:blipFill>
        <p:spPr>
          <a:xfrm>
            <a:off x="0" y="-1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8579319" y="-65770"/>
            <a:ext cx="8666125" cy="58744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353027">
            <a:off x="15329202" y="8879216"/>
            <a:ext cx="2540207" cy="75816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80421" y="1028700"/>
            <a:ext cx="496559" cy="49655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599305" y="6006041"/>
            <a:ext cx="496559" cy="4965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cstate="print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4658611">
            <a:off x="16179836" y="727826"/>
            <a:ext cx="894621" cy="109830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477000" y="1038009"/>
            <a:ext cx="11219714" cy="2323713"/>
          </a:xfrm>
          <a:prstGeom prst="rect">
            <a:avLst/>
          </a:prstGeom>
        </p:spPr>
        <p:txBody>
          <a:bodyPr anchor="t" bIns="0" lIns="0" rIns="0" rtlCol="0" tIns="0" wrap="square">
            <a:spAutoFit/>
          </a:bodyPr>
          <a:lstStyle/>
          <a:p>
            <a:pPr algn="ctr"/>
            <a:r>
              <a:rPr dirty="0" lang="uk-UA" smtClean="0" sz="4800">
                <a:solidFill>
                  <a:srgbClr val="0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</a:t>
            </a:r>
            <a:r>
              <a:rPr b="1" dirty="0" err="1" lang="uk-UA" smtClean="0" sz="4800">
                <a:solidFill>
                  <a:srgbClr val="0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Іванущак</a:t>
            </a:r>
            <a:r>
              <a:rPr b="1" dirty="0" lang="uk-UA" smtClean="0" sz="4800">
                <a:solidFill>
                  <a:srgbClr val="0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endParaRPr b="1" dirty="0" lang="uk-UA" sz="4800">
              <a:solidFill>
                <a:srgbClr val="00000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ctr"/>
            <a:r>
              <a:rPr b="1" dirty="0" lang="uk-UA" smtClean="0" sz="4800">
                <a:solidFill>
                  <a:srgbClr val="0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Валентина  </a:t>
            </a:r>
            <a:r>
              <a:rPr b="1" dirty="0" err="1" lang="uk-UA" smtClean="0" sz="4800">
                <a:solidFill>
                  <a:srgbClr val="0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Сільвестрівна</a:t>
            </a:r>
            <a:endParaRPr b="1" dirty="0" lang="en-US" sz="4800">
              <a:solidFill>
                <a:srgbClr val="00000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ctr">
              <a:lnSpc>
                <a:spcPts val="6620"/>
              </a:lnSpc>
            </a:pPr>
            <a:endParaRPr b="1" dirty="0" lang="en-US" sz="5516">
              <a:solidFill>
                <a:srgbClr val="687B52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579319" y="2307382"/>
            <a:ext cx="8877299" cy="5970865"/>
          </a:xfrm>
          <a:prstGeom prst="rect">
            <a:avLst/>
          </a:prstGeom>
        </p:spPr>
        <p:txBody>
          <a:bodyPr anchor="t" bIns="0" lIns="0" rIns="0" rtlCol="0" tIns="0" wrap="square">
            <a:spAutoFit/>
          </a:bodyPr>
          <a:lstStyle/>
          <a:p>
            <a:pPr>
              <a:lnSpc>
                <a:spcPts val="4759"/>
              </a:lnSpc>
            </a:pPr>
            <a:r>
              <a:rPr dirty="0" lang="uk-UA" smtClean="0" sz="3399">
                <a:solidFill>
                  <a:srgbClr val="0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</a:t>
            </a:r>
            <a:endParaRPr dirty="0" lang="en-US" sz="3399">
              <a:solidFill>
                <a:srgbClr val="00000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>
              <a:lnSpc>
                <a:spcPts val="4759"/>
              </a:lnSpc>
            </a:pPr>
            <a:r>
              <a:rPr dirty="0" lang="uk-UA" smtClean="0" sz="3399">
                <a:solidFill>
                  <a:srgbClr val="0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</a:t>
            </a:r>
            <a:r>
              <a:rPr b="1" dirty="0" lang="uk-UA" smtClean="0" sz="3399">
                <a:solidFill>
                  <a:srgbClr val="0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Посада</a:t>
            </a:r>
            <a:r>
              <a:rPr dirty="0" lang="uk-UA" smtClean="0" sz="3399">
                <a:solidFill>
                  <a:srgbClr val="0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en-US" smtClean="0" sz="3399">
                <a:solidFill>
                  <a:srgbClr val="0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–</a:t>
            </a:r>
            <a:r>
              <a:rPr dirty="0" lang="uk-UA" smtClean="0" sz="3399">
                <a:solidFill>
                  <a:srgbClr val="0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вчитель зарубіжної літератури</a:t>
            </a:r>
          </a:p>
          <a:p>
            <a:pPr>
              <a:lnSpc>
                <a:spcPts val="4759"/>
              </a:lnSpc>
            </a:pPr>
            <a:r>
              <a:rPr dirty="0" lang="uk-UA" sz="3399">
                <a:solidFill>
                  <a:srgbClr val="0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uk-UA" smtClean="0" sz="3399">
                <a:solidFill>
                  <a:srgbClr val="0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         </a:t>
            </a:r>
            <a:r>
              <a:rPr b="1" dirty="0" lang="uk-UA" smtClean="0" sz="3399">
                <a:solidFill>
                  <a:srgbClr val="0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Стаж роботи</a:t>
            </a:r>
            <a:r>
              <a:rPr b="1" dirty="0" lang="uk-UA" smtClean="0" sz="3399">
                <a:solidFill>
                  <a:srgbClr val="0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uk-UA" sz="3399">
                <a:solidFill>
                  <a:srgbClr val="0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–  </a:t>
            </a:r>
            <a:r>
              <a:rPr dirty="0" lang="uk-UA" smtClean="0" sz="3399">
                <a:solidFill>
                  <a:srgbClr val="0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24 роки</a:t>
            </a:r>
            <a:endParaRPr dirty="0" lang="uk-UA" smtClean="0" sz="3399">
              <a:solidFill>
                <a:srgbClr val="00000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>
              <a:lnSpc>
                <a:spcPts val="4759"/>
              </a:lnSpc>
            </a:pPr>
            <a:r>
              <a:rPr b="1" dirty="0" lang="uk-UA" smtClean="0" sz="3399">
                <a:solidFill>
                  <a:srgbClr val="0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          </a:t>
            </a:r>
            <a:endParaRPr dirty="0" lang="en-US" sz="3399">
              <a:solidFill>
                <a:srgbClr val="00000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>
              <a:lnSpc>
                <a:spcPts val="4759"/>
              </a:lnSpc>
            </a:pPr>
            <a:r>
              <a:rPr b="1" dirty="0" lang="uk-UA" sz="3399">
                <a:solidFill>
                  <a:srgbClr val="0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lang="uk-UA" smtClean="0" sz="3399">
                <a:solidFill>
                  <a:srgbClr val="0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                           </a:t>
            </a:r>
            <a:endParaRPr b="1" dirty="0" lang="uk-UA" smtClean="0" sz="3399">
              <a:solidFill>
                <a:srgbClr val="00000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>
              <a:lnSpc>
                <a:spcPts val="4759"/>
              </a:lnSpc>
            </a:pPr>
            <a:endParaRPr b="1" dirty="0" lang="uk-UA" sz="3399">
              <a:solidFill>
                <a:srgbClr val="00000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r>
              <a:rPr b="1" dirty="0" lang="uk-UA" smtClean="0" sz="3200">
                <a:solidFill>
                  <a:srgbClr val="000000"/>
                </a:solidFill>
                <a:latin charset="-128" pitchFamily="34" typeface="Arial Unicode MS"/>
                <a:ea charset="-128" pitchFamily="34" typeface="Arial Unicode MS"/>
                <a:cs charset="-128" pitchFamily="34" typeface="Arial Unicode MS"/>
              </a:rPr>
              <a:t>                              </a:t>
            </a:r>
          </a:p>
          <a:p>
            <a:pPr algn="ctr"/>
            <a:r>
              <a:rPr b="1" dirty="0" err="1" lang="uk-UA" smtClean="0" sz="4400">
                <a:solidFill>
                  <a:srgbClr val="000000"/>
                </a:solidFill>
                <a:latin charset="-128" pitchFamily="34" typeface="Arial Unicode MS"/>
                <a:ea charset="-128" pitchFamily="34" typeface="Arial Unicode MS"/>
                <a:cs charset="-128" pitchFamily="34" typeface="Arial Unicode MS"/>
              </a:rPr>
              <a:t>Візія</a:t>
            </a:r>
            <a:r>
              <a:rPr b="1" dirty="0" lang="uk-UA" smtClean="0" sz="4400">
                <a:solidFill>
                  <a:srgbClr val="000000"/>
                </a:solidFill>
                <a:latin charset="-128" pitchFamily="34" typeface="Arial Unicode MS"/>
                <a:ea charset="-128" pitchFamily="34" typeface="Arial Unicode MS"/>
                <a:cs charset="-128" pitchFamily="34" typeface="Arial Unicode MS"/>
              </a:rPr>
              <a:t>:</a:t>
            </a:r>
          </a:p>
          <a:p>
            <a:pPr algn="ctr"/>
            <a:r>
              <a:rPr dirty="0" err="1" lang="ru-RU" smtClean="0" sz="3600">
                <a:latin charset="-128" pitchFamily="34" typeface="Arial Unicode MS"/>
                <a:ea charset="-128" pitchFamily="34" typeface="Arial Unicode MS"/>
                <a:cs charset="-128" pitchFamily="34" typeface="Arial Unicode MS"/>
              </a:rPr>
              <a:t>підготувати</a:t>
            </a:r>
            <a:r>
              <a:rPr dirty="0" lang="ru-RU" smtClean="0" sz="3600">
                <a:latin charset="-128" pitchFamily="34" typeface="Arial Unicode MS"/>
                <a:ea charset="-128" pitchFamily="34" typeface="Arial Unicode MS"/>
                <a:cs charset="-128" pitchFamily="34" typeface="Arial Unicode MS"/>
              </a:rPr>
              <a:t> </a:t>
            </a:r>
            <a:r>
              <a:rPr dirty="0" err="1" lang="ru-RU" sz="3600">
                <a:latin charset="-128" pitchFamily="34" typeface="Arial Unicode MS"/>
                <a:ea charset="-128" pitchFamily="34" typeface="Arial Unicode MS"/>
                <a:cs charset="-128" pitchFamily="34" typeface="Arial Unicode MS"/>
              </a:rPr>
              <a:t>учнів</a:t>
            </a:r>
            <a:r>
              <a:rPr dirty="0" lang="ru-RU" sz="3600">
                <a:latin charset="-128" pitchFamily="34" typeface="Arial Unicode MS"/>
                <a:ea charset="-128" pitchFamily="34" typeface="Arial Unicode MS"/>
                <a:cs charset="-128" pitchFamily="34" typeface="Arial Unicode MS"/>
              </a:rPr>
              <a:t> до </a:t>
            </a:r>
            <a:r>
              <a:rPr dirty="0" err="1" lang="ru-RU" smtClean="0" sz="3600">
                <a:latin charset="-128" pitchFamily="34" typeface="Arial Unicode MS"/>
                <a:ea charset="-128" pitchFamily="34" typeface="Arial Unicode MS"/>
                <a:cs charset="-128" pitchFamily="34" typeface="Arial Unicode MS"/>
              </a:rPr>
              <a:t>успішної</a:t>
            </a:r>
            <a:endParaRPr dirty="0" lang="ru-RU" sz="3600">
              <a:latin charset="-128" pitchFamily="34" typeface="Arial Unicode MS"/>
              <a:ea charset="-128" pitchFamily="34" typeface="Arial Unicode MS"/>
              <a:cs charset="-128" pitchFamily="34" typeface="Arial Unicode MS"/>
            </a:endParaRPr>
          </a:p>
          <a:p>
            <a:pPr algn="ctr"/>
            <a:r>
              <a:rPr dirty="0" lang="ru-RU" smtClean="0" sz="3600">
                <a:latin charset="-128" pitchFamily="34" typeface="Arial Unicode MS"/>
                <a:ea charset="-128" pitchFamily="34" typeface="Arial Unicode MS"/>
                <a:cs charset="-128" pitchFamily="34" typeface="Arial Unicode MS"/>
              </a:rPr>
              <a:t>    </a:t>
            </a:r>
            <a:r>
              <a:rPr dirty="0" err="1" lang="ru-RU" smtClean="0" sz="3600">
                <a:latin charset="-128" pitchFamily="34" typeface="Arial Unicode MS"/>
                <a:ea charset="-128" pitchFamily="34" typeface="Arial Unicode MS"/>
                <a:cs charset="-128" pitchFamily="34" typeface="Arial Unicode MS"/>
              </a:rPr>
              <a:t>самореалізації</a:t>
            </a:r>
            <a:r>
              <a:rPr dirty="0" lang="ru-RU" smtClean="0" sz="3600">
                <a:latin charset="-128" pitchFamily="34" typeface="Arial Unicode MS"/>
                <a:ea charset="-128" pitchFamily="34" typeface="Arial Unicode MS"/>
                <a:cs charset="-128" pitchFamily="34" typeface="Arial Unicode MS"/>
              </a:rPr>
              <a:t> </a:t>
            </a:r>
            <a:r>
              <a:rPr dirty="0" lang="ru-RU" sz="3600">
                <a:latin charset="-128" pitchFamily="34" typeface="Arial Unicode MS"/>
                <a:ea charset="-128" pitchFamily="34" typeface="Arial Unicode MS"/>
                <a:cs charset="-128" pitchFamily="34" typeface="Arial Unicode MS"/>
              </a:rPr>
              <a:t>в </a:t>
            </a:r>
            <a:r>
              <a:rPr dirty="0" err="1" lang="ru-RU" smtClean="0" sz="3600">
                <a:latin charset="-128" pitchFamily="34" typeface="Arial Unicode MS"/>
                <a:ea charset="-128" pitchFamily="34" typeface="Arial Unicode MS"/>
                <a:cs charset="-128" pitchFamily="34" typeface="Arial Unicode MS"/>
              </a:rPr>
              <a:t>майбутньому</a:t>
            </a:r>
            <a:r>
              <a:rPr dirty="0" lang="ru-RU" sz="3600">
                <a:latin charset="-128" pitchFamily="34" typeface="Arial Unicode MS"/>
                <a:ea charset="-128" pitchFamily="34" typeface="Arial Unicode MS"/>
                <a:cs charset="-128" pitchFamily="34" typeface="Arial Unicode MS"/>
              </a:rPr>
              <a:t> </a:t>
            </a:r>
            <a:r>
              <a:rPr dirty="0" err="1" lang="ru-RU" smtClean="0" sz="3600">
                <a:latin charset="-128" pitchFamily="34" typeface="Arial Unicode MS"/>
                <a:ea charset="-128" pitchFamily="34" typeface="Arial Unicode MS"/>
                <a:cs charset="-128" pitchFamily="34" typeface="Arial Unicode MS"/>
              </a:rPr>
              <a:t>житті</a:t>
            </a:r>
            <a:endParaRPr dirty="0" lang="en-US" sz="3600">
              <a:solidFill>
                <a:srgbClr val="000000"/>
              </a:solidFill>
              <a:latin charset="-128" pitchFamily="34" typeface="Arial Unicode MS"/>
              <a:ea charset="-128" pitchFamily="34" typeface="Arial Unicode MS"/>
              <a:cs charset="-128" pitchFamily="34" typeface="Arial Unicode MS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cstate="print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941197">
            <a:off x="191220" y="5334567"/>
            <a:ext cx="2171519" cy="5503850"/>
          </a:xfrm>
          <a:prstGeom prst="rect">
            <a:avLst/>
          </a:prstGeom>
        </p:spPr>
      </p:pic>
      <p:pic>
        <p:nvPicPr>
          <p:cNvPr id="1033" name="Picture 9"/>
          <p:cNvPicPr>
            <a:picLocks noChangeArrowheads="1" noChangeAspect="1"/>
          </p:cNvPicPr>
          <p:nvPr/>
        </p:nvPicPr>
        <p:blipFill>
          <a:blip cstate="print"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43" y="6793404"/>
            <a:ext cx="7302340" cy="264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0"/>
          <p:cNvSpPr txBox="1"/>
          <p:nvPr/>
        </p:nvSpPr>
        <p:spPr>
          <a:xfrm>
            <a:off x="-1066800" y="5765300"/>
            <a:ext cx="11611135" cy="94801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8423"/>
              </a:lnSpc>
            </a:pPr>
            <a:r>
              <a:rPr b="1" dirty="0" lang="uk-UA" smtClean="0" sz="4400">
                <a:solidFill>
                  <a:srgbClr val="000000"/>
                </a:solidFill>
                <a:latin typeface="HK Grotesk Bold"/>
              </a:rPr>
              <a:t>Місія:</a:t>
            </a:r>
            <a:endParaRPr b="1" dirty="0" lang="en-US" sz="4400">
              <a:solidFill>
                <a:srgbClr val="000000"/>
              </a:solidFill>
              <a:latin typeface="HK Grotesk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9199" y="495299"/>
            <a:ext cx="3657601" cy="526297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uk-UA" smtClean="0"/>
              <a:t> </a:t>
            </a:r>
            <a:r>
              <a:rPr b="1" dirty="0" lang="uk-UA" smtClean="0" sz="2800" u="sng"/>
              <a:t>Здобула:</a:t>
            </a:r>
          </a:p>
          <a:p>
            <a:endParaRPr b="1" dirty="0" lang="uk-UA" smtClean="0" sz="2800" u="sng"/>
          </a:p>
          <a:p>
            <a:pPr indent="-457200" marL="457200">
              <a:buFont charset="2" pitchFamily="2" typeface="Wingdings"/>
              <a:buChar char="Ø"/>
            </a:pPr>
            <a:r>
              <a:rPr b="1" dirty="0" i="1" lang="uk-UA" smtClean="0" sz="2800"/>
              <a:t>наполегливість;</a:t>
            </a:r>
          </a:p>
          <a:p>
            <a:endParaRPr b="1" dirty="0" i="1" lang="uk-UA" smtClean="0" sz="2800"/>
          </a:p>
          <a:p>
            <a:pPr indent="-457200" marL="457200">
              <a:buFont charset="2" pitchFamily="2" typeface="Wingdings"/>
              <a:buChar char="Ø"/>
            </a:pPr>
            <a:r>
              <a:rPr b="1" dirty="0" i="1" lang="uk-UA" sz="2800"/>
              <a:t>к</a:t>
            </a:r>
            <a:r>
              <a:rPr b="1" dirty="0" i="1" lang="uk-UA" smtClean="0" sz="2800"/>
              <a:t>реативність;</a:t>
            </a:r>
          </a:p>
          <a:p>
            <a:endParaRPr b="1" dirty="0" i="1" lang="uk-UA" smtClean="0" sz="2800"/>
          </a:p>
          <a:p>
            <a:pPr indent="-457200" marL="457200">
              <a:buFont charset="2" pitchFamily="2" typeface="Wingdings"/>
              <a:buChar char="Ø"/>
            </a:pPr>
            <a:r>
              <a:rPr b="1" dirty="0" i="1" lang="uk-UA" sz="2800"/>
              <a:t>р</a:t>
            </a:r>
            <a:r>
              <a:rPr b="1" dirty="0" i="1" lang="uk-UA" smtClean="0" sz="2800"/>
              <a:t>ішучість;</a:t>
            </a:r>
          </a:p>
          <a:p>
            <a:endParaRPr b="1" dirty="0" i="1" lang="uk-UA" smtClean="0" sz="2800"/>
          </a:p>
          <a:p>
            <a:pPr indent="-457200" marL="457200">
              <a:buFont charset="2" pitchFamily="2" typeface="Wingdings"/>
              <a:buChar char="Ø"/>
            </a:pPr>
            <a:r>
              <a:rPr b="1" dirty="0" i="1" lang="uk-UA" smtClean="0" sz="2800"/>
              <a:t>впевненість</a:t>
            </a:r>
            <a:r>
              <a:rPr b="1" dirty="0" lang="uk-UA" smtClean="0" sz="2800"/>
              <a:t>;</a:t>
            </a:r>
          </a:p>
          <a:p>
            <a:endParaRPr b="1" dirty="0" lang="uk-UA" sz="2800"/>
          </a:p>
          <a:p>
            <a:pPr indent="-457200" marL="457200">
              <a:buFont charset="2" pitchFamily="2" typeface="Wingdings"/>
              <a:buChar char="Ø"/>
            </a:pPr>
            <a:r>
              <a:rPr b="1" dirty="0" i="1" lang="uk-UA" sz="2800"/>
              <a:t>п</a:t>
            </a:r>
            <a:r>
              <a:rPr b="1" dirty="0" i="1" lang="uk-UA" smtClean="0" sz="2800"/>
              <a:t>рофесійний досвід</a:t>
            </a:r>
            <a:r>
              <a:rPr b="1" dirty="0" lang="uk-UA" smtClean="0" sz="2800"/>
              <a:t>.</a:t>
            </a:r>
            <a:endParaRPr b="1" dirty="0" lang="uk-UA" sz="2800"/>
          </a:p>
        </p:txBody>
      </p:sp>
      <p:pic>
        <p:nvPicPr>
          <p:cNvPr id="5122" name="Picture 2"/>
          <p:cNvPicPr>
            <a:picLocks noChangeArrowheads="1" noChangeAspect="1"/>
          </p:cNvPicPr>
          <p:nvPr/>
        </p:nvPicPr>
        <p:blipFill>
          <a:blip cstate="print"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8531"/>
            <a:ext cx="3622247" cy="543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800" spd="slow">
        <p:circle/>
      </p:transition>
    </mc:Choice>
    <mc:Fallback>
      <p:transition spd="slow">
        <p:circle/>
      </p:transition>
    </mc:Fallback>
  </mc:AlternateContent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497985">
            <a:off x="14035409" y="-2479814"/>
            <a:ext cx="8992257" cy="16181809"/>
            <a:chOff x="0" y="0"/>
            <a:chExt cx="11989675" cy="21575745"/>
          </a:xfrm>
        </p:grpSpPr>
        <p:sp>
          <p:nvSpPr>
            <p:cNvPr id="4" name="AutoShape 4"/>
            <p:cNvSpPr/>
            <p:nvPr/>
          </p:nvSpPr>
          <p:spPr>
            <a:xfrm>
              <a:off x="271618" y="0"/>
              <a:ext cx="11718057" cy="21449124"/>
            </a:xfrm>
            <a:prstGeom prst="rect">
              <a:avLst/>
            </a:prstGeom>
            <a:solidFill>
              <a:srgbClr val="FDFCF5"/>
            </a:solidFill>
          </p:spPr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-4662652" y="4923418"/>
              <a:ext cx="21314979" cy="11989675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15105">
            <a:off x="-676317" y="816084"/>
            <a:ext cx="2419435" cy="9999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391537" y="9815989"/>
            <a:ext cx="1735525" cy="47101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148365" y="1316037"/>
            <a:ext cx="1038334" cy="100246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477786" flipH="1">
            <a:off x="-887594" y="8196489"/>
            <a:ext cx="3108687" cy="2537819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009" y="1937754"/>
            <a:ext cx="2819399" cy="237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97939"/>
            <a:ext cx="188436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509" y="4460302"/>
            <a:ext cx="20970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393" y="857260"/>
            <a:ext cx="20304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76" y="3735167"/>
            <a:ext cx="238442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82" y="1767200"/>
            <a:ext cx="202406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334" y="518029"/>
            <a:ext cx="160337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12889" y="2179245"/>
            <a:ext cx="19179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/>
              <a:t>     </a:t>
            </a:r>
            <a:r>
              <a:rPr lang="uk-UA" sz="4400" b="1" i="1" dirty="0" smtClean="0"/>
              <a:t>Досвід</a:t>
            </a:r>
            <a:endParaRPr lang="uk-UA" sz="44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2283138" y="1982784"/>
            <a:ext cx="62484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itchFamily="34" charset="0"/>
              <a:buChar char="•"/>
            </a:pPr>
            <a:r>
              <a:rPr lang="ru-RU" sz="3200" b="1" dirty="0" smtClean="0"/>
              <a:t> </a:t>
            </a:r>
            <a:r>
              <a:rPr lang="ru-RU" sz="2800" b="1" dirty="0" err="1"/>
              <a:t>використання</a:t>
            </a:r>
            <a:r>
              <a:rPr lang="ru-RU" sz="2800" b="1" dirty="0"/>
              <a:t> ІКТ на </a:t>
            </a:r>
            <a:r>
              <a:rPr lang="ru-RU" sz="2800" b="1" dirty="0" smtClean="0"/>
              <a:t>уроках</a:t>
            </a:r>
          </a:p>
          <a:p>
            <a:pPr marL="571500" indent="-571500" algn="ctr">
              <a:buFont typeface="Arial" pitchFamily="34" charset="0"/>
              <a:buChar char="•"/>
            </a:pPr>
            <a:endParaRPr lang="ru-RU" sz="2800" b="1" dirty="0"/>
          </a:p>
          <a:p>
            <a:pPr marL="571500" indent="-571500" algn="ctr">
              <a:buFont typeface="Arial" pitchFamily="34" charset="0"/>
              <a:buChar char="•"/>
            </a:pPr>
            <a:r>
              <a:rPr lang="ru-RU" sz="2800" b="1" dirty="0" err="1"/>
              <a:t>в</a:t>
            </a:r>
            <a:r>
              <a:rPr lang="ru-RU" sz="2800" b="1" dirty="0" err="1" smtClean="0"/>
              <a:t>провадження</a:t>
            </a:r>
            <a:r>
              <a:rPr lang="ru-RU" sz="2800" b="1" dirty="0" smtClean="0"/>
              <a:t> </a:t>
            </a:r>
            <a:r>
              <a:rPr lang="ru-RU" sz="2800" b="1" dirty="0" err="1"/>
              <a:t>інтерактивних</a:t>
            </a:r>
            <a:r>
              <a:rPr lang="ru-RU" sz="2800" b="1" dirty="0"/>
              <a:t>, </a:t>
            </a:r>
            <a:r>
              <a:rPr lang="ru-RU" sz="2800" b="1" dirty="0" err="1"/>
              <a:t>інформаційно-комунікаційних</a:t>
            </a:r>
            <a:endParaRPr lang="ru-RU" sz="2800" b="1" dirty="0"/>
          </a:p>
          <a:p>
            <a:pPr algn="ctr"/>
            <a:r>
              <a:rPr lang="ru-RU" sz="2800" b="1" dirty="0" err="1"/>
              <a:t>технологій</a:t>
            </a:r>
            <a:r>
              <a:rPr lang="ru-RU" sz="2800" b="1" dirty="0"/>
              <a:t> </a:t>
            </a:r>
            <a:r>
              <a:rPr lang="ru-RU" sz="2800" b="1" dirty="0" err="1" smtClean="0"/>
              <a:t>навчання</a:t>
            </a:r>
            <a:endParaRPr lang="ru-RU" sz="2800" b="1" dirty="0" smtClean="0"/>
          </a:p>
          <a:p>
            <a:pPr algn="ctr"/>
            <a:endParaRPr lang="ru-RU" sz="2800" b="1" dirty="0"/>
          </a:p>
          <a:p>
            <a:pPr marL="457200" indent="-457200" algn="ctr">
              <a:buFont typeface="Arial" pitchFamily="34" charset="0"/>
              <a:buChar char="•"/>
            </a:pPr>
            <a:r>
              <a:rPr lang="ru-RU" sz="2800" b="1" dirty="0" err="1"/>
              <a:t>з</a:t>
            </a:r>
            <a:r>
              <a:rPr lang="ru-RU" sz="2800" b="1" dirty="0" err="1" smtClean="0"/>
              <a:t>астосування</a:t>
            </a:r>
            <a:r>
              <a:rPr lang="ru-RU" sz="2800" b="1" dirty="0" smtClean="0"/>
              <a:t> </a:t>
            </a:r>
            <a:r>
              <a:rPr lang="ru-RU" sz="2800" b="1" dirty="0" err="1"/>
              <a:t>дидактичних</a:t>
            </a:r>
            <a:r>
              <a:rPr lang="ru-RU" sz="2800" b="1" dirty="0"/>
              <a:t> </a:t>
            </a:r>
            <a:r>
              <a:rPr lang="ru-RU" sz="2800" b="1" dirty="0" err="1" smtClean="0"/>
              <a:t>ігор</a:t>
            </a:r>
            <a:endParaRPr lang="ru-RU" sz="2800" b="1" dirty="0" smtClean="0"/>
          </a:p>
          <a:p>
            <a:pPr marL="457200" indent="-457200" algn="ctr">
              <a:buFont typeface="Arial" pitchFamily="34" charset="0"/>
              <a:buChar char="•"/>
            </a:pPr>
            <a:endParaRPr lang="ru-RU" sz="2800" b="1" dirty="0"/>
          </a:p>
          <a:p>
            <a:pPr marL="457200" indent="-457200" algn="ctr">
              <a:buFont typeface="Arial" pitchFamily="34" charset="0"/>
              <a:buChar char="•"/>
            </a:pPr>
            <a:r>
              <a:rPr lang="ru-RU" sz="2800" b="1" dirty="0" err="1"/>
              <a:t>в</a:t>
            </a:r>
            <a:r>
              <a:rPr lang="ru-RU" sz="2800" b="1" dirty="0" err="1" smtClean="0"/>
              <a:t>икористання</a:t>
            </a:r>
            <a:r>
              <a:rPr lang="ru-RU" sz="2800" b="1" dirty="0" smtClean="0"/>
              <a:t> </a:t>
            </a:r>
            <a:r>
              <a:rPr lang="ru-RU" sz="2800" b="1" dirty="0" err="1"/>
              <a:t>сучасних</a:t>
            </a:r>
            <a:r>
              <a:rPr lang="ru-RU" sz="2800" b="1" dirty="0"/>
              <a:t> </a:t>
            </a:r>
            <a:r>
              <a:rPr lang="ru-RU" sz="2800" b="1" dirty="0" err="1"/>
              <a:t>ресурсів</a:t>
            </a:r>
            <a:r>
              <a:rPr lang="ru-RU" sz="2800" b="1" dirty="0"/>
              <a:t> для </a:t>
            </a:r>
            <a:r>
              <a:rPr lang="ru-RU" sz="2800" b="1" dirty="0" err="1"/>
              <a:t>дистанційного</a:t>
            </a:r>
            <a:r>
              <a:rPr lang="ru-RU" sz="2800" b="1" dirty="0"/>
              <a:t> </a:t>
            </a:r>
            <a:r>
              <a:rPr lang="ru-RU" sz="2800" b="1" dirty="0" err="1" smtClean="0"/>
              <a:t>навчання</a:t>
            </a:r>
            <a:endParaRPr lang="ru-RU" sz="2800" b="1" dirty="0" smtClean="0"/>
          </a:p>
          <a:p>
            <a:pPr marL="457200" indent="-457200" algn="ctr">
              <a:buFont typeface="Arial" pitchFamily="34" charset="0"/>
              <a:buChar char="•"/>
            </a:pPr>
            <a:endParaRPr lang="ru-RU" sz="2800" b="1" dirty="0" smtClean="0"/>
          </a:p>
          <a:p>
            <a:pPr marL="457200" indent="-457200" algn="ctr">
              <a:buFont typeface="Arial" pitchFamily="34" charset="0"/>
              <a:buChar char="•"/>
            </a:pPr>
            <a:r>
              <a:rPr lang="uk-UA" sz="2800" b="1" dirty="0" smtClean="0"/>
              <a:t>розробка власних презентацій, таблиць, схем</a:t>
            </a:r>
            <a:endParaRPr lang="ru-RU" sz="2800" b="1" dirty="0" smtClean="0"/>
          </a:p>
        </p:txBody>
      </p:sp>
      <p:pic>
        <p:nvPicPr>
          <p:cNvPr id="14" name="Picture 2" descr="D:\ФОТО\Робота(школа)\Відкр.урок\IMG-0d22bf4dd518deba5f4ab387a0fbe68f-V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3315">
            <a:off x="495150" y="5283020"/>
            <a:ext cx="3013588" cy="412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1123">
            <a:off x="3883095" y="6294348"/>
            <a:ext cx="4121008" cy="309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 descr="D:\ФОТО\Робота(школа)\Мій клас\7-Б\Різне\IMG-7fd930758ce2834eead27490e2fedd3a-V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3638">
            <a:off x="9374811" y="5755039"/>
            <a:ext cx="2997000" cy="39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ФОТО\Робота(школа)\Скрудж\IMG_3720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0299">
            <a:off x="8240179" y="539007"/>
            <a:ext cx="4079999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6204">
            <a:off x="7010135" y="3215235"/>
            <a:ext cx="3321000" cy="44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323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37" l="15" r="458" t="11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591028" y="2028555"/>
            <a:ext cx="13354516" cy="74299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455871" y="2600858"/>
            <a:ext cx="496559" cy="4965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088457" y="2877050"/>
            <a:ext cx="496559" cy="4965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532084">
            <a:off x="2113087" y="4428368"/>
            <a:ext cx="1488825" cy="18277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cstate="print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3258139">
            <a:off x="14363885" y="3998904"/>
            <a:ext cx="2540207" cy="75816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cstate="print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907668">
            <a:off x="14493067" y="5945747"/>
            <a:ext cx="2281844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cstate="print"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8100000">
            <a:off x="1275133" y="644190"/>
            <a:ext cx="2726118" cy="4409897"/>
          </a:xfrm>
          <a:prstGeom prst="rect">
            <a:avLst/>
          </a:prstGeom>
        </p:spPr>
      </p:pic>
      <p:pic>
        <p:nvPicPr>
          <p:cNvPr descr="C:\Users\User\Desktop\зображення_viber_2024-02-22_19-11-40-783.jpg" id="4182" name="Picture 86"/>
          <p:cNvPicPr>
            <a:picLocks noChangeArrowheads="1" noChangeAspect="1"/>
          </p:cNvPicPr>
          <p:nvPr/>
        </p:nvPicPr>
        <p:blipFill>
          <a:blip cstate="print"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836" y="7390621"/>
            <a:ext cx="203496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Desktop\зображення_viber_2024-02-22_19-11-41-003.jpg" id="4183" name="Picture 87"/>
          <p:cNvPicPr>
            <a:picLocks noChangeArrowheads="1" noChangeAspect="1"/>
          </p:cNvPicPr>
          <p:nvPr/>
        </p:nvPicPr>
        <p:blipFill>
          <a:blip cstate="print"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504292"/>
            <a:ext cx="3387105" cy="239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4" name="Picture 88"/>
          <p:cNvPicPr>
            <a:picLocks noChangeArrowheads="1" noChangeAspect="1"/>
          </p:cNvPicPr>
          <p:nvPr/>
        </p:nvPicPr>
        <p:blipFill>
          <a:blip cstate="print"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3073" y="7006126"/>
            <a:ext cx="3564942" cy="250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85" name="Picture 89"/>
          <p:cNvPicPr>
            <a:picLocks noChangeArrowheads="1" noChangeAspect="1"/>
          </p:cNvPicPr>
          <p:nvPr/>
        </p:nvPicPr>
        <p:blipFill>
          <a:blip cstate="print"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29" y="4149243"/>
            <a:ext cx="3469157" cy="244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86" name="Picture 90"/>
          <p:cNvPicPr>
            <a:picLocks noChangeArrowheads="1" noChangeAspect="1"/>
          </p:cNvPicPr>
          <p:nvPr/>
        </p:nvPicPr>
        <p:blipFill>
          <a:blip cstate="print"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892" y="3585130"/>
            <a:ext cx="3372535" cy="2375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87" name="Picture 91"/>
          <p:cNvPicPr>
            <a:picLocks noChangeArrowheads="1" noChangeAspect="1"/>
          </p:cNvPicPr>
          <p:nvPr/>
        </p:nvPicPr>
        <p:blipFill>
          <a:blip cstate="print"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999" y="1578762"/>
            <a:ext cx="3608259" cy="254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88" name="Picture 92"/>
          <p:cNvPicPr>
            <a:picLocks noChangeArrowheads="1" noChangeAspect="1"/>
          </p:cNvPicPr>
          <p:nvPr/>
        </p:nvPicPr>
        <p:blipFill>
          <a:blip cstate="print"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68" y="7407939"/>
            <a:ext cx="3469157" cy="24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89" name="Picture 93"/>
          <p:cNvPicPr>
            <a:picLocks noChangeArrowheads="1" noChangeAspect="1"/>
          </p:cNvPicPr>
          <p:nvPr/>
        </p:nvPicPr>
        <p:blipFill>
          <a:blip cstate="print"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6600" y="709891"/>
            <a:ext cx="3408319" cy="241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0" name="Picture 94"/>
          <p:cNvPicPr>
            <a:picLocks noChangeArrowheads="1" noChangeAspect="1"/>
          </p:cNvPicPr>
          <p:nvPr/>
        </p:nvPicPr>
        <p:blipFill>
          <a:blip cstate="print"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286" y="7605223"/>
            <a:ext cx="3664357" cy="2490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1" name="Picture 95"/>
          <p:cNvPicPr>
            <a:picLocks noChangeArrowheads="1" noChangeAspect="1"/>
          </p:cNvPicPr>
          <p:nvPr/>
        </p:nvPicPr>
        <p:blipFill>
          <a:blip cstate="print"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633" y="5583285"/>
            <a:ext cx="3966614" cy="223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2" name="Picture 96"/>
          <p:cNvPicPr>
            <a:picLocks noChangeArrowheads="1" noChangeAspect="1"/>
          </p:cNvPicPr>
          <p:nvPr/>
        </p:nvPicPr>
        <p:blipFill>
          <a:blip cstate="print"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6736" y="3389762"/>
            <a:ext cx="3410976" cy="241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3" name="Picture 97"/>
          <p:cNvPicPr>
            <a:picLocks noChangeArrowheads="1" noChangeAspect="1"/>
          </p:cNvPicPr>
          <p:nvPr/>
        </p:nvPicPr>
        <p:blipFill>
          <a:blip cstate="print"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7995" y="5593676"/>
            <a:ext cx="3446071" cy="2491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4" name="Picture 98"/>
          <p:cNvPicPr>
            <a:picLocks noChangeArrowheads="1" noChangeAspect="1"/>
          </p:cNvPicPr>
          <p:nvPr/>
        </p:nvPicPr>
        <p:blipFill>
          <a:blip cstate="print"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6460"/>
            <a:ext cx="3375168" cy="237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5" name="Picture 99"/>
          <p:cNvPicPr>
            <a:picLocks noChangeArrowheads="1" noChangeAspect="1"/>
          </p:cNvPicPr>
          <p:nvPr/>
        </p:nvPicPr>
        <p:blipFill>
          <a:blip cstate="print"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1664306"/>
            <a:ext cx="3352800" cy="236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6" name="Picture 100"/>
          <p:cNvPicPr>
            <a:picLocks noChangeArrowheads="1" noChangeAspect="1"/>
          </p:cNvPicPr>
          <p:nvPr/>
        </p:nvPicPr>
        <p:blipFill>
          <a:blip cstate="print"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699" y="5429877"/>
            <a:ext cx="3377461" cy="238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7" name="Picture 101"/>
          <p:cNvPicPr>
            <a:picLocks noChangeArrowheads="1" noChangeAspect="1"/>
          </p:cNvPicPr>
          <p:nvPr/>
        </p:nvPicPr>
        <p:blipFill>
          <a:blip cstate="print"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431" y="3373609"/>
            <a:ext cx="3451795" cy="2430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867400" y="488629"/>
            <a:ext cx="6629400" cy="1015663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uk-UA" smtClean="0" sz="6000"/>
              <a:t>МОЇ СЕРТИФІКАТИ</a:t>
            </a:r>
            <a:endParaRPr b="1" dirty="0" lang="ru-RU" sz="6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800" spd="slow">
        <p:circle/>
      </p:transition>
    </mc:Choice>
    <mc:Fallback>
      <p:transition spd="slow">
        <p:circle/>
      </p:transition>
    </mc:Fallback>
  </mc:AlternateContent>
  <p:timing>
    <p:tnLst>
      <p:par>
        <p:cTn dur="indefinite" id="1" nodeType="tmRoot" restart="never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497985">
            <a:off x="12093647" y="-1683616"/>
            <a:ext cx="8992257" cy="16181809"/>
            <a:chOff x="0" y="0"/>
            <a:chExt cx="11989675" cy="21575745"/>
          </a:xfrm>
        </p:grpSpPr>
        <p:sp>
          <p:nvSpPr>
            <p:cNvPr id="4" name="AutoShape 4"/>
            <p:cNvSpPr/>
            <p:nvPr/>
          </p:nvSpPr>
          <p:spPr>
            <a:xfrm>
              <a:off x="271618" y="0"/>
              <a:ext cx="11718057" cy="21449124"/>
            </a:xfrm>
            <a:prstGeom prst="rect">
              <a:avLst/>
            </a:prstGeom>
            <a:solidFill>
              <a:srgbClr val="FDFCF5"/>
            </a:solidFill>
          </p:spPr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-4662652" y="4923418"/>
              <a:ext cx="21314979" cy="11989675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15105">
            <a:off x="-676317" y="816084"/>
            <a:ext cx="2419435" cy="9999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391537" y="9815989"/>
            <a:ext cx="1735525" cy="47101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148365" y="1316037"/>
            <a:ext cx="1038334" cy="100246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477786" flipH="1">
            <a:off x="-887594" y="8196489"/>
            <a:ext cx="3108687" cy="253781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158888" y="304031"/>
            <a:ext cx="85883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педагогічної</a:t>
            </a:r>
            <a:r>
              <a:rPr lang="ru-RU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43912"/>
            <a:ext cx="404495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58000" y="2468252"/>
            <a:ext cx="48887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</a:rPr>
              <a:t>Переможниця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ІІ </a:t>
            </a:r>
            <a:r>
              <a:rPr lang="ru-RU" sz="3600" b="1" dirty="0" err="1">
                <a:solidFill>
                  <a:schemeClr val="accent3">
                    <a:lumMod val="50000"/>
                  </a:schemeClr>
                </a:solidFill>
              </a:rPr>
              <a:t>етапу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3">
                    <a:lumMod val="50000"/>
                  </a:schemeClr>
                </a:solidFill>
              </a:rPr>
              <a:t>Всеукраїнської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3">
                    <a:lumMod val="50000"/>
                  </a:schemeClr>
                </a:solidFill>
              </a:rPr>
              <a:t>учнівської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3">
                    <a:lumMod val="50000"/>
                  </a:schemeClr>
                </a:solidFill>
              </a:rPr>
              <a:t>олімпіади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</a:rPr>
              <a:t>із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</a:rPr>
              <a:t>зарубіжної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</a:rPr>
              <a:t>літератури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3 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місце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20636" y="7810500"/>
            <a:ext cx="4044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err="1" smtClean="0">
                <a:solidFill>
                  <a:schemeClr val="accent3">
                    <a:lumMod val="50000"/>
                  </a:schemeClr>
                </a:solidFill>
              </a:rPr>
              <a:t>Зуляк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 Анастасія</a:t>
            </a:r>
          </a:p>
          <a:p>
            <a:pPr algn="ctr"/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9-А клас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1530" l="835" r="3" t="25"/>
          <a:stretch>
            <a:fillRect/>
          </a:stretch>
        </p:blipFill>
        <p:spPr>
          <a:xfrm>
            <a:off x="0" y="-24245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679817" y="8012023"/>
            <a:ext cx="1718654" cy="16585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1972591" y="24245"/>
            <a:ext cx="4111383" cy="315455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8647441" y="6278473"/>
            <a:ext cx="496559" cy="4965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7259300" y="995405"/>
            <a:ext cx="496559" cy="4965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071676">
            <a:off x="1423725" y="364773"/>
            <a:ext cx="3017721" cy="124716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4546876" y="-833192"/>
            <a:ext cx="9165977" cy="486942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cstate="print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353027">
            <a:off x="10659083" y="2686491"/>
            <a:ext cx="2540207" cy="75816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cstate="print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2924812">
            <a:off x="4052637" y="-113181"/>
            <a:ext cx="973013" cy="119454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cstate="print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-3668214">
            <a:off x="11660961" y="4443711"/>
            <a:ext cx="2304728" cy="3106864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559983" y="845481"/>
            <a:ext cx="7860617" cy="1477328"/>
          </a:xfrm>
          <a:prstGeom prst="rect">
            <a:avLst/>
          </a:prstGeom>
        </p:spPr>
        <p:txBody>
          <a:bodyPr anchor="t" bIns="0" lIns="0" rIns="0" rtlCol="0" tIns="0" wrap="square">
            <a:spAutoFit/>
          </a:bodyPr>
          <a:lstStyle/>
          <a:p>
            <a:pPr algn="ctr" lvl="1"/>
            <a:r>
              <a:rPr dirty="0" i="1" lang="uk-UA" smtClean="0" sz="3200">
                <a:solidFill>
                  <a:srgbClr val="000000"/>
                </a:solidFill>
                <a:latin typeface="Arimo Bold"/>
              </a:rPr>
              <a:t>Досягнення учнів: призові місця з </a:t>
            </a:r>
            <a:r>
              <a:rPr dirty="0" err="1" i="1" lang="uk-UA" smtClean="0" sz="3200">
                <a:solidFill>
                  <a:srgbClr val="000000"/>
                </a:solidFill>
                <a:latin typeface="Arimo Bold"/>
              </a:rPr>
              <a:t>панкратіону</a:t>
            </a:r>
            <a:r>
              <a:rPr dirty="0" i="1" lang="uk-UA" smtClean="0" sz="3200">
                <a:solidFill>
                  <a:srgbClr val="000000"/>
                </a:solidFill>
                <a:latin typeface="Arimo Bold"/>
              </a:rPr>
              <a:t>, футболу, </a:t>
            </a:r>
            <a:r>
              <a:rPr dirty="0" i="1" lang="uk-UA" smtClean="0" sz="3200">
                <a:solidFill>
                  <a:srgbClr val="000000"/>
                </a:solidFill>
                <a:latin typeface="Arimo Bold"/>
              </a:rPr>
              <a:t>шахів гімнастики та танців.</a:t>
            </a:r>
            <a:endParaRPr dirty="0" i="1" lang="en-US" sz="3200">
              <a:solidFill>
                <a:srgbClr val="000000"/>
              </a:solidFill>
              <a:latin typeface="Arimo Bold"/>
            </a:endParaRPr>
          </a:p>
        </p:txBody>
      </p:sp>
      <p:pic>
        <p:nvPicPr>
          <p:cNvPr id="7170" name="Picture 2"/>
          <p:cNvPicPr>
            <a:picLocks noChangeArrowheads="1" noChangeAspect="1"/>
          </p:cNvPicPr>
          <p:nvPr/>
        </p:nvPicPr>
        <p:blipFill>
          <a:blip cstate="print"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115737"/>
            <a:ext cx="2844428" cy="379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rrowheads="1" noChangeAspect="1"/>
          </p:cNvPicPr>
          <p:nvPr/>
        </p:nvPicPr>
        <p:blipFill>
          <a:blip cstate="print"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39" y="62655"/>
            <a:ext cx="2076480" cy="46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rrowheads="1" noChangeAspect="1"/>
          </p:cNvPicPr>
          <p:nvPr/>
        </p:nvPicPr>
        <p:blipFill>
          <a:blip cstate="print"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0" y="4633407"/>
            <a:ext cx="2400930" cy="53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rrowheads="1" noChangeAspect="1"/>
          </p:cNvPicPr>
          <p:nvPr/>
        </p:nvPicPr>
        <p:blipFill>
          <a:blip cstate="print"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48371"/>
            <a:ext cx="3429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rrowheads="1" noChangeAspect="1"/>
          </p:cNvPicPr>
          <p:nvPr/>
        </p:nvPicPr>
        <p:blipFill>
          <a:blip cstate="print"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4735" y="6134371"/>
            <a:ext cx="2329995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rrowheads="1"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05491"/>
            <a:ext cx="2681885" cy="3664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rrowheads="1" noChangeAspect="1"/>
          </p:cNvPicPr>
          <p:nvPr/>
        </p:nvPicPr>
        <p:blipFill>
          <a:blip cstate="print"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0668" y="1866900"/>
            <a:ext cx="2798575" cy="373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rrowheads="1" noChangeAspect="1"/>
          </p:cNvPicPr>
          <p:nvPr/>
        </p:nvPicPr>
        <p:blipFill>
          <a:blip cstate="print"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5987" y="452930"/>
            <a:ext cx="2818308" cy="401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5"/>
          <p:cNvPicPr>
            <a:picLocks noChangeArrowheads="1" noChangeAspect="1"/>
          </p:cNvPicPr>
          <p:nvPr/>
        </p:nvPicPr>
        <p:blipFill>
          <a:blip cstate="print"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81" y="4658411"/>
            <a:ext cx="2696456" cy="54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800" spd="slow">
        <p:circle/>
      </p:transition>
    </mc:Choice>
    <mc:Fallback>
      <p:transition spd="slow">
        <p:circle/>
      </p:transition>
    </mc:Fallback>
  </mc:AlternateContent>
  <p:timing>
    <p:tnLst>
      <p:par>
        <p:cTn dur="indefinite" id="1" nodeType="tmRoot" restart="never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999"/>
          </a:blip>
          <a:srcRect b="12" l="1784" r="1626" t="395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497985">
            <a:off x="-5737153" y="-3237756"/>
            <a:ext cx="8992257" cy="16181809"/>
            <a:chOff x="0" y="0"/>
            <a:chExt cx="11989675" cy="21575745"/>
          </a:xfrm>
        </p:grpSpPr>
        <p:sp>
          <p:nvSpPr>
            <p:cNvPr id="4" name="AutoShape 4"/>
            <p:cNvSpPr/>
            <p:nvPr/>
          </p:nvSpPr>
          <p:spPr>
            <a:xfrm>
              <a:off x="271618" y="0"/>
              <a:ext cx="11718057" cy="21449124"/>
            </a:xfrm>
            <a:prstGeom prst="rect">
              <a:avLst/>
            </a:prstGeom>
            <a:solidFill>
              <a:srgbClr val="FDFCF5"/>
            </a:solidFill>
          </p:spPr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-4662652" y="4923418"/>
              <a:ext cx="21314979" cy="11989675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2147177" y="1363754"/>
            <a:ext cx="13952082" cy="75594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303651">
            <a:off x="10549974" y="903293"/>
            <a:ext cx="2828832" cy="465825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5697200" y="2694178"/>
            <a:ext cx="2767267" cy="28289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cstate="print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4181780" y="7285431"/>
            <a:ext cx="496559" cy="49655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cstate="print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9465788">
            <a:off x="6625335" y="8758347"/>
            <a:ext cx="2419435" cy="99990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571795" y="4367983"/>
            <a:ext cx="11144409" cy="970330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8089"/>
              </a:lnSpc>
            </a:pPr>
            <a:r>
              <a:rPr dirty="0" lang="en-US" smtClean="0" sz="5778">
                <a:solidFill>
                  <a:srgbClr val="000000"/>
                </a:solidFill>
                <a:latin typeface="Noto Sans"/>
              </a:rPr>
              <a:t>""</a:t>
            </a:r>
            <a:endParaRPr dirty="0" lang="en-US" sz="5778">
              <a:solidFill>
                <a:srgbClr val="000000"/>
              </a:solidFill>
              <a:latin typeface="Noto San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40799" y="1021772"/>
            <a:ext cx="9144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b="1" dirty="0" err="1" lang="ru-RU" smtClean="0" sz="3200"/>
              <a:t>Партнерська</a:t>
            </a:r>
            <a:r>
              <a:rPr b="1" dirty="0" lang="ru-RU" smtClean="0" sz="3200"/>
              <a:t> </a:t>
            </a:r>
            <a:r>
              <a:rPr b="1" dirty="0" err="1" lang="ru-RU" sz="3200"/>
              <a:t>взаємодія</a:t>
            </a:r>
            <a:r>
              <a:rPr b="1" dirty="0" lang="ru-RU" sz="3200"/>
              <a:t> з </a:t>
            </a:r>
            <a:r>
              <a:rPr b="1" dirty="0" err="1" lang="ru-RU" sz="3200"/>
              <a:t>учасниками</a:t>
            </a:r>
            <a:r>
              <a:rPr b="1" dirty="0" lang="ru-RU" sz="3200"/>
              <a:t> </a:t>
            </a:r>
            <a:r>
              <a:rPr b="1" dirty="0" err="1" lang="ru-RU" sz="3200"/>
              <a:t>освітнього</a:t>
            </a:r>
            <a:r>
              <a:rPr b="1" dirty="0" lang="ru-RU" sz="3200"/>
              <a:t> </a:t>
            </a:r>
            <a:r>
              <a:rPr b="1" dirty="0" err="1" lang="ru-RU" smtClean="0" sz="3200"/>
              <a:t>процесу</a:t>
            </a:r>
            <a:r>
              <a:rPr b="1" dirty="0" lang="ru-RU" smtClean="0" sz="3200"/>
              <a:t>: </a:t>
            </a:r>
            <a:r>
              <a:rPr b="1" dirty="0" err="1" lang="ru-RU" smtClean="0" sz="3200"/>
              <a:t>співпраця</a:t>
            </a:r>
            <a:r>
              <a:rPr b="1" dirty="0" lang="ru-RU" smtClean="0" sz="3200"/>
              <a:t>, </a:t>
            </a:r>
            <a:r>
              <a:rPr b="1" dirty="0" err="1" lang="ru-RU" smtClean="0" sz="3200"/>
              <a:t>відпочинок</a:t>
            </a:r>
            <a:r>
              <a:rPr b="1" dirty="0" lang="ru-RU" smtClean="0" sz="3200"/>
              <a:t>, </a:t>
            </a:r>
            <a:r>
              <a:rPr b="1" dirty="0" err="1" lang="ru-RU" smtClean="0" sz="3200"/>
              <a:t>екскурсії</a:t>
            </a:r>
            <a:r>
              <a:rPr b="1" dirty="0" lang="ru-RU" smtClean="0" sz="3200"/>
              <a:t>, </a:t>
            </a:r>
            <a:r>
              <a:rPr b="1" dirty="0" err="1" lang="ru-RU" smtClean="0" sz="3200"/>
              <a:t>спортивні</a:t>
            </a:r>
            <a:r>
              <a:rPr b="1" dirty="0" lang="ru-RU" smtClean="0" sz="3200"/>
              <a:t> та </a:t>
            </a:r>
            <a:r>
              <a:rPr b="1" dirty="0" err="1" lang="ru-RU" smtClean="0" sz="3200"/>
              <a:t>виховні</a:t>
            </a:r>
            <a:r>
              <a:rPr b="1" dirty="0" lang="ru-RU" smtClean="0" sz="3200"/>
              <a:t> заходи.</a:t>
            </a:r>
            <a:endParaRPr b="1" dirty="0" lang="ru-RU" sz="3200"/>
          </a:p>
        </p:txBody>
      </p:sp>
      <p:pic>
        <p:nvPicPr>
          <p:cNvPr id="9218" name="Picture 2"/>
          <p:cNvPicPr>
            <a:picLocks noChangeArrowheads="1" noChangeAspect="1"/>
          </p:cNvPicPr>
          <p:nvPr/>
        </p:nvPicPr>
        <p:blipFill>
          <a:blip cstate="print"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7899" y="6482202"/>
            <a:ext cx="2294999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rrowheads="1" noChangeAspect="1"/>
          </p:cNvPicPr>
          <p:nvPr/>
        </p:nvPicPr>
        <p:blipFill>
          <a:blip cstate="print"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97785" y="5507720"/>
            <a:ext cx="2517015" cy="3356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rrowheads="1" noChangeAspect="1"/>
          </p:cNvPicPr>
          <p:nvPr/>
        </p:nvPicPr>
        <p:blipFill>
          <a:blip cstate="print"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8339" y="583259"/>
            <a:ext cx="3213512" cy="241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rrowheads="1" noChangeAspect="1"/>
          </p:cNvPicPr>
          <p:nvPr/>
        </p:nvPicPr>
        <p:blipFill>
          <a:blip cstate="print"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97" y="5919683"/>
            <a:ext cx="2772965" cy="369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rrowheads="1" noChangeAspect="1"/>
          </p:cNvPicPr>
          <p:nvPr/>
        </p:nvPicPr>
        <p:blipFill>
          <a:blip cstate="print"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851" y="2584932"/>
            <a:ext cx="2368534" cy="315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descr="D:\ФОТО\Робота(школа)\Мій клас\7-Б\Чарівний сад літератури\0-02-04-6d0db898ba603d3f90b58ac57cb8c46b1f6c14815b5e09001d577a79b2d8df9d_78740aa1.jpg" id="9223" name="Picture 7"/>
          <p:cNvPicPr>
            <a:picLocks noChangeArrowheads="1" noChangeAspect="1"/>
          </p:cNvPicPr>
          <p:nvPr/>
        </p:nvPicPr>
        <p:blipFill>
          <a:blip cstate="print"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919683"/>
            <a:ext cx="2975050" cy="396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D:\ФОТО\Робота(школа)\Мій клас\7-Б\Чарівний сад літератури\0-02-04-54ee04a64db0608a92bb8e2476a6cb3456f67407fa64827a5d2ba67a55cbc143_676a6535.jpg" id="9224" name="Picture 8"/>
          <p:cNvPicPr>
            <a:picLocks noChangeArrowheads="1" noChangeAspect="1"/>
          </p:cNvPicPr>
          <p:nvPr/>
        </p:nvPicPr>
        <p:blipFill>
          <a:blip cstate="print"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15100"/>
            <a:ext cx="4074845" cy="305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D:\ФОТО\Робота(школа)\Мій клас\7-Б\Чарівний сад літератури\0-02-04-ad0a2fa07e8e45547aaf2e9e143c5127d4b02b1c72dae819727acd81c260aa46_f2dcd041.jpg" id="9225" name="Picture 9"/>
          <p:cNvPicPr>
            <a:picLocks noChangeArrowheads="1" noChangeAspect="1"/>
          </p:cNvPicPr>
          <p:nvPr/>
        </p:nvPicPr>
        <p:blipFill>
          <a:blip cstate="print"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9962" y="2670311"/>
            <a:ext cx="2568464" cy="342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D:\ФОТО\Робота(школа)\Мій клас\10-Б\Мигово 2021\IMG_4889.JPG" id="9226" name="Picture 10"/>
          <p:cNvPicPr>
            <a:picLocks noChangeArrowheads="1" noChangeAspect="1"/>
          </p:cNvPicPr>
          <p:nvPr/>
        </p:nvPicPr>
        <p:blipFill>
          <a:blip cstate="print"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5844" y="1089344"/>
            <a:ext cx="4421663" cy="331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D:\ФОТО\Робота(школа)\Мій клас\8-Б\Андріївські вечорниці\IMG_20191212_144611.jpg" id="9227" name="Picture 11"/>
          <p:cNvPicPr>
            <a:picLocks noChangeArrowheads="1" noChangeAspect="1"/>
          </p:cNvPicPr>
          <p:nvPr/>
        </p:nvPicPr>
        <p:blipFill>
          <a:blip cstate="print"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216" y="2973699"/>
            <a:ext cx="3934092" cy="295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D:\ФОТО\Робота(школа)\Мій клас\7-Б\Львів 2019\IMG_20190326_115621.jpg" id="9228" name="Picture 12"/>
          <p:cNvPicPr>
            <a:picLocks noChangeArrowheads="1" noChangeAspect="1"/>
          </p:cNvPicPr>
          <p:nvPr/>
        </p:nvPicPr>
        <p:blipFill>
          <a:blip cstate="print"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894" y="2785568"/>
            <a:ext cx="2558340" cy="341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800" spd="slow">
        <p:circle/>
      </p:transition>
    </mc:Choice>
    <mc:Fallback>
      <p:transition spd="slow">
        <p:circle/>
      </p:transition>
    </mc:Fallback>
  </mc:AlternateContent>
  <p:timing>
    <p:tnLst>
      <p:par>
        <p:cTn dur="indefinite" id="1" nodeType="tmRoot" restart="never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29" l="9" r="11" t="6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276643" y="6254320"/>
            <a:ext cx="9165977" cy="48694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353027">
            <a:off x="15825761" y="9400629"/>
            <a:ext cx="2540207" cy="75816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80421" y="1028700"/>
            <a:ext cx="496559" cy="4965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276643" y="4169890"/>
            <a:ext cx="9165977" cy="486942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638985" y="7004039"/>
            <a:ext cx="803635" cy="80363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cstate="print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4658611">
            <a:off x="9063681" y="3620736"/>
            <a:ext cx="894621" cy="109830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cstate="print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941197">
            <a:off x="-71306" y="6404203"/>
            <a:ext cx="1703454" cy="431750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276643" y="1109800"/>
            <a:ext cx="9165977" cy="486942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8459964" y="370505"/>
            <a:ext cx="9709259" cy="97462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7555"/>
              </a:lnSpc>
            </a:pPr>
            <a:r>
              <a:rPr dirty="0" err="1" lang="en-US" sz="7555">
                <a:solidFill>
                  <a:srgbClr val="000000"/>
                </a:solidFill>
                <a:latin typeface="Roboto"/>
              </a:rPr>
              <a:t>Мої</a:t>
            </a:r>
            <a:r>
              <a:rPr dirty="0" lang="en-US" sz="7555">
                <a:solidFill>
                  <a:srgbClr val="000000"/>
                </a:solidFill>
                <a:latin typeface="Roboto"/>
              </a:rPr>
              <a:t> </a:t>
            </a:r>
            <a:r>
              <a:rPr dirty="0" lang="uk-UA" smtClean="0" sz="7555">
                <a:solidFill>
                  <a:srgbClr val="000000"/>
                </a:solidFill>
                <a:latin typeface="Roboto"/>
              </a:rPr>
              <a:t>цілі </a:t>
            </a:r>
            <a:r>
              <a:rPr dirty="0" lang="en-US" smtClean="0" sz="7555">
                <a:solidFill>
                  <a:srgbClr val="000000"/>
                </a:solidFill>
                <a:latin typeface="Roboto"/>
              </a:rPr>
              <a:t>:</a:t>
            </a:r>
            <a:endParaRPr dirty="0" lang="en-US" sz="7555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144000" y="1945447"/>
            <a:ext cx="7134894" cy="7386638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indent="-419137" lvl="1" marL="838274">
              <a:lnSpc>
                <a:spcPts val="4775"/>
              </a:lnSpc>
              <a:buFont typeface="Arial"/>
              <a:buChar char="•"/>
            </a:pPr>
            <a:r>
              <a:rPr dirty="0" err="1" lang="en-US" sz="3882">
                <a:solidFill>
                  <a:srgbClr val="000000"/>
                </a:solidFill>
                <a:latin typeface="Noto Sans"/>
              </a:rPr>
              <a:t>Вдосконалювати</a:t>
            </a:r>
            <a:r>
              <a:rPr dirty="0" lang="en-US" sz="3882">
                <a:solidFill>
                  <a:srgbClr val="000000"/>
                </a:solidFill>
                <a:latin typeface="Noto Sans"/>
              </a:rPr>
              <a:t> </a:t>
            </a:r>
            <a:r>
              <a:rPr dirty="0" err="1" lang="en-US" sz="3882">
                <a:solidFill>
                  <a:srgbClr val="000000"/>
                </a:solidFill>
                <a:latin typeface="Noto Sans"/>
              </a:rPr>
              <a:t>свій</a:t>
            </a:r>
            <a:r>
              <a:rPr dirty="0" lang="en-US" sz="3882">
                <a:solidFill>
                  <a:srgbClr val="000000"/>
                </a:solidFill>
                <a:latin typeface="Noto Sans"/>
              </a:rPr>
              <a:t> </a:t>
            </a:r>
            <a:r>
              <a:rPr dirty="0" err="1" lang="en-US" sz="3882">
                <a:solidFill>
                  <a:srgbClr val="000000"/>
                </a:solidFill>
                <a:latin typeface="Noto Sans"/>
              </a:rPr>
              <a:t>фаховий</a:t>
            </a:r>
            <a:r>
              <a:rPr dirty="0" lang="en-US" sz="3882">
                <a:solidFill>
                  <a:srgbClr val="000000"/>
                </a:solidFill>
                <a:latin typeface="Noto Sans"/>
              </a:rPr>
              <a:t> </a:t>
            </a:r>
            <a:r>
              <a:rPr dirty="0" err="1" lang="en-US" smtClean="0" sz="3882">
                <a:solidFill>
                  <a:srgbClr val="000000"/>
                </a:solidFill>
                <a:latin typeface="Noto Sans"/>
              </a:rPr>
              <a:t>рівень</a:t>
            </a:r>
            <a:endParaRPr dirty="0" lang="en-US" sz="3882">
              <a:solidFill>
                <a:srgbClr val="000000"/>
              </a:solidFill>
              <a:latin typeface="Noto Sans"/>
            </a:endParaRPr>
          </a:p>
          <a:p>
            <a:pPr indent="-419137" lvl="1" marL="838274">
              <a:lnSpc>
                <a:spcPts val="4775"/>
              </a:lnSpc>
              <a:buFont typeface="Arial"/>
              <a:buChar char="•"/>
            </a:pPr>
            <a:r>
              <a:rPr dirty="0" err="1" lang="en-US" sz="3882">
                <a:solidFill>
                  <a:srgbClr val="000000"/>
                </a:solidFill>
                <a:latin typeface="Noto Sans"/>
              </a:rPr>
              <a:t>Підвищувати</a:t>
            </a:r>
            <a:r>
              <a:rPr dirty="0" lang="en-US" sz="3882">
                <a:solidFill>
                  <a:srgbClr val="000000"/>
                </a:solidFill>
                <a:latin typeface="Noto Sans"/>
              </a:rPr>
              <a:t> </a:t>
            </a:r>
            <a:r>
              <a:rPr dirty="0" err="1" lang="en-US" sz="3882">
                <a:solidFill>
                  <a:srgbClr val="000000"/>
                </a:solidFill>
                <a:latin typeface="Noto Sans"/>
              </a:rPr>
              <a:t>педагогічну</a:t>
            </a:r>
            <a:r>
              <a:rPr dirty="0" lang="en-US" sz="3882">
                <a:solidFill>
                  <a:srgbClr val="000000"/>
                </a:solidFill>
                <a:latin typeface="Noto Sans"/>
              </a:rPr>
              <a:t> </a:t>
            </a:r>
            <a:r>
              <a:rPr dirty="0" err="1" lang="en-US" smtClean="0" sz="3882">
                <a:solidFill>
                  <a:srgbClr val="000000"/>
                </a:solidFill>
                <a:latin typeface="Noto Sans"/>
              </a:rPr>
              <a:t>майстерність</a:t>
            </a:r>
            <a:endParaRPr dirty="0" lang="uk-UA" smtClean="0" sz="3882">
              <a:solidFill>
                <a:srgbClr val="000000"/>
              </a:solidFill>
              <a:latin typeface="Noto Sans"/>
            </a:endParaRPr>
          </a:p>
          <a:p>
            <a:pPr indent="-419137" lvl="1" marL="838274">
              <a:lnSpc>
                <a:spcPts val="4775"/>
              </a:lnSpc>
              <a:buFont typeface="Arial"/>
              <a:buChar char="•"/>
            </a:pPr>
            <a:r>
              <a:rPr dirty="0" err="1" lang="en-US" smtClean="0" sz="3882">
                <a:solidFill>
                  <a:srgbClr val="000000"/>
                </a:solidFill>
                <a:latin typeface="Noto Sans"/>
              </a:rPr>
              <a:t>Вдосконалювати</a:t>
            </a:r>
            <a:r>
              <a:rPr dirty="0" lang="en-US" smtClean="0" sz="3882">
                <a:solidFill>
                  <a:srgbClr val="000000"/>
                </a:solidFill>
                <a:latin typeface="Noto Sans"/>
              </a:rPr>
              <a:t> </a:t>
            </a:r>
            <a:r>
              <a:rPr dirty="0" err="1" lang="en-US" smtClean="0" sz="3882">
                <a:solidFill>
                  <a:srgbClr val="000000"/>
                </a:solidFill>
                <a:latin typeface="Noto Sans"/>
              </a:rPr>
              <a:t>навички,уміння</a:t>
            </a:r>
            <a:r>
              <a:rPr dirty="0" lang="en-US" sz="3882">
                <a:solidFill>
                  <a:srgbClr val="000000"/>
                </a:solidFill>
                <a:latin typeface="Noto Sans"/>
              </a:rPr>
              <a:t>, </a:t>
            </a:r>
            <a:r>
              <a:rPr dirty="0" err="1" lang="en-US" smtClean="0" sz="3882">
                <a:solidFill>
                  <a:srgbClr val="000000"/>
                </a:solidFill>
                <a:latin typeface="Noto Sans"/>
              </a:rPr>
              <a:t>необхі</a:t>
            </a:r>
            <a:r>
              <a:rPr dirty="0" lang="uk-UA" smtClean="0" sz="3882">
                <a:solidFill>
                  <a:srgbClr val="000000"/>
                </a:solidFill>
                <a:latin typeface="Noto Sans"/>
              </a:rPr>
              <a:t>дні для впровадження </a:t>
            </a:r>
            <a:r>
              <a:rPr dirty="0" err="1" lang="en-US" smtClean="0" sz="3882">
                <a:solidFill>
                  <a:srgbClr val="000000"/>
                </a:solidFill>
                <a:latin typeface="Noto Sans"/>
              </a:rPr>
              <a:t>дистанційного</a:t>
            </a:r>
            <a:r>
              <a:rPr dirty="0" lang="en-US" smtClean="0" sz="3882">
                <a:solidFill>
                  <a:srgbClr val="000000"/>
                </a:solidFill>
                <a:latin typeface="Noto Sans"/>
              </a:rPr>
              <a:t> </a:t>
            </a:r>
            <a:r>
              <a:rPr dirty="0" err="1" lang="en-US" smtClean="0" sz="3882">
                <a:solidFill>
                  <a:srgbClr val="000000"/>
                </a:solidFill>
                <a:latin typeface="Noto Sans"/>
              </a:rPr>
              <a:t>навч</a:t>
            </a:r>
            <a:r>
              <a:rPr dirty="0" lang="uk-UA" smtClean="0" sz="3882">
                <a:solidFill>
                  <a:srgbClr val="000000"/>
                </a:solidFill>
                <a:latin typeface="Noto Sans"/>
              </a:rPr>
              <a:t>а</a:t>
            </a:r>
            <a:r>
              <a:rPr dirty="0" err="1" lang="en-US" smtClean="0" sz="3882">
                <a:solidFill>
                  <a:srgbClr val="000000"/>
                </a:solidFill>
                <a:latin typeface="Noto Sans"/>
              </a:rPr>
              <a:t>ння</a:t>
            </a:r>
            <a:endParaRPr dirty="0" lang="en-US" sz="3882">
              <a:solidFill>
                <a:srgbClr val="000000"/>
              </a:solidFill>
              <a:latin typeface="Noto Sans"/>
            </a:endParaRPr>
          </a:p>
          <a:p>
            <a:pPr indent="-419137" lvl="1" marL="838274">
              <a:lnSpc>
                <a:spcPts val="4775"/>
              </a:lnSpc>
              <a:buFont typeface="Arial"/>
              <a:buChar char="•"/>
            </a:pPr>
            <a:r>
              <a:rPr dirty="0" err="1" lang="en-US" sz="3882">
                <a:solidFill>
                  <a:srgbClr val="000000"/>
                </a:solidFill>
                <a:latin typeface="Noto Sans"/>
              </a:rPr>
              <a:t>Брати</a:t>
            </a:r>
            <a:r>
              <a:rPr dirty="0" lang="en-US" sz="3882">
                <a:solidFill>
                  <a:srgbClr val="000000"/>
                </a:solidFill>
                <a:latin typeface="Noto Sans"/>
              </a:rPr>
              <a:t> </a:t>
            </a:r>
            <a:r>
              <a:rPr dirty="0" err="1" lang="en-US" sz="3882">
                <a:solidFill>
                  <a:srgbClr val="000000"/>
                </a:solidFill>
                <a:latin typeface="Noto Sans"/>
              </a:rPr>
              <a:t>участь</a:t>
            </a:r>
            <a:r>
              <a:rPr dirty="0" lang="en-US" sz="3882">
                <a:solidFill>
                  <a:srgbClr val="000000"/>
                </a:solidFill>
                <a:latin typeface="Noto Sans"/>
              </a:rPr>
              <a:t> у </a:t>
            </a:r>
            <a:r>
              <a:rPr dirty="0" err="1" lang="en-US" sz="3882">
                <a:solidFill>
                  <a:srgbClr val="000000"/>
                </a:solidFill>
                <a:latin typeface="Noto Sans"/>
              </a:rPr>
              <a:t>професійних</a:t>
            </a:r>
            <a:r>
              <a:rPr dirty="0" lang="en-US" sz="3882">
                <a:solidFill>
                  <a:srgbClr val="000000"/>
                </a:solidFill>
                <a:latin typeface="Noto Sans"/>
              </a:rPr>
              <a:t> </a:t>
            </a:r>
            <a:r>
              <a:rPr dirty="0" err="1" lang="en-US" smtClean="0" sz="3882">
                <a:solidFill>
                  <a:srgbClr val="000000"/>
                </a:solidFill>
                <a:latin typeface="Noto Sans"/>
              </a:rPr>
              <a:t>конкурсах</a:t>
            </a:r>
            <a:r>
              <a:rPr dirty="0" lang="uk-UA" smtClean="0" sz="3882">
                <a:solidFill>
                  <a:srgbClr val="000000"/>
                </a:solidFill>
                <a:latin typeface="Noto Sans"/>
              </a:rPr>
              <a:t>, </a:t>
            </a:r>
            <a:r>
              <a:rPr dirty="0" lang="uk-UA" smtClean="0" sz="3882">
                <a:solidFill>
                  <a:srgbClr val="000000"/>
                </a:solidFill>
                <a:latin typeface="Noto Sans"/>
              </a:rPr>
              <a:t>тренінгах </a:t>
            </a:r>
            <a:endParaRPr dirty="0" lang="en-US" sz="3882">
              <a:solidFill>
                <a:srgbClr val="000000"/>
              </a:solidFill>
              <a:latin typeface="Noto San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524" y="2139977"/>
            <a:ext cx="5302170" cy="682942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cstate="print"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0" y="-113906"/>
            <a:ext cx="2767267" cy="2828990"/>
          </a:xfrm>
          <a:prstGeom prst="rect">
            <a:avLst/>
          </a:prstGeom>
        </p:spPr>
      </p:pic>
      <p:pic>
        <p:nvPicPr>
          <p:cNvPr id="10242" name="Picture 2"/>
          <p:cNvPicPr>
            <a:picLocks noChangeArrowheads="1" noChangeAspect="1"/>
          </p:cNvPicPr>
          <p:nvPr/>
        </p:nvPicPr>
        <p:blipFill>
          <a:blip cstate="print"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748" y="3217032"/>
            <a:ext cx="3645721" cy="54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800" spd="slow">
        <p:circle/>
      </p:transition>
    </mc:Choice>
    <mc:Fallback>
      <p:transition spd="slow">
        <p:circle/>
      </p:transition>
    </mc:Fallback>
  </mc:AlternateContent>
  <p:timing>
    <p:tnLst>
      <p:par>
        <p:cTn dur="indefinite" id="1" nodeType="tmRoot" restart="never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999"/>
          </a:blip>
          <a:srcRect b="12" l="1784" r="1626" t="395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497985">
            <a:off x="-2285849" y="-3168131"/>
            <a:ext cx="8992257" cy="16181809"/>
            <a:chOff x="0" y="0"/>
            <a:chExt cx="11989675" cy="21575745"/>
          </a:xfrm>
        </p:grpSpPr>
        <p:sp>
          <p:nvSpPr>
            <p:cNvPr id="4" name="AutoShape 4"/>
            <p:cNvSpPr/>
            <p:nvPr/>
          </p:nvSpPr>
          <p:spPr>
            <a:xfrm>
              <a:off x="271618" y="0"/>
              <a:ext cx="11718057" cy="21449124"/>
            </a:xfrm>
            <a:prstGeom prst="rect">
              <a:avLst/>
            </a:prstGeom>
            <a:solidFill>
              <a:srgbClr val="FDFCF5"/>
            </a:solidFill>
          </p:spPr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-4662652" y="4923418"/>
              <a:ext cx="21314979" cy="11989675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614909" y="3028675"/>
            <a:ext cx="12245232" cy="66346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163800" y="1829967"/>
            <a:ext cx="2767267" cy="28289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8972464" y="686743"/>
            <a:ext cx="496559" cy="4965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299664" y="7281199"/>
            <a:ext cx="496559" cy="4965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cstate="print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9465788">
            <a:off x="11301594" y="1608152"/>
            <a:ext cx="2419435" cy="99990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715732" y="3438250"/>
            <a:ext cx="11144409" cy="3443677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ts val="6818"/>
              </a:lnSpc>
            </a:pPr>
            <a:r>
              <a:rPr lang="en-US" sz="5778">
                <a:solidFill>
                  <a:srgbClr val="000000"/>
                </a:solidFill>
                <a:latin typeface="Noto Sans Bold"/>
              </a:rPr>
              <a:t>"Учитель - професія від Бога! </a:t>
            </a:r>
          </a:p>
          <a:p>
            <a:pPr algn="ctr">
              <a:lnSpc>
                <a:spcPts val="6818"/>
              </a:lnSpc>
            </a:pPr>
            <a:r>
              <a:rPr lang="en-US" sz="5778">
                <a:solidFill>
                  <a:srgbClr val="000000"/>
                </a:solidFill>
                <a:latin typeface="Noto Sans Bold"/>
              </a:rPr>
              <a:t>Всі інші професії - від учителя!"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031" y="1475778"/>
            <a:ext cx="5302170" cy="682942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cstate="print"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1303651">
            <a:off x="4239991" y="6929172"/>
            <a:ext cx="2828832" cy="4658256"/>
          </a:xfrm>
          <a:prstGeom prst="rect">
            <a:avLst/>
          </a:prstGeom>
        </p:spPr>
      </p:pic>
      <p:pic>
        <p:nvPicPr>
          <p:cNvPr descr="C:\Users\User\Desktop\зображення_viber_2024-02-22_20-24-07-571.jpg" id="11266" name="Picture 2"/>
          <p:cNvPicPr>
            <a:picLocks noChangeArrowheads="1" noChangeAspect="1"/>
          </p:cNvPicPr>
          <p:nvPr/>
        </p:nvPicPr>
        <p:blipFill>
          <a:blip cstate="print"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71" y="2575263"/>
            <a:ext cx="3780303" cy="566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800" spd="slow">
        <p:circle/>
      </p:transition>
    </mc:Choice>
    <mc:Fallback>
      <p:transition spd="slow">
        <p:circle/>
      </p:transition>
    </mc:Fallback>
  </mc:AlternateContent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1135</TotalTime>
  <Words>186</Words>
  <Application>Microsoft Office PowerPoint</Application>
  <PresentationFormat>Произвольный</PresentationFormat>
  <Paragraphs>56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Arial</vt:lpstr>
      <vt:lpstr>HK Grotesk Bold</vt:lpstr>
      <vt:lpstr>Times New Roman</vt:lpstr>
      <vt:lpstr>Wingdings</vt:lpstr>
      <vt:lpstr>Arimo Bold</vt:lpstr>
      <vt:lpstr>Arial Unicode MS</vt:lpstr>
      <vt:lpstr>Noto Sans Bold</vt:lpstr>
      <vt:lpstr>Roboto</vt:lpstr>
      <vt:lpstr>Noto Sans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</dc:title>
  <dc:creator>User</dc:creator>
  <cp:lastModifiedBy>User</cp:lastModifiedBy>
  <cp:revision>65</cp:revision>
  <dcterms:created xsi:type="dcterms:W3CDTF">2006-08-16T00:00:00Z</dcterms:created>
  <dcterms:modified xsi:type="dcterms:W3CDTF">2024-02-22T17:30:05Z</dcterms:modified>
  <dc:identifier>DAFbZiyNBPQ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2981171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