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2" r:id="rId7"/>
    <p:sldId id="263" r:id="rId8"/>
    <p:sldId id="261" r:id="rId9"/>
    <p:sldId id="260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78A03-CCCB-480E-9010-3B357E840150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5D0C3-80E3-42C7-8224-C1405F61ECE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340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813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8874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Чернівецький ліцей №18</a:t>
            </a:r>
            <a:r>
              <a:rPr lang="uk-UA" baseline="0" dirty="0" smtClean="0"/>
              <a:t>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0589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Візія:</a:t>
            </a:r>
            <a:r>
              <a:rPr lang="uk-UA" baseline="0" dirty="0" smtClean="0"/>
              <a:t>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5215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2497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5781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uk-UA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5117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2269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9911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0C3-80E3-42C7-8224-C1405F61ECE6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863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03ACE5-E4AA-4BA0-A10C-EE7957FF751F}" type="datetimeFigureOut">
              <a:rPr lang="uk-UA" smtClean="0"/>
              <a:t>25.02.2024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EBE613-CD13-483B-90E3-00EC9CD66B8C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3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6.jpe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 ?><Relationships xmlns="http://schemas.openxmlformats.org/package/2006/relationships"><Relationship Id="rId8" Target="../media/image14.jpeg" Type="http://schemas.openxmlformats.org/officeDocument/2006/relationships/image"/><Relationship Id="rId3" Target="../media/image9.png" Type="http://schemas.openxmlformats.org/officeDocument/2006/relationships/image"/><Relationship Id="rId7" Target="../media/image13.jpe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7.xml" Type="http://schemas.openxmlformats.org/officeDocument/2006/relationships/slideLayout"/><Relationship Id="rId6" Target="../media/image12.jpeg" Type="http://schemas.openxmlformats.org/officeDocument/2006/relationships/image"/><Relationship Id="rId5" Target="../media/image11.jpeg" Type="http://schemas.openxmlformats.org/officeDocument/2006/relationships/image"/><Relationship Id="rId4" Target="../media/image10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notesSlides/notesSlide8.xml" Type="http://schemas.openxmlformats.org/officeDocument/2006/relationships/notesSlide"/><Relationship Id="rId1" Target="../slideLayouts/slideLayout7.xml" Type="http://schemas.openxmlformats.org/officeDocument/2006/relationships/slideLayout"/><Relationship Id="rId5" Target="../media/image17.jpeg" Type="http://schemas.openxmlformats.org/officeDocument/2006/relationships/image"/><Relationship Id="rId4" Target="../media/image16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notesSlides/notesSlide9.xml" Type="http://schemas.openxmlformats.org/officeDocument/2006/relationships/notesSlide"/><Relationship Id="rId1" Target="../slideLayouts/slideLayout7.xml" Type="http://schemas.openxmlformats.org/officeDocument/2006/relationships/slideLayout"/><Relationship Id="rId5" Target="../media/image20.jpeg" Type="http://schemas.openxmlformats.org/officeDocument/2006/relationships/image"/><Relationship Id="rId4" Target="../media/image19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1772816"/>
            <a:ext cx="4968552" cy="882119"/>
          </a:xfrm>
        </p:spPr>
        <p:txBody>
          <a:bodyPr>
            <a:no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Вищий навчальний заклад: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Чернівецький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Федьковича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Кваліфікація: вчитель вищої категорії.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вчитель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Посада: вчитель початкових класів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Стаж роботи: 28років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 роботи : Чернівецький ліцей № 18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548680"/>
            <a:ext cx="5184575" cy="720080"/>
          </a:xfrm>
        </p:spPr>
        <p:txBody>
          <a:bodyPr/>
          <a:lstStyle/>
          <a:p>
            <a:pPr marL="18288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Остафій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Анжела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Радувна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3456384" cy="472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668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92088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цілей</a:t>
            </a:r>
            <a:r>
              <a:rPr lang="uk-UA" sz="23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5 років:</a:t>
            </a:r>
          </a:p>
          <a:p>
            <a:pPr algn="ctr"/>
            <a:endParaRPr lang="uk-UA" sz="23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3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Продовжити роботу над темою «Впровадження </a:t>
            </a:r>
            <a:r>
              <a:rPr lang="uk-UA" sz="23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компетентісно</a:t>
            </a:r>
            <a:r>
              <a:rPr lang="uk-UA" sz="23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орієнтованого підходу в освітній процес початкової школи»</a:t>
            </a:r>
            <a:endParaRPr lang="uk-UA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410727"/>
            <a:ext cx="69847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Виховувати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самодостатніх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креативних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Впроваджувати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дистанційне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комп’ютерних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гуманне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самореалізації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Удосконалювати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з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обдарованими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0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3888432" cy="2916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43808" y="764704"/>
            <a:ext cx="35283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Чернівецький ліцей №18</a:t>
            </a:r>
            <a:r>
              <a:rPr lang="uk-UA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Візитівка закладу - Чернівецький ліцей №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128030"/>
            <a:ext cx="5020816" cy="296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06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Місія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навчити дітей використовувати знання у нестандартних ситуаціях,  розвивати творчі, інтелектуальні здібності , виховувати інтерес до знань та самостійність у навчанні.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060848"/>
            <a:ext cx="8024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Візія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не просто давати знання, а формувати особистість, яка вміє та хоче вчитися, займає позицію активного суб’єкта діяльності. Розвивати  в учнях творчий потенціал, прагнути до самостійної пізнавальної діяльності.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384287"/>
            <a:ext cx="4283647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284909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548680"/>
            <a:ext cx="2347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dirty="0" lang="uk-UA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Мої досягнення:</a:t>
            </a:r>
            <a:endParaRPr dirty="0" lang="uk-UA" sz="2400"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098" name="Picture 2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13" y="1088054"/>
            <a:ext cx="4360035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rrowheads="1"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"/>
          <a:stretch/>
        </p:blipFill>
        <p:spPr bwMode="auto">
          <a:xfrm>
            <a:off x="4211960" y="3661005"/>
            <a:ext cx="4608512" cy="296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500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62964"/>
            <a:ext cx="5432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над якою працюю: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«Впровадження сучасних інноваційних технологій навчання для формування компетентної особистості учня»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734" y="2276872"/>
            <a:ext cx="596265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93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6780" y="462964"/>
            <a:ext cx="2542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Інноваційні</a:t>
            </a:r>
            <a:r>
              <a:rPr lang="uk-UA" baseline="0" dirty="0" smtClean="0"/>
              <a:t> технології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3666" y="908720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Сучасне суспільство перебуває в стані безперервного розвитку та змін.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освіти також повинна вдосконалюватись. Одним із способів є інновації – нові введення в систему освіти, які ми використовуємо на 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уроках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0405" y="236348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грові форми навчання;</a:t>
            </a:r>
          </a:p>
          <a:p>
            <a:pPr marL="171450" indent="-171450"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групова,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парна, індивідуальна форма роботи;</a:t>
            </a:r>
          </a:p>
          <a:p>
            <a:pPr marL="171450" indent="-171450">
              <a:buFontTx/>
              <a:buChar char="-"/>
            </a:pP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 діяльність</a:t>
            </a:r>
            <a:endParaRPr lang="uk-UA" sz="20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3666" y="3861048"/>
            <a:ext cx="55263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 такі форми спілкування:</a:t>
            </a:r>
          </a:p>
          <a:p>
            <a:pPr marL="171450" indent="-171450"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літопис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днів;</a:t>
            </a:r>
          </a:p>
          <a:p>
            <a:pPr marL="171450" indent="-171450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иставки родинної творчості;</a:t>
            </a:r>
          </a:p>
          <a:p>
            <a:pPr marL="171450" indent="-171450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луб спілкування;</a:t>
            </a:r>
          </a:p>
          <a:p>
            <a:pPr marL="171450" indent="-171450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грові тренінги;</a:t>
            </a:r>
          </a:p>
          <a:p>
            <a:pPr marL="171450" indent="-171450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бмін думками;</a:t>
            </a:r>
          </a:p>
          <a:p>
            <a:pPr marL="171450" indent="-171450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ематичні свята.</a:t>
            </a:r>
            <a:endParaRPr lang="uk-UA" sz="20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Инновации в образовании: задачи и правовые механизмы | УзЛиДеП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852" y="3181243"/>
            <a:ext cx="2899711" cy="1647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63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92696"/>
            <a:ext cx="64807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Реалізовую завдання виховної роботи:</a:t>
            </a:r>
          </a:p>
          <a:p>
            <a:pPr algn="ctr"/>
            <a:endParaRPr lang="uk-UA" sz="20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-національно- патріотичне;</a:t>
            </a:r>
          </a:p>
          <a:p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-громадянське;</a:t>
            </a:r>
          </a:p>
          <a:p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-екологічне;</a:t>
            </a:r>
          </a:p>
          <a:p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-морально-етичне;</a:t>
            </a:r>
          </a:p>
          <a:p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-родинне;</a:t>
            </a:r>
          </a:p>
          <a:p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-правове.</a:t>
            </a:r>
            <a:endParaRPr lang="uk-UA" sz="20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Жіноче худі Сердечко Україна (00800144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340768"/>
            <a:ext cx="183505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Поняття екології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941" y="2981463"/>
            <a:ext cx="263103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3223189"/>
            <a:ext cx="1851248" cy="185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 descr="Етика та психологія | Етика сьогодні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207" y="2977093"/>
            <a:ext cx="2279505" cy="189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 descr="Сім'я – це спорідненість не тільки по крові - Тернопільський прес-клуб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137" y="4875849"/>
            <a:ext cx="2355080" cy="156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101" y="4729862"/>
            <a:ext cx="3038582" cy="1709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8205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3384376" cy="271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477923"/>
            <a:ext cx="26659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Відкритий урок з української мови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693" y="692696"/>
            <a:ext cx="2088848" cy="2785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04248" y="3631811"/>
            <a:ext cx="14028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знань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636912"/>
            <a:ext cx="2598500" cy="346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29543" y="6138376"/>
            <a:ext cx="1523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Літопис днів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06335" y="316498"/>
            <a:ext cx="2475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Навчальна діяльність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8876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371064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228184" y="908720"/>
            <a:ext cx="2129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Клуб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спілкування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300" y="3676983"/>
            <a:ext cx="3744416" cy="24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80887" y="215461"/>
            <a:ext cx="22506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Позакласна</a:t>
            </a:r>
            <a:r>
              <a:rPr lang="uk-UA" sz="20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52120" y="6199889"/>
            <a:ext cx="21552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Подорож по місту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68130"/>
            <a:ext cx="3505536" cy="240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89901" y="6205328"/>
            <a:ext cx="3879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 вечорниці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64441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109</TotalTime>
  <Words>327</Words>
  <Application>Microsoft Office PowerPoint</Application>
  <PresentationFormat>Экран (4:3)</PresentationFormat>
  <Paragraphs>60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Остафій Анжела Радувна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Остафій Анжела Радувна</dc:title>
  <dc:creator>Леся</dc:creator>
  <cp:lastModifiedBy>Леся</cp:lastModifiedBy>
  <cp:revision>11</cp:revision>
  <dcterms:created xsi:type="dcterms:W3CDTF">2024-02-25T16:24:20Z</dcterms:created>
  <dcterms:modified xsi:type="dcterms:W3CDTF">2024-02-25T18:13:24Z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529945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