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6" r:id="rId4"/>
    <p:sldId id="265" r:id="rId5"/>
    <p:sldId id="263" r:id="rId6"/>
    <p:sldId id="256" r:id="rId7"/>
    <p:sldId id="261" r:id="rId8"/>
    <p:sldId id="260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13552026210098E-2"/>
          <c:y val="0.12335780713139748"/>
          <c:w val="0.90947227172160616"/>
          <c:h val="0.69877564079759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  <c:pt idx="1">
                  <c:v>58</c:v>
                </c:pt>
                <c:pt idx="2">
                  <c:v>54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2-4224-81A2-30DD7E2879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42-4224-81A2-30DD7E28793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11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42-4224-81A2-30DD7E28793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42-4224-81A2-30DD7E287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269296"/>
        <c:axId val="327276184"/>
      </c:barChart>
      <c:catAx>
        <c:axId val="32726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7276184"/>
        <c:crosses val="autoZero"/>
        <c:auto val="1"/>
        <c:lblAlgn val="ctr"/>
        <c:lblOffset val="100"/>
        <c:noMultiLvlLbl val="0"/>
      </c:catAx>
      <c:valAx>
        <c:axId val="32727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726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48715560255545"/>
          <c:y val="0.91366272830907047"/>
          <c:w val="0.6612420436168952"/>
          <c:h val="4.2610533799030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13552026210098E-2"/>
          <c:y val="0.12335780713139748"/>
          <c:w val="0.90947227172160616"/>
          <c:h val="0.69877564079759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56</c:v>
                </c:pt>
                <c:pt idx="2">
                  <c:v>51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2-4224-81A2-30DD7E2879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</c:v>
                </c:pt>
                <c:pt idx="1">
                  <c:v>28</c:v>
                </c:pt>
                <c:pt idx="2">
                  <c:v>31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42-4224-81A2-30DD7E28793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1">
                  <c:v>11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42-4224-81A2-30DD7E28793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42-4224-81A2-30DD7E287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269296"/>
        <c:axId val="327276184"/>
      </c:barChart>
      <c:catAx>
        <c:axId val="32726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7276184"/>
        <c:crosses val="autoZero"/>
        <c:auto val="1"/>
        <c:lblAlgn val="ctr"/>
        <c:lblOffset val="100"/>
        <c:noMultiLvlLbl val="0"/>
      </c:catAx>
      <c:valAx>
        <c:axId val="32727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726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48715560255545"/>
          <c:y val="0.91366272830907047"/>
          <c:w val="0.6612420436168952"/>
          <c:h val="4.2610533799030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13552026210098E-2"/>
          <c:y val="0.12335780713139748"/>
          <c:w val="0.90947227172160616"/>
          <c:h val="0.69877564079759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63</c:v>
                </c:pt>
                <c:pt idx="2">
                  <c:v>56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2-4224-81A2-30DD7E2879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42-4224-81A2-30DD7E28793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</c:v>
                </c:pt>
                <c:pt idx="1">
                  <c:v>11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42-4224-81A2-30DD7E28793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42-4224-81A2-30DD7E287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269296"/>
        <c:axId val="327276184"/>
      </c:barChart>
      <c:catAx>
        <c:axId val="32726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7276184"/>
        <c:crosses val="autoZero"/>
        <c:auto val="1"/>
        <c:lblAlgn val="ctr"/>
        <c:lblOffset val="100"/>
        <c:noMultiLvlLbl val="0"/>
      </c:catAx>
      <c:valAx>
        <c:axId val="32727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726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48715560255545"/>
          <c:y val="0.91366272830907047"/>
          <c:w val="0.6612420436168952"/>
          <c:h val="4.2610533799030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15-48EC-854C-EF5C0DCDE658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42</c:v>
                </c:pt>
                <c:pt idx="2">
                  <c:v>43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5-48EC-854C-EF5C0DCDE6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</c:v>
                </c:pt>
                <c:pt idx="1">
                  <c:v>27</c:v>
                </c:pt>
                <c:pt idx="2">
                  <c:v>23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5-48EC-854C-EF5C0DCDE6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</c:v>
                </c:pt>
                <c:pt idx="1">
                  <c:v>2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15-48EC-854C-EF5C0DCDE65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</c:v>
                </c:pt>
                <c:pt idx="1">
                  <c:v>16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15-48EC-854C-EF5C0DCDE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857704"/>
        <c:axId val="406865248"/>
      </c:barChart>
      <c:catAx>
        <c:axId val="40685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06865248"/>
        <c:crosses val="autoZero"/>
        <c:auto val="1"/>
        <c:lblAlgn val="ctr"/>
        <c:lblOffset val="100"/>
        <c:noMultiLvlLbl val="0"/>
      </c:catAx>
      <c:valAx>
        <c:axId val="40686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06857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52</c:v>
                </c:pt>
                <c:pt idx="2">
                  <c:v>57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9-4626-8280-A686B8531C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 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</c:v>
                </c:pt>
                <c:pt idx="1">
                  <c:v>34</c:v>
                </c:pt>
                <c:pt idx="2">
                  <c:v>32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F9-4626-8280-A686B8531CA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14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F9-4626-8280-A686B8531CA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B6E2-428D-BB14-BD6E04CB5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332560"/>
        <c:axId val="368333544"/>
      </c:barChart>
      <c:catAx>
        <c:axId val="36833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68333544"/>
        <c:crosses val="autoZero"/>
        <c:auto val="1"/>
        <c:lblAlgn val="ctr"/>
        <c:lblOffset val="100"/>
        <c:noMultiLvlLbl val="0"/>
      </c:catAx>
      <c:valAx>
        <c:axId val="36833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6833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57</c:v>
                </c:pt>
                <c:pt idx="2">
                  <c:v>61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2-4456-B5EC-FE0762DFE9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 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</c:v>
                </c:pt>
                <c:pt idx="1">
                  <c:v>26</c:v>
                </c:pt>
                <c:pt idx="2">
                  <c:v>28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D2-4456-B5EC-FE0762DFE9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11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D2-4456-B5EC-FE0762DFE96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D2-4456-B5EC-FE0762DFE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264856"/>
        <c:axId val="335263216"/>
      </c:barChart>
      <c:catAx>
        <c:axId val="33526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35263216"/>
        <c:crosses val="autoZero"/>
        <c:auto val="1"/>
        <c:lblAlgn val="ctr"/>
        <c:lblOffset val="100"/>
        <c:noMultiLvlLbl val="0"/>
      </c:catAx>
      <c:valAx>
        <c:axId val="33526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3526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</c:v>
                </c:pt>
                <c:pt idx="1">
                  <c:v>43</c:v>
                </c:pt>
                <c:pt idx="2">
                  <c:v>51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5-4DEF-92BE-559DF0AD55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</c:v>
                </c:pt>
                <c:pt idx="1">
                  <c:v>22</c:v>
                </c:pt>
                <c:pt idx="2">
                  <c:v>21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85-4DEF-92BE-559DF0AD55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  <c:pt idx="1">
                  <c:v>24</c:v>
                </c:pt>
                <c:pt idx="2">
                  <c:v>20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85-4DEF-92BE-559DF0AD55B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1">
                  <c:v>11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85-4DEF-92BE-559DF0AD5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561296"/>
        <c:axId val="357563264"/>
      </c:barChart>
      <c:catAx>
        <c:axId val="35756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7563264"/>
        <c:crosses val="autoZero"/>
        <c:auto val="1"/>
        <c:lblAlgn val="ctr"/>
        <c:lblOffset val="100"/>
        <c:noMultiLvlLbl val="0"/>
      </c:catAx>
      <c:valAx>
        <c:axId val="35756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756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52308892426038"/>
          <c:y val="0.94436369824508892"/>
          <c:w val="0.68089743416316084"/>
          <c:h val="4.3022237172224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</c:v>
                </c:pt>
                <c:pt idx="1">
                  <c:v>62</c:v>
                </c:pt>
                <c:pt idx="2">
                  <c:v>66</c:v>
                </c:pt>
                <c:pt idx="3">
                  <c:v>65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7-4A0A-9B34-A18505B4E1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</c:v>
                </c:pt>
                <c:pt idx="1">
                  <c:v>25</c:v>
                </c:pt>
                <c:pt idx="2">
                  <c:v>21</c:v>
                </c:pt>
                <c:pt idx="3">
                  <c:v>21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7-4A0A-9B34-A18505B4E1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 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B7-4A0A-9B34-A18505B4E14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B7-4A0A-9B34-A18505B4E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539976"/>
        <c:axId val="405536696"/>
      </c:barChart>
      <c:catAx>
        <c:axId val="405539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05536696"/>
        <c:crosses val="autoZero"/>
        <c:auto val="1"/>
        <c:lblAlgn val="ctr"/>
        <c:lblOffset val="100"/>
        <c:noMultiLvlLbl val="0"/>
      </c:catAx>
      <c:valAx>
        <c:axId val="405536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05539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B856D-A288-4B63-BBC9-BC96C1C7C5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D7FA12-77D1-4E03-91EF-9626CBEC45D7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1. Оформляє охайно роботу в зошиті в зошиті в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одну лінію</a:t>
          </a:r>
          <a:r>
            <a:rPr lang="uk-UA" sz="1800" dirty="0" smtClean="0"/>
            <a:t>.  </a:t>
          </a:r>
          <a:endParaRPr lang="uk-UA" sz="1800" dirty="0"/>
        </a:p>
      </dgm:t>
    </dgm:pt>
    <dgm:pt modelId="{85C0E6CB-BB6E-4AC9-90CB-3BC23EE0AA23}" type="parTrans" cxnId="{7EEB42C9-AEB6-46BB-9954-09E08072941A}">
      <dgm:prSet/>
      <dgm:spPr/>
      <dgm:t>
        <a:bodyPr/>
        <a:lstStyle/>
        <a:p>
          <a:endParaRPr lang="ru-RU"/>
        </a:p>
      </dgm:t>
    </dgm:pt>
    <dgm:pt modelId="{F07E4C9C-9546-4A5C-B48A-82525DCC96D0}" type="sibTrans" cxnId="{7EEB42C9-AEB6-46BB-9954-09E08072941A}">
      <dgm:prSet/>
      <dgm:spPr/>
      <dgm:t>
        <a:bodyPr/>
        <a:lstStyle/>
        <a:p>
          <a:endParaRPr lang="ru-RU"/>
        </a:p>
      </dgm:t>
    </dgm:pt>
    <dgm:pt modelId="{1F230460-6921-45CA-B3F1-E96CDECAC4D3}">
      <dgm:prSet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Дотримується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абзаців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полів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в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зошиті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  </a:t>
          </a:r>
          <a:endParaRPr lang="ru-RU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EDB40-AAC4-40E5-99E3-DA14988DA1F1}" type="parTrans" cxnId="{EE277D4B-8632-41F2-BB9F-AB644E2F43C3}">
      <dgm:prSet/>
      <dgm:spPr/>
      <dgm:t>
        <a:bodyPr/>
        <a:lstStyle/>
        <a:p>
          <a:endParaRPr lang="ru-RU"/>
        </a:p>
      </dgm:t>
    </dgm:pt>
    <dgm:pt modelId="{6CBA66DB-A506-403E-A244-80DB673028AE}" type="sibTrans" cxnId="{EE277D4B-8632-41F2-BB9F-AB644E2F43C3}">
      <dgm:prSet/>
      <dgm:spPr/>
      <dgm:t>
        <a:bodyPr/>
        <a:lstStyle/>
        <a:p>
          <a:endParaRPr lang="ru-RU"/>
        </a:p>
      </dgm:t>
    </dgm:pt>
    <dgm:pt modelId="{A24D9DC8-83CF-4B9E-8428-20893BB90942}" type="pres">
      <dgm:prSet presAssocID="{3F8B856D-A288-4B63-BBC9-BC96C1C7C5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5AE5A-366D-4AEB-9938-191D10449F5D}" type="pres">
      <dgm:prSet presAssocID="{21D7FA12-77D1-4E03-91EF-9626CBEC45D7}" presName="parentText" presStyleLbl="node1" presStyleIdx="0" presStyleCnt="2" custScaleY="160765" custLinFactNeighborX="2778" custLinFactNeighborY="77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57BF6-F9B1-4FAD-9B5D-207D35E0E189}" type="pres">
      <dgm:prSet presAssocID="{F07E4C9C-9546-4A5C-B48A-82525DCC96D0}" presName="spacer" presStyleCnt="0"/>
      <dgm:spPr/>
    </dgm:pt>
    <dgm:pt modelId="{A2C37C3B-E45E-4C12-B851-9E68E2EACBA7}" type="pres">
      <dgm:prSet presAssocID="{1F230460-6921-45CA-B3F1-E96CDECAC4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77D4B-8632-41F2-BB9F-AB644E2F43C3}" srcId="{3F8B856D-A288-4B63-BBC9-BC96C1C7C54E}" destId="{1F230460-6921-45CA-B3F1-E96CDECAC4D3}" srcOrd="1" destOrd="0" parTransId="{3DAEDB40-AAC4-40E5-99E3-DA14988DA1F1}" sibTransId="{6CBA66DB-A506-403E-A244-80DB673028AE}"/>
    <dgm:cxn modelId="{7779BBA1-FD14-4D6F-8F10-9AC071C11B47}" type="presOf" srcId="{3F8B856D-A288-4B63-BBC9-BC96C1C7C54E}" destId="{A24D9DC8-83CF-4B9E-8428-20893BB90942}" srcOrd="0" destOrd="0" presId="urn:microsoft.com/office/officeart/2005/8/layout/vList2"/>
    <dgm:cxn modelId="{7A936AF1-B390-4B3A-AE37-D41BDC7BA765}" type="presOf" srcId="{1F230460-6921-45CA-B3F1-E96CDECAC4D3}" destId="{A2C37C3B-E45E-4C12-B851-9E68E2EACBA7}" srcOrd="0" destOrd="0" presId="urn:microsoft.com/office/officeart/2005/8/layout/vList2"/>
    <dgm:cxn modelId="{7EEB42C9-AEB6-46BB-9954-09E08072941A}" srcId="{3F8B856D-A288-4B63-BBC9-BC96C1C7C54E}" destId="{21D7FA12-77D1-4E03-91EF-9626CBEC45D7}" srcOrd="0" destOrd="0" parTransId="{85C0E6CB-BB6E-4AC9-90CB-3BC23EE0AA23}" sibTransId="{F07E4C9C-9546-4A5C-B48A-82525DCC96D0}"/>
    <dgm:cxn modelId="{F7FA032D-8FEC-41D5-A6FE-B96E80CB1162}" type="presOf" srcId="{21D7FA12-77D1-4E03-91EF-9626CBEC45D7}" destId="{1905AE5A-366D-4AEB-9938-191D10449F5D}" srcOrd="0" destOrd="0" presId="urn:microsoft.com/office/officeart/2005/8/layout/vList2"/>
    <dgm:cxn modelId="{4ABC3A9C-AED2-492D-A3BE-793A13275113}" type="presParOf" srcId="{A24D9DC8-83CF-4B9E-8428-20893BB90942}" destId="{1905AE5A-366D-4AEB-9938-191D10449F5D}" srcOrd="0" destOrd="0" presId="urn:microsoft.com/office/officeart/2005/8/layout/vList2"/>
    <dgm:cxn modelId="{9E7742AD-7C11-449D-938D-4594AFA9C57D}" type="presParOf" srcId="{A24D9DC8-83CF-4B9E-8428-20893BB90942}" destId="{CF057BF6-F9B1-4FAD-9B5D-207D35E0E189}" srcOrd="1" destOrd="0" presId="urn:microsoft.com/office/officeart/2005/8/layout/vList2"/>
    <dgm:cxn modelId="{F80352B8-4C39-4A82-9C17-3CA061F86C29}" type="presParOf" srcId="{A24D9DC8-83CF-4B9E-8428-20893BB90942}" destId="{A2C37C3B-E45E-4C12-B851-9E68E2EACB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9167C8-A411-4376-AD72-ECAD3D831F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EF979B-5585-4F4C-B59B-5336F7D9955D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4. Застосовує правила порядку виконання  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дій під час обчислень значень виразів без  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дужок</a:t>
          </a:r>
          <a:endParaRPr lang="uk-UA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C37E93-E085-4B86-9658-24D54E146CE4}" type="parTrans" cxnId="{0F644CA9-97CE-443F-9C88-885816715974}">
      <dgm:prSet/>
      <dgm:spPr/>
      <dgm:t>
        <a:bodyPr/>
        <a:lstStyle/>
        <a:p>
          <a:endParaRPr lang="ru-RU"/>
        </a:p>
      </dgm:t>
    </dgm:pt>
    <dgm:pt modelId="{A06AF0FE-DCE7-4985-8DCC-04FA368E6335}" type="sibTrans" cxnId="{0F644CA9-97CE-443F-9C88-885816715974}">
      <dgm:prSet/>
      <dgm:spPr/>
      <dgm:t>
        <a:bodyPr/>
        <a:lstStyle/>
        <a:p>
          <a:endParaRPr lang="ru-RU"/>
        </a:p>
      </dgm:t>
    </dgm:pt>
    <dgm:pt modelId="{C2AD4708-AC29-4598-B4DF-18569A9395F3}" type="pres">
      <dgm:prSet presAssocID="{649167C8-A411-4376-AD72-ECAD3D831F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E773F-85D2-47AC-AE44-C3EE68948218}" type="pres">
      <dgm:prSet presAssocID="{0DEF979B-5585-4F4C-B59B-5336F7D9955D}" presName="parentText" presStyleLbl="node1" presStyleIdx="0" presStyleCnt="1" custLinFactNeighborY="35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644CA9-97CE-443F-9C88-885816715974}" srcId="{649167C8-A411-4376-AD72-ECAD3D831F1B}" destId="{0DEF979B-5585-4F4C-B59B-5336F7D9955D}" srcOrd="0" destOrd="0" parTransId="{EDC37E93-E085-4B86-9658-24D54E146CE4}" sibTransId="{A06AF0FE-DCE7-4985-8DCC-04FA368E6335}"/>
    <dgm:cxn modelId="{9755AD4B-B5B2-49A3-BF95-59D3A779CEE1}" type="presOf" srcId="{649167C8-A411-4376-AD72-ECAD3D831F1B}" destId="{C2AD4708-AC29-4598-B4DF-18569A9395F3}" srcOrd="0" destOrd="0" presId="urn:microsoft.com/office/officeart/2005/8/layout/vList2"/>
    <dgm:cxn modelId="{161CC0FB-ABC4-46EA-8530-1ECD9DF7F8CB}" type="presOf" srcId="{0DEF979B-5585-4F4C-B59B-5336F7D9955D}" destId="{FB1E773F-85D2-47AC-AE44-C3EE68948218}" srcOrd="0" destOrd="0" presId="urn:microsoft.com/office/officeart/2005/8/layout/vList2"/>
    <dgm:cxn modelId="{B2432391-F873-4845-943A-A5FED4BF6224}" type="presParOf" srcId="{C2AD4708-AC29-4598-B4DF-18569A9395F3}" destId="{FB1E773F-85D2-47AC-AE44-C3EE6894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E10317-69C7-49E1-AA44-441E28696F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F5BD93-B62C-466E-A7AD-2CB1F823A6E3}">
      <dgm:prSet custT="1"/>
      <dgm:spPr/>
      <dgm:t>
        <a:bodyPr/>
        <a:lstStyle/>
        <a:p>
          <a:pPr rtl="0"/>
          <a:r>
            <a:rPr lang="uk-UA" sz="1800" b="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2. Володіє навичкою письмового додавання   </a:t>
          </a:r>
        </a:p>
        <a:p>
          <a:pPr rtl="0"/>
          <a:r>
            <a:rPr lang="uk-UA" sz="1800" b="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і віднімання чисел з  переходом через  </a:t>
          </a:r>
        </a:p>
        <a:p>
          <a:pPr rtl="0"/>
          <a:r>
            <a:rPr lang="uk-UA" sz="1800" b="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десяток в межах 100.</a:t>
          </a:r>
          <a:endParaRPr lang="uk-UA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528CC-B23E-49BF-BAA1-0142B3D35063}" type="parTrans" cxnId="{41432F43-62CE-4047-9503-5088DA6F764C}">
      <dgm:prSet/>
      <dgm:spPr/>
      <dgm:t>
        <a:bodyPr/>
        <a:lstStyle/>
        <a:p>
          <a:endParaRPr lang="ru-RU"/>
        </a:p>
      </dgm:t>
    </dgm:pt>
    <dgm:pt modelId="{B889F10A-3A38-40ED-99A3-8CD747EE28E3}" type="sibTrans" cxnId="{41432F43-62CE-4047-9503-5088DA6F764C}">
      <dgm:prSet/>
      <dgm:spPr/>
      <dgm:t>
        <a:bodyPr/>
        <a:lstStyle/>
        <a:p>
          <a:endParaRPr lang="ru-RU"/>
        </a:p>
      </dgm:t>
    </dgm:pt>
    <dgm:pt modelId="{2E988FAC-C5BD-4010-8A2C-AB4A2E60F065}" type="pres">
      <dgm:prSet presAssocID="{F1E10317-69C7-49E1-AA44-441E28696F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0BAEF6-5D2D-4CD1-974C-C278BA1AB7F6}" type="pres">
      <dgm:prSet presAssocID="{14F5BD93-B62C-466E-A7AD-2CB1F823A6E3}" presName="parentText" presStyleLbl="node1" presStyleIdx="0" presStyleCnt="1" custLinFactNeighborY="562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32F43-62CE-4047-9503-5088DA6F764C}" srcId="{F1E10317-69C7-49E1-AA44-441E28696F37}" destId="{14F5BD93-B62C-466E-A7AD-2CB1F823A6E3}" srcOrd="0" destOrd="0" parTransId="{393528CC-B23E-49BF-BAA1-0142B3D35063}" sibTransId="{B889F10A-3A38-40ED-99A3-8CD747EE28E3}"/>
    <dgm:cxn modelId="{5EBEBF62-DFEC-492A-89C6-502F8D0C766E}" type="presOf" srcId="{F1E10317-69C7-49E1-AA44-441E28696F37}" destId="{2E988FAC-C5BD-4010-8A2C-AB4A2E60F065}" srcOrd="0" destOrd="0" presId="urn:microsoft.com/office/officeart/2005/8/layout/vList2"/>
    <dgm:cxn modelId="{281EC458-5D28-497C-AEBD-593FA5D854FB}" type="presOf" srcId="{14F5BD93-B62C-466E-A7AD-2CB1F823A6E3}" destId="{0C0BAEF6-5D2D-4CD1-974C-C278BA1AB7F6}" srcOrd="0" destOrd="0" presId="urn:microsoft.com/office/officeart/2005/8/layout/vList2"/>
    <dgm:cxn modelId="{BBDE8711-8E80-4B39-87D4-6646818938E5}" type="presParOf" srcId="{2E988FAC-C5BD-4010-8A2C-AB4A2E60F065}" destId="{0C0BAEF6-5D2D-4CD1-974C-C278BA1AB7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D551CF-E103-4A24-BA31-3D90B56D52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843583-8CC4-476F-AD1F-AFC8C4449CBF}">
      <dgm:prSet custT="1"/>
      <dgm:spPr/>
      <dgm:t>
        <a:bodyPr/>
        <a:lstStyle/>
        <a:p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3. Володіє навичкою письмового додавання</a:t>
          </a:r>
        </a:p>
        <a:p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і віднімання круглих чисел в межах 1000.</a:t>
          </a:r>
          <a:endParaRPr lang="uk-UA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2C7B6-5249-4F31-ABBC-395B84BA83CE}" type="parTrans" cxnId="{A602A950-34C0-44A5-9718-E99E71D053C6}">
      <dgm:prSet/>
      <dgm:spPr/>
      <dgm:t>
        <a:bodyPr/>
        <a:lstStyle/>
        <a:p>
          <a:endParaRPr lang="ru-RU"/>
        </a:p>
      </dgm:t>
    </dgm:pt>
    <dgm:pt modelId="{9F9FE7F1-E3EB-4BF2-98F3-545E8C1939A2}" type="sibTrans" cxnId="{A602A950-34C0-44A5-9718-E99E71D053C6}">
      <dgm:prSet/>
      <dgm:spPr/>
      <dgm:t>
        <a:bodyPr/>
        <a:lstStyle/>
        <a:p>
          <a:endParaRPr lang="ru-RU"/>
        </a:p>
      </dgm:t>
    </dgm:pt>
    <dgm:pt modelId="{1686BAAD-0F2E-4E46-88F9-3E5B57EDD890}" type="pres">
      <dgm:prSet presAssocID="{F2D551CF-E103-4A24-BA31-3D90B56D52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FBE3BC-E257-4121-A7AA-4DCFA7E1C9AD}" type="pres">
      <dgm:prSet presAssocID="{C6843583-8CC4-476F-AD1F-AFC8C4449CBF}" presName="parentText" presStyleLbl="node1" presStyleIdx="0" presStyleCnt="1" custLinFactNeighborX="-4688" custLinFactNeighborY="-47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23DD87-EFBE-4833-9B9E-28CB602B4019}" type="presOf" srcId="{F2D551CF-E103-4A24-BA31-3D90B56D52C5}" destId="{1686BAAD-0F2E-4E46-88F9-3E5B57EDD890}" srcOrd="0" destOrd="0" presId="urn:microsoft.com/office/officeart/2005/8/layout/vList2"/>
    <dgm:cxn modelId="{A602A950-34C0-44A5-9718-E99E71D053C6}" srcId="{F2D551CF-E103-4A24-BA31-3D90B56D52C5}" destId="{C6843583-8CC4-476F-AD1F-AFC8C4449CBF}" srcOrd="0" destOrd="0" parTransId="{81F2C7B6-5249-4F31-ABBC-395B84BA83CE}" sibTransId="{9F9FE7F1-E3EB-4BF2-98F3-545E8C1939A2}"/>
    <dgm:cxn modelId="{05CBE19C-60A5-40DD-AD73-9539B45E3B9C}" type="presOf" srcId="{C6843583-8CC4-476F-AD1F-AFC8C4449CBF}" destId="{16FBE3BC-E257-4121-A7AA-4DCFA7E1C9AD}" srcOrd="0" destOrd="0" presId="urn:microsoft.com/office/officeart/2005/8/layout/vList2"/>
    <dgm:cxn modelId="{84ABF2AA-7D43-40CD-823C-6D27F896ED6B}" type="presParOf" srcId="{1686BAAD-0F2E-4E46-88F9-3E5B57EDD890}" destId="{16FBE3BC-E257-4121-A7AA-4DCFA7E1C9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9BB563-A4A1-4266-88B5-770152B31B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4C1EAA-C36D-40A2-9088-10CDD4EC1154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5. Розв’язує задачі на збільшення/зменшення  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число у кілька разів (на кілька одиниць)</a:t>
          </a:r>
          <a:endParaRPr lang="uk-UA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FBDB0-0C61-46D2-854B-338B59CA46F0}" type="parTrans" cxnId="{7767DF41-2D13-42A6-8A1E-98EE8C2B2A54}">
      <dgm:prSet/>
      <dgm:spPr/>
      <dgm:t>
        <a:bodyPr/>
        <a:lstStyle/>
        <a:p>
          <a:endParaRPr lang="ru-RU"/>
        </a:p>
      </dgm:t>
    </dgm:pt>
    <dgm:pt modelId="{23E4E707-ED67-4A11-9DB4-A3587F962770}" type="sibTrans" cxnId="{7767DF41-2D13-42A6-8A1E-98EE8C2B2A54}">
      <dgm:prSet/>
      <dgm:spPr/>
      <dgm:t>
        <a:bodyPr/>
        <a:lstStyle/>
        <a:p>
          <a:endParaRPr lang="ru-RU"/>
        </a:p>
      </dgm:t>
    </dgm:pt>
    <dgm:pt modelId="{976DB6BD-F4A7-4147-964B-B5FBC4C13C0F}" type="pres">
      <dgm:prSet presAssocID="{1E9BB563-A4A1-4266-88B5-770152B31B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0B5414-478F-4D16-8B63-4712F4900D28}" type="pres">
      <dgm:prSet presAssocID="{F94C1EAA-C36D-40A2-9088-10CDD4EC1154}" presName="parentText" presStyleLbl="node1" presStyleIdx="0" presStyleCnt="1" custLinFactNeighborY="-18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67362-ED9C-4AD1-BA8F-444103DD4243}" type="presOf" srcId="{1E9BB563-A4A1-4266-88B5-770152B31BE4}" destId="{976DB6BD-F4A7-4147-964B-B5FBC4C13C0F}" srcOrd="0" destOrd="0" presId="urn:microsoft.com/office/officeart/2005/8/layout/vList2"/>
    <dgm:cxn modelId="{7767DF41-2D13-42A6-8A1E-98EE8C2B2A54}" srcId="{1E9BB563-A4A1-4266-88B5-770152B31BE4}" destId="{F94C1EAA-C36D-40A2-9088-10CDD4EC1154}" srcOrd="0" destOrd="0" parTransId="{0E1FBDB0-0C61-46D2-854B-338B59CA46F0}" sibTransId="{23E4E707-ED67-4A11-9DB4-A3587F962770}"/>
    <dgm:cxn modelId="{A33CB3CC-356C-48FB-B27B-3B528747ADF5}" type="presOf" srcId="{F94C1EAA-C36D-40A2-9088-10CDD4EC1154}" destId="{3F0B5414-478F-4D16-8B63-4712F4900D28}" srcOrd="0" destOrd="0" presId="urn:microsoft.com/office/officeart/2005/8/layout/vList2"/>
    <dgm:cxn modelId="{68A1E87D-06EF-49E6-B447-C274357B8339}" type="presParOf" srcId="{976DB6BD-F4A7-4147-964B-B5FBC4C13C0F}" destId="{3F0B5414-478F-4D16-8B63-4712F4900D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82D40A9-BDE7-47DD-AD6E-8AA7D08D6D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02841-2E2F-423A-8DF6-F402945F3489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6. Розв’язує рівняння на основі правил 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знаходження  невідомого компонента 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арифметичної дії</a:t>
          </a:r>
          <a:endParaRPr lang="uk-UA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541F4-5EDD-4B5A-85F5-AF917B2E5358}" type="parTrans" cxnId="{70F26245-FC60-43CC-B374-B428819A0614}">
      <dgm:prSet/>
      <dgm:spPr/>
      <dgm:t>
        <a:bodyPr/>
        <a:lstStyle/>
        <a:p>
          <a:endParaRPr lang="ru-RU"/>
        </a:p>
      </dgm:t>
    </dgm:pt>
    <dgm:pt modelId="{D243FD5B-3CA3-4AD4-B908-4984FA397D13}" type="sibTrans" cxnId="{70F26245-FC60-43CC-B374-B428819A0614}">
      <dgm:prSet/>
      <dgm:spPr/>
      <dgm:t>
        <a:bodyPr/>
        <a:lstStyle/>
        <a:p>
          <a:endParaRPr lang="ru-RU"/>
        </a:p>
      </dgm:t>
    </dgm:pt>
    <dgm:pt modelId="{05877309-F715-4327-A019-FE8D842D4D45}" type="pres">
      <dgm:prSet presAssocID="{182D40A9-BDE7-47DD-AD6E-8AA7D08D6D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25BF35-FCE0-47C7-8788-54A0B18D7DB5}" type="pres">
      <dgm:prSet presAssocID="{0FF02841-2E2F-423A-8DF6-F402945F3489}" presName="parentText" presStyleLbl="node1" presStyleIdx="0" presStyleCnt="1" custLinFactNeighborY="-184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F26245-FC60-43CC-B374-B428819A0614}" srcId="{182D40A9-BDE7-47DD-AD6E-8AA7D08D6D47}" destId="{0FF02841-2E2F-423A-8DF6-F402945F3489}" srcOrd="0" destOrd="0" parTransId="{577541F4-5EDD-4B5A-85F5-AF917B2E5358}" sibTransId="{D243FD5B-3CA3-4AD4-B908-4984FA397D13}"/>
    <dgm:cxn modelId="{8B2C0FE4-069B-4247-856F-7451DD20CBB4}" type="presOf" srcId="{0FF02841-2E2F-423A-8DF6-F402945F3489}" destId="{D825BF35-FCE0-47C7-8788-54A0B18D7DB5}" srcOrd="0" destOrd="0" presId="urn:microsoft.com/office/officeart/2005/8/layout/vList2"/>
    <dgm:cxn modelId="{B50B5897-7297-46FA-841A-EA6C679A12FB}" type="presOf" srcId="{182D40A9-BDE7-47DD-AD6E-8AA7D08D6D47}" destId="{05877309-F715-4327-A019-FE8D842D4D45}" srcOrd="0" destOrd="0" presId="urn:microsoft.com/office/officeart/2005/8/layout/vList2"/>
    <dgm:cxn modelId="{E7C08758-93FD-4F62-974C-19308FEF781C}" type="presParOf" srcId="{05877309-F715-4327-A019-FE8D842D4D45}" destId="{D825BF35-FCE0-47C7-8788-54A0B18D7D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2D551CF-E103-4A24-BA31-3D90B56D52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37F335-9A72-46CA-A93B-5760B4F055C4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7. Розв’язує рівняння на основі правил 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знаходження  невідомого компонента    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арифметичної дії</a:t>
          </a:r>
          <a:endParaRPr lang="uk-UA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7997C-F622-4104-B0BD-5F0ABDD299E1}" type="parTrans" cxnId="{37BC375E-3382-466B-AE06-3C75A73CDD1D}">
      <dgm:prSet/>
      <dgm:spPr/>
      <dgm:t>
        <a:bodyPr/>
        <a:lstStyle/>
        <a:p>
          <a:endParaRPr lang="ru-RU"/>
        </a:p>
      </dgm:t>
    </dgm:pt>
    <dgm:pt modelId="{E183854D-C777-4AEA-868F-C3F7C5E2C8A0}" type="sibTrans" cxnId="{37BC375E-3382-466B-AE06-3C75A73CDD1D}">
      <dgm:prSet/>
      <dgm:spPr/>
      <dgm:t>
        <a:bodyPr/>
        <a:lstStyle/>
        <a:p>
          <a:endParaRPr lang="ru-RU"/>
        </a:p>
      </dgm:t>
    </dgm:pt>
    <dgm:pt modelId="{1686BAAD-0F2E-4E46-88F9-3E5B57EDD890}" type="pres">
      <dgm:prSet presAssocID="{F2D551CF-E103-4A24-BA31-3D90B56D52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5D3554-EEE7-499A-8D40-796747A1033B}" type="pres">
      <dgm:prSet presAssocID="{3137F335-9A72-46CA-A93B-5760B4F055C4}" presName="parentText" presStyleLbl="node1" presStyleIdx="0" presStyleCnt="1" custLinFactNeighborX="0" custLinFactNeighborY="-11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23DD87-EFBE-4833-9B9E-28CB602B4019}" type="presOf" srcId="{F2D551CF-E103-4A24-BA31-3D90B56D52C5}" destId="{1686BAAD-0F2E-4E46-88F9-3E5B57EDD890}" srcOrd="0" destOrd="0" presId="urn:microsoft.com/office/officeart/2005/8/layout/vList2"/>
    <dgm:cxn modelId="{37BC375E-3382-466B-AE06-3C75A73CDD1D}" srcId="{F2D551CF-E103-4A24-BA31-3D90B56D52C5}" destId="{3137F335-9A72-46CA-A93B-5760B4F055C4}" srcOrd="0" destOrd="0" parTransId="{5EE7997C-F622-4104-B0BD-5F0ABDD299E1}" sibTransId="{E183854D-C777-4AEA-868F-C3F7C5E2C8A0}"/>
    <dgm:cxn modelId="{449B849C-C611-4DEA-8471-35A717A28951}" type="presOf" srcId="{3137F335-9A72-46CA-A93B-5760B4F055C4}" destId="{085D3554-EEE7-499A-8D40-796747A1033B}" srcOrd="0" destOrd="0" presId="urn:microsoft.com/office/officeart/2005/8/layout/vList2"/>
    <dgm:cxn modelId="{3A1AEB11-028F-405D-9FD1-B056E64BCF46}" type="presParOf" srcId="{1686BAAD-0F2E-4E46-88F9-3E5B57EDD890}" destId="{085D3554-EEE7-499A-8D40-796747A103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805C299-B994-4832-8694-A653D49675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283F34-2BAE-4804-A789-88CC76209157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8. Користується формулою обчислення 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периметра прямокутника. </a:t>
          </a:r>
          <a:endParaRPr lang="uk-UA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6A49DC-3D83-4F14-98F6-E2CA68A38995}" type="parTrans" cxnId="{C9AF7C3F-A49B-46B4-B7FA-39D92930AA35}">
      <dgm:prSet/>
      <dgm:spPr/>
      <dgm:t>
        <a:bodyPr/>
        <a:lstStyle/>
        <a:p>
          <a:endParaRPr lang="ru-RU"/>
        </a:p>
      </dgm:t>
    </dgm:pt>
    <dgm:pt modelId="{9B81032E-D82C-49CD-B0F8-C5C1F500019B}" type="sibTrans" cxnId="{C9AF7C3F-A49B-46B4-B7FA-39D92930AA35}">
      <dgm:prSet/>
      <dgm:spPr/>
      <dgm:t>
        <a:bodyPr/>
        <a:lstStyle/>
        <a:p>
          <a:endParaRPr lang="ru-RU"/>
        </a:p>
      </dgm:t>
    </dgm:pt>
    <dgm:pt modelId="{B265C543-4E0A-4E67-8246-2310A1B3356B}" type="pres">
      <dgm:prSet presAssocID="{D805C299-B994-4832-8694-A653D49675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F9A236-0F5A-4345-BE71-4BD53B9F8647}" type="pres">
      <dgm:prSet presAssocID="{1F283F34-2BAE-4804-A789-88CC76209157}" presName="parentText" presStyleLbl="node1" presStyleIdx="0" presStyleCnt="1" custLinFactNeighborX="-582" custLinFactNeighborY="14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4100F-5A44-4044-AAC7-4551E34B9E0F}" type="presOf" srcId="{D805C299-B994-4832-8694-A653D49675E8}" destId="{B265C543-4E0A-4E67-8246-2310A1B3356B}" srcOrd="0" destOrd="0" presId="urn:microsoft.com/office/officeart/2005/8/layout/vList2"/>
    <dgm:cxn modelId="{C9AF7C3F-A49B-46B4-B7FA-39D92930AA35}" srcId="{D805C299-B994-4832-8694-A653D49675E8}" destId="{1F283F34-2BAE-4804-A789-88CC76209157}" srcOrd="0" destOrd="0" parTransId="{946A49DC-3D83-4F14-98F6-E2CA68A38995}" sibTransId="{9B81032E-D82C-49CD-B0F8-C5C1F500019B}"/>
    <dgm:cxn modelId="{5AE1FF7D-572C-47FF-8191-B931D047E2CF}" type="presOf" srcId="{1F283F34-2BAE-4804-A789-88CC76209157}" destId="{67F9A236-0F5A-4345-BE71-4BD53B9F8647}" srcOrd="0" destOrd="0" presId="urn:microsoft.com/office/officeart/2005/8/layout/vList2"/>
    <dgm:cxn modelId="{25826B8F-DAC7-4CAF-893E-38FE68A9AF70}" type="presParOf" srcId="{B265C543-4E0A-4E67-8246-2310A1B3356B}" destId="{67F9A236-0F5A-4345-BE71-4BD53B9F86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FB49D3-47F8-414A-9A69-67874FB937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A9215A-4ED1-41A4-B3CE-10605BA7738F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FFFF00"/>
              </a:solidFill>
            </a:rPr>
            <a:t>1.Застосовує правила порядку </a:t>
          </a:r>
          <a:r>
            <a:rPr lang="ru-RU" sz="1600" dirty="0" err="1" smtClean="0">
              <a:solidFill>
                <a:srgbClr val="FFFF00"/>
              </a:solidFill>
            </a:rPr>
            <a:t>виконання</a:t>
          </a:r>
          <a:r>
            <a:rPr lang="ru-RU" sz="1600" dirty="0" smtClean="0">
              <a:solidFill>
                <a:srgbClr val="FFFF00"/>
              </a:solidFill>
            </a:rPr>
            <a:t> </a:t>
          </a:r>
          <a:r>
            <a:rPr lang="ru-RU" sz="1600" dirty="0" err="1" smtClean="0">
              <a:solidFill>
                <a:srgbClr val="FFFF00"/>
              </a:solidFill>
            </a:rPr>
            <a:t>дій</a:t>
          </a:r>
          <a:r>
            <a:rPr lang="ru-RU" sz="1600" dirty="0" smtClean="0">
              <a:solidFill>
                <a:srgbClr val="FFFF00"/>
              </a:solidFill>
            </a:rPr>
            <a:t> </a:t>
          </a:r>
          <a:r>
            <a:rPr lang="ru-RU" sz="1600" dirty="0" err="1" smtClean="0">
              <a:solidFill>
                <a:srgbClr val="FFFF00"/>
              </a:solidFill>
            </a:rPr>
            <a:t>під</a:t>
          </a:r>
          <a:r>
            <a:rPr lang="ru-RU" sz="1600" dirty="0" smtClean="0">
              <a:solidFill>
                <a:srgbClr val="FFFF00"/>
              </a:solidFill>
            </a:rPr>
            <a:t> час  </a:t>
          </a:r>
        </a:p>
        <a:p>
          <a:pPr rtl="0"/>
          <a:r>
            <a:rPr lang="ru-RU" sz="1600" dirty="0" smtClean="0">
              <a:solidFill>
                <a:srgbClr val="FFFF00"/>
              </a:solidFill>
            </a:rPr>
            <a:t>    </a:t>
          </a:r>
          <a:r>
            <a:rPr lang="ru-RU" sz="1600" dirty="0" err="1" smtClean="0">
              <a:solidFill>
                <a:srgbClr val="FFFF00"/>
              </a:solidFill>
            </a:rPr>
            <a:t>обчислень</a:t>
          </a:r>
          <a:r>
            <a:rPr lang="ru-RU" sz="1600" dirty="0" smtClean="0">
              <a:solidFill>
                <a:srgbClr val="FFFF00"/>
              </a:solidFill>
            </a:rPr>
            <a:t> </a:t>
          </a:r>
          <a:r>
            <a:rPr lang="ru-RU" sz="1600" dirty="0" err="1" smtClean="0">
              <a:solidFill>
                <a:srgbClr val="FFFF00"/>
              </a:solidFill>
            </a:rPr>
            <a:t>значень</a:t>
          </a:r>
          <a:r>
            <a:rPr lang="ru-RU" sz="1600" dirty="0" smtClean="0">
              <a:solidFill>
                <a:srgbClr val="FFFF00"/>
              </a:solidFill>
            </a:rPr>
            <a:t> </a:t>
          </a:r>
          <a:r>
            <a:rPr lang="ru-RU" sz="1600" dirty="0" err="1" smtClean="0">
              <a:solidFill>
                <a:srgbClr val="FFFF00"/>
              </a:solidFill>
            </a:rPr>
            <a:t>виразів</a:t>
          </a:r>
          <a:r>
            <a:rPr lang="ru-RU" sz="1600" dirty="0" smtClean="0">
              <a:solidFill>
                <a:srgbClr val="FFFF00"/>
              </a:solidFill>
            </a:rPr>
            <a:t> без </a:t>
          </a:r>
          <a:r>
            <a:rPr lang="ru-RU" sz="1600" dirty="0" err="1" smtClean="0">
              <a:solidFill>
                <a:srgbClr val="FFFF00"/>
              </a:solidFill>
            </a:rPr>
            <a:t>дужок</a:t>
          </a:r>
          <a:r>
            <a:rPr lang="ru-RU" sz="1600" dirty="0" smtClean="0">
              <a:solidFill>
                <a:srgbClr val="FFFF00"/>
              </a:solidFill>
            </a:rPr>
            <a:t> і з дужками.</a:t>
          </a:r>
          <a:endParaRPr lang="uk-UA" sz="1600" dirty="0">
            <a:solidFill>
              <a:srgbClr val="FFFF00"/>
            </a:solidFill>
          </a:endParaRPr>
        </a:p>
      </dgm:t>
    </dgm:pt>
    <dgm:pt modelId="{5CF687EB-EC14-46E7-8AF1-0DA6615A2BBA}" type="parTrans" cxnId="{41EAE5E3-4C07-411F-8A4C-0DABDA6CCAE9}">
      <dgm:prSet/>
      <dgm:spPr/>
      <dgm:t>
        <a:bodyPr/>
        <a:lstStyle/>
        <a:p>
          <a:endParaRPr lang="ru-RU"/>
        </a:p>
      </dgm:t>
    </dgm:pt>
    <dgm:pt modelId="{C2C7A797-E074-40BF-9720-07B20AC9CA55}" type="sibTrans" cxnId="{41EAE5E3-4C07-411F-8A4C-0DABDA6CCAE9}">
      <dgm:prSet/>
      <dgm:spPr/>
      <dgm:t>
        <a:bodyPr/>
        <a:lstStyle/>
        <a:p>
          <a:endParaRPr lang="ru-RU"/>
        </a:p>
      </dgm:t>
    </dgm:pt>
    <dgm:pt modelId="{7F047353-B3DB-451A-BA37-F820DB347565}" type="pres">
      <dgm:prSet presAssocID="{0DFB49D3-47F8-414A-9A69-67874FB937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DA0B5-D6EF-4A3E-8317-38FCEFDE7BD0}" type="pres">
      <dgm:prSet presAssocID="{B2A9215A-4ED1-41A4-B3CE-10605BA773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AE5E3-4C07-411F-8A4C-0DABDA6CCAE9}" srcId="{0DFB49D3-47F8-414A-9A69-67874FB937B3}" destId="{B2A9215A-4ED1-41A4-B3CE-10605BA7738F}" srcOrd="0" destOrd="0" parTransId="{5CF687EB-EC14-46E7-8AF1-0DA6615A2BBA}" sibTransId="{C2C7A797-E074-40BF-9720-07B20AC9CA55}"/>
    <dgm:cxn modelId="{7079F67C-5D34-4806-ADA8-AEF7CE006464}" type="presOf" srcId="{B2A9215A-4ED1-41A4-B3CE-10605BA7738F}" destId="{5D4DA0B5-D6EF-4A3E-8317-38FCEFDE7BD0}" srcOrd="0" destOrd="0" presId="urn:microsoft.com/office/officeart/2005/8/layout/vList2"/>
    <dgm:cxn modelId="{E7E5EB0F-04E6-4478-B049-8F6AE9FF7259}" type="presOf" srcId="{0DFB49D3-47F8-414A-9A69-67874FB937B3}" destId="{7F047353-B3DB-451A-BA37-F820DB347565}" srcOrd="0" destOrd="0" presId="urn:microsoft.com/office/officeart/2005/8/layout/vList2"/>
    <dgm:cxn modelId="{B0ED29BC-F794-41DA-A9E0-8628C116F6EC}" type="presParOf" srcId="{7F047353-B3DB-451A-BA37-F820DB347565}" destId="{5D4DA0B5-D6EF-4A3E-8317-38FCEFDE7B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DACDA7E-FA57-49FB-A1D6-A89EAA11B6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6A4E6-510B-4451-9760-49969224C1B3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FFFF00"/>
              </a:solidFill>
            </a:rPr>
            <a:t>2</a:t>
          </a:r>
          <a:r>
            <a:rPr lang="ru-RU" sz="1600" b="0" dirty="0" smtClean="0">
              <a:solidFill>
                <a:srgbClr val="FFFF00"/>
              </a:solidFill>
            </a:rPr>
            <a:t>. </a:t>
          </a:r>
          <a:r>
            <a:rPr lang="ru-RU" sz="1600" b="0" dirty="0" err="1" smtClean="0">
              <a:solidFill>
                <a:srgbClr val="FFFF00"/>
              </a:solidFill>
            </a:rPr>
            <a:t>Володіє</a:t>
          </a:r>
          <a:r>
            <a:rPr lang="ru-RU" sz="1600" b="0" dirty="0" smtClean="0">
              <a:solidFill>
                <a:srgbClr val="FFFF00"/>
              </a:solidFill>
            </a:rPr>
            <a:t> </a:t>
          </a:r>
          <a:r>
            <a:rPr lang="ru-RU" sz="1600" b="0" dirty="0" err="1" smtClean="0">
              <a:solidFill>
                <a:srgbClr val="FFFF00"/>
              </a:solidFill>
            </a:rPr>
            <a:t>навичкою</a:t>
          </a:r>
          <a:r>
            <a:rPr lang="ru-RU" sz="1600" b="0" dirty="0" smtClean="0">
              <a:solidFill>
                <a:srgbClr val="FFFF00"/>
              </a:solidFill>
            </a:rPr>
            <a:t> </a:t>
          </a:r>
          <a:r>
            <a:rPr lang="ru-RU" sz="1600" b="0" dirty="0" err="1" smtClean="0">
              <a:solidFill>
                <a:srgbClr val="FFFF00"/>
              </a:solidFill>
            </a:rPr>
            <a:t>письмового</a:t>
          </a:r>
          <a:r>
            <a:rPr lang="ru-RU" sz="1600" b="0" dirty="0" smtClean="0">
              <a:solidFill>
                <a:srgbClr val="FFFF00"/>
              </a:solidFill>
            </a:rPr>
            <a:t> </a:t>
          </a:r>
          <a:r>
            <a:rPr lang="ru-RU" sz="1600" b="0" dirty="0" err="1" smtClean="0">
              <a:solidFill>
                <a:srgbClr val="FFFF00"/>
              </a:solidFill>
            </a:rPr>
            <a:t>множення</a:t>
          </a:r>
          <a:r>
            <a:rPr lang="ru-RU" sz="1600" b="0" dirty="0" smtClean="0">
              <a:solidFill>
                <a:srgbClr val="FFFF00"/>
              </a:solidFill>
            </a:rPr>
            <a:t> </a:t>
          </a:r>
        </a:p>
        <a:p>
          <a:pPr rtl="0"/>
          <a:r>
            <a:rPr lang="ru-RU" sz="1600" b="0" dirty="0" smtClean="0">
              <a:solidFill>
                <a:srgbClr val="FFFF00"/>
              </a:solidFill>
            </a:rPr>
            <a:t>     </a:t>
          </a:r>
          <a:r>
            <a:rPr lang="ru-RU" sz="1600" b="0" dirty="0" err="1" smtClean="0">
              <a:solidFill>
                <a:srgbClr val="FFFF00"/>
              </a:solidFill>
            </a:rPr>
            <a:t>двоцифрових</a:t>
          </a:r>
          <a:r>
            <a:rPr lang="ru-RU" sz="1600" b="0" dirty="0" smtClean="0">
              <a:solidFill>
                <a:srgbClr val="FFFF00"/>
              </a:solidFill>
            </a:rPr>
            <a:t> чисел.</a:t>
          </a:r>
          <a:endParaRPr lang="uk-UA" sz="1600" b="0" dirty="0"/>
        </a:p>
      </dgm:t>
    </dgm:pt>
    <dgm:pt modelId="{8B16692F-9106-4F1F-A966-9F0EC90B70D0}" type="parTrans" cxnId="{ADB9A979-BD81-4E09-8D94-55C2ADB7A269}">
      <dgm:prSet/>
      <dgm:spPr/>
      <dgm:t>
        <a:bodyPr/>
        <a:lstStyle/>
        <a:p>
          <a:endParaRPr lang="ru-RU"/>
        </a:p>
      </dgm:t>
    </dgm:pt>
    <dgm:pt modelId="{B813FD50-7ED2-4FBD-B42C-8B22BF8EA2EB}" type="sibTrans" cxnId="{ADB9A979-BD81-4E09-8D94-55C2ADB7A269}">
      <dgm:prSet/>
      <dgm:spPr/>
      <dgm:t>
        <a:bodyPr/>
        <a:lstStyle/>
        <a:p>
          <a:endParaRPr lang="ru-RU"/>
        </a:p>
      </dgm:t>
    </dgm:pt>
    <dgm:pt modelId="{1E03D74D-732A-4C23-976C-420F328E7602}" type="pres">
      <dgm:prSet presAssocID="{3DACDA7E-FA57-49FB-A1D6-A89EAA11B6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33D921-1A89-4EA6-884E-65A49D4E4ACC}" type="pres">
      <dgm:prSet presAssocID="{9546A4E6-510B-4451-9760-49969224C1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C00CBD-425D-449B-8E19-9C3E297A3AD9}" type="presOf" srcId="{9546A4E6-510B-4451-9760-49969224C1B3}" destId="{B433D921-1A89-4EA6-884E-65A49D4E4ACC}" srcOrd="0" destOrd="0" presId="urn:microsoft.com/office/officeart/2005/8/layout/vList2"/>
    <dgm:cxn modelId="{B35B255E-EE35-4281-B59C-08D59B183F5B}" type="presOf" srcId="{3DACDA7E-FA57-49FB-A1D6-A89EAA11B665}" destId="{1E03D74D-732A-4C23-976C-420F328E7602}" srcOrd="0" destOrd="0" presId="urn:microsoft.com/office/officeart/2005/8/layout/vList2"/>
    <dgm:cxn modelId="{ADB9A979-BD81-4E09-8D94-55C2ADB7A269}" srcId="{3DACDA7E-FA57-49FB-A1D6-A89EAA11B665}" destId="{9546A4E6-510B-4451-9760-49969224C1B3}" srcOrd="0" destOrd="0" parTransId="{8B16692F-9106-4F1F-A966-9F0EC90B70D0}" sibTransId="{B813FD50-7ED2-4FBD-B42C-8B22BF8EA2EB}"/>
    <dgm:cxn modelId="{E479E16E-0EC3-4FEF-A505-2DE621623C70}" type="presParOf" srcId="{1E03D74D-732A-4C23-976C-420F328E7602}" destId="{B433D921-1A89-4EA6-884E-65A49D4E4A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89023BC-6AE5-47C6-8FFD-EF305395F5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5257DE-B097-4520-8CFD-496254D17BD2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rgbClr val="FFFF00"/>
              </a:solidFill>
            </a:rPr>
            <a:t>3. </a:t>
          </a:r>
          <a:r>
            <a:rPr lang="ru-RU" sz="1600" b="0" dirty="0" err="1" smtClean="0">
              <a:solidFill>
                <a:srgbClr val="FFFF00"/>
              </a:solidFill>
            </a:rPr>
            <a:t>Володіє</a:t>
          </a:r>
          <a:r>
            <a:rPr lang="ru-RU" sz="1600" b="0" dirty="0" smtClean="0">
              <a:solidFill>
                <a:srgbClr val="FFFF00"/>
              </a:solidFill>
            </a:rPr>
            <a:t> </a:t>
          </a:r>
          <a:r>
            <a:rPr lang="ru-RU" sz="1600" b="0" dirty="0" err="1" smtClean="0">
              <a:solidFill>
                <a:srgbClr val="FFFF00"/>
              </a:solidFill>
            </a:rPr>
            <a:t>навичкою</a:t>
          </a:r>
          <a:r>
            <a:rPr lang="ru-RU" sz="1600" b="0" dirty="0" smtClean="0">
              <a:solidFill>
                <a:srgbClr val="FFFF00"/>
              </a:solidFill>
            </a:rPr>
            <a:t> </a:t>
          </a:r>
          <a:r>
            <a:rPr lang="ru-RU" sz="1600" b="0" dirty="0" err="1" smtClean="0">
              <a:solidFill>
                <a:srgbClr val="FFFF00"/>
              </a:solidFill>
            </a:rPr>
            <a:t>письмового</a:t>
          </a:r>
          <a:r>
            <a:rPr lang="ru-RU" sz="1600" b="0" dirty="0" smtClean="0">
              <a:solidFill>
                <a:srgbClr val="FFFF00"/>
              </a:solidFill>
            </a:rPr>
            <a:t> </a:t>
          </a:r>
          <a:r>
            <a:rPr lang="ru-RU" sz="1600" b="0" dirty="0" err="1" smtClean="0">
              <a:solidFill>
                <a:srgbClr val="FFFF00"/>
              </a:solidFill>
            </a:rPr>
            <a:t>ділення</a:t>
          </a:r>
          <a:r>
            <a:rPr lang="ru-RU" sz="1600" b="0" dirty="0" smtClean="0">
              <a:solidFill>
                <a:srgbClr val="FFFF00"/>
              </a:solidFill>
            </a:rPr>
            <a:t> на </a:t>
          </a:r>
          <a:r>
            <a:rPr lang="ru-RU" sz="1600" b="0" dirty="0" err="1" smtClean="0">
              <a:solidFill>
                <a:srgbClr val="FFFF00"/>
              </a:solidFill>
            </a:rPr>
            <a:t>двоцифрове</a:t>
          </a:r>
          <a:r>
            <a:rPr lang="ru-RU" sz="1600" b="0" dirty="0" smtClean="0">
              <a:solidFill>
                <a:srgbClr val="FFFF00"/>
              </a:solidFill>
            </a:rPr>
            <a:t> </a:t>
          </a:r>
        </a:p>
        <a:p>
          <a:pPr rtl="0"/>
          <a:r>
            <a:rPr lang="ru-RU" sz="1600" b="0" dirty="0" smtClean="0">
              <a:solidFill>
                <a:srgbClr val="FFFF00"/>
              </a:solidFill>
            </a:rPr>
            <a:t>    число.</a:t>
          </a:r>
          <a:endParaRPr lang="uk-UA" sz="1600" b="0" dirty="0">
            <a:solidFill>
              <a:srgbClr val="FFFF00"/>
            </a:solidFill>
          </a:endParaRPr>
        </a:p>
      </dgm:t>
    </dgm:pt>
    <dgm:pt modelId="{0BD91640-4C76-47E1-85D7-01C8920F6E56}" type="parTrans" cxnId="{FC5845BE-CE90-4B99-A778-C1993C7BED38}">
      <dgm:prSet/>
      <dgm:spPr/>
      <dgm:t>
        <a:bodyPr/>
        <a:lstStyle/>
        <a:p>
          <a:endParaRPr lang="ru-RU"/>
        </a:p>
      </dgm:t>
    </dgm:pt>
    <dgm:pt modelId="{36A71624-8820-4579-9794-B87DDD6BF3B8}" type="sibTrans" cxnId="{FC5845BE-CE90-4B99-A778-C1993C7BED38}">
      <dgm:prSet/>
      <dgm:spPr/>
      <dgm:t>
        <a:bodyPr/>
        <a:lstStyle/>
        <a:p>
          <a:endParaRPr lang="ru-RU"/>
        </a:p>
      </dgm:t>
    </dgm:pt>
    <dgm:pt modelId="{133AB79E-6592-4C98-9F1B-7EACA25986D0}" type="pres">
      <dgm:prSet presAssocID="{589023BC-6AE5-47C6-8FFD-EF305395F5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926DDE-8E0B-4D04-89B1-E466822A1B40}" type="pres">
      <dgm:prSet presAssocID="{955257DE-B097-4520-8CFD-496254D17BD2}" presName="parentText" presStyleLbl="node1" presStyleIdx="0" presStyleCnt="1" custLinFactNeighborX="0" custLinFactNeighborY="76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F097E-649F-40F4-80A2-6E65BF9B3FC7}" type="presOf" srcId="{955257DE-B097-4520-8CFD-496254D17BD2}" destId="{EE926DDE-8E0B-4D04-89B1-E466822A1B40}" srcOrd="0" destOrd="0" presId="urn:microsoft.com/office/officeart/2005/8/layout/vList2"/>
    <dgm:cxn modelId="{D468F406-75DB-41FE-B94F-718FE090C233}" type="presOf" srcId="{589023BC-6AE5-47C6-8FFD-EF305395F54D}" destId="{133AB79E-6592-4C98-9F1B-7EACA25986D0}" srcOrd="0" destOrd="0" presId="urn:microsoft.com/office/officeart/2005/8/layout/vList2"/>
    <dgm:cxn modelId="{FC5845BE-CE90-4B99-A778-C1993C7BED38}" srcId="{589023BC-6AE5-47C6-8FFD-EF305395F54D}" destId="{955257DE-B097-4520-8CFD-496254D17BD2}" srcOrd="0" destOrd="0" parTransId="{0BD91640-4C76-47E1-85D7-01C8920F6E56}" sibTransId="{36A71624-8820-4579-9794-B87DDD6BF3B8}"/>
    <dgm:cxn modelId="{A5525884-2517-43E0-93EC-F0B4BD09D4B7}" type="presParOf" srcId="{133AB79E-6592-4C98-9F1B-7EACA25986D0}" destId="{EE926DDE-8E0B-4D04-89B1-E466822A1B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B7B54F-B396-4DE2-8EAD-EFDC8901DB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1F0FEE-CE62-49F0-9CDE-74578B5279B4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3. Правильно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записує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слова з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сумнівними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rtl="0"/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приголосними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uk-UA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B2928-57C5-43B4-8036-97B99F93DA4A}" type="parTrans" cxnId="{174AD70E-CE21-48FA-B347-1C60091C4C1A}">
      <dgm:prSet/>
      <dgm:spPr/>
      <dgm:t>
        <a:bodyPr/>
        <a:lstStyle/>
        <a:p>
          <a:endParaRPr lang="ru-RU"/>
        </a:p>
      </dgm:t>
    </dgm:pt>
    <dgm:pt modelId="{B3B5951E-7D12-4322-A457-F8096B0D07CE}" type="sibTrans" cxnId="{174AD70E-CE21-48FA-B347-1C60091C4C1A}">
      <dgm:prSet/>
      <dgm:spPr/>
      <dgm:t>
        <a:bodyPr/>
        <a:lstStyle/>
        <a:p>
          <a:endParaRPr lang="ru-RU"/>
        </a:p>
      </dgm:t>
    </dgm:pt>
    <dgm:pt modelId="{9ED8B3D2-D0DB-450F-BA03-24CCCDED9083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4. Правильно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записує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слова з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ненаголошеними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rtl="0"/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голосними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[е], [и] в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корені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які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перевіряються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rtl="0"/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наголосом</a:t>
          </a:r>
          <a:r>
            <a:rPr lang="ru-RU" sz="900" dirty="0" smtClean="0"/>
            <a:t>.</a:t>
          </a:r>
          <a:endParaRPr lang="uk-UA" sz="900" dirty="0"/>
        </a:p>
      </dgm:t>
    </dgm:pt>
    <dgm:pt modelId="{1A8DCEE5-DCF8-4FE8-81AA-12430CDE9139}" type="parTrans" cxnId="{3B287CE8-6CB6-4C71-B893-7CFFBD5BC832}">
      <dgm:prSet/>
      <dgm:spPr/>
      <dgm:t>
        <a:bodyPr/>
        <a:lstStyle/>
        <a:p>
          <a:endParaRPr lang="ru-RU"/>
        </a:p>
      </dgm:t>
    </dgm:pt>
    <dgm:pt modelId="{4D82DAE0-0B01-4865-964E-CB24855ABD4A}" type="sibTrans" cxnId="{3B287CE8-6CB6-4C71-B893-7CFFBD5BC832}">
      <dgm:prSet/>
      <dgm:spPr/>
      <dgm:t>
        <a:bodyPr/>
        <a:lstStyle/>
        <a:p>
          <a:endParaRPr lang="ru-RU"/>
        </a:p>
      </dgm:t>
    </dgm:pt>
    <dgm:pt modelId="{22643B31-871C-4555-8546-810EED134783}" type="pres">
      <dgm:prSet presAssocID="{ACB7B54F-B396-4DE2-8EAD-EFDC8901DB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AD83D-0B47-4DD9-B7F2-2F7C6FF7A1BA}" type="pres">
      <dgm:prSet presAssocID="{401F0FEE-CE62-49F0-9CDE-74578B5279B4}" presName="parentText" presStyleLbl="node1" presStyleIdx="0" presStyleCnt="2" custScaleY="668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2B147-31D2-4A2F-BDAA-4F463F7D815C}" type="pres">
      <dgm:prSet presAssocID="{B3B5951E-7D12-4322-A457-F8096B0D07CE}" presName="spacer" presStyleCnt="0"/>
      <dgm:spPr/>
    </dgm:pt>
    <dgm:pt modelId="{32E19236-8BC4-43C5-B5BC-7324A0309A9D}" type="pres">
      <dgm:prSet presAssocID="{9ED8B3D2-D0DB-450F-BA03-24CCCDED908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40323-84C4-43C9-8174-0583C903C972}" type="presOf" srcId="{ACB7B54F-B396-4DE2-8EAD-EFDC8901DB1D}" destId="{22643B31-871C-4555-8546-810EED134783}" srcOrd="0" destOrd="0" presId="urn:microsoft.com/office/officeart/2005/8/layout/vList2"/>
    <dgm:cxn modelId="{174AD70E-CE21-48FA-B347-1C60091C4C1A}" srcId="{ACB7B54F-B396-4DE2-8EAD-EFDC8901DB1D}" destId="{401F0FEE-CE62-49F0-9CDE-74578B5279B4}" srcOrd="0" destOrd="0" parTransId="{BE4B2928-57C5-43B4-8036-97B99F93DA4A}" sibTransId="{B3B5951E-7D12-4322-A457-F8096B0D07CE}"/>
    <dgm:cxn modelId="{2B9F92B4-11EB-48A6-9346-ECE0B62511B9}" type="presOf" srcId="{9ED8B3D2-D0DB-450F-BA03-24CCCDED9083}" destId="{32E19236-8BC4-43C5-B5BC-7324A0309A9D}" srcOrd="0" destOrd="0" presId="urn:microsoft.com/office/officeart/2005/8/layout/vList2"/>
    <dgm:cxn modelId="{7C144A62-5D08-451A-98BF-9339E15A37EA}" type="presOf" srcId="{401F0FEE-CE62-49F0-9CDE-74578B5279B4}" destId="{7D3AD83D-0B47-4DD9-B7F2-2F7C6FF7A1BA}" srcOrd="0" destOrd="0" presId="urn:microsoft.com/office/officeart/2005/8/layout/vList2"/>
    <dgm:cxn modelId="{3B287CE8-6CB6-4C71-B893-7CFFBD5BC832}" srcId="{ACB7B54F-B396-4DE2-8EAD-EFDC8901DB1D}" destId="{9ED8B3D2-D0DB-450F-BA03-24CCCDED9083}" srcOrd="1" destOrd="0" parTransId="{1A8DCEE5-DCF8-4FE8-81AA-12430CDE9139}" sibTransId="{4D82DAE0-0B01-4865-964E-CB24855ABD4A}"/>
    <dgm:cxn modelId="{31B69735-3A31-4A9B-888E-254DD9DB151A}" type="presParOf" srcId="{22643B31-871C-4555-8546-810EED134783}" destId="{7D3AD83D-0B47-4DD9-B7F2-2F7C6FF7A1BA}" srcOrd="0" destOrd="0" presId="urn:microsoft.com/office/officeart/2005/8/layout/vList2"/>
    <dgm:cxn modelId="{2D40DD33-633B-404B-9D51-CA82425CD490}" type="presParOf" srcId="{22643B31-871C-4555-8546-810EED134783}" destId="{7CD2B147-31D2-4A2F-BDAA-4F463F7D815C}" srcOrd="1" destOrd="0" presId="urn:microsoft.com/office/officeart/2005/8/layout/vList2"/>
    <dgm:cxn modelId="{8F69F82F-AF92-4000-BB66-56F411F7C3F0}" type="presParOf" srcId="{22643B31-871C-4555-8546-810EED134783}" destId="{32E19236-8BC4-43C5-B5BC-7324A0309A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609027F-24AF-4858-8B3A-9E37687F8C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B7D405-C825-4DF2-AFF5-7FF716595BC6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FFFF00"/>
              </a:solidFill>
            </a:rPr>
            <a:t>4.Володіє </a:t>
          </a:r>
          <a:r>
            <a:rPr lang="ru-RU" sz="1600" dirty="0" err="1" smtClean="0">
              <a:solidFill>
                <a:srgbClr val="FFFF00"/>
              </a:solidFill>
            </a:rPr>
            <a:t>навичкою</a:t>
          </a:r>
          <a:r>
            <a:rPr lang="ru-RU" sz="1600" dirty="0" smtClean="0">
              <a:solidFill>
                <a:srgbClr val="FFFF00"/>
              </a:solidFill>
            </a:rPr>
            <a:t> </a:t>
          </a:r>
          <a:r>
            <a:rPr lang="ru-RU" sz="1600" dirty="0" err="1" smtClean="0">
              <a:solidFill>
                <a:srgbClr val="FFFF00"/>
              </a:solidFill>
            </a:rPr>
            <a:t>письмового</a:t>
          </a:r>
          <a:r>
            <a:rPr lang="ru-RU" sz="1600" dirty="0" smtClean="0">
              <a:solidFill>
                <a:srgbClr val="FFFF00"/>
              </a:solidFill>
            </a:rPr>
            <a:t> </a:t>
          </a:r>
          <a:r>
            <a:rPr lang="ru-RU" sz="1600" dirty="0" err="1" smtClean="0">
              <a:solidFill>
                <a:srgbClr val="FFFF00"/>
              </a:solidFill>
            </a:rPr>
            <a:t>додавання</a:t>
          </a:r>
          <a:r>
            <a:rPr lang="ru-RU" sz="1600" dirty="0" smtClean="0">
              <a:solidFill>
                <a:srgbClr val="FFFF00"/>
              </a:solidFill>
            </a:rPr>
            <a:t> і </a:t>
          </a:r>
          <a:r>
            <a:rPr lang="ru-RU" sz="1600" dirty="0" err="1" smtClean="0">
              <a:solidFill>
                <a:srgbClr val="FFFF00"/>
              </a:solidFill>
            </a:rPr>
            <a:t>від-німання</a:t>
          </a:r>
          <a:r>
            <a:rPr lang="ru-RU" sz="1600" dirty="0" smtClean="0">
              <a:solidFill>
                <a:srgbClr val="FFFF00"/>
              </a:solidFill>
            </a:rPr>
            <a:t>  </a:t>
          </a:r>
        </a:p>
        <a:p>
          <a:pPr rtl="0"/>
          <a:r>
            <a:rPr lang="ru-RU" sz="1600" dirty="0" smtClean="0">
              <a:solidFill>
                <a:srgbClr val="FFFF00"/>
              </a:solidFill>
            </a:rPr>
            <a:t>    </a:t>
          </a:r>
          <a:r>
            <a:rPr lang="ru-RU" sz="1600" dirty="0" err="1" smtClean="0">
              <a:solidFill>
                <a:srgbClr val="FFFF00"/>
              </a:solidFill>
            </a:rPr>
            <a:t>багатоцифрових</a:t>
          </a:r>
          <a:r>
            <a:rPr lang="ru-RU" sz="1600" dirty="0" smtClean="0">
              <a:solidFill>
                <a:srgbClr val="FFFF00"/>
              </a:solidFill>
            </a:rPr>
            <a:t>  чисел.</a:t>
          </a:r>
          <a:endParaRPr lang="uk-UA" sz="1600" dirty="0">
            <a:solidFill>
              <a:srgbClr val="FFFF00"/>
            </a:solidFill>
          </a:endParaRPr>
        </a:p>
      </dgm:t>
    </dgm:pt>
    <dgm:pt modelId="{91A707BB-FDEB-4015-87DF-D6301CEFAFE8}" type="parTrans" cxnId="{2DEEAE01-676C-4677-A609-8CE6B719FD52}">
      <dgm:prSet/>
      <dgm:spPr/>
      <dgm:t>
        <a:bodyPr/>
        <a:lstStyle/>
        <a:p>
          <a:endParaRPr lang="ru-RU"/>
        </a:p>
      </dgm:t>
    </dgm:pt>
    <dgm:pt modelId="{11E9035B-215F-4136-BC4F-4BAB4475AFE1}" type="sibTrans" cxnId="{2DEEAE01-676C-4677-A609-8CE6B719FD52}">
      <dgm:prSet/>
      <dgm:spPr/>
      <dgm:t>
        <a:bodyPr/>
        <a:lstStyle/>
        <a:p>
          <a:endParaRPr lang="ru-RU"/>
        </a:p>
      </dgm:t>
    </dgm:pt>
    <dgm:pt modelId="{B5E5B388-5BDB-4A02-9F9C-71D91453485A}" type="pres">
      <dgm:prSet presAssocID="{D609027F-24AF-4858-8B3A-9E37687F8C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E124F4-6FAA-40E2-ACCD-E8D2777707F6}" type="pres">
      <dgm:prSet presAssocID="{BAB7D405-C825-4DF2-AFF5-7FF716595B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EAE01-676C-4677-A609-8CE6B719FD52}" srcId="{D609027F-24AF-4858-8B3A-9E37687F8C16}" destId="{BAB7D405-C825-4DF2-AFF5-7FF716595BC6}" srcOrd="0" destOrd="0" parTransId="{91A707BB-FDEB-4015-87DF-D6301CEFAFE8}" sibTransId="{11E9035B-215F-4136-BC4F-4BAB4475AFE1}"/>
    <dgm:cxn modelId="{5B67677A-0DD8-4B4A-ACA6-0CB11BDDA5EC}" type="presOf" srcId="{D609027F-24AF-4858-8B3A-9E37687F8C16}" destId="{B5E5B388-5BDB-4A02-9F9C-71D91453485A}" srcOrd="0" destOrd="0" presId="urn:microsoft.com/office/officeart/2005/8/layout/vList2"/>
    <dgm:cxn modelId="{98767105-40E6-4F9B-945E-B3E45999849B}" type="presOf" srcId="{BAB7D405-C825-4DF2-AFF5-7FF716595BC6}" destId="{65E124F4-6FAA-40E2-ACCD-E8D2777707F6}" srcOrd="0" destOrd="0" presId="urn:microsoft.com/office/officeart/2005/8/layout/vList2"/>
    <dgm:cxn modelId="{40AAE348-F1E8-469D-B28D-74A9A63613A0}" type="presParOf" srcId="{B5E5B388-5BDB-4A02-9F9C-71D91453485A}" destId="{65E124F4-6FAA-40E2-ACCD-E8D2777707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FB49D3-47F8-414A-9A69-67874FB937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A9215A-4ED1-41A4-B3CE-10605BA7738F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FFFF00"/>
              </a:solidFill>
            </a:rPr>
            <a:t>5. </a:t>
          </a:r>
          <a:r>
            <a:rPr lang="uk-UA" sz="1600" dirty="0" smtClean="0">
              <a:solidFill>
                <a:srgbClr val="FFFF00"/>
              </a:solidFill>
            </a:rPr>
            <a:t>Розв’язує задачі на рух.</a:t>
          </a:r>
          <a:endParaRPr lang="uk-UA" sz="1400" dirty="0">
            <a:solidFill>
              <a:srgbClr val="FFFF00"/>
            </a:solidFill>
          </a:endParaRPr>
        </a:p>
      </dgm:t>
    </dgm:pt>
    <dgm:pt modelId="{5CF687EB-EC14-46E7-8AF1-0DA6615A2BBA}" type="parTrans" cxnId="{41EAE5E3-4C07-411F-8A4C-0DABDA6CCAE9}">
      <dgm:prSet/>
      <dgm:spPr/>
      <dgm:t>
        <a:bodyPr/>
        <a:lstStyle/>
        <a:p>
          <a:endParaRPr lang="ru-RU"/>
        </a:p>
      </dgm:t>
    </dgm:pt>
    <dgm:pt modelId="{C2C7A797-E074-40BF-9720-07B20AC9CA55}" type="sibTrans" cxnId="{41EAE5E3-4C07-411F-8A4C-0DABDA6CCAE9}">
      <dgm:prSet/>
      <dgm:spPr/>
      <dgm:t>
        <a:bodyPr/>
        <a:lstStyle/>
        <a:p>
          <a:endParaRPr lang="ru-RU"/>
        </a:p>
      </dgm:t>
    </dgm:pt>
    <dgm:pt modelId="{7F047353-B3DB-451A-BA37-F820DB347565}" type="pres">
      <dgm:prSet presAssocID="{0DFB49D3-47F8-414A-9A69-67874FB937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DA0B5-D6EF-4A3E-8317-38FCEFDE7BD0}" type="pres">
      <dgm:prSet presAssocID="{B2A9215A-4ED1-41A4-B3CE-10605BA773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AE5E3-4C07-411F-8A4C-0DABDA6CCAE9}" srcId="{0DFB49D3-47F8-414A-9A69-67874FB937B3}" destId="{B2A9215A-4ED1-41A4-B3CE-10605BA7738F}" srcOrd="0" destOrd="0" parTransId="{5CF687EB-EC14-46E7-8AF1-0DA6615A2BBA}" sibTransId="{C2C7A797-E074-40BF-9720-07B20AC9CA55}"/>
    <dgm:cxn modelId="{7079F67C-5D34-4806-ADA8-AEF7CE006464}" type="presOf" srcId="{B2A9215A-4ED1-41A4-B3CE-10605BA7738F}" destId="{5D4DA0B5-D6EF-4A3E-8317-38FCEFDE7BD0}" srcOrd="0" destOrd="0" presId="urn:microsoft.com/office/officeart/2005/8/layout/vList2"/>
    <dgm:cxn modelId="{E7E5EB0F-04E6-4478-B049-8F6AE9FF7259}" type="presOf" srcId="{0DFB49D3-47F8-414A-9A69-67874FB937B3}" destId="{7F047353-B3DB-451A-BA37-F820DB347565}" srcOrd="0" destOrd="0" presId="urn:microsoft.com/office/officeart/2005/8/layout/vList2"/>
    <dgm:cxn modelId="{B0ED29BC-F794-41DA-A9E0-8628C116F6EC}" type="presParOf" srcId="{7F047353-B3DB-451A-BA37-F820DB347565}" destId="{5D4DA0B5-D6EF-4A3E-8317-38FCEFDE7B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DACDA7E-FA57-49FB-A1D6-A89EAA11B6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6A4E6-510B-4451-9760-49969224C1B3}">
      <dgm:prSet custT="1"/>
      <dgm:spPr/>
      <dgm:t>
        <a:bodyPr/>
        <a:lstStyle/>
        <a:p>
          <a:pPr rtl="0"/>
          <a:endParaRPr lang="ru-RU" sz="1600" b="0" dirty="0" smtClean="0">
            <a:solidFill>
              <a:srgbClr val="FFFF00"/>
            </a:solidFill>
          </a:endParaRPr>
        </a:p>
        <a:p>
          <a:pPr rtl="0"/>
          <a:r>
            <a:rPr lang="ru-RU" sz="1600" b="0" dirty="0" smtClean="0">
              <a:solidFill>
                <a:srgbClr val="FFFF00"/>
              </a:solidFill>
            </a:rPr>
            <a:t>6. </a:t>
          </a:r>
          <a:r>
            <a:rPr lang="uk-UA" sz="1600" dirty="0" smtClean="0">
              <a:solidFill>
                <a:srgbClr val="FFFF00"/>
              </a:solidFill>
            </a:rPr>
            <a:t>Розв’язує складне рівняння на основі правил </a:t>
          </a:r>
        </a:p>
        <a:p>
          <a:pPr rtl="0"/>
          <a:r>
            <a:rPr lang="uk-UA" sz="1600" dirty="0" smtClean="0">
              <a:solidFill>
                <a:srgbClr val="FFFF00"/>
              </a:solidFill>
            </a:rPr>
            <a:t>    знаходження невідомого компонента </a:t>
          </a:r>
        </a:p>
        <a:p>
          <a:pPr rtl="0"/>
          <a:r>
            <a:rPr lang="uk-UA" sz="1600" dirty="0" smtClean="0">
              <a:solidFill>
                <a:srgbClr val="FFFF00"/>
              </a:solidFill>
            </a:rPr>
            <a:t>     арифметичної  дії. </a:t>
          </a:r>
          <a:r>
            <a:rPr lang="ru-RU" sz="1600" b="0" dirty="0" smtClean="0">
              <a:solidFill>
                <a:srgbClr val="FFFF00"/>
              </a:solidFill>
            </a:rPr>
            <a:t> </a:t>
          </a:r>
        </a:p>
        <a:p>
          <a:pPr rtl="0"/>
          <a:r>
            <a:rPr lang="ru-RU" sz="1600" b="0" dirty="0" smtClean="0">
              <a:solidFill>
                <a:srgbClr val="FFFF00"/>
              </a:solidFill>
            </a:rPr>
            <a:t> </a:t>
          </a:r>
          <a:endParaRPr lang="uk-UA" sz="1600" b="0" dirty="0"/>
        </a:p>
      </dgm:t>
    </dgm:pt>
    <dgm:pt modelId="{8B16692F-9106-4F1F-A966-9F0EC90B70D0}" type="parTrans" cxnId="{ADB9A979-BD81-4E09-8D94-55C2ADB7A269}">
      <dgm:prSet/>
      <dgm:spPr/>
      <dgm:t>
        <a:bodyPr/>
        <a:lstStyle/>
        <a:p>
          <a:endParaRPr lang="ru-RU"/>
        </a:p>
      </dgm:t>
    </dgm:pt>
    <dgm:pt modelId="{B813FD50-7ED2-4FBD-B42C-8B22BF8EA2EB}" type="sibTrans" cxnId="{ADB9A979-BD81-4E09-8D94-55C2ADB7A269}">
      <dgm:prSet/>
      <dgm:spPr/>
      <dgm:t>
        <a:bodyPr/>
        <a:lstStyle/>
        <a:p>
          <a:endParaRPr lang="ru-RU"/>
        </a:p>
      </dgm:t>
    </dgm:pt>
    <dgm:pt modelId="{1E03D74D-732A-4C23-976C-420F328E7602}" type="pres">
      <dgm:prSet presAssocID="{3DACDA7E-FA57-49FB-A1D6-A89EAA11B6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33D921-1A89-4EA6-884E-65A49D4E4ACC}" type="pres">
      <dgm:prSet presAssocID="{9546A4E6-510B-4451-9760-49969224C1B3}" presName="parentText" presStyleLbl="node1" presStyleIdx="0" presStyleCnt="1" custLinFactNeighborX="-1863" custLinFactNeighborY="30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C00CBD-425D-449B-8E19-9C3E297A3AD9}" type="presOf" srcId="{9546A4E6-510B-4451-9760-49969224C1B3}" destId="{B433D921-1A89-4EA6-884E-65A49D4E4ACC}" srcOrd="0" destOrd="0" presId="urn:microsoft.com/office/officeart/2005/8/layout/vList2"/>
    <dgm:cxn modelId="{B35B255E-EE35-4281-B59C-08D59B183F5B}" type="presOf" srcId="{3DACDA7E-FA57-49FB-A1D6-A89EAA11B665}" destId="{1E03D74D-732A-4C23-976C-420F328E7602}" srcOrd="0" destOrd="0" presId="urn:microsoft.com/office/officeart/2005/8/layout/vList2"/>
    <dgm:cxn modelId="{ADB9A979-BD81-4E09-8D94-55C2ADB7A269}" srcId="{3DACDA7E-FA57-49FB-A1D6-A89EAA11B665}" destId="{9546A4E6-510B-4451-9760-49969224C1B3}" srcOrd="0" destOrd="0" parTransId="{8B16692F-9106-4F1F-A966-9F0EC90B70D0}" sibTransId="{B813FD50-7ED2-4FBD-B42C-8B22BF8EA2EB}"/>
    <dgm:cxn modelId="{E479E16E-0EC3-4FEF-A505-2DE621623C70}" type="presParOf" srcId="{1E03D74D-732A-4C23-976C-420F328E7602}" destId="{B433D921-1A89-4EA6-884E-65A49D4E4A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89023BC-6AE5-47C6-8FFD-EF305395F5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5257DE-B097-4520-8CFD-496254D17BD2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rgbClr val="FFFF00"/>
              </a:solidFill>
            </a:rPr>
            <a:t>7</a:t>
          </a:r>
          <a:r>
            <a:rPr lang="ru-RU" sz="1600" b="0" dirty="0" smtClean="0">
              <a:solidFill>
                <a:srgbClr val="FFFF00"/>
              </a:solidFill>
            </a:rPr>
            <a:t>. </a:t>
          </a:r>
          <a:r>
            <a:rPr lang="uk-UA" sz="1600" dirty="0" smtClean="0">
              <a:solidFill>
                <a:srgbClr val="FFFF00"/>
              </a:solidFill>
            </a:rPr>
            <a:t>Вміє виконувати перетворення іменованих  </a:t>
          </a:r>
        </a:p>
        <a:p>
          <a:pPr rtl="0"/>
          <a:r>
            <a:rPr lang="uk-UA" sz="1600" dirty="0" smtClean="0">
              <a:solidFill>
                <a:srgbClr val="FFFF00"/>
              </a:solidFill>
            </a:rPr>
            <a:t>     чисел та порівнювати їх.</a:t>
          </a:r>
          <a:endParaRPr lang="uk-UA" sz="1600" b="0" dirty="0">
            <a:solidFill>
              <a:srgbClr val="FFFF00"/>
            </a:solidFill>
          </a:endParaRPr>
        </a:p>
      </dgm:t>
    </dgm:pt>
    <dgm:pt modelId="{0BD91640-4C76-47E1-85D7-01C8920F6E56}" type="parTrans" cxnId="{FC5845BE-CE90-4B99-A778-C1993C7BED38}">
      <dgm:prSet/>
      <dgm:spPr/>
      <dgm:t>
        <a:bodyPr/>
        <a:lstStyle/>
        <a:p>
          <a:endParaRPr lang="ru-RU"/>
        </a:p>
      </dgm:t>
    </dgm:pt>
    <dgm:pt modelId="{36A71624-8820-4579-9794-B87DDD6BF3B8}" type="sibTrans" cxnId="{FC5845BE-CE90-4B99-A778-C1993C7BED38}">
      <dgm:prSet/>
      <dgm:spPr/>
      <dgm:t>
        <a:bodyPr/>
        <a:lstStyle/>
        <a:p>
          <a:endParaRPr lang="ru-RU"/>
        </a:p>
      </dgm:t>
    </dgm:pt>
    <dgm:pt modelId="{133AB79E-6592-4C98-9F1B-7EACA25986D0}" type="pres">
      <dgm:prSet presAssocID="{589023BC-6AE5-47C6-8FFD-EF305395F5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926DDE-8E0B-4D04-89B1-E466822A1B40}" type="pres">
      <dgm:prSet presAssocID="{955257DE-B097-4520-8CFD-496254D17B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F097E-649F-40F4-80A2-6E65BF9B3FC7}" type="presOf" srcId="{955257DE-B097-4520-8CFD-496254D17BD2}" destId="{EE926DDE-8E0B-4D04-89B1-E466822A1B40}" srcOrd="0" destOrd="0" presId="urn:microsoft.com/office/officeart/2005/8/layout/vList2"/>
    <dgm:cxn modelId="{D468F406-75DB-41FE-B94F-718FE090C233}" type="presOf" srcId="{589023BC-6AE5-47C6-8FFD-EF305395F54D}" destId="{133AB79E-6592-4C98-9F1B-7EACA25986D0}" srcOrd="0" destOrd="0" presId="urn:microsoft.com/office/officeart/2005/8/layout/vList2"/>
    <dgm:cxn modelId="{FC5845BE-CE90-4B99-A778-C1993C7BED38}" srcId="{589023BC-6AE5-47C6-8FFD-EF305395F54D}" destId="{955257DE-B097-4520-8CFD-496254D17BD2}" srcOrd="0" destOrd="0" parTransId="{0BD91640-4C76-47E1-85D7-01C8920F6E56}" sibTransId="{36A71624-8820-4579-9794-B87DDD6BF3B8}"/>
    <dgm:cxn modelId="{A5525884-2517-43E0-93EC-F0B4BD09D4B7}" type="presParOf" srcId="{133AB79E-6592-4C98-9F1B-7EACA25986D0}" destId="{EE926DDE-8E0B-4D04-89B1-E466822A1B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609027F-24AF-4858-8B3A-9E37687F8C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B7D405-C825-4DF2-AFF5-7FF716595BC6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FFFF00"/>
              </a:solidFill>
            </a:rPr>
            <a:t>8.</a:t>
          </a:r>
          <a:r>
            <a:rPr lang="uk-UA" sz="1600" dirty="0" smtClean="0">
              <a:solidFill>
                <a:srgbClr val="FFFF00"/>
              </a:solidFill>
            </a:rPr>
            <a:t> Знаходить дріб від числа </a:t>
          </a:r>
          <a:endParaRPr lang="uk-UA" sz="1600" dirty="0">
            <a:solidFill>
              <a:srgbClr val="FFFF00"/>
            </a:solidFill>
          </a:endParaRPr>
        </a:p>
      </dgm:t>
    </dgm:pt>
    <dgm:pt modelId="{91A707BB-FDEB-4015-87DF-D6301CEFAFE8}" type="parTrans" cxnId="{2DEEAE01-676C-4677-A609-8CE6B719FD52}">
      <dgm:prSet/>
      <dgm:spPr/>
      <dgm:t>
        <a:bodyPr/>
        <a:lstStyle/>
        <a:p>
          <a:endParaRPr lang="ru-RU"/>
        </a:p>
      </dgm:t>
    </dgm:pt>
    <dgm:pt modelId="{11E9035B-215F-4136-BC4F-4BAB4475AFE1}" type="sibTrans" cxnId="{2DEEAE01-676C-4677-A609-8CE6B719FD52}">
      <dgm:prSet/>
      <dgm:spPr/>
      <dgm:t>
        <a:bodyPr/>
        <a:lstStyle/>
        <a:p>
          <a:endParaRPr lang="ru-RU"/>
        </a:p>
      </dgm:t>
    </dgm:pt>
    <dgm:pt modelId="{B5E5B388-5BDB-4A02-9F9C-71D91453485A}" type="pres">
      <dgm:prSet presAssocID="{D609027F-24AF-4858-8B3A-9E37687F8C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E124F4-6FAA-40E2-ACCD-E8D2777707F6}" type="pres">
      <dgm:prSet presAssocID="{BAB7D405-C825-4DF2-AFF5-7FF716595BC6}" presName="parentText" presStyleLbl="node1" presStyleIdx="0" presStyleCnt="1" custLinFactNeighborX="0" custLinFactNeighborY="69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EAE01-676C-4677-A609-8CE6B719FD52}" srcId="{D609027F-24AF-4858-8B3A-9E37687F8C16}" destId="{BAB7D405-C825-4DF2-AFF5-7FF716595BC6}" srcOrd="0" destOrd="0" parTransId="{91A707BB-FDEB-4015-87DF-D6301CEFAFE8}" sibTransId="{11E9035B-215F-4136-BC4F-4BAB4475AFE1}"/>
    <dgm:cxn modelId="{98767105-40E6-4F9B-945E-B3E45999849B}" type="presOf" srcId="{BAB7D405-C825-4DF2-AFF5-7FF716595BC6}" destId="{65E124F4-6FAA-40E2-ACCD-E8D2777707F6}" srcOrd="0" destOrd="0" presId="urn:microsoft.com/office/officeart/2005/8/layout/vList2"/>
    <dgm:cxn modelId="{5B67677A-0DD8-4B4A-ACA6-0CB11BDDA5EC}" type="presOf" srcId="{D609027F-24AF-4858-8B3A-9E37687F8C16}" destId="{B5E5B388-5BDB-4A02-9F9C-71D91453485A}" srcOrd="0" destOrd="0" presId="urn:microsoft.com/office/officeart/2005/8/layout/vList2"/>
    <dgm:cxn modelId="{40AAE348-F1E8-469D-B28D-74A9A63613A0}" type="presParOf" srcId="{B5E5B388-5BDB-4A02-9F9C-71D91453485A}" destId="{65E124F4-6FAA-40E2-ACCD-E8D2777707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2308E78-0937-4D8D-9A5F-781446F7F4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F11C43-04D1-4659-91E3-CDE940A524C6}">
      <dgm:prSet custT="1"/>
      <dgm:spPr/>
      <dgm:t>
        <a:bodyPr/>
        <a:lstStyle/>
        <a:p>
          <a:pPr rtl="0"/>
          <a:r>
            <a:rPr lang="ru-RU" sz="900" dirty="0" smtClean="0">
              <a:solidFill>
                <a:srgbClr val="FFFF00"/>
              </a:solidFill>
            </a:rPr>
            <a:t> </a:t>
          </a:r>
          <a:r>
            <a:rPr lang="ru-RU" sz="1600" dirty="0" smtClean="0">
              <a:solidFill>
                <a:srgbClr val="FFFF00"/>
              </a:solidFill>
            </a:rPr>
            <a:t>9.  </a:t>
          </a:r>
          <a:r>
            <a:rPr lang="ru-RU" sz="1600" dirty="0" err="1" smtClean="0">
              <a:solidFill>
                <a:srgbClr val="FFFF00"/>
              </a:solidFill>
            </a:rPr>
            <a:t>Користується</a:t>
          </a:r>
          <a:r>
            <a:rPr lang="ru-RU" sz="1600" dirty="0" smtClean="0">
              <a:solidFill>
                <a:srgbClr val="FFFF00"/>
              </a:solidFill>
            </a:rPr>
            <a:t> формулою </a:t>
          </a:r>
          <a:r>
            <a:rPr lang="ru-RU" sz="1600" dirty="0" err="1" smtClean="0">
              <a:solidFill>
                <a:srgbClr val="FFFF00"/>
              </a:solidFill>
            </a:rPr>
            <a:t>обчислення</a:t>
          </a:r>
          <a:r>
            <a:rPr lang="ru-RU" sz="1600" dirty="0" smtClean="0">
              <a:solidFill>
                <a:srgbClr val="FFFF00"/>
              </a:solidFill>
            </a:rPr>
            <a:t> </a:t>
          </a:r>
        </a:p>
        <a:p>
          <a:pPr rtl="0"/>
          <a:r>
            <a:rPr lang="ru-RU" sz="1600" dirty="0" smtClean="0">
              <a:solidFill>
                <a:srgbClr val="FFFF00"/>
              </a:solidFill>
            </a:rPr>
            <a:t>       периметра  та </a:t>
          </a:r>
          <a:r>
            <a:rPr lang="ru-RU" sz="1600" dirty="0" err="1" smtClean="0">
              <a:solidFill>
                <a:srgbClr val="FFFF00"/>
              </a:solidFill>
            </a:rPr>
            <a:t>пплощі</a:t>
          </a:r>
          <a:r>
            <a:rPr lang="ru-RU" sz="1600" dirty="0" smtClean="0">
              <a:solidFill>
                <a:srgbClr val="FFFF00"/>
              </a:solidFill>
            </a:rPr>
            <a:t> </a:t>
          </a:r>
          <a:r>
            <a:rPr lang="ru-RU" sz="1600" dirty="0" err="1" smtClean="0">
              <a:solidFill>
                <a:srgbClr val="FFFF00"/>
              </a:solidFill>
            </a:rPr>
            <a:t>прямокутника</a:t>
          </a:r>
          <a:r>
            <a:rPr lang="ru-RU" sz="1600" dirty="0" smtClean="0">
              <a:solidFill>
                <a:srgbClr val="FFFF00"/>
              </a:solidFill>
            </a:rPr>
            <a:t>.</a:t>
          </a:r>
          <a:endParaRPr lang="uk-UA" sz="1600" dirty="0">
            <a:solidFill>
              <a:srgbClr val="FFFF00"/>
            </a:solidFill>
          </a:endParaRPr>
        </a:p>
      </dgm:t>
    </dgm:pt>
    <dgm:pt modelId="{2C2345DA-63A6-4766-B2CE-4AB64F09351B}" type="parTrans" cxnId="{AD9C200E-DEE1-4048-B821-A4F2B7CA863C}">
      <dgm:prSet/>
      <dgm:spPr/>
      <dgm:t>
        <a:bodyPr/>
        <a:lstStyle/>
        <a:p>
          <a:endParaRPr lang="ru-RU"/>
        </a:p>
      </dgm:t>
    </dgm:pt>
    <dgm:pt modelId="{D0287D9E-E7A5-460A-855A-8CC790C9FB26}" type="sibTrans" cxnId="{AD9C200E-DEE1-4048-B821-A4F2B7CA863C}">
      <dgm:prSet/>
      <dgm:spPr/>
      <dgm:t>
        <a:bodyPr/>
        <a:lstStyle/>
        <a:p>
          <a:endParaRPr lang="ru-RU"/>
        </a:p>
      </dgm:t>
    </dgm:pt>
    <dgm:pt modelId="{C212A07F-D034-445E-BF62-695FB77836A9}" type="pres">
      <dgm:prSet presAssocID="{E2308E78-0937-4D8D-9A5F-781446F7F4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238E14-F096-4389-84F4-39676E8BB3FB}" type="pres">
      <dgm:prSet presAssocID="{E8F11C43-04D1-4659-91E3-CDE940A524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6DCB8A-5731-421F-A5B1-B66368F939F8}" type="presOf" srcId="{E2308E78-0937-4D8D-9A5F-781446F7F4A3}" destId="{C212A07F-D034-445E-BF62-695FB77836A9}" srcOrd="0" destOrd="0" presId="urn:microsoft.com/office/officeart/2005/8/layout/vList2"/>
    <dgm:cxn modelId="{AD9C200E-DEE1-4048-B821-A4F2B7CA863C}" srcId="{E2308E78-0937-4D8D-9A5F-781446F7F4A3}" destId="{E8F11C43-04D1-4659-91E3-CDE940A524C6}" srcOrd="0" destOrd="0" parTransId="{2C2345DA-63A6-4766-B2CE-4AB64F09351B}" sibTransId="{D0287D9E-E7A5-460A-855A-8CC790C9FB26}"/>
    <dgm:cxn modelId="{D27B5AAF-A7C6-4A30-A758-C5C87AD3D4F0}" type="presOf" srcId="{E8F11C43-04D1-4659-91E3-CDE940A524C6}" destId="{C7238E14-F096-4389-84F4-39676E8BB3FB}" srcOrd="0" destOrd="0" presId="urn:microsoft.com/office/officeart/2005/8/layout/vList2"/>
    <dgm:cxn modelId="{4406CE5C-348D-4AAB-B6F0-DF55EC642C52}" type="presParOf" srcId="{C212A07F-D034-445E-BF62-695FB77836A9}" destId="{C7238E14-F096-4389-84F4-39676E8BB3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B856D-A288-4B63-BBC9-BC96C1C7C5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D7FA12-77D1-4E03-91EF-9626CBEC45D7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5. Добирає спільнокореневі слова до поданого 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слова, визначає корінь.  </a:t>
          </a:r>
          <a:endParaRPr lang="uk-UA" sz="1800" dirty="0"/>
        </a:p>
      </dgm:t>
    </dgm:pt>
    <dgm:pt modelId="{85C0E6CB-BB6E-4AC9-90CB-3BC23EE0AA23}" type="parTrans" cxnId="{7EEB42C9-AEB6-46BB-9954-09E08072941A}">
      <dgm:prSet/>
      <dgm:spPr/>
      <dgm:t>
        <a:bodyPr/>
        <a:lstStyle/>
        <a:p>
          <a:endParaRPr lang="ru-RU"/>
        </a:p>
      </dgm:t>
    </dgm:pt>
    <dgm:pt modelId="{F07E4C9C-9546-4A5C-B48A-82525DCC96D0}" type="sibTrans" cxnId="{7EEB42C9-AEB6-46BB-9954-09E08072941A}">
      <dgm:prSet/>
      <dgm:spPr/>
      <dgm:t>
        <a:bodyPr/>
        <a:lstStyle/>
        <a:p>
          <a:endParaRPr lang="ru-RU"/>
        </a:p>
      </dgm:t>
    </dgm:pt>
    <dgm:pt modelId="{1F230460-6921-45CA-B3F1-E96CDECAC4D3}">
      <dgm:prSet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6.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Розпізнає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в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тексті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іменники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самостійно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утворює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однина-множина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множина-однина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..  </a:t>
          </a:r>
          <a:endParaRPr lang="ru-RU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EDB40-AAC4-40E5-99E3-DA14988DA1F1}" type="parTrans" cxnId="{EE277D4B-8632-41F2-BB9F-AB644E2F43C3}">
      <dgm:prSet/>
      <dgm:spPr/>
      <dgm:t>
        <a:bodyPr/>
        <a:lstStyle/>
        <a:p>
          <a:endParaRPr lang="ru-RU"/>
        </a:p>
      </dgm:t>
    </dgm:pt>
    <dgm:pt modelId="{6CBA66DB-A506-403E-A244-80DB673028AE}" type="sibTrans" cxnId="{EE277D4B-8632-41F2-BB9F-AB644E2F43C3}">
      <dgm:prSet/>
      <dgm:spPr/>
      <dgm:t>
        <a:bodyPr/>
        <a:lstStyle/>
        <a:p>
          <a:endParaRPr lang="ru-RU"/>
        </a:p>
      </dgm:t>
    </dgm:pt>
    <dgm:pt modelId="{A24D9DC8-83CF-4B9E-8428-20893BB90942}" type="pres">
      <dgm:prSet presAssocID="{3F8B856D-A288-4B63-BBC9-BC96C1C7C5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5AE5A-366D-4AEB-9938-191D10449F5D}" type="pres">
      <dgm:prSet presAssocID="{21D7FA12-77D1-4E03-91EF-9626CBEC45D7}" presName="parentText" presStyleLbl="node1" presStyleIdx="0" presStyleCnt="2" custScaleY="160765" custLinFactY="-14528" custLinFactNeighborX="-2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57BF6-F9B1-4FAD-9B5D-207D35E0E189}" type="pres">
      <dgm:prSet presAssocID="{F07E4C9C-9546-4A5C-B48A-82525DCC96D0}" presName="spacer" presStyleCnt="0"/>
      <dgm:spPr/>
    </dgm:pt>
    <dgm:pt modelId="{A2C37C3B-E45E-4C12-B851-9E68E2EACBA7}" type="pres">
      <dgm:prSet presAssocID="{1F230460-6921-45CA-B3F1-E96CDECAC4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77D4B-8632-41F2-BB9F-AB644E2F43C3}" srcId="{3F8B856D-A288-4B63-BBC9-BC96C1C7C54E}" destId="{1F230460-6921-45CA-B3F1-E96CDECAC4D3}" srcOrd="1" destOrd="0" parTransId="{3DAEDB40-AAC4-40E5-99E3-DA14988DA1F1}" sibTransId="{6CBA66DB-A506-403E-A244-80DB673028AE}"/>
    <dgm:cxn modelId="{7A936AF1-B390-4B3A-AE37-D41BDC7BA765}" type="presOf" srcId="{1F230460-6921-45CA-B3F1-E96CDECAC4D3}" destId="{A2C37C3B-E45E-4C12-B851-9E68E2EACBA7}" srcOrd="0" destOrd="0" presId="urn:microsoft.com/office/officeart/2005/8/layout/vList2"/>
    <dgm:cxn modelId="{7779BBA1-FD14-4D6F-8F10-9AC071C11B47}" type="presOf" srcId="{3F8B856D-A288-4B63-BBC9-BC96C1C7C54E}" destId="{A24D9DC8-83CF-4B9E-8428-20893BB90942}" srcOrd="0" destOrd="0" presId="urn:microsoft.com/office/officeart/2005/8/layout/vList2"/>
    <dgm:cxn modelId="{7EEB42C9-AEB6-46BB-9954-09E08072941A}" srcId="{3F8B856D-A288-4B63-BBC9-BC96C1C7C54E}" destId="{21D7FA12-77D1-4E03-91EF-9626CBEC45D7}" srcOrd="0" destOrd="0" parTransId="{85C0E6CB-BB6E-4AC9-90CB-3BC23EE0AA23}" sibTransId="{F07E4C9C-9546-4A5C-B48A-82525DCC96D0}"/>
    <dgm:cxn modelId="{F7FA032D-8FEC-41D5-A6FE-B96E80CB1162}" type="presOf" srcId="{21D7FA12-77D1-4E03-91EF-9626CBEC45D7}" destId="{1905AE5A-366D-4AEB-9938-191D10449F5D}" srcOrd="0" destOrd="0" presId="urn:microsoft.com/office/officeart/2005/8/layout/vList2"/>
    <dgm:cxn modelId="{4ABC3A9C-AED2-492D-A3BE-793A13275113}" type="presParOf" srcId="{A24D9DC8-83CF-4B9E-8428-20893BB90942}" destId="{1905AE5A-366D-4AEB-9938-191D10449F5D}" srcOrd="0" destOrd="0" presId="urn:microsoft.com/office/officeart/2005/8/layout/vList2"/>
    <dgm:cxn modelId="{9E7742AD-7C11-449D-938D-4594AFA9C57D}" type="presParOf" srcId="{A24D9DC8-83CF-4B9E-8428-20893BB90942}" destId="{CF057BF6-F9B1-4FAD-9B5D-207D35E0E189}" srcOrd="1" destOrd="0" presId="urn:microsoft.com/office/officeart/2005/8/layout/vList2"/>
    <dgm:cxn modelId="{F80352B8-4C39-4A82-9C17-3CA061F86C29}" type="presParOf" srcId="{A24D9DC8-83CF-4B9E-8428-20893BB90942}" destId="{A2C37C3B-E45E-4C12-B851-9E68E2EACB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B7B54F-B396-4DE2-8EAD-EFDC8901DB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1F0FEE-CE62-49F0-9CDE-74578B5279B4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7. 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Розпізнає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в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тексті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іменники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самостійно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визначає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рід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число. .</a:t>
          </a:r>
          <a:endParaRPr lang="uk-UA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5951E-7D12-4322-A457-F8096B0D07CE}" type="sibTrans" cxnId="{174AD70E-CE21-48FA-B347-1C60091C4C1A}">
      <dgm:prSet/>
      <dgm:spPr/>
      <dgm:t>
        <a:bodyPr/>
        <a:lstStyle/>
        <a:p>
          <a:endParaRPr lang="ru-RU"/>
        </a:p>
      </dgm:t>
    </dgm:pt>
    <dgm:pt modelId="{BE4B2928-57C5-43B4-8036-97B99F93DA4A}" type="parTrans" cxnId="{174AD70E-CE21-48FA-B347-1C60091C4C1A}">
      <dgm:prSet/>
      <dgm:spPr/>
      <dgm:t>
        <a:bodyPr/>
        <a:lstStyle/>
        <a:p>
          <a:endParaRPr lang="ru-RU"/>
        </a:p>
      </dgm:t>
    </dgm:pt>
    <dgm:pt modelId="{22643B31-871C-4555-8546-810EED134783}" type="pres">
      <dgm:prSet presAssocID="{ACB7B54F-B396-4DE2-8EAD-EFDC8901DB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AD83D-0B47-4DD9-B7F2-2F7C6FF7A1BA}" type="pres">
      <dgm:prSet presAssocID="{401F0FEE-CE62-49F0-9CDE-74578B5279B4}" presName="parentText" presStyleLbl="node1" presStyleIdx="0" presStyleCnt="1" custScaleY="66885" custLinFactNeighborX="1083" custLinFactNeighborY="-5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40323-84C4-43C9-8174-0583C903C972}" type="presOf" srcId="{ACB7B54F-B396-4DE2-8EAD-EFDC8901DB1D}" destId="{22643B31-871C-4555-8546-810EED134783}" srcOrd="0" destOrd="0" presId="urn:microsoft.com/office/officeart/2005/8/layout/vList2"/>
    <dgm:cxn modelId="{174AD70E-CE21-48FA-B347-1C60091C4C1A}" srcId="{ACB7B54F-B396-4DE2-8EAD-EFDC8901DB1D}" destId="{401F0FEE-CE62-49F0-9CDE-74578B5279B4}" srcOrd="0" destOrd="0" parTransId="{BE4B2928-57C5-43B4-8036-97B99F93DA4A}" sibTransId="{B3B5951E-7D12-4322-A457-F8096B0D07CE}"/>
    <dgm:cxn modelId="{7C144A62-5D08-451A-98BF-9339E15A37EA}" type="presOf" srcId="{401F0FEE-CE62-49F0-9CDE-74578B5279B4}" destId="{7D3AD83D-0B47-4DD9-B7F2-2F7C6FF7A1BA}" srcOrd="0" destOrd="0" presId="urn:microsoft.com/office/officeart/2005/8/layout/vList2"/>
    <dgm:cxn modelId="{31B69735-3A31-4A9B-888E-254DD9DB151A}" type="presParOf" srcId="{22643B31-871C-4555-8546-810EED134783}" destId="{7D3AD83D-0B47-4DD9-B7F2-2F7C6FF7A1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8B856D-A288-4B63-BBC9-BC96C1C7C5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D7FA12-77D1-4E03-91EF-9626CBEC45D7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1. Оформляє охайно роботу в зошиті в зошиті в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одну лінію</a:t>
          </a:r>
          <a:r>
            <a:rPr lang="uk-UA" sz="1800" dirty="0" smtClean="0"/>
            <a:t>.  </a:t>
          </a:r>
          <a:endParaRPr lang="uk-UA" sz="1800" dirty="0"/>
        </a:p>
      </dgm:t>
    </dgm:pt>
    <dgm:pt modelId="{85C0E6CB-BB6E-4AC9-90CB-3BC23EE0AA23}" type="parTrans" cxnId="{7EEB42C9-AEB6-46BB-9954-09E08072941A}">
      <dgm:prSet/>
      <dgm:spPr/>
      <dgm:t>
        <a:bodyPr/>
        <a:lstStyle/>
        <a:p>
          <a:endParaRPr lang="ru-RU"/>
        </a:p>
      </dgm:t>
    </dgm:pt>
    <dgm:pt modelId="{F07E4C9C-9546-4A5C-B48A-82525DCC96D0}" type="sibTrans" cxnId="{7EEB42C9-AEB6-46BB-9954-09E08072941A}">
      <dgm:prSet/>
      <dgm:spPr/>
      <dgm:t>
        <a:bodyPr/>
        <a:lstStyle/>
        <a:p>
          <a:endParaRPr lang="ru-RU"/>
        </a:p>
      </dgm:t>
    </dgm:pt>
    <dgm:pt modelId="{1F230460-6921-45CA-B3F1-E96CDECAC4D3}">
      <dgm:prSet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Дотримується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абзаців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полів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зошита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EDB40-AAC4-40E5-99E3-DA14988DA1F1}" type="parTrans" cxnId="{EE277D4B-8632-41F2-BB9F-AB644E2F43C3}">
      <dgm:prSet/>
      <dgm:spPr/>
      <dgm:t>
        <a:bodyPr/>
        <a:lstStyle/>
        <a:p>
          <a:endParaRPr lang="ru-RU"/>
        </a:p>
      </dgm:t>
    </dgm:pt>
    <dgm:pt modelId="{6CBA66DB-A506-403E-A244-80DB673028AE}" type="sibTrans" cxnId="{EE277D4B-8632-41F2-BB9F-AB644E2F43C3}">
      <dgm:prSet/>
      <dgm:spPr/>
      <dgm:t>
        <a:bodyPr/>
        <a:lstStyle/>
        <a:p>
          <a:endParaRPr lang="ru-RU"/>
        </a:p>
      </dgm:t>
    </dgm:pt>
    <dgm:pt modelId="{A24D9DC8-83CF-4B9E-8428-20893BB90942}" type="pres">
      <dgm:prSet presAssocID="{3F8B856D-A288-4B63-BBC9-BC96C1C7C5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5AE5A-366D-4AEB-9938-191D10449F5D}" type="pres">
      <dgm:prSet presAssocID="{21D7FA12-77D1-4E03-91EF-9626CBEC45D7}" presName="parentText" presStyleLbl="node1" presStyleIdx="0" presStyleCnt="2" custScaleY="160765" custLinFactNeighborX="2778" custLinFactNeighborY="77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57BF6-F9B1-4FAD-9B5D-207D35E0E189}" type="pres">
      <dgm:prSet presAssocID="{F07E4C9C-9546-4A5C-B48A-82525DCC96D0}" presName="spacer" presStyleCnt="0"/>
      <dgm:spPr/>
    </dgm:pt>
    <dgm:pt modelId="{A2C37C3B-E45E-4C12-B851-9E68E2EACBA7}" type="pres">
      <dgm:prSet presAssocID="{1F230460-6921-45CA-B3F1-E96CDECAC4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77D4B-8632-41F2-BB9F-AB644E2F43C3}" srcId="{3F8B856D-A288-4B63-BBC9-BC96C1C7C54E}" destId="{1F230460-6921-45CA-B3F1-E96CDECAC4D3}" srcOrd="1" destOrd="0" parTransId="{3DAEDB40-AAC4-40E5-99E3-DA14988DA1F1}" sibTransId="{6CBA66DB-A506-403E-A244-80DB673028AE}"/>
    <dgm:cxn modelId="{7779BBA1-FD14-4D6F-8F10-9AC071C11B47}" type="presOf" srcId="{3F8B856D-A288-4B63-BBC9-BC96C1C7C54E}" destId="{A24D9DC8-83CF-4B9E-8428-20893BB90942}" srcOrd="0" destOrd="0" presId="urn:microsoft.com/office/officeart/2005/8/layout/vList2"/>
    <dgm:cxn modelId="{7A936AF1-B390-4B3A-AE37-D41BDC7BA765}" type="presOf" srcId="{1F230460-6921-45CA-B3F1-E96CDECAC4D3}" destId="{A2C37C3B-E45E-4C12-B851-9E68E2EACBA7}" srcOrd="0" destOrd="0" presId="urn:microsoft.com/office/officeart/2005/8/layout/vList2"/>
    <dgm:cxn modelId="{7EEB42C9-AEB6-46BB-9954-09E08072941A}" srcId="{3F8B856D-A288-4B63-BBC9-BC96C1C7C54E}" destId="{21D7FA12-77D1-4E03-91EF-9626CBEC45D7}" srcOrd="0" destOrd="0" parTransId="{85C0E6CB-BB6E-4AC9-90CB-3BC23EE0AA23}" sibTransId="{F07E4C9C-9546-4A5C-B48A-82525DCC96D0}"/>
    <dgm:cxn modelId="{F7FA032D-8FEC-41D5-A6FE-B96E80CB1162}" type="presOf" srcId="{21D7FA12-77D1-4E03-91EF-9626CBEC45D7}" destId="{1905AE5A-366D-4AEB-9938-191D10449F5D}" srcOrd="0" destOrd="0" presId="urn:microsoft.com/office/officeart/2005/8/layout/vList2"/>
    <dgm:cxn modelId="{4ABC3A9C-AED2-492D-A3BE-793A13275113}" type="presParOf" srcId="{A24D9DC8-83CF-4B9E-8428-20893BB90942}" destId="{1905AE5A-366D-4AEB-9938-191D10449F5D}" srcOrd="0" destOrd="0" presId="urn:microsoft.com/office/officeart/2005/8/layout/vList2"/>
    <dgm:cxn modelId="{9E7742AD-7C11-449D-938D-4594AFA9C57D}" type="presParOf" srcId="{A24D9DC8-83CF-4B9E-8428-20893BB90942}" destId="{CF057BF6-F9B1-4FAD-9B5D-207D35E0E189}" srcOrd="1" destOrd="0" presId="urn:microsoft.com/office/officeart/2005/8/layout/vList2"/>
    <dgm:cxn modelId="{F80352B8-4C39-4A82-9C17-3CA061F86C29}" type="presParOf" srcId="{A24D9DC8-83CF-4B9E-8428-20893BB90942}" destId="{A2C37C3B-E45E-4C12-B851-9E68E2EACB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B7B54F-B396-4DE2-8EAD-EFDC8901DB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1F0FEE-CE62-49F0-9CDE-74578B5279B4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3. Правильно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записує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слова з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сумнівними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rtl="0"/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приголосними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uk-UA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B2928-57C5-43B4-8036-97B99F93DA4A}" type="parTrans" cxnId="{174AD70E-CE21-48FA-B347-1C60091C4C1A}">
      <dgm:prSet/>
      <dgm:spPr/>
      <dgm:t>
        <a:bodyPr/>
        <a:lstStyle/>
        <a:p>
          <a:endParaRPr lang="ru-RU"/>
        </a:p>
      </dgm:t>
    </dgm:pt>
    <dgm:pt modelId="{B3B5951E-7D12-4322-A457-F8096B0D07CE}" type="sibTrans" cxnId="{174AD70E-CE21-48FA-B347-1C60091C4C1A}">
      <dgm:prSet/>
      <dgm:spPr/>
      <dgm:t>
        <a:bodyPr/>
        <a:lstStyle/>
        <a:p>
          <a:endParaRPr lang="ru-RU"/>
        </a:p>
      </dgm:t>
    </dgm:pt>
    <dgm:pt modelId="{9ED8B3D2-D0DB-450F-BA03-24CCCDED9083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4. Правильно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записує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слова з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ненаголошеними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rtl="0"/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голосними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[е], [и] в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корені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які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перевіряються</a:t>
          </a:r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rtl="0"/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8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наголосом</a:t>
          </a:r>
          <a:r>
            <a:rPr lang="ru-RU" sz="900" dirty="0" smtClean="0"/>
            <a:t>.</a:t>
          </a:r>
          <a:endParaRPr lang="uk-UA" sz="900" dirty="0"/>
        </a:p>
      </dgm:t>
    </dgm:pt>
    <dgm:pt modelId="{1A8DCEE5-DCF8-4FE8-81AA-12430CDE9139}" type="parTrans" cxnId="{3B287CE8-6CB6-4C71-B893-7CFFBD5BC832}">
      <dgm:prSet/>
      <dgm:spPr/>
      <dgm:t>
        <a:bodyPr/>
        <a:lstStyle/>
        <a:p>
          <a:endParaRPr lang="ru-RU"/>
        </a:p>
      </dgm:t>
    </dgm:pt>
    <dgm:pt modelId="{4D82DAE0-0B01-4865-964E-CB24855ABD4A}" type="sibTrans" cxnId="{3B287CE8-6CB6-4C71-B893-7CFFBD5BC832}">
      <dgm:prSet/>
      <dgm:spPr/>
      <dgm:t>
        <a:bodyPr/>
        <a:lstStyle/>
        <a:p>
          <a:endParaRPr lang="ru-RU"/>
        </a:p>
      </dgm:t>
    </dgm:pt>
    <dgm:pt modelId="{22643B31-871C-4555-8546-810EED134783}" type="pres">
      <dgm:prSet presAssocID="{ACB7B54F-B396-4DE2-8EAD-EFDC8901DB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AD83D-0B47-4DD9-B7F2-2F7C6FF7A1BA}" type="pres">
      <dgm:prSet presAssocID="{401F0FEE-CE62-49F0-9CDE-74578B5279B4}" presName="parentText" presStyleLbl="node1" presStyleIdx="0" presStyleCnt="2" custScaleY="668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2B147-31D2-4A2F-BDAA-4F463F7D815C}" type="pres">
      <dgm:prSet presAssocID="{B3B5951E-7D12-4322-A457-F8096B0D07CE}" presName="spacer" presStyleCnt="0"/>
      <dgm:spPr/>
    </dgm:pt>
    <dgm:pt modelId="{32E19236-8BC4-43C5-B5BC-7324A0309A9D}" type="pres">
      <dgm:prSet presAssocID="{9ED8B3D2-D0DB-450F-BA03-24CCCDED908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40323-84C4-43C9-8174-0583C903C972}" type="presOf" srcId="{ACB7B54F-B396-4DE2-8EAD-EFDC8901DB1D}" destId="{22643B31-871C-4555-8546-810EED134783}" srcOrd="0" destOrd="0" presId="urn:microsoft.com/office/officeart/2005/8/layout/vList2"/>
    <dgm:cxn modelId="{174AD70E-CE21-48FA-B347-1C60091C4C1A}" srcId="{ACB7B54F-B396-4DE2-8EAD-EFDC8901DB1D}" destId="{401F0FEE-CE62-49F0-9CDE-74578B5279B4}" srcOrd="0" destOrd="0" parTransId="{BE4B2928-57C5-43B4-8036-97B99F93DA4A}" sibTransId="{B3B5951E-7D12-4322-A457-F8096B0D07CE}"/>
    <dgm:cxn modelId="{2B9F92B4-11EB-48A6-9346-ECE0B62511B9}" type="presOf" srcId="{9ED8B3D2-D0DB-450F-BA03-24CCCDED9083}" destId="{32E19236-8BC4-43C5-B5BC-7324A0309A9D}" srcOrd="0" destOrd="0" presId="urn:microsoft.com/office/officeart/2005/8/layout/vList2"/>
    <dgm:cxn modelId="{7C144A62-5D08-451A-98BF-9339E15A37EA}" type="presOf" srcId="{401F0FEE-CE62-49F0-9CDE-74578B5279B4}" destId="{7D3AD83D-0B47-4DD9-B7F2-2F7C6FF7A1BA}" srcOrd="0" destOrd="0" presId="urn:microsoft.com/office/officeart/2005/8/layout/vList2"/>
    <dgm:cxn modelId="{3B287CE8-6CB6-4C71-B893-7CFFBD5BC832}" srcId="{ACB7B54F-B396-4DE2-8EAD-EFDC8901DB1D}" destId="{9ED8B3D2-D0DB-450F-BA03-24CCCDED9083}" srcOrd="1" destOrd="0" parTransId="{1A8DCEE5-DCF8-4FE8-81AA-12430CDE9139}" sibTransId="{4D82DAE0-0B01-4865-964E-CB24855ABD4A}"/>
    <dgm:cxn modelId="{31B69735-3A31-4A9B-888E-254DD9DB151A}" type="presParOf" srcId="{22643B31-871C-4555-8546-810EED134783}" destId="{7D3AD83D-0B47-4DD9-B7F2-2F7C6FF7A1BA}" srcOrd="0" destOrd="0" presId="urn:microsoft.com/office/officeart/2005/8/layout/vList2"/>
    <dgm:cxn modelId="{2D40DD33-633B-404B-9D51-CA82425CD490}" type="presParOf" srcId="{22643B31-871C-4555-8546-810EED134783}" destId="{7CD2B147-31D2-4A2F-BDAA-4F463F7D815C}" srcOrd="1" destOrd="0" presId="urn:microsoft.com/office/officeart/2005/8/layout/vList2"/>
    <dgm:cxn modelId="{8F69F82F-AF92-4000-BB66-56F411F7C3F0}" type="presParOf" srcId="{22643B31-871C-4555-8546-810EED134783}" destId="{32E19236-8BC4-43C5-B5BC-7324A0309A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8B856D-A288-4B63-BBC9-BC96C1C7C5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D7FA12-77D1-4E03-91EF-9626CBEC45D7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5. Розпізнає словосполучення іменника з 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прикметником в реченні, визначає їх рід, 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число, відмінок . </a:t>
          </a:r>
          <a:endParaRPr lang="uk-UA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C0E6CB-BB6E-4AC9-90CB-3BC23EE0AA23}" type="parTrans" cxnId="{7EEB42C9-AEB6-46BB-9954-09E08072941A}">
      <dgm:prSet/>
      <dgm:spPr/>
      <dgm:t>
        <a:bodyPr/>
        <a:lstStyle/>
        <a:p>
          <a:endParaRPr lang="ru-RU"/>
        </a:p>
      </dgm:t>
    </dgm:pt>
    <dgm:pt modelId="{F07E4C9C-9546-4A5C-B48A-82525DCC96D0}" type="sibTrans" cxnId="{7EEB42C9-AEB6-46BB-9954-09E08072941A}">
      <dgm:prSet/>
      <dgm:spPr/>
      <dgm:t>
        <a:bodyPr/>
        <a:lstStyle/>
        <a:p>
          <a:endParaRPr lang="ru-RU"/>
        </a:p>
      </dgm:t>
    </dgm:pt>
    <dgm:pt modelId="{1F230460-6921-45CA-B3F1-E96CDECAC4D3}">
      <dgm:prSet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6.</a:t>
          </a:r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Встановлює зв’язки між словами в реченні за </a:t>
          </a:r>
        </a:p>
        <a:p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допомогою питань</a:t>
          </a:r>
          <a:r>
            <a:rPr lang="uk-UA" sz="1800" dirty="0" smtClean="0"/>
            <a:t>. </a:t>
          </a:r>
          <a:endParaRPr lang="ru-RU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EDB40-AAC4-40E5-99E3-DA14988DA1F1}" type="parTrans" cxnId="{EE277D4B-8632-41F2-BB9F-AB644E2F43C3}">
      <dgm:prSet/>
      <dgm:spPr/>
      <dgm:t>
        <a:bodyPr/>
        <a:lstStyle/>
        <a:p>
          <a:endParaRPr lang="ru-RU"/>
        </a:p>
      </dgm:t>
    </dgm:pt>
    <dgm:pt modelId="{6CBA66DB-A506-403E-A244-80DB673028AE}" type="sibTrans" cxnId="{EE277D4B-8632-41F2-BB9F-AB644E2F43C3}">
      <dgm:prSet/>
      <dgm:spPr/>
      <dgm:t>
        <a:bodyPr/>
        <a:lstStyle/>
        <a:p>
          <a:endParaRPr lang="ru-RU"/>
        </a:p>
      </dgm:t>
    </dgm:pt>
    <dgm:pt modelId="{A24D9DC8-83CF-4B9E-8428-20893BB90942}" type="pres">
      <dgm:prSet presAssocID="{3F8B856D-A288-4B63-BBC9-BC96C1C7C5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5AE5A-366D-4AEB-9938-191D10449F5D}" type="pres">
      <dgm:prSet presAssocID="{21D7FA12-77D1-4E03-91EF-9626CBEC45D7}" presName="parentText" presStyleLbl="node1" presStyleIdx="0" presStyleCnt="2" custScaleY="160765" custLinFactNeighborX="2778" custLinFactNeighborY="77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57BF6-F9B1-4FAD-9B5D-207D35E0E189}" type="pres">
      <dgm:prSet presAssocID="{F07E4C9C-9546-4A5C-B48A-82525DCC96D0}" presName="spacer" presStyleCnt="0"/>
      <dgm:spPr/>
    </dgm:pt>
    <dgm:pt modelId="{A2C37C3B-E45E-4C12-B851-9E68E2EACBA7}" type="pres">
      <dgm:prSet presAssocID="{1F230460-6921-45CA-B3F1-E96CDECAC4D3}" presName="parentText" presStyleLbl="node1" presStyleIdx="1" presStyleCnt="2" custLinFactY="228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77D4B-8632-41F2-BB9F-AB644E2F43C3}" srcId="{3F8B856D-A288-4B63-BBC9-BC96C1C7C54E}" destId="{1F230460-6921-45CA-B3F1-E96CDECAC4D3}" srcOrd="1" destOrd="0" parTransId="{3DAEDB40-AAC4-40E5-99E3-DA14988DA1F1}" sibTransId="{6CBA66DB-A506-403E-A244-80DB673028AE}"/>
    <dgm:cxn modelId="{7A936AF1-B390-4B3A-AE37-D41BDC7BA765}" type="presOf" srcId="{1F230460-6921-45CA-B3F1-E96CDECAC4D3}" destId="{A2C37C3B-E45E-4C12-B851-9E68E2EACBA7}" srcOrd="0" destOrd="0" presId="urn:microsoft.com/office/officeart/2005/8/layout/vList2"/>
    <dgm:cxn modelId="{7779BBA1-FD14-4D6F-8F10-9AC071C11B47}" type="presOf" srcId="{3F8B856D-A288-4B63-BBC9-BC96C1C7C54E}" destId="{A24D9DC8-83CF-4B9E-8428-20893BB90942}" srcOrd="0" destOrd="0" presId="urn:microsoft.com/office/officeart/2005/8/layout/vList2"/>
    <dgm:cxn modelId="{7EEB42C9-AEB6-46BB-9954-09E08072941A}" srcId="{3F8B856D-A288-4B63-BBC9-BC96C1C7C54E}" destId="{21D7FA12-77D1-4E03-91EF-9626CBEC45D7}" srcOrd="0" destOrd="0" parTransId="{85C0E6CB-BB6E-4AC9-90CB-3BC23EE0AA23}" sibTransId="{F07E4C9C-9546-4A5C-B48A-82525DCC96D0}"/>
    <dgm:cxn modelId="{F7FA032D-8FEC-41D5-A6FE-B96E80CB1162}" type="presOf" srcId="{21D7FA12-77D1-4E03-91EF-9626CBEC45D7}" destId="{1905AE5A-366D-4AEB-9938-191D10449F5D}" srcOrd="0" destOrd="0" presId="urn:microsoft.com/office/officeart/2005/8/layout/vList2"/>
    <dgm:cxn modelId="{4ABC3A9C-AED2-492D-A3BE-793A13275113}" type="presParOf" srcId="{A24D9DC8-83CF-4B9E-8428-20893BB90942}" destId="{1905AE5A-366D-4AEB-9938-191D10449F5D}" srcOrd="0" destOrd="0" presId="urn:microsoft.com/office/officeart/2005/8/layout/vList2"/>
    <dgm:cxn modelId="{9E7742AD-7C11-449D-938D-4594AFA9C57D}" type="presParOf" srcId="{A24D9DC8-83CF-4B9E-8428-20893BB90942}" destId="{CF057BF6-F9B1-4FAD-9B5D-207D35E0E189}" srcOrd="1" destOrd="0" presId="urn:microsoft.com/office/officeart/2005/8/layout/vList2"/>
    <dgm:cxn modelId="{F80352B8-4C39-4A82-9C17-3CA061F86C29}" type="presParOf" srcId="{A24D9DC8-83CF-4B9E-8428-20893BB90942}" destId="{A2C37C3B-E45E-4C12-B851-9E68E2EACB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B7B54F-B396-4DE2-8EAD-EFDC8901DB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1F0FEE-CE62-49F0-9CDE-74578B5279B4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7. </a:t>
          </a:r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Визначає частини мови в реченні.</a:t>
          </a:r>
          <a:endParaRPr lang="uk-UA" sz="1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B2928-57C5-43B4-8036-97B99F93DA4A}" type="parTrans" cxnId="{174AD70E-CE21-48FA-B347-1C60091C4C1A}">
      <dgm:prSet/>
      <dgm:spPr/>
      <dgm:t>
        <a:bodyPr/>
        <a:lstStyle/>
        <a:p>
          <a:endParaRPr lang="ru-RU"/>
        </a:p>
      </dgm:t>
    </dgm:pt>
    <dgm:pt modelId="{B3B5951E-7D12-4322-A457-F8096B0D07CE}" type="sibTrans" cxnId="{174AD70E-CE21-48FA-B347-1C60091C4C1A}">
      <dgm:prSet/>
      <dgm:spPr/>
      <dgm:t>
        <a:bodyPr/>
        <a:lstStyle/>
        <a:p>
          <a:endParaRPr lang="ru-RU"/>
        </a:p>
      </dgm:t>
    </dgm:pt>
    <dgm:pt modelId="{9ED8B3D2-D0DB-450F-BA03-24CCCDED9083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8. </a:t>
          </a:r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Добирає заголовок, який відповідає темі або 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 головній думці тексту.</a:t>
          </a:r>
          <a:endParaRPr lang="uk-UA" sz="9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DCEE5-DCF8-4FE8-81AA-12430CDE9139}" type="parTrans" cxnId="{3B287CE8-6CB6-4C71-B893-7CFFBD5BC832}">
      <dgm:prSet/>
      <dgm:spPr/>
      <dgm:t>
        <a:bodyPr/>
        <a:lstStyle/>
        <a:p>
          <a:endParaRPr lang="ru-RU"/>
        </a:p>
      </dgm:t>
    </dgm:pt>
    <dgm:pt modelId="{4D82DAE0-0B01-4865-964E-CB24855ABD4A}" type="sibTrans" cxnId="{3B287CE8-6CB6-4C71-B893-7CFFBD5BC832}">
      <dgm:prSet/>
      <dgm:spPr/>
      <dgm:t>
        <a:bodyPr/>
        <a:lstStyle/>
        <a:p>
          <a:endParaRPr lang="ru-RU"/>
        </a:p>
      </dgm:t>
    </dgm:pt>
    <dgm:pt modelId="{22643B31-871C-4555-8546-810EED134783}" type="pres">
      <dgm:prSet presAssocID="{ACB7B54F-B396-4DE2-8EAD-EFDC8901DB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AD83D-0B47-4DD9-B7F2-2F7C6FF7A1BA}" type="pres">
      <dgm:prSet presAssocID="{401F0FEE-CE62-49F0-9CDE-74578B5279B4}" presName="parentText" presStyleLbl="node1" presStyleIdx="0" presStyleCnt="2" custScaleY="668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2B147-31D2-4A2F-BDAA-4F463F7D815C}" type="pres">
      <dgm:prSet presAssocID="{B3B5951E-7D12-4322-A457-F8096B0D07CE}" presName="spacer" presStyleCnt="0"/>
      <dgm:spPr/>
    </dgm:pt>
    <dgm:pt modelId="{32E19236-8BC4-43C5-B5BC-7324A0309A9D}" type="pres">
      <dgm:prSet presAssocID="{9ED8B3D2-D0DB-450F-BA03-24CCCDED9083}" presName="parentText" presStyleLbl="node1" presStyleIdx="1" presStyleCnt="2" custLinFactNeighborY="-31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40323-84C4-43C9-8174-0583C903C972}" type="presOf" srcId="{ACB7B54F-B396-4DE2-8EAD-EFDC8901DB1D}" destId="{22643B31-871C-4555-8546-810EED134783}" srcOrd="0" destOrd="0" presId="urn:microsoft.com/office/officeart/2005/8/layout/vList2"/>
    <dgm:cxn modelId="{174AD70E-CE21-48FA-B347-1C60091C4C1A}" srcId="{ACB7B54F-B396-4DE2-8EAD-EFDC8901DB1D}" destId="{401F0FEE-CE62-49F0-9CDE-74578B5279B4}" srcOrd="0" destOrd="0" parTransId="{BE4B2928-57C5-43B4-8036-97B99F93DA4A}" sibTransId="{B3B5951E-7D12-4322-A457-F8096B0D07CE}"/>
    <dgm:cxn modelId="{2B9F92B4-11EB-48A6-9346-ECE0B62511B9}" type="presOf" srcId="{9ED8B3D2-D0DB-450F-BA03-24CCCDED9083}" destId="{32E19236-8BC4-43C5-B5BC-7324A0309A9D}" srcOrd="0" destOrd="0" presId="urn:microsoft.com/office/officeart/2005/8/layout/vList2"/>
    <dgm:cxn modelId="{7C144A62-5D08-451A-98BF-9339E15A37EA}" type="presOf" srcId="{401F0FEE-CE62-49F0-9CDE-74578B5279B4}" destId="{7D3AD83D-0B47-4DD9-B7F2-2F7C6FF7A1BA}" srcOrd="0" destOrd="0" presId="urn:microsoft.com/office/officeart/2005/8/layout/vList2"/>
    <dgm:cxn modelId="{3B287CE8-6CB6-4C71-B893-7CFFBD5BC832}" srcId="{ACB7B54F-B396-4DE2-8EAD-EFDC8901DB1D}" destId="{9ED8B3D2-D0DB-450F-BA03-24CCCDED9083}" srcOrd="1" destOrd="0" parTransId="{1A8DCEE5-DCF8-4FE8-81AA-12430CDE9139}" sibTransId="{4D82DAE0-0B01-4865-964E-CB24855ABD4A}"/>
    <dgm:cxn modelId="{31B69735-3A31-4A9B-888E-254DD9DB151A}" type="presParOf" srcId="{22643B31-871C-4555-8546-810EED134783}" destId="{7D3AD83D-0B47-4DD9-B7F2-2F7C6FF7A1BA}" srcOrd="0" destOrd="0" presId="urn:microsoft.com/office/officeart/2005/8/layout/vList2"/>
    <dgm:cxn modelId="{2D40DD33-633B-404B-9D51-CA82425CD490}" type="presParOf" srcId="{22643B31-871C-4555-8546-810EED134783}" destId="{7CD2B147-31D2-4A2F-BDAA-4F463F7D815C}" srcOrd="1" destOrd="0" presId="urn:microsoft.com/office/officeart/2005/8/layout/vList2"/>
    <dgm:cxn modelId="{8F69F82F-AF92-4000-BB66-56F411F7C3F0}" type="presParOf" srcId="{22643B31-871C-4555-8546-810EED134783}" destId="{32E19236-8BC4-43C5-B5BC-7324A0309A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515609-C5FA-46FC-B66B-8AD608EBE5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2F03ED-58BB-4296-9623-3DAD53DE44AE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1. Оформляє охайно роботу в зошиті в  </a:t>
          </a:r>
        </a:p>
        <a:p>
          <a:pPr rtl="0"/>
          <a:r>
            <a:rPr lang="uk-UA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клітинку.</a:t>
          </a:r>
          <a:endParaRPr lang="uk-UA" sz="1800" b="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259B8A-8619-43E9-97D3-4A2E88563EDE}" type="parTrans" cxnId="{5BAAD138-E144-4507-83B5-7377BB8EF491}">
      <dgm:prSet/>
      <dgm:spPr/>
      <dgm:t>
        <a:bodyPr/>
        <a:lstStyle/>
        <a:p>
          <a:endParaRPr lang="ru-RU"/>
        </a:p>
      </dgm:t>
    </dgm:pt>
    <dgm:pt modelId="{BDDFB7F0-7D75-4BC1-9070-B8428D2779F6}" type="sibTrans" cxnId="{5BAAD138-E144-4507-83B5-7377BB8EF491}">
      <dgm:prSet/>
      <dgm:spPr/>
      <dgm:t>
        <a:bodyPr/>
        <a:lstStyle/>
        <a:p>
          <a:endParaRPr lang="ru-RU"/>
        </a:p>
      </dgm:t>
    </dgm:pt>
    <dgm:pt modelId="{E46C406D-9396-4DAB-AF54-88231C80F3D5}" type="pres">
      <dgm:prSet presAssocID="{3E515609-C5FA-46FC-B66B-8AD608EBE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326D4-2CA4-4789-A0A7-66032AA4F64E}" type="pres">
      <dgm:prSet presAssocID="{232F03ED-58BB-4296-9623-3DAD53DE44AE}" presName="parentText" presStyleLbl="node1" presStyleIdx="0" presStyleCnt="1" custScaleY="72658" custLinFactNeighborX="5469" custLinFactNeighborY="57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AD138-E144-4507-83B5-7377BB8EF491}" srcId="{3E515609-C5FA-46FC-B66B-8AD608EBE50A}" destId="{232F03ED-58BB-4296-9623-3DAD53DE44AE}" srcOrd="0" destOrd="0" parTransId="{B6259B8A-8619-43E9-97D3-4A2E88563EDE}" sibTransId="{BDDFB7F0-7D75-4BC1-9070-B8428D2779F6}"/>
    <dgm:cxn modelId="{F3037D0A-2E90-4F37-A422-2FE22E69496A}" type="presOf" srcId="{232F03ED-58BB-4296-9623-3DAD53DE44AE}" destId="{3DF326D4-2CA4-4789-A0A7-66032AA4F64E}" srcOrd="0" destOrd="0" presId="urn:microsoft.com/office/officeart/2005/8/layout/vList2"/>
    <dgm:cxn modelId="{E8844897-9EEF-4608-B851-C92D8A1D26FB}" type="presOf" srcId="{3E515609-C5FA-46FC-B66B-8AD608EBE50A}" destId="{E46C406D-9396-4DAB-AF54-88231C80F3D5}" srcOrd="0" destOrd="0" presId="urn:microsoft.com/office/officeart/2005/8/layout/vList2"/>
    <dgm:cxn modelId="{BD03B871-5040-4B95-9A5E-88915FB5DA1B}" type="presParOf" srcId="{E46C406D-9396-4DAB-AF54-88231C80F3D5}" destId="{3DF326D4-2CA4-4789-A0A7-66032AA4F6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5AE5A-366D-4AEB-9938-191D10449F5D}">
      <dsp:nvSpPr>
        <dsp:cNvPr id="0" name=""/>
        <dsp:cNvSpPr/>
      </dsp:nvSpPr>
      <dsp:spPr>
        <a:xfrm>
          <a:off x="0" y="9101"/>
          <a:ext cx="5389122" cy="1024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1. Оформляє охайно роботу в зошиті в зошиті в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одну лінію</a:t>
          </a:r>
          <a:r>
            <a:rPr lang="uk-UA" sz="1800" kern="1200" dirty="0" smtClean="0"/>
            <a:t>.  </a:t>
          </a:r>
          <a:endParaRPr lang="uk-UA" sz="1800" kern="1200" dirty="0"/>
        </a:p>
      </dsp:txBody>
      <dsp:txXfrm>
        <a:off x="49999" y="59100"/>
        <a:ext cx="5289124" cy="924238"/>
      </dsp:txXfrm>
    </dsp:sp>
    <dsp:sp modelId="{A2C37C3B-E45E-4C12-B851-9E68E2EACBA7}">
      <dsp:nvSpPr>
        <dsp:cNvPr id="0" name=""/>
        <dsp:cNvSpPr/>
      </dsp:nvSpPr>
      <dsp:spPr>
        <a:xfrm>
          <a:off x="0" y="1035911"/>
          <a:ext cx="5389122" cy="637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Дотримується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абзаців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полів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в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зошиті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  </a:t>
          </a:r>
          <a:endParaRPr lang="ru-RU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01" y="1067012"/>
        <a:ext cx="5326920" cy="5748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E773F-85D2-47AC-AE44-C3EE68948218}">
      <dsp:nvSpPr>
        <dsp:cNvPr id="0" name=""/>
        <dsp:cNvSpPr/>
      </dsp:nvSpPr>
      <dsp:spPr>
        <a:xfrm>
          <a:off x="0" y="946"/>
          <a:ext cx="4980562" cy="97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4. Застосовує правила порядку виконання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дій під час обчислень значень виразів без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дужок</a:t>
          </a:r>
          <a:endParaRPr lang="uk-UA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09" y="48555"/>
        <a:ext cx="4885344" cy="8800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BAEF6-5D2D-4CD1-974C-C278BA1AB7F6}">
      <dsp:nvSpPr>
        <dsp:cNvPr id="0" name=""/>
        <dsp:cNvSpPr/>
      </dsp:nvSpPr>
      <dsp:spPr>
        <a:xfrm>
          <a:off x="0" y="234"/>
          <a:ext cx="4902740" cy="1069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2. Володіє навичкою письмового додавання 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і віднімання чисел з  переходом через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десяток в межах 100.</a:t>
          </a:r>
          <a:endParaRPr lang="uk-UA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92" y="52426"/>
        <a:ext cx="4798356" cy="9647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BE3BC-E257-4121-A7AA-4DCFA7E1C9AD}">
      <dsp:nvSpPr>
        <dsp:cNvPr id="0" name=""/>
        <dsp:cNvSpPr/>
      </dsp:nvSpPr>
      <dsp:spPr>
        <a:xfrm>
          <a:off x="0" y="0"/>
          <a:ext cx="4980562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3. Володіє навичкою письмового додавання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і віднімання круглих чисел в межах 1000.</a:t>
          </a:r>
          <a:endParaRPr lang="uk-UA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50" y="42950"/>
        <a:ext cx="4894662" cy="7939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B5414-478F-4D16-8B63-4712F4900D28}">
      <dsp:nvSpPr>
        <dsp:cNvPr id="0" name=""/>
        <dsp:cNvSpPr/>
      </dsp:nvSpPr>
      <dsp:spPr>
        <a:xfrm>
          <a:off x="0" y="0"/>
          <a:ext cx="5363187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5. Розв’язує задачі на збільшення/зменшення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число у кілька разів (на кілька одиниць)</a:t>
          </a:r>
          <a:endParaRPr lang="uk-UA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75" y="51175"/>
        <a:ext cx="5260837" cy="9459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5BF35-FCE0-47C7-8788-54A0B18D7DB5}">
      <dsp:nvSpPr>
        <dsp:cNvPr id="0" name=""/>
        <dsp:cNvSpPr/>
      </dsp:nvSpPr>
      <dsp:spPr>
        <a:xfrm>
          <a:off x="0" y="0"/>
          <a:ext cx="536318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6. Розв’язує рівняння на основі правил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знаходження  невідомого компонента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арифметичної дії</a:t>
          </a:r>
          <a:endParaRPr lang="uk-UA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59399"/>
        <a:ext cx="5244390" cy="10980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D3554-EEE7-499A-8D40-796747A1033B}">
      <dsp:nvSpPr>
        <dsp:cNvPr id="0" name=""/>
        <dsp:cNvSpPr/>
      </dsp:nvSpPr>
      <dsp:spPr>
        <a:xfrm>
          <a:off x="0" y="0"/>
          <a:ext cx="5363188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7. Розв’язує рівняння на основі правил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знаходження  невідомого компонента  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арифметичної дії</a:t>
          </a:r>
          <a:endParaRPr lang="uk-UA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15" y="56315"/>
        <a:ext cx="5250558" cy="10409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9A236-0F5A-4345-BE71-4BD53B9F8647}">
      <dsp:nvSpPr>
        <dsp:cNvPr id="0" name=""/>
        <dsp:cNvSpPr/>
      </dsp:nvSpPr>
      <dsp:spPr>
        <a:xfrm>
          <a:off x="0" y="2961"/>
          <a:ext cx="5363187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8. Користується формулою обчислення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периметра прямокутника. </a:t>
          </a:r>
          <a:endParaRPr lang="uk-UA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61" y="53222"/>
        <a:ext cx="5262665" cy="9290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DA0B5-D6EF-4A3E-8317-38FCEFDE7BD0}">
      <dsp:nvSpPr>
        <dsp:cNvPr id="0" name=""/>
        <dsp:cNvSpPr/>
      </dsp:nvSpPr>
      <dsp:spPr>
        <a:xfrm>
          <a:off x="0" y="1377"/>
          <a:ext cx="5136204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1.Застосовує правила порядку </a:t>
          </a:r>
          <a:r>
            <a:rPr lang="ru-RU" sz="1600" kern="1200" dirty="0" err="1" smtClean="0">
              <a:solidFill>
                <a:srgbClr val="FFFF00"/>
              </a:solidFill>
            </a:rPr>
            <a:t>виконання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err="1" smtClean="0">
              <a:solidFill>
                <a:srgbClr val="FFFF00"/>
              </a:solidFill>
            </a:rPr>
            <a:t>дій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err="1" smtClean="0">
              <a:solidFill>
                <a:srgbClr val="FFFF00"/>
              </a:solidFill>
            </a:rPr>
            <a:t>під</a:t>
          </a:r>
          <a:r>
            <a:rPr lang="ru-RU" sz="1600" kern="1200" dirty="0" smtClean="0">
              <a:solidFill>
                <a:srgbClr val="FFFF00"/>
              </a:solidFill>
            </a:rPr>
            <a:t> час 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    </a:t>
          </a:r>
          <a:r>
            <a:rPr lang="ru-RU" sz="1600" kern="1200" dirty="0" err="1" smtClean="0">
              <a:solidFill>
                <a:srgbClr val="FFFF00"/>
              </a:solidFill>
            </a:rPr>
            <a:t>обчислень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err="1" smtClean="0">
              <a:solidFill>
                <a:srgbClr val="FFFF00"/>
              </a:solidFill>
            </a:rPr>
            <a:t>значень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err="1" smtClean="0">
              <a:solidFill>
                <a:srgbClr val="FFFF00"/>
              </a:solidFill>
            </a:rPr>
            <a:t>виразів</a:t>
          </a:r>
          <a:r>
            <a:rPr lang="ru-RU" sz="1600" kern="1200" dirty="0" smtClean="0">
              <a:solidFill>
                <a:srgbClr val="FFFF00"/>
              </a:solidFill>
            </a:rPr>
            <a:t> без </a:t>
          </a:r>
          <a:r>
            <a:rPr lang="ru-RU" sz="1600" kern="1200" dirty="0" err="1" smtClean="0">
              <a:solidFill>
                <a:srgbClr val="FFFF00"/>
              </a:solidFill>
            </a:rPr>
            <a:t>дужок</a:t>
          </a:r>
          <a:r>
            <a:rPr lang="ru-RU" sz="1600" kern="1200" dirty="0" smtClean="0">
              <a:solidFill>
                <a:srgbClr val="FFFF00"/>
              </a:solidFill>
            </a:rPr>
            <a:t> і з дужками.</a:t>
          </a:r>
          <a:endParaRPr lang="uk-UA" sz="1600" kern="1200" dirty="0">
            <a:solidFill>
              <a:srgbClr val="FFFF00"/>
            </a:solidFill>
          </a:endParaRPr>
        </a:p>
      </dsp:txBody>
      <dsp:txXfrm>
        <a:off x="45692" y="47069"/>
        <a:ext cx="5044820" cy="8446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3D921-1A89-4EA6-884E-65A49D4E4ACC}">
      <dsp:nvSpPr>
        <dsp:cNvPr id="0" name=""/>
        <dsp:cNvSpPr/>
      </dsp:nvSpPr>
      <dsp:spPr>
        <a:xfrm>
          <a:off x="0" y="324"/>
          <a:ext cx="5136205" cy="645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2</a:t>
          </a:r>
          <a:r>
            <a:rPr lang="ru-RU" sz="1600" b="0" kern="1200" dirty="0" smtClean="0">
              <a:solidFill>
                <a:srgbClr val="FFFF00"/>
              </a:solidFill>
            </a:rPr>
            <a:t>. </a:t>
          </a:r>
          <a:r>
            <a:rPr lang="ru-RU" sz="1600" b="0" kern="1200" dirty="0" err="1" smtClean="0">
              <a:solidFill>
                <a:srgbClr val="FFFF00"/>
              </a:solidFill>
            </a:rPr>
            <a:t>Володіє</a:t>
          </a:r>
          <a:r>
            <a:rPr lang="ru-RU" sz="1600" b="0" kern="1200" dirty="0" smtClean="0">
              <a:solidFill>
                <a:srgbClr val="FFFF00"/>
              </a:solidFill>
            </a:rPr>
            <a:t> </a:t>
          </a:r>
          <a:r>
            <a:rPr lang="ru-RU" sz="1600" b="0" kern="1200" dirty="0" err="1" smtClean="0">
              <a:solidFill>
                <a:srgbClr val="FFFF00"/>
              </a:solidFill>
            </a:rPr>
            <a:t>навичкою</a:t>
          </a:r>
          <a:r>
            <a:rPr lang="ru-RU" sz="1600" b="0" kern="1200" dirty="0" smtClean="0">
              <a:solidFill>
                <a:srgbClr val="FFFF00"/>
              </a:solidFill>
            </a:rPr>
            <a:t> </a:t>
          </a:r>
          <a:r>
            <a:rPr lang="ru-RU" sz="1600" b="0" kern="1200" dirty="0" err="1" smtClean="0">
              <a:solidFill>
                <a:srgbClr val="FFFF00"/>
              </a:solidFill>
            </a:rPr>
            <a:t>письмового</a:t>
          </a:r>
          <a:r>
            <a:rPr lang="ru-RU" sz="1600" b="0" kern="1200" dirty="0" smtClean="0">
              <a:solidFill>
                <a:srgbClr val="FFFF00"/>
              </a:solidFill>
            </a:rPr>
            <a:t> </a:t>
          </a:r>
          <a:r>
            <a:rPr lang="ru-RU" sz="1600" b="0" kern="1200" dirty="0" err="1" smtClean="0">
              <a:solidFill>
                <a:srgbClr val="FFFF00"/>
              </a:solidFill>
            </a:rPr>
            <a:t>множення</a:t>
          </a:r>
          <a:r>
            <a:rPr lang="ru-RU" sz="1600" b="0" kern="1200" dirty="0" smtClean="0">
              <a:solidFill>
                <a:srgbClr val="FFFF00"/>
              </a:solidFill>
            </a:rPr>
            <a:t>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FFFF00"/>
              </a:solidFill>
            </a:rPr>
            <a:t>     </a:t>
          </a:r>
          <a:r>
            <a:rPr lang="ru-RU" sz="1600" b="0" kern="1200" dirty="0" err="1" smtClean="0">
              <a:solidFill>
                <a:srgbClr val="FFFF00"/>
              </a:solidFill>
            </a:rPr>
            <a:t>двоцифрових</a:t>
          </a:r>
          <a:r>
            <a:rPr lang="ru-RU" sz="1600" b="0" kern="1200" dirty="0" smtClean="0">
              <a:solidFill>
                <a:srgbClr val="FFFF00"/>
              </a:solidFill>
            </a:rPr>
            <a:t> чисел.</a:t>
          </a:r>
          <a:endParaRPr lang="uk-UA" sz="1600" b="0" kern="1200" dirty="0"/>
        </a:p>
      </dsp:txBody>
      <dsp:txXfrm>
        <a:off x="31520" y="31844"/>
        <a:ext cx="5073165" cy="58264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26DDE-8E0B-4D04-89B1-E466822A1B40}">
      <dsp:nvSpPr>
        <dsp:cNvPr id="0" name=""/>
        <dsp:cNvSpPr/>
      </dsp:nvSpPr>
      <dsp:spPr>
        <a:xfrm>
          <a:off x="0" y="2447"/>
          <a:ext cx="5136205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FFFF00"/>
              </a:solidFill>
            </a:rPr>
            <a:t>3. </a:t>
          </a:r>
          <a:r>
            <a:rPr lang="ru-RU" sz="1600" b="0" kern="1200" dirty="0" err="1" smtClean="0">
              <a:solidFill>
                <a:srgbClr val="FFFF00"/>
              </a:solidFill>
            </a:rPr>
            <a:t>Володіє</a:t>
          </a:r>
          <a:r>
            <a:rPr lang="ru-RU" sz="1600" b="0" kern="1200" dirty="0" smtClean="0">
              <a:solidFill>
                <a:srgbClr val="FFFF00"/>
              </a:solidFill>
            </a:rPr>
            <a:t> </a:t>
          </a:r>
          <a:r>
            <a:rPr lang="ru-RU" sz="1600" b="0" kern="1200" dirty="0" err="1" smtClean="0">
              <a:solidFill>
                <a:srgbClr val="FFFF00"/>
              </a:solidFill>
            </a:rPr>
            <a:t>навичкою</a:t>
          </a:r>
          <a:r>
            <a:rPr lang="ru-RU" sz="1600" b="0" kern="1200" dirty="0" smtClean="0">
              <a:solidFill>
                <a:srgbClr val="FFFF00"/>
              </a:solidFill>
            </a:rPr>
            <a:t> </a:t>
          </a:r>
          <a:r>
            <a:rPr lang="ru-RU" sz="1600" b="0" kern="1200" dirty="0" err="1" smtClean="0">
              <a:solidFill>
                <a:srgbClr val="FFFF00"/>
              </a:solidFill>
            </a:rPr>
            <a:t>письмового</a:t>
          </a:r>
          <a:r>
            <a:rPr lang="ru-RU" sz="1600" b="0" kern="1200" dirty="0" smtClean="0">
              <a:solidFill>
                <a:srgbClr val="FFFF00"/>
              </a:solidFill>
            </a:rPr>
            <a:t> </a:t>
          </a:r>
          <a:r>
            <a:rPr lang="ru-RU" sz="1600" b="0" kern="1200" dirty="0" err="1" smtClean="0">
              <a:solidFill>
                <a:srgbClr val="FFFF00"/>
              </a:solidFill>
            </a:rPr>
            <a:t>ділення</a:t>
          </a:r>
          <a:r>
            <a:rPr lang="ru-RU" sz="1600" b="0" kern="1200" dirty="0" smtClean="0">
              <a:solidFill>
                <a:srgbClr val="FFFF00"/>
              </a:solidFill>
            </a:rPr>
            <a:t> на </a:t>
          </a:r>
          <a:r>
            <a:rPr lang="ru-RU" sz="1600" b="0" kern="1200" dirty="0" err="1" smtClean="0">
              <a:solidFill>
                <a:srgbClr val="FFFF00"/>
              </a:solidFill>
            </a:rPr>
            <a:t>двоцифрове</a:t>
          </a:r>
          <a:r>
            <a:rPr lang="ru-RU" sz="1600" b="0" kern="1200" dirty="0" smtClean="0">
              <a:solidFill>
                <a:srgbClr val="FFFF00"/>
              </a:solidFill>
            </a:rPr>
            <a:t>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FFFF00"/>
              </a:solidFill>
            </a:rPr>
            <a:t>    число.</a:t>
          </a:r>
          <a:endParaRPr lang="uk-UA" sz="1600" b="0" kern="1200" dirty="0">
            <a:solidFill>
              <a:srgbClr val="FFFF00"/>
            </a:solidFill>
          </a:endParaRPr>
        </a:p>
      </dsp:txBody>
      <dsp:txXfrm>
        <a:off x="40209" y="42656"/>
        <a:ext cx="5055787" cy="743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AD83D-0B47-4DD9-B7F2-2F7C6FF7A1BA}">
      <dsp:nvSpPr>
        <dsp:cNvPr id="0" name=""/>
        <dsp:cNvSpPr/>
      </dsp:nvSpPr>
      <dsp:spPr>
        <a:xfrm>
          <a:off x="0" y="19480"/>
          <a:ext cx="5389122" cy="813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3. Правильно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записує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слова з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сумнівними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приголосними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uk-UA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29" y="59209"/>
        <a:ext cx="5309664" cy="734398"/>
      </dsp:txXfrm>
    </dsp:sp>
    <dsp:sp modelId="{32E19236-8BC4-43C5-B5BC-7324A0309A9D}">
      <dsp:nvSpPr>
        <dsp:cNvPr id="0" name=""/>
        <dsp:cNvSpPr/>
      </dsp:nvSpPr>
      <dsp:spPr>
        <a:xfrm>
          <a:off x="0" y="1020537"/>
          <a:ext cx="538912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4. Правильно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записує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слова з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ненаголошеними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голосними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[е], [и] в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корені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які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перевіряються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наголосом</a:t>
          </a:r>
          <a:r>
            <a:rPr lang="ru-RU" sz="900" kern="1200" dirty="0" smtClean="0"/>
            <a:t>.</a:t>
          </a:r>
          <a:endParaRPr lang="uk-UA" sz="900" kern="1200" dirty="0"/>
        </a:p>
      </dsp:txBody>
      <dsp:txXfrm>
        <a:off x="59399" y="1079936"/>
        <a:ext cx="5270324" cy="1098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124F4-6FAA-40E2-ACCD-E8D2777707F6}">
      <dsp:nvSpPr>
        <dsp:cNvPr id="0" name=""/>
        <dsp:cNvSpPr/>
      </dsp:nvSpPr>
      <dsp:spPr>
        <a:xfrm>
          <a:off x="0" y="9245"/>
          <a:ext cx="5136205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4.Володіє </a:t>
          </a:r>
          <a:r>
            <a:rPr lang="ru-RU" sz="1600" kern="1200" dirty="0" err="1" smtClean="0">
              <a:solidFill>
                <a:srgbClr val="FFFF00"/>
              </a:solidFill>
            </a:rPr>
            <a:t>навичкою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err="1" smtClean="0">
              <a:solidFill>
                <a:srgbClr val="FFFF00"/>
              </a:solidFill>
            </a:rPr>
            <a:t>письмового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err="1" smtClean="0">
              <a:solidFill>
                <a:srgbClr val="FFFF00"/>
              </a:solidFill>
            </a:rPr>
            <a:t>додавання</a:t>
          </a:r>
          <a:r>
            <a:rPr lang="ru-RU" sz="1600" kern="1200" dirty="0" smtClean="0">
              <a:solidFill>
                <a:srgbClr val="FFFF00"/>
              </a:solidFill>
            </a:rPr>
            <a:t> і </a:t>
          </a:r>
          <a:r>
            <a:rPr lang="ru-RU" sz="1600" kern="1200" dirty="0" err="1" smtClean="0">
              <a:solidFill>
                <a:srgbClr val="FFFF00"/>
              </a:solidFill>
            </a:rPr>
            <a:t>від-німання</a:t>
          </a:r>
          <a:r>
            <a:rPr lang="ru-RU" sz="1600" kern="1200" dirty="0" smtClean="0">
              <a:solidFill>
                <a:srgbClr val="FFFF00"/>
              </a:solidFill>
            </a:rPr>
            <a:t> 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    </a:t>
          </a:r>
          <a:r>
            <a:rPr lang="ru-RU" sz="1600" kern="1200" dirty="0" err="1" smtClean="0">
              <a:solidFill>
                <a:srgbClr val="FFFF00"/>
              </a:solidFill>
            </a:rPr>
            <a:t>багатоцифрових</a:t>
          </a:r>
          <a:r>
            <a:rPr lang="ru-RU" sz="1600" kern="1200" dirty="0" smtClean="0">
              <a:solidFill>
                <a:srgbClr val="FFFF00"/>
              </a:solidFill>
            </a:rPr>
            <a:t>  чисел.</a:t>
          </a:r>
          <a:endParaRPr lang="uk-UA" sz="1600" kern="1200" dirty="0">
            <a:solidFill>
              <a:srgbClr val="FFFF00"/>
            </a:solidFill>
          </a:endParaRPr>
        </a:p>
      </dsp:txBody>
      <dsp:txXfrm>
        <a:off x="39295" y="48540"/>
        <a:ext cx="5057615" cy="72637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DA0B5-D6EF-4A3E-8317-38FCEFDE7BD0}">
      <dsp:nvSpPr>
        <dsp:cNvPr id="0" name=""/>
        <dsp:cNvSpPr/>
      </dsp:nvSpPr>
      <dsp:spPr>
        <a:xfrm>
          <a:off x="0" y="5347"/>
          <a:ext cx="435799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5. </a:t>
          </a:r>
          <a:r>
            <a:rPr lang="uk-UA" sz="1600" kern="1200" dirty="0" smtClean="0">
              <a:solidFill>
                <a:srgbClr val="FFFF00"/>
              </a:solidFill>
            </a:rPr>
            <a:t>Розв’язує задачі на рух.</a:t>
          </a:r>
          <a:endParaRPr lang="uk-UA" sz="1400" kern="1200" dirty="0">
            <a:solidFill>
              <a:srgbClr val="FFFF00"/>
            </a:solidFill>
          </a:endParaRPr>
        </a:p>
      </dsp:txBody>
      <dsp:txXfrm>
        <a:off x="37467" y="42814"/>
        <a:ext cx="4283059" cy="69258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3D921-1A89-4EA6-884E-65A49D4E4ACC}">
      <dsp:nvSpPr>
        <dsp:cNvPr id="0" name=""/>
        <dsp:cNvSpPr/>
      </dsp:nvSpPr>
      <dsp:spPr>
        <a:xfrm>
          <a:off x="0" y="87"/>
          <a:ext cx="4357993" cy="1073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rgbClr val="FFFF00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FFFF00"/>
              </a:solidFill>
            </a:rPr>
            <a:t>6. </a:t>
          </a:r>
          <a:r>
            <a:rPr lang="uk-UA" sz="1600" kern="1200" dirty="0" smtClean="0">
              <a:solidFill>
                <a:srgbClr val="FFFF00"/>
              </a:solidFill>
            </a:rPr>
            <a:t>Розв’язує складне рівняння на основі правил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FFFF00"/>
              </a:solidFill>
            </a:rPr>
            <a:t>    знаходження невідомого компонента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FFFF00"/>
              </a:solidFill>
            </a:rPr>
            <a:t>     арифметичної  дії. </a:t>
          </a:r>
          <a:r>
            <a:rPr lang="ru-RU" sz="1600" b="0" kern="1200" dirty="0" smtClean="0">
              <a:solidFill>
                <a:srgbClr val="FFFF00"/>
              </a:solidFill>
            </a:rPr>
            <a:t>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FFFF00"/>
              </a:solidFill>
            </a:rPr>
            <a:t> </a:t>
          </a:r>
          <a:endParaRPr lang="uk-UA" sz="1600" b="0" kern="1200" dirty="0"/>
        </a:p>
      </dsp:txBody>
      <dsp:txXfrm>
        <a:off x="52380" y="52467"/>
        <a:ext cx="4253233" cy="96825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26DDE-8E0B-4D04-89B1-E466822A1B40}">
      <dsp:nvSpPr>
        <dsp:cNvPr id="0" name=""/>
        <dsp:cNvSpPr/>
      </dsp:nvSpPr>
      <dsp:spPr>
        <a:xfrm>
          <a:off x="0" y="201"/>
          <a:ext cx="4357991" cy="651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FFFF00"/>
              </a:solidFill>
            </a:rPr>
            <a:t>7</a:t>
          </a:r>
          <a:r>
            <a:rPr lang="ru-RU" sz="1600" b="0" kern="1200" dirty="0" smtClean="0">
              <a:solidFill>
                <a:srgbClr val="FFFF00"/>
              </a:solidFill>
            </a:rPr>
            <a:t>. </a:t>
          </a:r>
          <a:r>
            <a:rPr lang="uk-UA" sz="1600" kern="1200" dirty="0" smtClean="0">
              <a:solidFill>
                <a:srgbClr val="FFFF00"/>
              </a:solidFill>
            </a:rPr>
            <a:t>Вміє виконувати перетворення іменованих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FFFF00"/>
              </a:solidFill>
            </a:rPr>
            <a:t>     чисел та порівнювати їх.</a:t>
          </a:r>
          <a:endParaRPr lang="uk-UA" sz="1600" b="0" kern="1200" dirty="0">
            <a:solidFill>
              <a:srgbClr val="FFFF00"/>
            </a:solidFill>
          </a:endParaRPr>
        </a:p>
      </dsp:txBody>
      <dsp:txXfrm>
        <a:off x="31812" y="32013"/>
        <a:ext cx="4294367" cy="58804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124F4-6FAA-40E2-ACCD-E8D2777707F6}">
      <dsp:nvSpPr>
        <dsp:cNvPr id="0" name=""/>
        <dsp:cNvSpPr/>
      </dsp:nvSpPr>
      <dsp:spPr>
        <a:xfrm>
          <a:off x="0" y="17655"/>
          <a:ext cx="4357989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8.</a:t>
          </a:r>
          <a:r>
            <a:rPr lang="uk-UA" sz="1600" kern="1200" dirty="0" smtClean="0">
              <a:solidFill>
                <a:srgbClr val="FFFF00"/>
              </a:solidFill>
            </a:rPr>
            <a:t> Знаходить дріб від числа </a:t>
          </a:r>
          <a:endParaRPr lang="uk-UA" sz="1600" kern="1200" dirty="0">
            <a:solidFill>
              <a:srgbClr val="FFFF00"/>
            </a:solidFill>
          </a:endParaRPr>
        </a:p>
      </dsp:txBody>
      <dsp:txXfrm>
        <a:off x="34726" y="52381"/>
        <a:ext cx="4288537" cy="64190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38E14-F096-4389-84F4-39676E8BB3FB}">
      <dsp:nvSpPr>
        <dsp:cNvPr id="0" name=""/>
        <dsp:cNvSpPr/>
      </dsp:nvSpPr>
      <dsp:spPr>
        <a:xfrm>
          <a:off x="0" y="500"/>
          <a:ext cx="4357989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smtClean="0">
              <a:solidFill>
                <a:srgbClr val="FFFF00"/>
              </a:solidFill>
            </a:rPr>
            <a:t>9.  </a:t>
          </a:r>
          <a:r>
            <a:rPr lang="ru-RU" sz="1600" kern="1200" dirty="0" err="1" smtClean="0">
              <a:solidFill>
                <a:srgbClr val="FFFF00"/>
              </a:solidFill>
            </a:rPr>
            <a:t>Користується</a:t>
          </a:r>
          <a:r>
            <a:rPr lang="ru-RU" sz="1600" kern="1200" dirty="0" smtClean="0">
              <a:solidFill>
                <a:srgbClr val="FFFF00"/>
              </a:solidFill>
            </a:rPr>
            <a:t> формулою </a:t>
          </a:r>
          <a:r>
            <a:rPr lang="ru-RU" sz="1600" kern="1200" dirty="0" err="1" smtClean="0">
              <a:solidFill>
                <a:srgbClr val="FFFF00"/>
              </a:solidFill>
            </a:rPr>
            <a:t>обчислення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</a:p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       периметра  та </a:t>
          </a:r>
          <a:r>
            <a:rPr lang="ru-RU" sz="1600" kern="1200" dirty="0" err="1" smtClean="0">
              <a:solidFill>
                <a:srgbClr val="FFFF00"/>
              </a:solidFill>
            </a:rPr>
            <a:t>пплощі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err="1" smtClean="0">
              <a:solidFill>
                <a:srgbClr val="FFFF00"/>
              </a:solidFill>
            </a:rPr>
            <a:t>прямокутника</a:t>
          </a:r>
          <a:r>
            <a:rPr lang="ru-RU" sz="1600" kern="1200" dirty="0" smtClean="0">
              <a:solidFill>
                <a:srgbClr val="FFFF00"/>
              </a:solidFill>
            </a:rPr>
            <a:t>.</a:t>
          </a:r>
          <a:endParaRPr lang="uk-UA" sz="1600" kern="1200" dirty="0">
            <a:solidFill>
              <a:srgbClr val="FFFF00"/>
            </a:solidFill>
          </a:endParaRPr>
        </a:p>
      </dsp:txBody>
      <dsp:txXfrm>
        <a:off x="39295" y="39795"/>
        <a:ext cx="4279399" cy="72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5AE5A-366D-4AEB-9938-191D10449F5D}">
      <dsp:nvSpPr>
        <dsp:cNvPr id="0" name=""/>
        <dsp:cNvSpPr/>
      </dsp:nvSpPr>
      <dsp:spPr>
        <a:xfrm>
          <a:off x="0" y="0"/>
          <a:ext cx="5252935" cy="1145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5. Добирає спільнокореневі слова до поданого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слова, визначає корінь.  </a:t>
          </a:r>
          <a:endParaRPr lang="uk-UA" sz="1800" kern="1200" dirty="0"/>
        </a:p>
      </dsp:txBody>
      <dsp:txXfrm>
        <a:off x="55914" y="55914"/>
        <a:ext cx="5141107" cy="1033567"/>
      </dsp:txXfrm>
    </dsp:sp>
    <dsp:sp modelId="{A2C37C3B-E45E-4C12-B851-9E68E2EACBA7}">
      <dsp:nvSpPr>
        <dsp:cNvPr id="0" name=""/>
        <dsp:cNvSpPr/>
      </dsp:nvSpPr>
      <dsp:spPr>
        <a:xfrm>
          <a:off x="0" y="1159200"/>
          <a:ext cx="5252935" cy="712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6.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Розпізнає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в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тексті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іменники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самостійно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утворює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однина-множина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множина-однина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..  </a:t>
          </a:r>
          <a:endParaRPr lang="ru-RU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80" y="1193980"/>
        <a:ext cx="5183375" cy="642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AD83D-0B47-4DD9-B7F2-2F7C6FF7A1BA}">
      <dsp:nvSpPr>
        <dsp:cNvPr id="0" name=""/>
        <dsp:cNvSpPr/>
      </dsp:nvSpPr>
      <dsp:spPr>
        <a:xfrm>
          <a:off x="0" y="357488"/>
          <a:ext cx="5389122" cy="813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7. 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Розпізнає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в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тексті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іменники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самостійно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визначає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рід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число. .</a:t>
          </a:r>
          <a:endParaRPr lang="uk-UA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29" y="397217"/>
        <a:ext cx="5309664" cy="7343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5AE5A-366D-4AEB-9938-191D10449F5D}">
      <dsp:nvSpPr>
        <dsp:cNvPr id="0" name=""/>
        <dsp:cNvSpPr/>
      </dsp:nvSpPr>
      <dsp:spPr>
        <a:xfrm>
          <a:off x="0" y="9101"/>
          <a:ext cx="5389122" cy="1024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1. Оформляє охайно роботу в зошиті в зошиті в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одну лінію</a:t>
          </a:r>
          <a:r>
            <a:rPr lang="uk-UA" sz="1800" kern="1200" dirty="0" smtClean="0"/>
            <a:t>.  </a:t>
          </a:r>
          <a:endParaRPr lang="uk-UA" sz="1800" kern="1200" dirty="0"/>
        </a:p>
      </dsp:txBody>
      <dsp:txXfrm>
        <a:off x="49999" y="59100"/>
        <a:ext cx="5289124" cy="924238"/>
      </dsp:txXfrm>
    </dsp:sp>
    <dsp:sp modelId="{A2C37C3B-E45E-4C12-B851-9E68E2EACBA7}">
      <dsp:nvSpPr>
        <dsp:cNvPr id="0" name=""/>
        <dsp:cNvSpPr/>
      </dsp:nvSpPr>
      <dsp:spPr>
        <a:xfrm>
          <a:off x="0" y="1035911"/>
          <a:ext cx="5389122" cy="637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Дотримується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абзаців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полів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зошита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01" y="1067012"/>
        <a:ext cx="5326920" cy="5748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AD83D-0B47-4DD9-B7F2-2F7C6FF7A1BA}">
      <dsp:nvSpPr>
        <dsp:cNvPr id="0" name=""/>
        <dsp:cNvSpPr/>
      </dsp:nvSpPr>
      <dsp:spPr>
        <a:xfrm>
          <a:off x="0" y="19480"/>
          <a:ext cx="5389122" cy="813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3. Правильно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записує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слова з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сумнівними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приголосними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uk-UA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29" y="59209"/>
        <a:ext cx="5309664" cy="734398"/>
      </dsp:txXfrm>
    </dsp:sp>
    <dsp:sp modelId="{32E19236-8BC4-43C5-B5BC-7324A0309A9D}">
      <dsp:nvSpPr>
        <dsp:cNvPr id="0" name=""/>
        <dsp:cNvSpPr/>
      </dsp:nvSpPr>
      <dsp:spPr>
        <a:xfrm>
          <a:off x="0" y="1020537"/>
          <a:ext cx="538912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4. Правильно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записує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слова з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ненаголошеними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голосними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[е], [и] в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корені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які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перевіряються</a:t>
          </a: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800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наголосом</a:t>
          </a:r>
          <a:r>
            <a:rPr lang="ru-RU" sz="900" kern="1200" dirty="0" smtClean="0"/>
            <a:t>.</a:t>
          </a:r>
          <a:endParaRPr lang="uk-UA" sz="900" kern="1200" dirty="0"/>
        </a:p>
      </dsp:txBody>
      <dsp:txXfrm>
        <a:off x="59399" y="1079936"/>
        <a:ext cx="5270324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5AE5A-366D-4AEB-9938-191D10449F5D}">
      <dsp:nvSpPr>
        <dsp:cNvPr id="0" name=""/>
        <dsp:cNvSpPr/>
      </dsp:nvSpPr>
      <dsp:spPr>
        <a:xfrm>
          <a:off x="0" y="9466"/>
          <a:ext cx="5389122" cy="1023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5. Розпізнає словосполучення іменника з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прикметником в реченні, визначає їх рід,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число, відмінок . </a:t>
          </a:r>
          <a:endParaRPr lang="uk-UA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976" y="59442"/>
        <a:ext cx="5289170" cy="923819"/>
      </dsp:txXfrm>
    </dsp:sp>
    <dsp:sp modelId="{A2C37C3B-E45E-4C12-B851-9E68E2EACBA7}">
      <dsp:nvSpPr>
        <dsp:cNvPr id="0" name=""/>
        <dsp:cNvSpPr/>
      </dsp:nvSpPr>
      <dsp:spPr>
        <a:xfrm>
          <a:off x="0" y="1036343"/>
          <a:ext cx="5389122" cy="636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6.</a:t>
          </a: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Встановлює зв’язки між словами в реченні за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допомогою питань</a:t>
          </a:r>
          <a:r>
            <a:rPr lang="uk-UA" sz="1800" kern="1200" dirty="0" smtClean="0"/>
            <a:t>. </a:t>
          </a:r>
          <a:endParaRPr lang="ru-RU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087" y="1067430"/>
        <a:ext cx="5326948" cy="5746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AD83D-0B47-4DD9-B7F2-2F7C6FF7A1BA}">
      <dsp:nvSpPr>
        <dsp:cNvPr id="0" name=""/>
        <dsp:cNvSpPr/>
      </dsp:nvSpPr>
      <dsp:spPr>
        <a:xfrm>
          <a:off x="0" y="19480"/>
          <a:ext cx="5389122" cy="813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7. </a:t>
          </a: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Визначає частини мови в реченні.</a:t>
          </a:r>
          <a:endParaRPr lang="uk-UA" sz="18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29" y="59209"/>
        <a:ext cx="5309664" cy="734398"/>
      </dsp:txXfrm>
    </dsp:sp>
    <dsp:sp modelId="{32E19236-8BC4-43C5-B5BC-7324A0309A9D}">
      <dsp:nvSpPr>
        <dsp:cNvPr id="0" name=""/>
        <dsp:cNvSpPr/>
      </dsp:nvSpPr>
      <dsp:spPr>
        <a:xfrm>
          <a:off x="0" y="962172"/>
          <a:ext cx="538912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8. </a:t>
          </a: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Добирає заголовок, який відповідає темі або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 головній думці тексту.</a:t>
          </a:r>
          <a:endParaRPr lang="uk-UA" sz="9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021571"/>
        <a:ext cx="5270324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26D4-2CA4-4789-A0A7-66032AA4F64E}">
      <dsp:nvSpPr>
        <dsp:cNvPr id="0" name=""/>
        <dsp:cNvSpPr/>
      </dsp:nvSpPr>
      <dsp:spPr>
        <a:xfrm>
          <a:off x="0" y="79957"/>
          <a:ext cx="4902740" cy="884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1. Оформляє охайно роботу в зошиті в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   клітинку.</a:t>
          </a:r>
          <a:endParaRPr lang="uk-UA" sz="1800" b="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8" y="123115"/>
        <a:ext cx="4816424" cy="797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54FBE-2004-4BBB-B232-8E88D72E6426}" type="datetimeFigureOut">
              <a:rPr lang="uk-UA" smtClean="0"/>
              <a:t>22.01.2023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84F07-2356-4314-BE91-5D4928FF1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28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4F07-2356-4314-BE91-5D4928FF19E2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276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2699-9E73-4CBE-8609-562708352F68}" type="datetimeFigureOut">
              <a:rPr lang="uk-UA" smtClean="0"/>
              <a:t>22.01.2023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B89D-67EB-4907-940D-9329C873EF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232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2699-9E73-4CBE-8609-562708352F68}" type="datetimeFigureOut">
              <a:rPr lang="uk-UA" smtClean="0"/>
              <a:t>22.01.2023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B89D-67EB-4907-940D-9329C873EF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68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2699-9E73-4CBE-8609-562708352F68}" type="datetimeFigureOut">
              <a:rPr lang="uk-UA" smtClean="0"/>
              <a:t>22.01.2023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B89D-67EB-4907-940D-9329C873EF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79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2699-9E73-4CBE-8609-562708352F68}" type="datetimeFigureOut">
              <a:rPr lang="uk-UA" smtClean="0"/>
              <a:t>22.01.2023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B89D-67EB-4907-940D-9329C873EF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313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2699-9E73-4CBE-8609-562708352F68}" type="datetimeFigureOut">
              <a:rPr lang="uk-UA" smtClean="0"/>
              <a:t>22.01.2023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B89D-67EB-4907-940D-9329C873EF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29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2699-9E73-4CBE-8609-562708352F68}" type="datetimeFigureOut">
              <a:rPr lang="uk-UA" smtClean="0"/>
              <a:t>22.01.2023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B89D-67EB-4907-940D-9329C873EF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05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2699-9E73-4CBE-8609-562708352F68}" type="datetimeFigureOut">
              <a:rPr lang="uk-UA" smtClean="0"/>
              <a:t>22.01.2023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B89D-67EB-4907-940D-9329C873EF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17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2699-9E73-4CBE-8609-562708352F68}" type="datetimeFigureOut">
              <a:rPr lang="uk-UA" smtClean="0"/>
              <a:t>22.01.2023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B89D-67EB-4907-940D-9329C873EF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7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2699-9E73-4CBE-8609-562708352F68}" type="datetimeFigureOut">
              <a:rPr lang="uk-UA" smtClean="0"/>
              <a:t>22.01.2023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B89D-67EB-4907-940D-9329C873EF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35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2699-9E73-4CBE-8609-562708352F68}" type="datetimeFigureOut">
              <a:rPr lang="uk-UA" smtClean="0"/>
              <a:t>22.01.2023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B89D-67EB-4907-940D-9329C873EF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064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2699-9E73-4CBE-8609-562708352F68}" type="datetimeFigureOut">
              <a:rPr lang="uk-UA" smtClean="0"/>
              <a:t>22.01.2023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B89D-67EB-4907-940D-9329C873EF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80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72699-9E73-4CBE-8609-562708352F68}" type="datetimeFigureOut">
              <a:rPr lang="uk-UA" smtClean="0"/>
              <a:t>22.01.2023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DB89D-67EB-4907-940D-9329C873EF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72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chart" Target="../charts/chart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chart" Target="../charts/chart3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chart" Target="../charts/chart4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23" Type="http://schemas.openxmlformats.org/officeDocument/2006/relationships/chart" Target="../charts/chart5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18" Type="http://schemas.microsoft.com/office/2007/relationships/diagramDrawing" Target="../diagrams/drawing15.xml"/><Relationship Id="rId3" Type="http://schemas.openxmlformats.org/officeDocument/2006/relationships/image" Target="../media/image1.png"/><Relationship Id="rId21" Type="http://schemas.openxmlformats.org/officeDocument/2006/relationships/diagramQuickStyle" Target="../diagrams/quickStyle16.xml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17" Type="http://schemas.openxmlformats.org/officeDocument/2006/relationships/diagramColors" Target="../diagrams/colors15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15.xml"/><Relationship Id="rId20" Type="http://schemas.openxmlformats.org/officeDocument/2006/relationships/diagramLayout" Target="../diagrams/layout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24" Type="http://schemas.openxmlformats.org/officeDocument/2006/relationships/chart" Target="../charts/chart6.xml"/><Relationship Id="rId5" Type="http://schemas.openxmlformats.org/officeDocument/2006/relationships/diagramLayout" Target="../diagrams/layout13.xml"/><Relationship Id="rId15" Type="http://schemas.openxmlformats.org/officeDocument/2006/relationships/diagramLayout" Target="../diagrams/layout15.xml"/><Relationship Id="rId23" Type="http://schemas.microsoft.com/office/2007/relationships/diagramDrawing" Target="../diagrams/drawing16.xml"/><Relationship Id="rId10" Type="http://schemas.openxmlformats.org/officeDocument/2006/relationships/diagramLayout" Target="../diagrams/layout14.xml"/><Relationship Id="rId19" Type="http://schemas.openxmlformats.org/officeDocument/2006/relationships/diagramData" Target="../diagrams/data16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Relationship Id="rId14" Type="http://schemas.openxmlformats.org/officeDocument/2006/relationships/diagramData" Target="../diagrams/data15.xml"/><Relationship Id="rId22" Type="http://schemas.openxmlformats.org/officeDocument/2006/relationships/diagramColors" Target="../diagrams/colors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diagramData" Target="../diagrams/data19.xml"/><Relationship Id="rId18" Type="http://schemas.openxmlformats.org/officeDocument/2006/relationships/diagramData" Target="../diagrams/data20.xml"/><Relationship Id="rId3" Type="http://schemas.openxmlformats.org/officeDocument/2006/relationships/diagramData" Target="../diagrams/data17.xml"/><Relationship Id="rId21" Type="http://schemas.openxmlformats.org/officeDocument/2006/relationships/diagramColors" Target="../diagrams/colors20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17" Type="http://schemas.microsoft.com/office/2007/relationships/diagramDrawing" Target="../diagrams/drawing19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19.xml"/><Relationship Id="rId20" Type="http://schemas.openxmlformats.org/officeDocument/2006/relationships/diagramQuickStyle" Target="../diagrams/quickStyl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5" Type="http://schemas.openxmlformats.org/officeDocument/2006/relationships/diagramQuickStyle" Target="../diagrams/quickStyle19.xml"/><Relationship Id="rId23" Type="http://schemas.openxmlformats.org/officeDocument/2006/relationships/chart" Target="../charts/chart7.xml"/><Relationship Id="rId10" Type="http://schemas.openxmlformats.org/officeDocument/2006/relationships/diagramQuickStyle" Target="../diagrams/quickStyle18.xml"/><Relationship Id="rId19" Type="http://schemas.openxmlformats.org/officeDocument/2006/relationships/diagramLayout" Target="../diagrams/layout20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Relationship Id="rId14" Type="http://schemas.openxmlformats.org/officeDocument/2006/relationships/diagramLayout" Target="../diagrams/layout19.xml"/><Relationship Id="rId22" Type="http://schemas.microsoft.com/office/2007/relationships/diagramDrawing" Target="../diagrams/drawing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diagramData" Target="../diagrams/data23.xml"/><Relationship Id="rId18" Type="http://schemas.openxmlformats.org/officeDocument/2006/relationships/diagramData" Target="../diagrams/data24.xml"/><Relationship Id="rId26" Type="http://schemas.openxmlformats.org/officeDocument/2006/relationships/diagramColors" Target="../diagrams/colors25.xml"/><Relationship Id="rId3" Type="http://schemas.openxmlformats.org/officeDocument/2006/relationships/diagramData" Target="../diagrams/data21.xml"/><Relationship Id="rId21" Type="http://schemas.openxmlformats.org/officeDocument/2006/relationships/diagramColors" Target="../diagrams/colors24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17" Type="http://schemas.microsoft.com/office/2007/relationships/diagramDrawing" Target="../diagrams/drawing23.xml"/><Relationship Id="rId25" Type="http://schemas.openxmlformats.org/officeDocument/2006/relationships/diagramQuickStyle" Target="../diagrams/quickStyle25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23.xml"/><Relationship Id="rId20" Type="http://schemas.openxmlformats.org/officeDocument/2006/relationships/diagramQuickStyle" Target="../diagrams/quickStyl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24" Type="http://schemas.openxmlformats.org/officeDocument/2006/relationships/diagramLayout" Target="../diagrams/layout25.xml"/><Relationship Id="rId5" Type="http://schemas.openxmlformats.org/officeDocument/2006/relationships/diagramQuickStyle" Target="../diagrams/quickStyle21.xml"/><Relationship Id="rId15" Type="http://schemas.openxmlformats.org/officeDocument/2006/relationships/diagramQuickStyle" Target="../diagrams/quickStyle23.xml"/><Relationship Id="rId23" Type="http://schemas.openxmlformats.org/officeDocument/2006/relationships/diagramData" Target="../diagrams/data25.xml"/><Relationship Id="rId28" Type="http://schemas.openxmlformats.org/officeDocument/2006/relationships/chart" Target="../charts/chart8.xml"/><Relationship Id="rId10" Type="http://schemas.openxmlformats.org/officeDocument/2006/relationships/diagramQuickStyle" Target="../diagrams/quickStyle22.xml"/><Relationship Id="rId19" Type="http://schemas.openxmlformats.org/officeDocument/2006/relationships/diagramLayout" Target="../diagrams/layout24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Relationship Id="rId14" Type="http://schemas.openxmlformats.org/officeDocument/2006/relationships/diagramLayout" Target="../diagrams/layout23.xml"/><Relationship Id="rId22" Type="http://schemas.microsoft.com/office/2007/relationships/diagramDrawing" Target="../diagrams/drawing24.xml"/><Relationship Id="rId27" Type="http://schemas.microsoft.com/office/2007/relationships/diagramDrawing" Target="../diagrams/drawin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464" y="365125"/>
            <a:ext cx="11809379" cy="3973411"/>
          </a:xfrm>
        </p:spPr>
        <p:txBody>
          <a:bodyPr>
            <a:noAutofit/>
          </a:bodyPr>
          <a:lstStyle/>
          <a:p>
            <a:pPr algn="ctr"/>
            <a:r>
              <a:rPr lang="uk-UA" sz="6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Моніторинг навченості </a:t>
            </a:r>
            <a:br>
              <a:rPr lang="uk-UA" sz="6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6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учнів </a:t>
            </a:r>
            <a:br>
              <a:rPr lang="uk-UA" sz="6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6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початкових класів </a:t>
            </a:r>
            <a:endParaRPr lang="uk-UA" sz="60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106" y="3404681"/>
            <a:ext cx="11439728" cy="2772282"/>
          </a:xfrm>
        </p:spPr>
        <p:txBody>
          <a:bodyPr/>
          <a:lstStyle/>
          <a:p>
            <a:endParaRPr lang="uk-UA" dirty="0" smtClean="0"/>
          </a:p>
          <a:p>
            <a:pPr marL="0" indent="0" algn="ctr">
              <a:buNone/>
            </a:pPr>
            <a:r>
              <a:rPr lang="uk-UA" dirty="0"/>
              <a:t> </a:t>
            </a:r>
            <a:r>
              <a:rPr lang="uk-UA" sz="6000" b="1" i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І </a:t>
            </a:r>
            <a:r>
              <a:rPr lang="uk-UA" sz="6000" b="1" i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семестр</a:t>
            </a:r>
            <a:endParaRPr lang="uk-UA" sz="6000" b="1" i="1" dirty="0" smtClean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uk-UA" sz="6000" b="1" i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2022/2023 </a:t>
            </a:r>
            <a:r>
              <a:rPr lang="uk-UA" sz="6000" b="1" i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н.р</a:t>
            </a:r>
            <a:r>
              <a:rPr lang="uk-UA" sz="6000" b="1" i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uk-UA" sz="6000" b="1" i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6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9498" y="564204"/>
            <a:ext cx="9578502" cy="1284051"/>
          </a:xfrm>
        </p:spPr>
        <p:txBody>
          <a:bodyPr>
            <a:normAutofit fontScale="90000"/>
          </a:bodyPr>
          <a:lstStyle/>
          <a:p>
            <a:r>
              <a:rPr lang="uk-UA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Моніторинг навченості </a:t>
            </a:r>
            <a:br>
              <a:rPr lang="uk-UA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учнів 3 класів з української мови </a:t>
            </a:r>
            <a:b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за І семестр 2022/2023 </a:t>
            </a:r>
            <a:r>
              <a:rPr lang="uk-UA" sz="32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н.р</a:t>
            </a: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 </a:t>
            </a:r>
            <a:endParaRPr lang="uk-UA" sz="32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579882170"/>
              </p:ext>
            </p:extLst>
          </p:nvPr>
        </p:nvGraphicFramePr>
        <p:xfrm>
          <a:off x="6147881" y="1848254"/>
          <a:ext cx="5389122" cy="1673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810153673"/>
              </p:ext>
            </p:extLst>
          </p:nvPr>
        </p:nvGraphicFramePr>
        <p:xfrm>
          <a:off x="6147881" y="3521412"/>
          <a:ext cx="5389122" cy="225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738884480"/>
              </p:ext>
            </p:extLst>
          </p:nvPr>
        </p:nvGraphicFramePr>
        <p:xfrm>
          <a:off x="408562" y="758758"/>
          <a:ext cx="5739319" cy="550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77432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9498" y="564204"/>
            <a:ext cx="9578502" cy="1284051"/>
          </a:xfrm>
        </p:spPr>
        <p:txBody>
          <a:bodyPr>
            <a:normAutofit fontScale="90000"/>
          </a:bodyPr>
          <a:lstStyle/>
          <a:p>
            <a:r>
              <a:rPr lang="uk-UA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Моніторинг навченості </a:t>
            </a:r>
            <a:br>
              <a:rPr lang="uk-UA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учнів 3 класів з української мови </a:t>
            </a:r>
            <a:b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за І семестр 2022/2023 </a:t>
            </a:r>
            <a:r>
              <a:rPr lang="uk-UA" sz="32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н.р</a:t>
            </a: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 </a:t>
            </a:r>
            <a:endParaRPr lang="uk-UA" sz="32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30912748"/>
              </p:ext>
            </p:extLst>
          </p:nvPr>
        </p:nvGraphicFramePr>
        <p:xfrm>
          <a:off x="6206246" y="2006328"/>
          <a:ext cx="5252935" cy="187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270936369"/>
              </p:ext>
            </p:extLst>
          </p:nvPr>
        </p:nvGraphicFramePr>
        <p:xfrm>
          <a:off x="6147881" y="3715964"/>
          <a:ext cx="5389122" cy="1653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592972977"/>
              </p:ext>
            </p:extLst>
          </p:nvPr>
        </p:nvGraphicFramePr>
        <p:xfrm>
          <a:off x="433444" y="758757"/>
          <a:ext cx="7659969" cy="568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14618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9498" y="564204"/>
            <a:ext cx="9578502" cy="1284051"/>
          </a:xfrm>
        </p:spPr>
        <p:txBody>
          <a:bodyPr>
            <a:normAutofit fontScale="90000"/>
          </a:bodyPr>
          <a:lstStyle/>
          <a:p>
            <a:r>
              <a:rPr lang="uk-UA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Моніторинг навченості </a:t>
            </a:r>
            <a:br>
              <a:rPr lang="uk-UA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учнів 4 класів з української мови </a:t>
            </a:r>
            <a:b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за І семестр 2022/2023 </a:t>
            </a:r>
            <a:r>
              <a:rPr lang="uk-UA" sz="32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н.р</a:t>
            </a: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 </a:t>
            </a:r>
            <a:endParaRPr lang="uk-UA" sz="32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86587187"/>
              </p:ext>
            </p:extLst>
          </p:nvPr>
        </p:nvGraphicFramePr>
        <p:xfrm>
          <a:off x="6147881" y="1848254"/>
          <a:ext cx="5389122" cy="1673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810153673"/>
              </p:ext>
            </p:extLst>
          </p:nvPr>
        </p:nvGraphicFramePr>
        <p:xfrm>
          <a:off x="6147881" y="3521412"/>
          <a:ext cx="5389122" cy="225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97502335"/>
              </p:ext>
            </p:extLst>
          </p:nvPr>
        </p:nvGraphicFramePr>
        <p:xfrm>
          <a:off x="433444" y="758757"/>
          <a:ext cx="5714437" cy="609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43420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9498" y="564204"/>
            <a:ext cx="9578502" cy="1284051"/>
          </a:xfrm>
        </p:spPr>
        <p:txBody>
          <a:bodyPr>
            <a:normAutofit fontScale="90000"/>
          </a:bodyPr>
          <a:lstStyle/>
          <a:p>
            <a:r>
              <a:rPr lang="uk-UA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Моніторинг навченості </a:t>
            </a:r>
            <a:br>
              <a:rPr lang="uk-UA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учнів 4 класів з української мови </a:t>
            </a:r>
            <a:b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за І семестр 2022/2023 </a:t>
            </a:r>
            <a:r>
              <a:rPr lang="uk-UA" sz="32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н.р</a:t>
            </a: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 </a:t>
            </a:r>
            <a:endParaRPr lang="uk-UA" sz="32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55211040"/>
              </p:ext>
            </p:extLst>
          </p:nvPr>
        </p:nvGraphicFramePr>
        <p:xfrm>
          <a:off x="6041407" y="1843690"/>
          <a:ext cx="5389122" cy="1673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857180610"/>
              </p:ext>
            </p:extLst>
          </p:nvPr>
        </p:nvGraphicFramePr>
        <p:xfrm>
          <a:off x="6096528" y="3691945"/>
          <a:ext cx="5389122" cy="225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05384599"/>
              </p:ext>
            </p:extLst>
          </p:nvPr>
        </p:nvGraphicFramePr>
        <p:xfrm>
          <a:off x="-1" y="1575881"/>
          <a:ext cx="6041407" cy="482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25692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9497" y="350197"/>
            <a:ext cx="10019489" cy="836761"/>
          </a:xfrm>
        </p:spPr>
        <p:txBody>
          <a:bodyPr>
            <a:normAutofit fontScale="90000"/>
          </a:bodyPr>
          <a:lstStyle/>
          <a:p>
            <a:r>
              <a:rPr lang="uk-UA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Моніторинг навченості </a:t>
            </a:r>
            <a:r>
              <a:rPr lang="uk-UA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учнів 3 класів </a:t>
            </a:r>
            <a:br>
              <a:rPr lang="uk-UA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 математики за І семестр 2022/2023н.р.  </a:t>
            </a:r>
            <a:endParaRPr lang="uk-UA" sz="28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46948094"/>
              </p:ext>
            </p:extLst>
          </p:nvPr>
        </p:nvGraphicFramePr>
        <p:xfrm>
          <a:off x="6478621" y="1537453"/>
          <a:ext cx="4902740" cy="964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51703737"/>
              </p:ext>
            </p:extLst>
          </p:nvPr>
        </p:nvGraphicFramePr>
        <p:xfrm>
          <a:off x="6436731" y="5215723"/>
          <a:ext cx="4980562" cy="97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73777307"/>
              </p:ext>
            </p:extLst>
          </p:nvPr>
        </p:nvGraphicFramePr>
        <p:xfrm>
          <a:off x="6478621" y="2769848"/>
          <a:ext cx="4902740" cy="106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35585470"/>
              </p:ext>
            </p:extLst>
          </p:nvPr>
        </p:nvGraphicFramePr>
        <p:xfrm>
          <a:off x="6439710" y="4107574"/>
          <a:ext cx="4980562" cy="89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548893952"/>
              </p:ext>
            </p:extLst>
          </p:nvPr>
        </p:nvGraphicFramePr>
        <p:xfrm>
          <a:off x="155643" y="1186958"/>
          <a:ext cx="6517531" cy="538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</p:spTree>
    <p:extLst>
      <p:ext uri="{BB962C8B-B14F-4D97-AF65-F5344CB8AC3E}">
        <p14:creationId xmlns:p14="http://schemas.microsoft.com/office/powerpoint/2010/main" val="311996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9497" y="350197"/>
            <a:ext cx="10019489" cy="836761"/>
          </a:xfrm>
        </p:spPr>
        <p:txBody>
          <a:bodyPr>
            <a:normAutofit fontScale="90000"/>
          </a:bodyPr>
          <a:lstStyle/>
          <a:p>
            <a:r>
              <a:rPr lang="uk-UA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Моніторинг навченості </a:t>
            </a:r>
            <a:r>
              <a:rPr lang="uk-UA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учнів 3 класів </a:t>
            </a:r>
            <a:br>
              <a:rPr lang="uk-UA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 математики за І семестр 2022/2023 </a:t>
            </a:r>
            <a:r>
              <a:rPr lang="uk-UA" sz="28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н.р</a:t>
            </a:r>
            <a:r>
              <a:rPr lang="uk-UA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 </a:t>
            </a:r>
            <a:endParaRPr lang="uk-UA" sz="28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60846478"/>
              </p:ext>
            </p:extLst>
          </p:nvPr>
        </p:nvGraphicFramePr>
        <p:xfrm>
          <a:off x="6095996" y="1323233"/>
          <a:ext cx="5363187" cy="105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41988493"/>
              </p:ext>
            </p:extLst>
          </p:nvPr>
        </p:nvGraphicFramePr>
        <p:xfrm>
          <a:off x="6095996" y="2538384"/>
          <a:ext cx="5363188" cy="126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169013568"/>
              </p:ext>
            </p:extLst>
          </p:nvPr>
        </p:nvGraphicFramePr>
        <p:xfrm>
          <a:off x="6095996" y="3861881"/>
          <a:ext cx="5363188" cy="1171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155886749"/>
              </p:ext>
            </p:extLst>
          </p:nvPr>
        </p:nvGraphicFramePr>
        <p:xfrm>
          <a:off x="6095996" y="5154229"/>
          <a:ext cx="5363187" cy="103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27837553"/>
              </p:ext>
            </p:extLst>
          </p:nvPr>
        </p:nvGraphicFramePr>
        <p:xfrm>
          <a:off x="603116" y="1342418"/>
          <a:ext cx="5291846" cy="503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</p:spTree>
    <p:extLst>
      <p:ext uri="{BB962C8B-B14F-4D97-AF65-F5344CB8AC3E}">
        <p14:creationId xmlns:p14="http://schemas.microsoft.com/office/powerpoint/2010/main" val="7716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9498" y="350196"/>
            <a:ext cx="9578502" cy="1439693"/>
          </a:xfrm>
        </p:spPr>
        <p:txBody>
          <a:bodyPr>
            <a:normAutofit/>
          </a:bodyPr>
          <a:lstStyle/>
          <a:p>
            <a:r>
              <a:rPr lang="uk-UA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Моніторинг навченості </a:t>
            </a:r>
            <a:br>
              <a:rPr lang="uk-UA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учнів 4 класів з математики </a:t>
            </a:r>
            <a:b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за І семестр 2022/2023 </a:t>
            </a:r>
            <a:r>
              <a:rPr lang="uk-UA" sz="32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н.р</a:t>
            </a: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 </a:t>
            </a:r>
            <a:endParaRPr lang="uk-UA" sz="3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80372106"/>
              </p:ext>
            </p:extLst>
          </p:nvPr>
        </p:nvGraphicFramePr>
        <p:xfrm>
          <a:off x="6381342" y="2028020"/>
          <a:ext cx="5136204" cy="93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47932953"/>
              </p:ext>
            </p:extLst>
          </p:nvPr>
        </p:nvGraphicFramePr>
        <p:xfrm>
          <a:off x="6381341" y="3129235"/>
          <a:ext cx="513620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25875674"/>
              </p:ext>
            </p:extLst>
          </p:nvPr>
        </p:nvGraphicFramePr>
        <p:xfrm>
          <a:off x="6381341" y="3938026"/>
          <a:ext cx="5136205" cy="82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44044511"/>
              </p:ext>
            </p:extLst>
          </p:nvPr>
        </p:nvGraphicFramePr>
        <p:xfrm>
          <a:off x="6381342" y="4879458"/>
          <a:ext cx="5136205" cy="82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93940084"/>
              </p:ext>
            </p:extLst>
          </p:nvPr>
        </p:nvGraphicFramePr>
        <p:xfrm>
          <a:off x="272374" y="817124"/>
          <a:ext cx="5955446" cy="579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</p:spTree>
    <p:extLst>
      <p:ext uri="{BB962C8B-B14F-4D97-AF65-F5344CB8AC3E}">
        <p14:creationId xmlns:p14="http://schemas.microsoft.com/office/powerpoint/2010/main" val="396148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9498" y="350196"/>
            <a:ext cx="9578502" cy="1439693"/>
          </a:xfrm>
        </p:spPr>
        <p:txBody>
          <a:bodyPr>
            <a:normAutofit/>
          </a:bodyPr>
          <a:lstStyle/>
          <a:p>
            <a:r>
              <a:rPr lang="uk-UA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Моніторинг навченості </a:t>
            </a:r>
            <a:br>
              <a:rPr lang="uk-UA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учнів 4 класів з математики </a:t>
            </a:r>
            <a:b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за І семестр 2022/2023 </a:t>
            </a:r>
            <a:r>
              <a:rPr lang="uk-UA" sz="32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н.р</a:t>
            </a: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 </a:t>
            </a:r>
            <a:endParaRPr lang="uk-UA" sz="3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46135242"/>
              </p:ext>
            </p:extLst>
          </p:nvPr>
        </p:nvGraphicFramePr>
        <p:xfrm>
          <a:off x="7159555" y="1789888"/>
          <a:ext cx="4357993" cy="77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84075446"/>
              </p:ext>
            </p:extLst>
          </p:nvPr>
        </p:nvGraphicFramePr>
        <p:xfrm>
          <a:off x="7159555" y="2635546"/>
          <a:ext cx="4357993" cy="107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08853470"/>
              </p:ext>
            </p:extLst>
          </p:nvPr>
        </p:nvGraphicFramePr>
        <p:xfrm>
          <a:off x="7159555" y="3785596"/>
          <a:ext cx="4357991" cy="65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75004359"/>
              </p:ext>
            </p:extLst>
          </p:nvPr>
        </p:nvGraphicFramePr>
        <p:xfrm>
          <a:off x="7159556" y="4554310"/>
          <a:ext cx="4357989" cy="72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86737062"/>
              </p:ext>
            </p:extLst>
          </p:nvPr>
        </p:nvGraphicFramePr>
        <p:xfrm>
          <a:off x="7159557" y="5283326"/>
          <a:ext cx="4357989" cy="80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41417647"/>
              </p:ext>
            </p:extLst>
          </p:nvPr>
        </p:nvGraphicFramePr>
        <p:xfrm>
          <a:off x="0" y="1439694"/>
          <a:ext cx="8715983" cy="511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</p:spTree>
    <p:extLst>
      <p:ext uri="{BB962C8B-B14F-4D97-AF65-F5344CB8AC3E}">
        <p14:creationId xmlns:p14="http://schemas.microsoft.com/office/powerpoint/2010/main" val="1041054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458</Words>
  <Application>Microsoft Office PowerPoint</Application>
  <PresentationFormat>Широкоэкранный</PresentationFormat>
  <Paragraphs>81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Georgia</vt:lpstr>
      <vt:lpstr>Тема Office</vt:lpstr>
      <vt:lpstr>Моніторинг навченості  учнів  початкових класів </vt:lpstr>
      <vt:lpstr>Моніторинг навченості  учнів 3 класів з української мови   за І семестр 2022/2023 н.р.  </vt:lpstr>
      <vt:lpstr>Моніторинг навченості  учнів 3 класів з української мови   за І семестр 2022/2023 н.р.  </vt:lpstr>
      <vt:lpstr>Моніторинг навченості  учнів 4 класів з української мови   за І семестр 2022/2023 н.р.  </vt:lpstr>
      <vt:lpstr>Моніторинг навченості  учнів 4 класів з української мови   за І семестр 2022/2023 н.р.  </vt:lpstr>
      <vt:lpstr>Моніторинг навченості  учнів 3 класів  з математики за І семестр 2022/2023н.р.  </vt:lpstr>
      <vt:lpstr>Моніторинг навченості  учнів 3 класів  з математики за І семестр 2022/2023 н.р.  </vt:lpstr>
      <vt:lpstr>Моніторинг навченості  учнів 4 класів з математики   за І семестр 2022/2023 н.р.  </vt:lpstr>
      <vt:lpstr>Моніторинг навченості  учнів 4 класів з математики   за І семестр 2022/2023 н.р.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Моніторинг навченості  учнів  початкових класів</dc:title>
  <dc:creator>Пользователь</dc:creator>
  <cp:lastModifiedBy>Пользователь</cp:lastModifiedBy>
  <cp:revision>38</cp:revision>
  <dcterms:created xsi:type="dcterms:W3CDTF">2023-01-19T15:08:59Z</dcterms:created>
  <dcterms:modified xsi:type="dcterms:W3CDTF">2023-01-22T12:45:28Z</dcterms:modified>
</cp:coreProperties>
</file>