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authors.xml" ContentType="application/vnd.ms-powerpoint.author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77" r:id="rId5"/>
    <p:sldId id="278" r:id="rId6"/>
    <p:sldId id="279" r:id="rId7"/>
    <p:sldId id="260" r:id="rId8"/>
    <p:sldId id="265" r:id="rId9"/>
    <p:sldId id="266" r:id="rId10"/>
    <p:sldId id="313" r:id="rId11"/>
    <p:sldId id="310" r:id="rId12"/>
    <p:sldId id="281" r:id="rId13"/>
    <p:sldId id="286" r:id="rId14"/>
    <p:sldId id="275" r:id="rId15"/>
    <p:sldId id="259" r:id="rId16"/>
    <p:sldId id="283" r:id="rId17"/>
    <p:sldId id="282" r:id="rId18"/>
    <p:sldId id="280" r:id="rId19"/>
    <p:sldId id="288" r:id="rId20"/>
  </p:sldIdLst>
  <p:sldSz cx="12192000" cy="6858000"/>
  <p:notesSz cx="6858000" cy="9144000"/>
  <p:defaultTextStyle>
    <a:defPPr rtl="0"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Автор" initials="А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7EBFF"/>
    <a:srgbClr val="CBD4FF"/>
    <a:srgbClr val="8593A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ий стиль 1 –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Світлий стиль 3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269D01E-BC32-4049-B463-5C60D7B0CCD2}" styleName="Стиль із теми 2 –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із теми 2 –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Помірний стиль 4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929F9F4-4A8F-4326-A1B4-22849713DDAB}" styleName="Темний стиль 1 –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ий стиль 1 –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Темний стиль 1 –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ий стиль 1 –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Помірний стиль 2 –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Без стилю та сі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Помірний стиль 1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FD0F851-EC5A-4D38-B0AD-8093EC10F338}" styleName="Світлий стиль 1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ітлий стиль 3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9559" autoAdjust="0"/>
    <p:restoredTop sz="94249" autoAdjust="0"/>
  </p:normalViewPr>
  <p:slideViewPr>
    <p:cSldViewPr snapToGrid="0">
      <p:cViewPr>
        <p:scale>
          <a:sx n="50" d="100"/>
          <a:sy n="50" d="100"/>
        </p:scale>
        <p:origin x="-1230" y="-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4310" y="67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52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:a16="http://schemas.microsoft.com/office/drawing/2014/main" xmlns="" id="{0B82CC1C-2EFA-41CD-8EE1-D64C4317C9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xmlns="" id="{29F3A9A9-5F67-4774-9AE0-18456713EA3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ABF77F2-894D-4318-AC4E-F617767365FA}" type="datetime1">
              <a:rPr lang="uk-UA" smtClean="0"/>
              <a:pPr rtl="0"/>
              <a:t>16.01.2024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xmlns="" id="{A822A631-0269-4E45-A3DF-4FA7D06E902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xmlns="" id="{4069B2A7-A232-444D-B3CD-C3D1E5A8E2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0F9F022-6C35-409F-B2A6-FFC7C9918F09}" type="slidenum">
              <a:rPr lang="uk-UA" smtClean="0"/>
              <a:pPr rtl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3904997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E5210F9-B9FE-4B94-8351-BF174F3CADE8}" type="datetime1">
              <a:rPr lang="uk-UA" noProof="0" smtClean="0"/>
              <a:pPr rtl="0"/>
              <a:t>16.01.2024</a:t>
            </a:fld>
            <a:endParaRPr lang="uk-UA" noProof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97DC217-DF71-1A49-B3EA-559F1F43B0FF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8464252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uk-UA" smtClean="0"/>
              <a:pPr rtl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364031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uk-UA" smtClean="0"/>
              <a:pPr rtl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8975334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uk-UA" smtClean="0"/>
              <a:pPr rtl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6289055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uk-UA" smtClean="0"/>
              <a:pPr rtl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748877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uk-UA" smtClean="0"/>
              <a:pPr rtl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9025697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uk-UA" smtClean="0"/>
              <a:pPr rtl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0048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uk-UA" smtClean="0"/>
              <a:pPr rtl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826043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uk-UA" smtClean="0"/>
              <a:pPr rtl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238696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uk-UA" smtClean="0"/>
              <a:pPr rtl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88501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uk-UA" smtClean="0"/>
              <a:pPr rtl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20686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uk-UA" smtClean="0"/>
              <a:pPr rtl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495897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uk-UA" smtClean="0"/>
              <a:pPr rtl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89304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uk-UA" smtClean="0"/>
              <a:pPr rtl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181741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uk-UA" smtClean="0"/>
              <a:pPr rtl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726767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1122363"/>
            <a:ext cx="7096933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xmlns="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02038"/>
            <a:ext cx="9500507" cy="806675"/>
          </a:xfrm>
        </p:spPr>
        <p:txBody>
          <a:bodyPr rtlCol="0">
            <a:noAutofit/>
          </a:bodyPr>
          <a:lstStyle>
            <a:lvl1pPr marL="0" indent="0" algn="l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/>
              <a:t>Клацніть, щоб змінити стиль зразка підзаголовка</a:t>
            </a:r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xmlns="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xmlns="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олілінія 10">
            <a:extLst>
              <a:ext uri="{FF2B5EF4-FFF2-40B4-BE49-F238E27FC236}">
                <a16:creationId xmlns:a16="http://schemas.microsoft.com/office/drawing/2014/main" xmlns="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олілінія 8">
            <a:extLst>
              <a:ext uri="{FF2B5EF4-FFF2-40B4-BE49-F238E27FC236}">
                <a16:creationId xmlns:a16="http://schemas.microsoft.com/office/drawing/2014/main" xmlns="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Група 5">
            <a:extLst>
              <a:ext uri="{FF2B5EF4-FFF2-40B4-BE49-F238E27FC236}">
                <a16:creationId xmlns:a16="http://schemas.microsoft.com/office/drawing/2014/main" xmlns="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Полілінія 14">
              <a:extLst>
                <a:ext uri="{FF2B5EF4-FFF2-40B4-BE49-F238E27FC236}">
                  <a16:creationId xmlns:a16="http://schemas.microsoft.com/office/drawing/2014/main" xmlns="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uk-UA" noProof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Полілінія 15">
              <a:extLst>
                <a:ext uri="{FF2B5EF4-FFF2-40B4-BE49-F238E27FC236}">
                  <a16:creationId xmlns:a16="http://schemas.microsoft.com/office/drawing/2014/main" xmlns="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uk-UA" noProof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2" name="Полілінія 21">
            <a:extLst>
              <a:ext uri="{FF2B5EF4-FFF2-40B4-BE49-F238E27FC236}">
                <a16:creationId xmlns:a16="http://schemas.microsoft.com/office/drawing/2014/main" xmlns="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олілінія 27">
            <a:extLst>
              <a:ext uri="{FF2B5EF4-FFF2-40B4-BE49-F238E27FC236}">
                <a16:creationId xmlns:a16="http://schemas.microsoft.com/office/drawing/2014/main" xmlns="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Часова шка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ілінія 3">
            <a:extLst>
              <a:ext uri="{FF2B5EF4-FFF2-40B4-BE49-F238E27FC236}">
                <a16:creationId xmlns:a16="http://schemas.microsoft.com/office/drawing/2014/main" xmlns="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лілінія 4">
            <a:extLst>
              <a:ext uri="{FF2B5EF4-FFF2-40B4-BE49-F238E27FC236}">
                <a16:creationId xmlns:a16="http://schemas.microsoft.com/office/drawing/2014/main" xmlns="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1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10" name="Місце для дати 3">
            <a:extLst>
              <a:ext uri="{FF2B5EF4-FFF2-40B4-BE49-F238E27FC236}">
                <a16:creationId xmlns:a16="http://schemas.microsoft.com/office/drawing/2014/main" xmlns="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CC63F7D-128D-4856-9FB3-86AAC3BAEB2E}" type="datetime1">
              <a:rPr lang="uk-UA" noProof="0" smtClean="0">
                <a:latin typeface="Arial" panose="020B0604020202020204" pitchFamily="34" charset="0"/>
              </a:rPr>
              <a:pPr/>
              <a:t>16.01.2024</a:t>
            </a:fld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11" name="Місце для нижнього колонтитула 4">
            <a:extLst>
              <a:ext uri="{FF2B5EF4-FFF2-40B4-BE49-F238E27FC236}">
                <a16:creationId xmlns:a16="http://schemas.microsoft.com/office/drawing/2014/main" xmlns="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uk-UA" noProof="0"/>
              <a:t>ЗАГОЛОВОК ПРЕЗЕНТАЦІЇ</a:t>
            </a:r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12" name="Місце для номера слайда 5">
            <a:extLst>
              <a:ext uri="{FF2B5EF4-FFF2-40B4-BE49-F238E27FC236}">
                <a16:creationId xmlns:a16="http://schemas.microsoft.com/office/drawing/2014/main" xmlns="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94A09A9-5501-47C1-A89A-A340965A2BE2}" type="slidenum">
              <a:rPr lang="uk-UA" noProof="0" smtClean="0"/>
              <a:pPr/>
              <a:t>‹#›</a:t>
            </a:fld>
            <a:endParaRPr lang="uk-UA" noProof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528203"/>
            <a:ext cx="4663440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Полілінія 3">
            <a:extLst>
              <a:ext uri="{FF2B5EF4-FFF2-40B4-BE49-F238E27FC236}">
                <a16:creationId xmlns:a16="http://schemas.microsoft.com/office/drawing/2014/main" xmlns="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лілінія 4">
            <a:extLst>
              <a:ext uri="{FF2B5EF4-FFF2-40B4-BE49-F238E27FC236}">
                <a16:creationId xmlns:a16="http://schemas.microsoft.com/office/drawing/2014/main" xmlns="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олілінія 5">
            <a:extLst>
              <a:ext uri="{FF2B5EF4-FFF2-40B4-BE49-F238E27FC236}">
                <a16:creationId xmlns:a16="http://schemas.microsoft.com/office/drawing/2014/main" xmlns="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Група 8">
            <a:extLst>
              <a:ext uri="{FF2B5EF4-FFF2-40B4-BE49-F238E27FC236}">
                <a16:creationId xmlns:a16="http://schemas.microsoft.com/office/drawing/2014/main" xmlns="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Полілінія 6">
              <a:extLst>
                <a:ext uri="{FF2B5EF4-FFF2-40B4-BE49-F238E27FC236}">
                  <a16:creationId xmlns:a16="http://schemas.microsoft.com/office/drawing/2014/main" xmlns="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uk-UA" noProof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Полілінія 7">
              <a:extLst>
                <a:ext uri="{FF2B5EF4-FFF2-40B4-BE49-F238E27FC236}">
                  <a16:creationId xmlns:a16="http://schemas.microsoft.com/office/drawing/2014/main" xmlns="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uk-UA" noProof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Місце для дати 3">
            <a:extLst>
              <a:ext uri="{FF2B5EF4-FFF2-40B4-BE49-F238E27FC236}">
                <a16:creationId xmlns:a16="http://schemas.microsoft.com/office/drawing/2014/main" xmlns="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2F0737A-055A-42CE-94BC-40CB1928EB02}" type="datetime1">
              <a:rPr lang="uk-UA" noProof="0" smtClean="0">
                <a:latin typeface="Arial" panose="020B0604020202020204" pitchFamily="34" charset="0"/>
              </a:rPr>
              <a:pPr/>
              <a:t>16.01.2024</a:t>
            </a:fld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11" name="Місце для нижнього колонтитула 4">
            <a:extLst>
              <a:ext uri="{FF2B5EF4-FFF2-40B4-BE49-F238E27FC236}">
                <a16:creationId xmlns:a16="http://schemas.microsoft.com/office/drawing/2014/main" xmlns="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uk-UA" noProof="0"/>
              <a:t>ЗАГОЛОВОК ПРЕЗЕНТАЦІЇ</a:t>
            </a:r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12" name="Місце для номера слайда 5">
            <a:extLst>
              <a:ext uri="{FF2B5EF4-FFF2-40B4-BE49-F238E27FC236}">
                <a16:creationId xmlns:a16="http://schemas.microsoft.com/office/drawing/2014/main" xmlns="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94A09A9-5501-47C1-A89A-A340965A2BE2}" type="slidenum">
              <a:rPr lang="uk-UA" noProof="0" smtClean="0"/>
              <a:pPr/>
              <a:t>‹#›</a:t>
            </a:fld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13" name="Місце для вмісту 2">
            <a:extLst>
              <a:ext uri="{FF2B5EF4-FFF2-40B4-BE49-F238E27FC236}">
                <a16:creationId xmlns:a16="http://schemas.microsoft.com/office/drawing/2014/main" xmlns="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528203"/>
            <a:ext cx="4663440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14" name="Місце для вмісту 2">
            <a:extLst>
              <a:ext uri="{FF2B5EF4-FFF2-40B4-BE49-F238E27FC236}">
                <a16:creationId xmlns:a16="http://schemas.microsoft.com/office/drawing/2014/main" xmlns="" id="{0B33DABA-7BF5-1147-BA5E-63B92F220E5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1167493" y="2005689"/>
            <a:ext cx="4663440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15" name="Місце для вмісту 2">
            <a:extLst>
              <a:ext uri="{FF2B5EF4-FFF2-40B4-BE49-F238E27FC236}">
                <a16:creationId xmlns:a16="http://schemas.microsoft.com/office/drawing/2014/main" xmlns="" id="{1B05BEE9-8BC0-EC44-B913-DB6426DF2EA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283235" y="2005689"/>
            <a:ext cx="4663440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1" y="2526318"/>
            <a:ext cx="3218688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Полілінія 3">
            <a:extLst>
              <a:ext uri="{FF2B5EF4-FFF2-40B4-BE49-F238E27FC236}">
                <a16:creationId xmlns:a16="http://schemas.microsoft.com/office/drawing/2014/main" xmlns="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лілінія 4">
            <a:extLst>
              <a:ext uri="{FF2B5EF4-FFF2-40B4-BE49-F238E27FC236}">
                <a16:creationId xmlns:a16="http://schemas.microsoft.com/office/drawing/2014/main" xmlns="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олілінія 5">
            <a:extLst>
              <a:ext uri="{FF2B5EF4-FFF2-40B4-BE49-F238E27FC236}">
                <a16:creationId xmlns:a16="http://schemas.microsoft.com/office/drawing/2014/main" xmlns="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Група 8">
            <a:extLst>
              <a:ext uri="{FF2B5EF4-FFF2-40B4-BE49-F238E27FC236}">
                <a16:creationId xmlns:a16="http://schemas.microsoft.com/office/drawing/2014/main" xmlns="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Полілінія 6">
              <a:extLst>
                <a:ext uri="{FF2B5EF4-FFF2-40B4-BE49-F238E27FC236}">
                  <a16:creationId xmlns:a16="http://schemas.microsoft.com/office/drawing/2014/main" xmlns="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uk-UA" noProof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Полілінія 7">
              <a:extLst>
                <a:ext uri="{FF2B5EF4-FFF2-40B4-BE49-F238E27FC236}">
                  <a16:creationId xmlns:a16="http://schemas.microsoft.com/office/drawing/2014/main" xmlns="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uk-UA" noProof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Місце для дати 3">
            <a:extLst>
              <a:ext uri="{FF2B5EF4-FFF2-40B4-BE49-F238E27FC236}">
                <a16:creationId xmlns:a16="http://schemas.microsoft.com/office/drawing/2014/main" xmlns="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7750EDA-07C8-4C78-9FC0-8390483A5CC6}" type="datetime1">
              <a:rPr lang="uk-UA" noProof="0" smtClean="0">
                <a:latin typeface="Arial" panose="020B0604020202020204" pitchFamily="34" charset="0"/>
              </a:rPr>
              <a:pPr/>
              <a:t>16.01.2024</a:t>
            </a:fld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11" name="Місце для нижнього колонтитула 4">
            <a:extLst>
              <a:ext uri="{FF2B5EF4-FFF2-40B4-BE49-F238E27FC236}">
                <a16:creationId xmlns:a16="http://schemas.microsoft.com/office/drawing/2014/main" xmlns="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uk-UA" noProof="0"/>
              <a:t>ЗАГОЛОВОК ПРЕЗЕНТАЦІЇ</a:t>
            </a:r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13" name="Місце для вмісту 2">
            <a:extLst>
              <a:ext uri="{FF2B5EF4-FFF2-40B4-BE49-F238E27FC236}">
                <a16:creationId xmlns:a16="http://schemas.microsoft.com/office/drawing/2014/main" xmlns="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683787" y="2526318"/>
            <a:ext cx="3173279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14" name="Місце для вмісту 2">
            <a:extLst>
              <a:ext uri="{FF2B5EF4-FFF2-40B4-BE49-F238E27FC236}">
                <a16:creationId xmlns:a16="http://schemas.microsoft.com/office/drawing/2014/main" xmlns="" id="{0B33DABA-7BF5-1147-BA5E-63B92F220E5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1167493" y="2003804"/>
            <a:ext cx="3173278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15" name="Місце для вмісту 2">
            <a:extLst>
              <a:ext uri="{FF2B5EF4-FFF2-40B4-BE49-F238E27FC236}">
                <a16:creationId xmlns:a16="http://schemas.microsoft.com/office/drawing/2014/main" xmlns="" id="{1B05BEE9-8BC0-EC44-B913-DB6426DF2EA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683788" y="2003804"/>
            <a:ext cx="3173278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16" name="Місце для вмісту 2">
            <a:extLst>
              <a:ext uri="{FF2B5EF4-FFF2-40B4-BE49-F238E27FC236}">
                <a16:creationId xmlns:a16="http://schemas.microsoft.com/office/drawing/2014/main" xmlns="" id="{43D62993-A055-DF4F-9286-4FFE3A5C7FD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200082" y="2526318"/>
            <a:ext cx="3173279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17" name="Місце для вмісту 2">
            <a:extLst>
              <a:ext uri="{FF2B5EF4-FFF2-40B4-BE49-F238E27FC236}">
                <a16:creationId xmlns:a16="http://schemas.microsoft.com/office/drawing/2014/main" xmlns="" id="{A896DA2E-4448-254C-86D1-9E16E63CC6A0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8200083" y="2003804"/>
            <a:ext cx="3173278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12" name="Місце для номера слайда 5">
            <a:extLst>
              <a:ext uri="{FF2B5EF4-FFF2-40B4-BE49-F238E27FC236}">
                <a16:creationId xmlns:a16="http://schemas.microsoft.com/office/drawing/2014/main" xmlns="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94A09A9-5501-47C1-A89A-A340965A2BE2}" type="slidenum">
              <a:rPr lang="uk-UA" noProof="0" smtClean="0"/>
              <a:pPr/>
              <a:t>‹#›</a:t>
            </a:fld>
            <a:endParaRPr lang="uk-UA" noProof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Кінцев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122363"/>
            <a:ext cx="6220278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xmlns="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02038"/>
            <a:ext cx="6220277" cy="2247219"/>
          </a:xfrm>
        </p:spPr>
        <p:txBody>
          <a:bodyPr rtlCol="0">
            <a:no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/>
              <a:t>Клацніть, щоб змінити стиль зразка підзаголовка</a:t>
            </a:r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xmlns="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Група 5">
            <a:extLst>
              <a:ext uri="{FF2B5EF4-FFF2-40B4-BE49-F238E27FC236}">
                <a16:creationId xmlns:a16="http://schemas.microsoft.com/office/drawing/2014/main" xmlns="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Полілінія 14">
              <a:extLst>
                <a:ext uri="{FF2B5EF4-FFF2-40B4-BE49-F238E27FC236}">
                  <a16:creationId xmlns:a16="http://schemas.microsoft.com/office/drawing/2014/main" xmlns="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uk-UA" noProof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Полілінія 15">
              <a:extLst>
                <a:ext uri="{FF2B5EF4-FFF2-40B4-BE49-F238E27FC236}">
                  <a16:creationId xmlns:a16="http://schemas.microsoft.com/office/drawing/2014/main" xmlns="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uk-UA" noProof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2" name="Полілінія 21">
            <a:extLst>
              <a:ext uri="{FF2B5EF4-FFF2-40B4-BE49-F238E27FC236}">
                <a16:creationId xmlns:a16="http://schemas.microsoft.com/office/drawing/2014/main" xmlns="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олілінія 16">
            <a:extLst>
              <a:ext uri="{FF2B5EF4-FFF2-40B4-BE49-F238E27FC236}">
                <a16:creationId xmlns:a16="http://schemas.microsoft.com/office/drawing/2014/main" xmlns="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17467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Полілінія 3">
            <a:extLst>
              <a:ext uri="{FF2B5EF4-FFF2-40B4-BE49-F238E27FC236}">
                <a16:creationId xmlns:a16="http://schemas.microsoft.com/office/drawing/2014/main" xmlns="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лілінія 4">
            <a:extLst>
              <a:ext uri="{FF2B5EF4-FFF2-40B4-BE49-F238E27FC236}">
                <a16:creationId xmlns:a16="http://schemas.microsoft.com/office/drawing/2014/main" xmlns="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олілінія 5">
            <a:extLst>
              <a:ext uri="{FF2B5EF4-FFF2-40B4-BE49-F238E27FC236}">
                <a16:creationId xmlns:a16="http://schemas.microsoft.com/office/drawing/2014/main" xmlns="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Група 8">
            <a:extLst>
              <a:ext uri="{FF2B5EF4-FFF2-40B4-BE49-F238E27FC236}">
                <a16:creationId xmlns:a16="http://schemas.microsoft.com/office/drawing/2014/main" xmlns="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Полілінія 6">
              <a:extLst>
                <a:ext uri="{FF2B5EF4-FFF2-40B4-BE49-F238E27FC236}">
                  <a16:creationId xmlns:a16="http://schemas.microsoft.com/office/drawing/2014/main" xmlns="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uk-UA" noProof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Полілінія 7">
              <a:extLst>
                <a:ext uri="{FF2B5EF4-FFF2-40B4-BE49-F238E27FC236}">
                  <a16:creationId xmlns:a16="http://schemas.microsoft.com/office/drawing/2014/main" xmlns="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uk-UA" noProof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Місце для дати 3">
            <a:extLst>
              <a:ext uri="{FF2B5EF4-FFF2-40B4-BE49-F238E27FC236}">
                <a16:creationId xmlns:a16="http://schemas.microsoft.com/office/drawing/2014/main" xmlns="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AAFC8D-A16D-45A3-881A-7AD5FD87A9D8}" type="datetime1">
              <a:rPr lang="uk-UA" noProof="0" smtClean="0">
                <a:latin typeface="Arial" panose="020B0604020202020204" pitchFamily="34" charset="0"/>
              </a:rPr>
              <a:pPr/>
              <a:t>16.01.2024</a:t>
            </a:fld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11" name="Місце для нижнього колонтитула 4">
            <a:extLst>
              <a:ext uri="{FF2B5EF4-FFF2-40B4-BE49-F238E27FC236}">
                <a16:creationId xmlns:a16="http://schemas.microsoft.com/office/drawing/2014/main" xmlns="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uk-UA" noProof="0"/>
              <a:t>ЗАГОЛОВОК ПРЕЗЕНТАЦІЇ</a:t>
            </a:r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12" name="Місце для номера слайда 5">
            <a:extLst>
              <a:ext uri="{FF2B5EF4-FFF2-40B4-BE49-F238E27FC236}">
                <a16:creationId xmlns:a16="http://schemas.microsoft.com/office/drawing/2014/main" xmlns="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94A09A9-5501-47C1-A89A-A340965A2BE2}" type="slidenum">
              <a:rPr lang="uk-UA" noProof="0" smtClean="0"/>
              <a:pPr/>
              <a:t>‹#›</a:t>
            </a:fld>
            <a:endParaRPr lang="uk-UA" noProof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озділу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xmlns="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олілінія 11">
            <a:extLst>
              <a:ext uri="{FF2B5EF4-FFF2-40B4-BE49-F238E27FC236}">
                <a16:creationId xmlns:a16="http://schemas.microsoft.com/office/drawing/2014/main" xmlns="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олілінія 13">
            <a:extLst>
              <a:ext uri="{FF2B5EF4-FFF2-40B4-BE49-F238E27FC236}">
                <a16:creationId xmlns:a16="http://schemas.microsoft.com/office/drawing/2014/main" xmlns="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олілінія 14">
            <a:extLst>
              <a:ext uri="{FF2B5EF4-FFF2-40B4-BE49-F238E27FC236}">
                <a16:creationId xmlns:a16="http://schemas.microsoft.com/office/drawing/2014/main" xmlns="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xmlns="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xmlns="" id="{2E65DE34-CDB7-41F7-A95A-592B99558C6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67492" y="2653167"/>
            <a:ext cx="9779183" cy="3436483"/>
          </a:xfrm>
        </p:spPr>
        <p:txBody>
          <a:bodyPr rtlCol="0"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B006017-5726-43A4-8921-5CE819FFD150}" type="datetime1">
              <a:rPr lang="uk-UA" noProof="0" smtClean="0">
                <a:latin typeface="Arial" panose="020B0604020202020204" pitchFamily="34" charset="0"/>
              </a:rPr>
              <a:pPr/>
              <a:t>16.01.2024</a:t>
            </a:fld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uk-UA" noProof="0"/>
              <a:t>ЗАГОЛОВОК ПРЕЗЕНТАЦІЇ</a:t>
            </a:r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94A09A9-5501-47C1-A89A-A340965A2BE2}" type="slidenum">
              <a:rPr lang="uk-UA" noProof="0" smtClean="0"/>
              <a:pPr/>
              <a:t>‹#›</a:t>
            </a:fld>
            <a:endParaRPr lang="uk-UA" noProof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олілінія 22">
            <a:extLst>
              <a:ext uri="{FF2B5EF4-FFF2-40B4-BE49-F238E27FC236}">
                <a16:creationId xmlns:a16="http://schemas.microsoft.com/office/drawing/2014/main" xmlns="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059400"/>
            <a:ext cx="6245912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xmlns="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539075"/>
            <a:ext cx="6245912" cy="1406101"/>
          </a:xfrm>
        </p:spPr>
        <p:txBody>
          <a:bodyPr rtlCol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/>
              <a:t>Клацніть, щоб змінити стиль зразка підзаголовка</a:t>
            </a:r>
          </a:p>
        </p:txBody>
      </p:sp>
      <p:grpSp>
        <p:nvGrpSpPr>
          <p:cNvPr id="6" name="Група 5">
            <a:extLst>
              <a:ext uri="{FF2B5EF4-FFF2-40B4-BE49-F238E27FC236}">
                <a16:creationId xmlns:a16="http://schemas.microsoft.com/office/drawing/2014/main" xmlns="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Полілінія 14">
              <a:extLst>
                <a:ext uri="{FF2B5EF4-FFF2-40B4-BE49-F238E27FC236}">
                  <a16:creationId xmlns:a16="http://schemas.microsoft.com/office/drawing/2014/main" xmlns="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uk-UA" noProof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Полілінія 15">
              <a:extLst>
                <a:ext uri="{FF2B5EF4-FFF2-40B4-BE49-F238E27FC236}">
                  <a16:creationId xmlns:a16="http://schemas.microsoft.com/office/drawing/2014/main" xmlns="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uk-UA" noProof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Полілінія 16">
            <a:extLst>
              <a:ext uri="{FF2B5EF4-FFF2-40B4-BE49-F238E27FC236}">
                <a16:creationId xmlns:a16="http://schemas.microsoft.com/office/drawing/2014/main" xmlns="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олілінія 17">
            <a:extLst>
              <a:ext uri="{FF2B5EF4-FFF2-40B4-BE49-F238E27FC236}">
                <a16:creationId xmlns:a16="http://schemas.microsoft.com/office/drawing/2014/main" xmlns="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Графі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1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Полілінія 3">
            <a:extLst>
              <a:ext uri="{FF2B5EF4-FFF2-40B4-BE49-F238E27FC236}">
                <a16:creationId xmlns:a16="http://schemas.microsoft.com/office/drawing/2014/main" xmlns="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лілінія 4">
            <a:extLst>
              <a:ext uri="{FF2B5EF4-FFF2-40B4-BE49-F238E27FC236}">
                <a16:creationId xmlns:a16="http://schemas.microsoft.com/office/drawing/2014/main" xmlns="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Місце для дати 3">
            <a:extLst>
              <a:ext uri="{FF2B5EF4-FFF2-40B4-BE49-F238E27FC236}">
                <a16:creationId xmlns:a16="http://schemas.microsoft.com/office/drawing/2014/main" xmlns="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746C99-2A4A-4390-A2FF-5E3C50E1E06C}" type="datetime1">
              <a:rPr lang="uk-UA" noProof="0" smtClean="0">
                <a:latin typeface="Arial" panose="020B0604020202020204" pitchFamily="34" charset="0"/>
              </a:rPr>
              <a:pPr/>
              <a:t>16.01.2024</a:t>
            </a:fld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11" name="Місце для нижнього колонтитула 4">
            <a:extLst>
              <a:ext uri="{FF2B5EF4-FFF2-40B4-BE49-F238E27FC236}">
                <a16:creationId xmlns:a16="http://schemas.microsoft.com/office/drawing/2014/main" xmlns="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uk-UA" noProof="0"/>
              <a:t>ЗАГОЛОВОК ПРЕЗЕНТАЦІЇ</a:t>
            </a:r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12" name="Місце для номера слайда 5">
            <a:extLst>
              <a:ext uri="{FF2B5EF4-FFF2-40B4-BE49-F238E27FC236}">
                <a16:creationId xmlns:a16="http://schemas.microsoft.com/office/drawing/2014/main" xmlns="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94A09A9-5501-47C1-A89A-A340965A2BE2}" type="slidenum">
              <a:rPr lang="uk-UA" noProof="0" smtClean="0"/>
              <a:pPr/>
              <a:t>‹#›</a:t>
            </a:fld>
            <a:endParaRPr lang="uk-UA" noProof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іаграма 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а 8">
            <a:extLst>
              <a:ext uri="{FF2B5EF4-FFF2-40B4-BE49-F238E27FC236}">
                <a16:creationId xmlns:a16="http://schemas.microsoft.com/office/drawing/2014/main" xmlns="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Полілінія 12">
              <a:extLst>
                <a:ext uri="{FF2B5EF4-FFF2-40B4-BE49-F238E27FC236}">
                  <a16:creationId xmlns:a16="http://schemas.microsoft.com/office/drawing/2014/main" xmlns="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uk-UA" noProof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Полілінія 13">
              <a:extLst>
                <a:ext uri="{FF2B5EF4-FFF2-40B4-BE49-F238E27FC236}">
                  <a16:creationId xmlns:a16="http://schemas.microsoft.com/office/drawing/2014/main" xmlns="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uk-UA" noProof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3"/>
            <a:ext cx="9779182" cy="3366813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10" name="Місце для дати 3">
            <a:extLst>
              <a:ext uri="{FF2B5EF4-FFF2-40B4-BE49-F238E27FC236}">
                <a16:creationId xmlns:a16="http://schemas.microsoft.com/office/drawing/2014/main" xmlns="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B748831-98FF-44D0-98E2-D2FDB14E1B7C}" type="datetime1">
              <a:rPr lang="uk-UA" noProof="0" smtClean="0">
                <a:latin typeface="Arial" panose="020B0604020202020204" pitchFamily="34" charset="0"/>
              </a:rPr>
              <a:pPr/>
              <a:t>16.01.2024</a:t>
            </a:fld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11" name="Місце для нижнього колонтитула 4">
            <a:extLst>
              <a:ext uri="{FF2B5EF4-FFF2-40B4-BE49-F238E27FC236}">
                <a16:creationId xmlns:a16="http://schemas.microsoft.com/office/drawing/2014/main" xmlns="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uk-UA" noProof="0"/>
              <a:t>ЗАГОЛОВОК ПРЕЗЕНТАЦІЇ</a:t>
            </a:r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12" name="Місце для номера слайда 5">
            <a:extLst>
              <a:ext uri="{FF2B5EF4-FFF2-40B4-BE49-F238E27FC236}">
                <a16:creationId xmlns:a16="http://schemas.microsoft.com/office/drawing/2014/main" xmlns="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94A09A9-5501-47C1-A89A-A340965A2BE2}" type="slidenum">
              <a:rPr lang="uk-UA" noProof="0" smtClean="0"/>
              <a:pPr/>
              <a:t>‹#›</a:t>
            </a:fld>
            <a:endParaRPr lang="uk-UA" noProof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тат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B5ED18-7A07-47F1-8056-CD86B076AF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8721" y="1684338"/>
            <a:ext cx="8594558" cy="2810460"/>
          </a:xfrm>
        </p:spPr>
        <p:txBody>
          <a:bodyPr rtlCol="0"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8" name="Місце для тексту 7">
            <a:extLst>
              <a:ext uri="{FF2B5EF4-FFF2-40B4-BE49-F238E27FC236}">
                <a16:creationId xmlns:a16="http://schemas.microsoft.com/office/drawing/2014/main" xmlns="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 rtlCol="0"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uk-UA" noProof="0"/>
              <a:t>"</a:t>
            </a:r>
          </a:p>
        </p:txBody>
      </p:sp>
      <p:sp>
        <p:nvSpPr>
          <p:cNvPr id="10" name="Місце для тексту 9">
            <a:extLst>
              <a:ext uri="{FF2B5EF4-FFF2-40B4-BE49-F238E27FC236}">
                <a16:creationId xmlns:a16="http://schemas.microsoft.com/office/drawing/2014/main" xmlns="" id="{322D6C2B-78AC-DD47-9289-067C968B06C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81813" y="4494213"/>
            <a:ext cx="3511550" cy="679450"/>
          </a:xfrm>
        </p:spPr>
        <p:txBody>
          <a:bodyPr rtlCol="0"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9" name="Місце для тексту 7">
            <a:extLst>
              <a:ext uri="{FF2B5EF4-FFF2-40B4-BE49-F238E27FC236}">
                <a16:creationId xmlns:a16="http://schemas.microsoft.com/office/drawing/2014/main" xmlns="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 rtlCol="0"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uk-UA" noProof="0"/>
              <a:t>"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xmlns="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E49AC9F-3788-4FE5-B564-A6B4E15D599D}" type="datetime1">
              <a:rPr lang="uk-UA" noProof="0" smtClean="0">
                <a:latin typeface="Arial" panose="020B0604020202020204" pitchFamily="34" charset="0"/>
              </a:rPr>
              <a:pPr/>
              <a:t>16.01.2024</a:t>
            </a:fld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xmlns="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uk-UA" noProof="0"/>
              <a:t>ЗАГОЛОВОК ПРЕЗЕНТАЦІЇ</a:t>
            </a:r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xmlns="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94A09A9-5501-47C1-A89A-A340965A2BE2}" type="slidenum">
              <a:rPr lang="uk-UA" noProof="0" smtClean="0"/>
              <a:pPr/>
              <a:t>‹#›</a:t>
            </a:fld>
            <a:endParaRPr lang="uk-UA" noProof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ан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кутник 29">
            <a:extLst>
              <a:ext uri="{FF2B5EF4-FFF2-40B4-BE49-F238E27FC236}">
                <a16:creationId xmlns:a16="http://schemas.microsoft.com/office/drawing/2014/main" xmlns="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Заголовок 1">
            <a:extLst>
              <a:ext uri="{FF2B5EF4-FFF2-40B4-BE49-F238E27FC236}">
                <a16:creationId xmlns:a16="http://schemas.microsoft.com/office/drawing/2014/main" xmlns="" id="{1E40CEAF-B1BB-174E-A798-3BA60D9C04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430" y="381000"/>
            <a:ext cx="8401624" cy="1325563"/>
          </a:xfrm>
        </p:spPr>
        <p:txBody>
          <a:bodyPr lIns="0" rtlCol="0" anchor="b">
            <a:noAutofit/>
          </a:bodyPr>
          <a:lstStyle>
            <a:lvl1pPr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6" name="Місце для зображення 23">
            <a:extLst>
              <a:ext uri="{FF2B5EF4-FFF2-40B4-BE49-F238E27FC236}">
                <a16:creationId xmlns:a16="http://schemas.microsoft.com/office/drawing/2014/main" xmlns="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10" name="Місце для тексту 28">
            <a:extLst>
              <a:ext uri="{FF2B5EF4-FFF2-40B4-BE49-F238E27FC236}">
                <a16:creationId xmlns:a16="http://schemas.microsoft.com/office/drawing/2014/main" xmlns="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Ім’я</a:t>
            </a:r>
          </a:p>
        </p:txBody>
      </p:sp>
      <p:sp>
        <p:nvSpPr>
          <p:cNvPr id="11" name="Місце для тексту 28">
            <a:extLst>
              <a:ext uri="{FF2B5EF4-FFF2-40B4-BE49-F238E27FC236}">
                <a16:creationId xmlns:a16="http://schemas.microsoft.com/office/drawing/2014/main" xmlns="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Посада</a:t>
            </a:r>
          </a:p>
        </p:txBody>
      </p:sp>
      <p:sp>
        <p:nvSpPr>
          <p:cNvPr id="7" name="Місце для зображення 23">
            <a:extLst>
              <a:ext uri="{FF2B5EF4-FFF2-40B4-BE49-F238E27FC236}">
                <a16:creationId xmlns:a16="http://schemas.microsoft.com/office/drawing/2014/main" xmlns="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12" name="Місце для тексту 28">
            <a:extLst>
              <a:ext uri="{FF2B5EF4-FFF2-40B4-BE49-F238E27FC236}">
                <a16:creationId xmlns:a16="http://schemas.microsoft.com/office/drawing/2014/main" xmlns="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Ім’я</a:t>
            </a:r>
          </a:p>
        </p:txBody>
      </p:sp>
      <p:sp>
        <p:nvSpPr>
          <p:cNvPr id="13" name="Місце для тексту 28">
            <a:extLst>
              <a:ext uri="{FF2B5EF4-FFF2-40B4-BE49-F238E27FC236}">
                <a16:creationId xmlns:a16="http://schemas.microsoft.com/office/drawing/2014/main" xmlns="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Посада</a:t>
            </a:r>
          </a:p>
        </p:txBody>
      </p:sp>
      <p:sp>
        <p:nvSpPr>
          <p:cNvPr id="8" name="Місце для зображення 23">
            <a:extLst>
              <a:ext uri="{FF2B5EF4-FFF2-40B4-BE49-F238E27FC236}">
                <a16:creationId xmlns:a16="http://schemas.microsoft.com/office/drawing/2014/main" xmlns="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14" name="Місце для тексту 28">
            <a:extLst>
              <a:ext uri="{FF2B5EF4-FFF2-40B4-BE49-F238E27FC236}">
                <a16:creationId xmlns:a16="http://schemas.microsoft.com/office/drawing/2014/main" xmlns="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Ім’я</a:t>
            </a:r>
          </a:p>
        </p:txBody>
      </p:sp>
      <p:sp>
        <p:nvSpPr>
          <p:cNvPr id="15" name="Місце для тексту 28">
            <a:extLst>
              <a:ext uri="{FF2B5EF4-FFF2-40B4-BE49-F238E27FC236}">
                <a16:creationId xmlns:a16="http://schemas.microsoft.com/office/drawing/2014/main" xmlns="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Посада</a:t>
            </a:r>
          </a:p>
        </p:txBody>
      </p:sp>
      <p:sp>
        <p:nvSpPr>
          <p:cNvPr id="9" name="Місце для зображення 23">
            <a:extLst>
              <a:ext uri="{FF2B5EF4-FFF2-40B4-BE49-F238E27FC236}">
                <a16:creationId xmlns:a16="http://schemas.microsoft.com/office/drawing/2014/main" xmlns="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16" name="Місце для тексту 28">
            <a:extLst>
              <a:ext uri="{FF2B5EF4-FFF2-40B4-BE49-F238E27FC236}">
                <a16:creationId xmlns:a16="http://schemas.microsoft.com/office/drawing/2014/main" xmlns="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Ім’я</a:t>
            </a:r>
          </a:p>
        </p:txBody>
      </p:sp>
      <p:sp>
        <p:nvSpPr>
          <p:cNvPr id="17" name="Місце для тексту 28">
            <a:extLst>
              <a:ext uri="{FF2B5EF4-FFF2-40B4-BE49-F238E27FC236}">
                <a16:creationId xmlns:a16="http://schemas.microsoft.com/office/drawing/2014/main" xmlns="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Посада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xmlns="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28F300F-B41C-4EA0-8C64-6BB15732D9A6}" type="datetime1">
              <a:rPr lang="uk-UA" noProof="0" smtClean="0">
                <a:latin typeface="Arial" panose="020B0604020202020204" pitchFamily="34" charset="0"/>
              </a:rPr>
              <a:pPr/>
              <a:t>16.01.2024</a:t>
            </a:fld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xmlns="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uk-UA" noProof="0"/>
              <a:t>ЗАГОЛОВОК ПРЕЗЕНТАЦІЇ</a:t>
            </a:r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xmlns="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94A09A9-5501-47C1-A89A-A340965A2BE2}" type="slidenum">
              <a:rPr lang="uk-UA" noProof="0" smtClean="0"/>
              <a:pPr/>
              <a:t>‹#›</a:t>
            </a:fld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19" name="Полілінія 18">
            <a:extLst>
              <a:ext uri="{FF2B5EF4-FFF2-40B4-BE49-F238E27FC236}">
                <a16:creationId xmlns:a16="http://schemas.microsoft.com/office/drawing/2014/main" xmlns="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олілінія 20">
            <a:extLst>
              <a:ext uri="{FF2B5EF4-FFF2-40B4-BE49-F238E27FC236}">
                <a16:creationId xmlns:a16="http://schemas.microsoft.com/office/drawing/2014/main" xmlns="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олілінія 24">
            <a:extLst>
              <a:ext uri="{FF2B5EF4-FFF2-40B4-BE49-F238E27FC236}">
                <a16:creationId xmlns:a16="http://schemas.microsoft.com/office/drawing/2014/main" xmlns="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xmlns="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олілінія 26">
            <a:extLst>
              <a:ext uri="{FF2B5EF4-FFF2-40B4-BE49-F238E27FC236}">
                <a16:creationId xmlns:a16="http://schemas.microsoft.com/office/drawing/2014/main" xmlns="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олілінія 27">
            <a:extLst>
              <a:ext uri="{FF2B5EF4-FFF2-40B4-BE49-F238E27FC236}">
                <a16:creationId xmlns:a16="http://schemas.microsoft.com/office/drawing/2014/main" xmlns="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олілінія 28">
            <a:extLst>
              <a:ext uri="{FF2B5EF4-FFF2-40B4-BE49-F238E27FC236}">
                <a16:creationId xmlns:a16="http://schemas.microsoft.com/office/drawing/2014/main" xmlns="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ся команда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Заголовок 1">
            <a:extLst>
              <a:ext uri="{FF2B5EF4-FFF2-40B4-BE49-F238E27FC236}">
                <a16:creationId xmlns:a16="http://schemas.microsoft.com/office/drawing/2014/main" xmlns="" id="{6825B690-1AD7-4243-AC42-D2CF19B7B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430" y="381000"/>
            <a:ext cx="10678142" cy="1325563"/>
          </a:xfrm>
        </p:spPr>
        <p:txBody>
          <a:bodyPr lIns="0" rtlCol="0" anchor="b">
            <a:noAutofit/>
          </a:bodyPr>
          <a:lstStyle>
            <a:lvl1pPr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6" name="Місце для зображення 23">
            <a:extLst>
              <a:ext uri="{FF2B5EF4-FFF2-40B4-BE49-F238E27FC236}">
                <a16:creationId xmlns:a16="http://schemas.microsoft.com/office/drawing/2014/main" xmlns="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31" name="Місце для тексту 28">
            <a:extLst>
              <a:ext uri="{FF2B5EF4-FFF2-40B4-BE49-F238E27FC236}">
                <a16:creationId xmlns:a16="http://schemas.microsoft.com/office/drawing/2014/main" xmlns="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Ім’я</a:t>
            </a:r>
          </a:p>
        </p:txBody>
      </p:sp>
      <p:sp>
        <p:nvSpPr>
          <p:cNvPr id="32" name="Місце для тексту 28">
            <a:extLst>
              <a:ext uri="{FF2B5EF4-FFF2-40B4-BE49-F238E27FC236}">
                <a16:creationId xmlns:a16="http://schemas.microsoft.com/office/drawing/2014/main" xmlns="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Посада</a:t>
            </a:r>
          </a:p>
        </p:txBody>
      </p:sp>
      <p:sp>
        <p:nvSpPr>
          <p:cNvPr id="33" name="Місце для зображення 23">
            <a:extLst>
              <a:ext uri="{FF2B5EF4-FFF2-40B4-BE49-F238E27FC236}">
                <a16:creationId xmlns:a16="http://schemas.microsoft.com/office/drawing/2014/main" xmlns="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34" name="Місце для тексту 28">
            <a:extLst>
              <a:ext uri="{FF2B5EF4-FFF2-40B4-BE49-F238E27FC236}">
                <a16:creationId xmlns:a16="http://schemas.microsoft.com/office/drawing/2014/main" xmlns="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Ім’я</a:t>
            </a:r>
          </a:p>
        </p:txBody>
      </p:sp>
      <p:sp>
        <p:nvSpPr>
          <p:cNvPr id="35" name="Місце для тексту 28">
            <a:extLst>
              <a:ext uri="{FF2B5EF4-FFF2-40B4-BE49-F238E27FC236}">
                <a16:creationId xmlns:a16="http://schemas.microsoft.com/office/drawing/2014/main" xmlns="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Посада</a:t>
            </a:r>
          </a:p>
        </p:txBody>
      </p:sp>
      <p:sp>
        <p:nvSpPr>
          <p:cNvPr id="36" name="Місце для зображення 23">
            <a:extLst>
              <a:ext uri="{FF2B5EF4-FFF2-40B4-BE49-F238E27FC236}">
                <a16:creationId xmlns:a16="http://schemas.microsoft.com/office/drawing/2014/main" xmlns="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37" name="Місце для тексту 28">
            <a:extLst>
              <a:ext uri="{FF2B5EF4-FFF2-40B4-BE49-F238E27FC236}">
                <a16:creationId xmlns:a16="http://schemas.microsoft.com/office/drawing/2014/main" xmlns="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Ім’я</a:t>
            </a:r>
          </a:p>
        </p:txBody>
      </p:sp>
      <p:sp>
        <p:nvSpPr>
          <p:cNvPr id="38" name="Місце для тексту 28">
            <a:extLst>
              <a:ext uri="{FF2B5EF4-FFF2-40B4-BE49-F238E27FC236}">
                <a16:creationId xmlns:a16="http://schemas.microsoft.com/office/drawing/2014/main" xmlns="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Посада</a:t>
            </a:r>
          </a:p>
        </p:txBody>
      </p:sp>
      <p:sp>
        <p:nvSpPr>
          <p:cNvPr id="39" name="Місце для зображення 23">
            <a:extLst>
              <a:ext uri="{FF2B5EF4-FFF2-40B4-BE49-F238E27FC236}">
                <a16:creationId xmlns:a16="http://schemas.microsoft.com/office/drawing/2014/main" xmlns="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40" name="Місце для тексту 28">
            <a:extLst>
              <a:ext uri="{FF2B5EF4-FFF2-40B4-BE49-F238E27FC236}">
                <a16:creationId xmlns:a16="http://schemas.microsoft.com/office/drawing/2014/main" xmlns="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Ім’я</a:t>
            </a:r>
          </a:p>
        </p:txBody>
      </p:sp>
      <p:sp>
        <p:nvSpPr>
          <p:cNvPr id="41" name="Місце для тексту 28">
            <a:extLst>
              <a:ext uri="{FF2B5EF4-FFF2-40B4-BE49-F238E27FC236}">
                <a16:creationId xmlns:a16="http://schemas.microsoft.com/office/drawing/2014/main" xmlns="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Посада</a:t>
            </a:r>
          </a:p>
        </p:txBody>
      </p:sp>
      <p:sp>
        <p:nvSpPr>
          <p:cNvPr id="42" name="Місце для зображення 23">
            <a:extLst>
              <a:ext uri="{FF2B5EF4-FFF2-40B4-BE49-F238E27FC236}">
                <a16:creationId xmlns:a16="http://schemas.microsoft.com/office/drawing/2014/main" xmlns="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43" name="Місце для тексту 28">
            <a:extLst>
              <a:ext uri="{FF2B5EF4-FFF2-40B4-BE49-F238E27FC236}">
                <a16:creationId xmlns:a16="http://schemas.microsoft.com/office/drawing/2014/main" xmlns="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Ім’я</a:t>
            </a:r>
          </a:p>
        </p:txBody>
      </p:sp>
      <p:sp>
        <p:nvSpPr>
          <p:cNvPr id="44" name="Місце для тексту 28">
            <a:extLst>
              <a:ext uri="{FF2B5EF4-FFF2-40B4-BE49-F238E27FC236}">
                <a16:creationId xmlns:a16="http://schemas.microsoft.com/office/drawing/2014/main" xmlns="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Посада</a:t>
            </a:r>
          </a:p>
        </p:txBody>
      </p:sp>
      <p:sp>
        <p:nvSpPr>
          <p:cNvPr id="45" name="Місце для зображення 23">
            <a:extLst>
              <a:ext uri="{FF2B5EF4-FFF2-40B4-BE49-F238E27FC236}">
                <a16:creationId xmlns:a16="http://schemas.microsoft.com/office/drawing/2014/main" xmlns="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46" name="Місце для тексту 28">
            <a:extLst>
              <a:ext uri="{FF2B5EF4-FFF2-40B4-BE49-F238E27FC236}">
                <a16:creationId xmlns:a16="http://schemas.microsoft.com/office/drawing/2014/main" xmlns="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Ім’я</a:t>
            </a:r>
          </a:p>
        </p:txBody>
      </p:sp>
      <p:sp>
        <p:nvSpPr>
          <p:cNvPr id="47" name="Місце для тексту 28">
            <a:extLst>
              <a:ext uri="{FF2B5EF4-FFF2-40B4-BE49-F238E27FC236}">
                <a16:creationId xmlns:a16="http://schemas.microsoft.com/office/drawing/2014/main" xmlns="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Посада</a:t>
            </a:r>
          </a:p>
        </p:txBody>
      </p:sp>
      <p:sp>
        <p:nvSpPr>
          <p:cNvPr id="48" name="Місце для зображення 23">
            <a:extLst>
              <a:ext uri="{FF2B5EF4-FFF2-40B4-BE49-F238E27FC236}">
                <a16:creationId xmlns:a16="http://schemas.microsoft.com/office/drawing/2014/main" xmlns="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49" name="Місце для тексту 28">
            <a:extLst>
              <a:ext uri="{FF2B5EF4-FFF2-40B4-BE49-F238E27FC236}">
                <a16:creationId xmlns:a16="http://schemas.microsoft.com/office/drawing/2014/main" xmlns="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Ім’я</a:t>
            </a:r>
          </a:p>
        </p:txBody>
      </p:sp>
      <p:sp>
        <p:nvSpPr>
          <p:cNvPr id="50" name="Місце для тексту 28">
            <a:extLst>
              <a:ext uri="{FF2B5EF4-FFF2-40B4-BE49-F238E27FC236}">
                <a16:creationId xmlns:a16="http://schemas.microsoft.com/office/drawing/2014/main" xmlns="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Посада</a:t>
            </a:r>
          </a:p>
        </p:txBody>
      </p:sp>
      <p:sp>
        <p:nvSpPr>
          <p:cNvPr id="51" name="Місце для зображення 23">
            <a:extLst>
              <a:ext uri="{FF2B5EF4-FFF2-40B4-BE49-F238E27FC236}">
                <a16:creationId xmlns:a16="http://schemas.microsoft.com/office/drawing/2014/main" xmlns="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52" name="Місце для тексту 28">
            <a:extLst>
              <a:ext uri="{FF2B5EF4-FFF2-40B4-BE49-F238E27FC236}">
                <a16:creationId xmlns:a16="http://schemas.microsoft.com/office/drawing/2014/main" xmlns="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Ім’я</a:t>
            </a:r>
          </a:p>
        </p:txBody>
      </p:sp>
      <p:sp>
        <p:nvSpPr>
          <p:cNvPr id="53" name="Місце для тексту 28">
            <a:extLst>
              <a:ext uri="{FF2B5EF4-FFF2-40B4-BE49-F238E27FC236}">
                <a16:creationId xmlns:a16="http://schemas.microsoft.com/office/drawing/2014/main" xmlns="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rtl="0"/>
            <a:r>
              <a:rPr lang="uk-UA" noProof="0"/>
              <a:t>Посада</a:t>
            </a:r>
          </a:p>
        </p:txBody>
      </p:sp>
      <p:sp>
        <p:nvSpPr>
          <p:cNvPr id="18" name="Місце для дати 17">
            <a:extLst>
              <a:ext uri="{FF2B5EF4-FFF2-40B4-BE49-F238E27FC236}">
                <a16:creationId xmlns:a16="http://schemas.microsoft.com/office/drawing/2014/main" xmlns="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C7F52D-01C8-4A20-99BF-A9481EB46810}" type="datetime1">
              <a:rPr lang="uk-UA" noProof="0" smtClean="0">
                <a:latin typeface="Arial" panose="020B0604020202020204" pitchFamily="34" charset="0"/>
              </a:rPr>
              <a:pPr/>
              <a:t>16.01.2024</a:t>
            </a:fld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22" name="Місце для нижнього колонтитула 21">
            <a:extLst>
              <a:ext uri="{FF2B5EF4-FFF2-40B4-BE49-F238E27FC236}">
                <a16:creationId xmlns:a16="http://schemas.microsoft.com/office/drawing/2014/main" xmlns="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uk-UA" noProof="0"/>
              <a:t>ЗАГОЛОВОК ПРЕЗЕНТАЦІЇ</a:t>
            </a:r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23" name="Місце для номера слайда 22">
            <a:extLst>
              <a:ext uri="{FF2B5EF4-FFF2-40B4-BE49-F238E27FC236}">
                <a16:creationId xmlns:a16="http://schemas.microsoft.com/office/drawing/2014/main" xmlns="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94A09A9-5501-47C1-A89A-A340965A2BE2}" type="slidenum">
              <a:rPr lang="uk-UA" noProof="0" smtClean="0"/>
              <a:pPr/>
              <a:t>‹#›</a:t>
            </a:fld>
            <a:endParaRPr lang="uk-UA" noProof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xmlns="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xmlns="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EC50DC-3964-4B60-894F-6DD6E11732A8}" type="datetime1">
              <a:rPr lang="uk-UA" noProof="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16.01.2024</a:t>
            </a:fld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uk-UA" noProof="0"/>
              <a:t>ЗАГОЛОВОК ПРЕЗЕНТАЦІЇ</a:t>
            </a:r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94A09A9-5501-47C1-A89A-A340965A2BE2}" type="slidenum">
              <a:rPr lang="uk-UA" noProof="0" smtClean="0"/>
              <a:pPr/>
              <a:t>‹#›</a:t>
            </a:fld>
            <a:endParaRPr lang="uk-UA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381" y="3656826"/>
            <a:ext cx="6245912" cy="2387600"/>
          </a:xfrm>
        </p:spPr>
        <p:txBody>
          <a:bodyPr rtlCol="0"/>
          <a:lstStyle/>
          <a:p>
            <a:pPr algn="ctr"/>
            <a:r>
              <a:rPr lang="uk-UA" sz="6000" dirty="0">
                <a:latin typeface="Monotype Corsiva" panose="03010101010201010101" pitchFamily="66" charset="0"/>
              </a:rPr>
              <a:t>Моніторинг навчальних досягнень здобувачів освіти </a:t>
            </a:r>
            <a:r>
              <a:rPr lang="en-US" sz="6000" dirty="0">
                <a:latin typeface="Monotype Corsiva" panose="03010101010201010101" pitchFamily="66" charset="0"/>
              </a:rPr>
              <a:t/>
            </a:r>
            <a:br>
              <a:rPr lang="en-US" sz="6000" dirty="0">
                <a:latin typeface="Monotype Corsiva" panose="03010101010201010101" pitchFamily="66" charset="0"/>
              </a:rPr>
            </a:br>
            <a:r>
              <a:rPr lang="uk-UA" sz="6000" dirty="0">
                <a:latin typeface="Monotype Corsiva" panose="03010101010201010101" pitchFamily="66" charset="0"/>
              </a:rPr>
              <a:t>1-х – 11-х класів</a:t>
            </a:r>
            <a:br>
              <a:rPr lang="uk-UA" sz="6000" dirty="0">
                <a:latin typeface="Monotype Corsiva" panose="03010101010201010101" pitchFamily="66" charset="0"/>
              </a:rPr>
            </a:br>
            <a:r>
              <a:rPr lang="uk-UA" sz="6000" dirty="0">
                <a:latin typeface="Monotype Corsiva" panose="03010101010201010101" pitchFamily="66" charset="0"/>
              </a:rPr>
              <a:t> за І семестр</a:t>
            </a:r>
            <a:r>
              <a:rPr lang="en-US" sz="6000" dirty="0">
                <a:latin typeface="Monotype Corsiva" panose="03010101010201010101" pitchFamily="66" charset="0"/>
              </a:rPr>
              <a:t> </a:t>
            </a:r>
            <a:r>
              <a:rPr lang="uk-UA" sz="6000" dirty="0">
                <a:latin typeface="Monotype Corsiva" panose="03010101010201010101" pitchFamily="66" charset="0"/>
              </a:rPr>
              <a:t>2023/2024 </a:t>
            </a:r>
            <a:r>
              <a:rPr lang="uk-UA" sz="6000" dirty="0" err="1">
                <a:latin typeface="Monotype Corsiva" panose="03010101010201010101" pitchFamily="66" charset="0"/>
              </a:rPr>
              <a:t>н.р</a:t>
            </a:r>
            <a:r>
              <a:rPr lang="en-US" sz="6000" dirty="0">
                <a:latin typeface="Monotype Corsiva" panose="03010101010201010101" pitchFamily="66" charset="0"/>
              </a:rPr>
              <a:t>.</a:t>
            </a:r>
            <a:endParaRPr lang="ru-RU" sz="60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3795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я 2">
            <a:extLst>
              <a:ext uri="{FF2B5EF4-FFF2-40B4-BE49-F238E27FC236}">
                <a16:creationId xmlns:a16="http://schemas.microsoft.com/office/drawing/2014/main" xmlns="" id="{9DC63445-0AAB-32FD-8889-B45B01CB0A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88683772"/>
              </p:ext>
            </p:extLst>
          </p:nvPr>
        </p:nvGraphicFramePr>
        <p:xfrm>
          <a:off x="0" y="0"/>
          <a:ext cx="10190921" cy="76639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9119">
                  <a:extLst>
                    <a:ext uri="{9D8B030D-6E8A-4147-A177-3AD203B41FA5}">
                      <a16:colId xmlns:a16="http://schemas.microsoft.com/office/drawing/2014/main" xmlns="" val="2930586467"/>
                    </a:ext>
                  </a:extLst>
                </a:gridCol>
                <a:gridCol w="752708">
                  <a:extLst>
                    <a:ext uri="{9D8B030D-6E8A-4147-A177-3AD203B41FA5}">
                      <a16:colId xmlns:a16="http://schemas.microsoft.com/office/drawing/2014/main" xmlns="" val="2848116487"/>
                    </a:ext>
                  </a:extLst>
                </a:gridCol>
                <a:gridCol w="348816">
                  <a:extLst>
                    <a:ext uri="{9D8B030D-6E8A-4147-A177-3AD203B41FA5}">
                      <a16:colId xmlns:a16="http://schemas.microsoft.com/office/drawing/2014/main" xmlns="" val="771296437"/>
                    </a:ext>
                  </a:extLst>
                </a:gridCol>
                <a:gridCol w="506701">
                  <a:extLst>
                    <a:ext uri="{9D8B030D-6E8A-4147-A177-3AD203B41FA5}">
                      <a16:colId xmlns:a16="http://schemas.microsoft.com/office/drawing/2014/main" xmlns="" val="2184673766"/>
                    </a:ext>
                  </a:extLst>
                </a:gridCol>
                <a:gridCol w="376353">
                  <a:extLst>
                    <a:ext uri="{9D8B030D-6E8A-4147-A177-3AD203B41FA5}">
                      <a16:colId xmlns:a16="http://schemas.microsoft.com/office/drawing/2014/main" xmlns="" val="2075782790"/>
                    </a:ext>
                  </a:extLst>
                </a:gridCol>
                <a:gridCol w="284561">
                  <a:extLst>
                    <a:ext uri="{9D8B030D-6E8A-4147-A177-3AD203B41FA5}">
                      <a16:colId xmlns:a16="http://schemas.microsoft.com/office/drawing/2014/main" xmlns="" val="2723118492"/>
                    </a:ext>
                  </a:extLst>
                </a:gridCol>
                <a:gridCol w="284561">
                  <a:extLst>
                    <a:ext uri="{9D8B030D-6E8A-4147-A177-3AD203B41FA5}">
                      <a16:colId xmlns:a16="http://schemas.microsoft.com/office/drawing/2014/main" xmlns="" val="3401566377"/>
                    </a:ext>
                  </a:extLst>
                </a:gridCol>
                <a:gridCol w="449789">
                  <a:extLst>
                    <a:ext uri="{9D8B030D-6E8A-4147-A177-3AD203B41FA5}">
                      <a16:colId xmlns:a16="http://schemas.microsoft.com/office/drawing/2014/main" xmlns="" val="513448538"/>
                    </a:ext>
                  </a:extLst>
                </a:gridCol>
                <a:gridCol w="449789">
                  <a:extLst>
                    <a:ext uri="{9D8B030D-6E8A-4147-A177-3AD203B41FA5}">
                      <a16:colId xmlns:a16="http://schemas.microsoft.com/office/drawing/2014/main" xmlns="" val="1382017944"/>
                    </a:ext>
                  </a:extLst>
                </a:gridCol>
                <a:gridCol w="357993">
                  <a:extLst>
                    <a:ext uri="{9D8B030D-6E8A-4147-A177-3AD203B41FA5}">
                      <a16:colId xmlns:a16="http://schemas.microsoft.com/office/drawing/2014/main" xmlns="" val="3559107500"/>
                    </a:ext>
                  </a:extLst>
                </a:gridCol>
                <a:gridCol w="302919">
                  <a:extLst>
                    <a:ext uri="{9D8B030D-6E8A-4147-A177-3AD203B41FA5}">
                      <a16:colId xmlns:a16="http://schemas.microsoft.com/office/drawing/2014/main" xmlns="" val="287970284"/>
                    </a:ext>
                  </a:extLst>
                </a:gridCol>
                <a:gridCol w="302919">
                  <a:extLst>
                    <a:ext uri="{9D8B030D-6E8A-4147-A177-3AD203B41FA5}">
                      <a16:colId xmlns:a16="http://schemas.microsoft.com/office/drawing/2014/main" xmlns="" val="2214663505"/>
                    </a:ext>
                  </a:extLst>
                </a:gridCol>
                <a:gridCol w="449789">
                  <a:extLst>
                    <a:ext uri="{9D8B030D-6E8A-4147-A177-3AD203B41FA5}">
                      <a16:colId xmlns:a16="http://schemas.microsoft.com/office/drawing/2014/main" xmlns="" val="2579943591"/>
                    </a:ext>
                  </a:extLst>
                </a:gridCol>
                <a:gridCol w="449789">
                  <a:extLst>
                    <a:ext uri="{9D8B030D-6E8A-4147-A177-3AD203B41FA5}">
                      <a16:colId xmlns:a16="http://schemas.microsoft.com/office/drawing/2014/main" xmlns="" val="3544275526"/>
                    </a:ext>
                  </a:extLst>
                </a:gridCol>
                <a:gridCol w="312098">
                  <a:extLst>
                    <a:ext uri="{9D8B030D-6E8A-4147-A177-3AD203B41FA5}">
                      <a16:colId xmlns:a16="http://schemas.microsoft.com/office/drawing/2014/main" xmlns="" val="3006510053"/>
                    </a:ext>
                  </a:extLst>
                </a:gridCol>
                <a:gridCol w="321276">
                  <a:extLst>
                    <a:ext uri="{9D8B030D-6E8A-4147-A177-3AD203B41FA5}">
                      <a16:colId xmlns:a16="http://schemas.microsoft.com/office/drawing/2014/main" xmlns="" val="528488611"/>
                    </a:ext>
                  </a:extLst>
                </a:gridCol>
                <a:gridCol w="321276">
                  <a:extLst>
                    <a:ext uri="{9D8B030D-6E8A-4147-A177-3AD203B41FA5}">
                      <a16:colId xmlns:a16="http://schemas.microsoft.com/office/drawing/2014/main" xmlns="" val="2715845241"/>
                    </a:ext>
                  </a:extLst>
                </a:gridCol>
                <a:gridCol w="486506">
                  <a:extLst>
                    <a:ext uri="{9D8B030D-6E8A-4147-A177-3AD203B41FA5}">
                      <a16:colId xmlns:a16="http://schemas.microsoft.com/office/drawing/2014/main" xmlns="" val="4068404632"/>
                    </a:ext>
                  </a:extLst>
                </a:gridCol>
                <a:gridCol w="486506">
                  <a:extLst>
                    <a:ext uri="{9D8B030D-6E8A-4147-A177-3AD203B41FA5}">
                      <a16:colId xmlns:a16="http://schemas.microsoft.com/office/drawing/2014/main" xmlns="" val="593525479"/>
                    </a:ext>
                  </a:extLst>
                </a:gridCol>
                <a:gridCol w="339636">
                  <a:extLst>
                    <a:ext uri="{9D8B030D-6E8A-4147-A177-3AD203B41FA5}">
                      <a16:colId xmlns:a16="http://schemas.microsoft.com/office/drawing/2014/main" xmlns="" val="2151830972"/>
                    </a:ext>
                  </a:extLst>
                </a:gridCol>
                <a:gridCol w="339636">
                  <a:extLst>
                    <a:ext uri="{9D8B030D-6E8A-4147-A177-3AD203B41FA5}">
                      <a16:colId xmlns:a16="http://schemas.microsoft.com/office/drawing/2014/main" xmlns="" val="1943802442"/>
                    </a:ext>
                  </a:extLst>
                </a:gridCol>
                <a:gridCol w="339636">
                  <a:extLst>
                    <a:ext uri="{9D8B030D-6E8A-4147-A177-3AD203B41FA5}">
                      <a16:colId xmlns:a16="http://schemas.microsoft.com/office/drawing/2014/main" xmlns="" val="762903171"/>
                    </a:ext>
                  </a:extLst>
                </a:gridCol>
                <a:gridCol w="440609">
                  <a:extLst>
                    <a:ext uri="{9D8B030D-6E8A-4147-A177-3AD203B41FA5}">
                      <a16:colId xmlns:a16="http://schemas.microsoft.com/office/drawing/2014/main" xmlns="" val="2598608579"/>
                    </a:ext>
                  </a:extLst>
                </a:gridCol>
                <a:gridCol w="394713">
                  <a:extLst>
                    <a:ext uri="{9D8B030D-6E8A-4147-A177-3AD203B41FA5}">
                      <a16:colId xmlns:a16="http://schemas.microsoft.com/office/drawing/2014/main" xmlns="" val="3988247059"/>
                    </a:ext>
                  </a:extLst>
                </a:gridCol>
                <a:gridCol w="523223">
                  <a:extLst>
                    <a:ext uri="{9D8B030D-6E8A-4147-A177-3AD203B41FA5}">
                      <a16:colId xmlns:a16="http://schemas.microsoft.com/office/drawing/2014/main" xmlns="" val="459681416"/>
                    </a:ext>
                  </a:extLst>
                </a:gridCol>
              </a:tblGrid>
              <a:tr h="608608">
                <a:tc rowSpan="3"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Клас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К-сть учнів      по списку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pPr indent="-34925"/>
                      <a:r>
                        <a:rPr lang="uk-UA" sz="1200">
                          <a:effectLst/>
                        </a:rPr>
                        <a:t>Писало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gridSpan="21"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Результати навчальних досягнень учнів за 12 бальною шкалою</a:t>
                      </a: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Середній бал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extLst>
                  <a:ext uri="{0D108BD9-81ED-4DB2-BD59-A6C34878D82A}">
                    <a16:rowId xmlns:a16="http://schemas.microsoft.com/office/drawing/2014/main" xmlns="" val="3361090890"/>
                  </a:ext>
                </a:extLst>
              </a:tr>
              <a:tr h="20286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Всього 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Всього 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Всього 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10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rowSpan="2">
                  <a:txBody>
                    <a:bodyPr/>
                    <a:lstStyle/>
                    <a:p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r>
                        <a:rPr lang="uk-UA" sz="1200">
                          <a:effectLst/>
                        </a:rPr>
                        <a:t>11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12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Всього 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89832615"/>
                  </a:ext>
                </a:extLst>
              </a:tr>
              <a:tr h="43807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1-3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4-6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7-9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10-12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05033726"/>
                  </a:ext>
                </a:extLst>
              </a:tr>
              <a:tr h="208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5-А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33%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30%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33%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7,5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extLst>
                  <a:ext uri="{0D108BD9-81ED-4DB2-BD59-A6C34878D82A}">
                    <a16:rowId xmlns:a16="http://schemas.microsoft.com/office/drawing/2014/main" xmlns="" val="754233319"/>
                  </a:ext>
                </a:extLst>
              </a:tr>
              <a:tr h="208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5-Б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82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14%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18%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43%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25%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extLst>
                  <a:ext uri="{0D108BD9-81ED-4DB2-BD59-A6C34878D82A}">
                    <a16:rowId xmlns:a16="http://schemas.microsoft.com/office/drawing/2014/main" xmlns="" val="1723382344"/>
                  </a:ext>
                </a:extLst>
              </a:tr>
              <a:tr h="208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5-В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69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10%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15%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25%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50%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8,5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extLst>
                  <a:ext uri="{0D108BD9-81ED-4DB2-BD59-A6C34878D82A}">
                    <a16:rowId xmlns:a16="http://schemas.microsoft.com/office/drawing/2014/main" xmlns="" val="3580591451"/>
                  </a:ext>
                </a:extLst>
              </a:tr>
              <a:tr h="2916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5-Г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r>
                        <a:rPr lang="uk-UA" sz="1200">
                          <a:effectLst/>
                        </a:rPr>
                        <a:t>       29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   25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86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  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24%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12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48%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24%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   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  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4%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5,6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extLst>
                  <a:ext uri="{0D108BD9-81ED-4DB2-BD59-A6C34878D82A}">
                    <a16:rowId xmlns:a16="http://schemas.microsoft.com/office/drawing/2014/main" xmlns="" val="3456753590"/>
                  </a:ext>
                </a:extLst>
              </a:tr>
              <a:tr h="208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Всього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125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97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3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6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6%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29%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31%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10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26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27%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7,2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4060592"/>
                  </a:ext>
                </a:extLst>
              </a:tr>
              <a:tr h="208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6-А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27+(2 екс)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10%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50%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30%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10%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6,2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extLst>
                  <a:ext uri="{0D108BD9-81ED-4DB2-BD59-A6C34878D82A}">
                    <a16:rowId xmlns:a16="http://schemas.microsoft.com/office/drawing/2014/main" xmlns="" val="2269410771"/>
                  </a:ext>
                </a:extLst>
              </a:tr>
              <a:tr h="208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6-Б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26+(1екс.)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r>
                        <a:rPr lang="uk-UA" sz="1200">
                          <a:effectLst/>
                        </a:rPr>
                        <a:t>20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77%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r>
                        <a:rPr lang="uk-UA" sz="1200">
                          <a:effectLst/>
                        </a:rPr>
                        <a:t>-_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10%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10%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55%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25%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7,8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extLst>
                  <a:ext uri="{0D108BD9-81ED-4DB2-BD59-A6C34878D82A}">
                    <a16:rowId xmlns:a16="http://schemas.microsoft.com/office/drawing/2014/main" xmlns="" val="2700728075"/>
                  </a:ext>
                </a:extLst>
              </a:tr>
              <a:tr h="208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6-В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79%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13%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44%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39%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6,1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extLst>
                  <a:ext uri="{0D108BD9-81ED-4DB2-BD59-A6C34878D82A}">
                    <a16:rowId xmlns:a16="http://schemas.microsoft.com/office/drawing/2014/main" xmlns="" val="3810026026"/>
                  </a:ext>
                </a:extLst>
              </a:tr>
              <a:tr h="208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6-Г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24+(1екс.)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79%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11%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42%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42%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8,8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extLst>
                  <a:ext uri="{0D108BD9-81ED-4DB2-BD59-A6C34878D82A}">
                    <a16:rowId xmlns:a16="http://schemas.microsoft.com/office/drawing/2014/main" xmlns="" val="1893158544"/>
                  </a:ext>
                </a:extLst>
              </a:tr>
              <a:tr h="208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Всього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106/110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82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77%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2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10%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10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29%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10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41%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4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20%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7,2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52036114"/>
                  </a:ext>
                </a:extLst>
              </a:tr>
              <a:tr h="4057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7-А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30(+3екст)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83%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20%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1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16%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36%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28%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7.1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extLst>
                  <a:ext uri="{0D108BD9-81ED-4DB2-BD59-A6C34878D82A}">
                    <a16:rowId xmlns:a16="http://schemas.microsoft.com/office/drawing/2014/main" xmlns="" val="1099717216"/>
                  </a:ext>
                </a:extLst>
              </a:tr>
              <a:tr h="208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7-Б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r>
                        <a:rPr lang="uk-UA" sz="1200">
                          <a:effectLst/>
                        </a:rPr>
                        <a:t>34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82%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11%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18%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46%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25%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7.7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extLst>
                  <a:ext uri="{0D108BD9-81ED-4DB2-BD59-A6C34878D82A}">
                    <a16:rowId xmlns:a16="http://schemas.microsoft.com/office/drawing/2014/main" xmlns="" val="1277643890"/>
                  </a:ext>
                </a:extLst>
              </a:tr>
              <a:tr h="267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7-В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 dirty="0">
                          <a:effectLst/>
                        </a:rPr>
                        <a:t>     31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 dirty="0">
                          <a:effectLst/>
                        </a:rPr>
                        <a:t>23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 dirty="0">
                          <a:effectLst/>
                        </a:rPr>
                        <a:t>74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uk-UA" sz="1200" dirty="0">
                        <a:effectLst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9%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10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44%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39%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9%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6,4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extLst>
                  <a:ext uri="{0D108BD9-81ED-4DB2-BD59-A6C34878D82A}">
                    <a16:rowId xmlns:a16="http://schemas.microsoft.com/office/drawing/2014/main" xmlns="" val="1653018400"/>
                  </a:ext>
                </a:extLst>
              </a:tr>
              <a:tr h="208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Всього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95/98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80%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>
                          <a:effectLst/>
                        </a:rPr>
                        <a:t>10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13%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19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25%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31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>
                          <a:effectLst/>
                        </a:rPr>
                        <a:t>41%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5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3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16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21%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7,1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3827124"/>
                  </a:ext>
                </a:extLst>
              </a:tr>
              <a:tr h="267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8-А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31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24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77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 dirty="0">
                          <a:effectLst/>
                        </a:rPr>
                        <a:t>-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29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33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38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  8,2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extLst>
                  <a:ext uri="{0D108BD9-81ED-4DB2-BD59-A6C34878D82A}">
                    <a16:rowId xmlns:a16="http://schemas.microsoft.com/office/drawing/2014/main" xmlns="" val="3728327142"/>
                  </a:ext>
                </a:extLst>
              </a:tr>
              <a:tr h="208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8-Б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r>
                        <a:rPr lang="uk-UA" sz="1200">
                          <a:effectLst/>
                        </a:rPr>
                        <a:t>       30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77%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9%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26%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22%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43%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extLst>
                  <a:ext uri="{0D108BD9-81ED-4DB2-BD59-A6C34878D82A}">
                    <a16:rowId xmlns:a16="http://schemas.microsoft.com/office/drawing/2014/main" xmlns="" val="2568761817"/>
                  </a:ext>
                </a:extLst>
              </a:tr>
              <a:tr h="208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8-В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92%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13%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50%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8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33%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6,3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extLst>
                  <a:ext uri="{0D108BD9-81ED-4DB2-BD59-A6C34878D82A}">
                    <a16:rowId xmlns:a16="http://schemas.microsoft.com/office/drawing/2014/main" xmlns="" val="3085335457"/>
                  </a:ext>
                </a:extLst>
              </a:tr>
              <a:tr h="208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8-Г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31+(1екс.)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74%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30%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22%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44%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8,3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extLst>
                  <a:ext uri="{0D108BD9-81ED-4DB2-BD59-A6C34878D82A}">
                    <a16:rowId xmlns:a16="http://schemas.microsoft.com/office/drawing/2014/main" xmlns="" val="3301426607"/>
                  </a:ext>
                </a:extLst>
              </a:tr>
              <a:tr h="208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Всього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118/119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94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</a:rPr>
                        <a:t>80%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6%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7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>
                          <a:effectLst/>
                        </a:rPr>
                        <a:t>34%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7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28%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6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32%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7,7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1909661"/>
                  </a:ext>
                </a:extLst>
              </a:tr>
              <a:tr h="208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9-А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29+(1екс.)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72,4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9%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29%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29%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7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33%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7,6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extLst>
                  <a:ext uri="{0D108BD9-81ED-4DB2-BD59-A6C34878D82A}">
                    <a16:rowId xmlns:a16="http://schemas.microsoft.com/office/drawing/2014/main" xmlns="" val="4170070739"/>
                  </a:ext>
                </a:extLst>
              </a:tr>
              <a:tr h="4057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9-Б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22(+1екст)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50%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18%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r>
                        <a:rPr lang="uk-UA" sz="1200">
                          <a:effectLst/>
                        </a:rPr>
                        <a:t>18%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64%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9,2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extLst>
                  <a:ext uri="{0D108BD9-81ED-4DB2-BD59-A6C34878D82A}">
                    <a16:rowId xmlns:a16="http://schemas.microsoft.com/office/drawing/2014/main" xmlns="" val="3563268342"/>
                  </a:ext>
                </a:extLst>
              </a:tr>
              <a:tr h="2916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9-В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27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19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70%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37%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 dirty="0">
                          <a:effectLst/>
                        </a:rPr>
                        <a:t>3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16%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26%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200">
                          <a:effectLst/>
                        </a:rPr>
                        <a:t>21%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5,8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2867" marR="22867" marT="22867" marB="22867"/>
                </a:tc>
                <a:extLst>
                  <a:ext uri="{0D108BD9-81ED-4DB2-BD59-A6C34878D82A}">
                    <a16:rowId xmlns:a16="http://schemas.microsoft.com/office/drawing/2014/main" xmlns="" val="2431251427"/>
                  </a:ext>
                </a:extLst>
              </a:tr>
              <a:tr h="1652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9-Г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28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22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79%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12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55%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r>
                        <a:rPr lang="uk-UA" sz="1200">
                          <a:effectLst/>
                        </a:rPr>
                        <a:t>36%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-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9%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6,6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/>
                </a:tc>
                <a:extLst>
                  <a:ext uri="{0D108BD9-81ED-4DB2-BD59-A6C34878D82A}">
                    <a16:rowId xmlns:a16="http://schemas.microsoft.com/office/drawing/2014/main" xmlns="" val="3735507332"/>
                  </a:ext>
                </a:extLst>
              </a:tr>
              <a:tr h="184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Всього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106/108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69%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9%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32%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29%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30%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696" marR="24696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2253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73369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я 7">
            <a:extLst>
              <a:ext uri="{FF2B5EF4-FFF2-40B4-BE49-F238E27FC236}">
                <a16:creationId xmlns:a16="http://schemas.microsoft.com/office/drawing/2014/main" xmlns="" id="{4A7A8E07-FF55-5CB5-434A-E5C9E682E9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46256539"/>
              </p:ext>
            </p:extLst>
          </p:nvPr>
        </p:nvGraphicFramePr>
        <p:xfrm>
          <a:off x="1" y="1"/>
          <a:ext cx="10721008" cy="68580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7510">
                  <a:extLst>
                    <a:ext uri="{9D8B030D-6E8A-4147-A177-3AD203B41FA5}">
                      <a16:colId xmlns:a16="http://schemas.microsoft.com/office/drawing/2014/main" xmlns="" val="2642768313"/>
                    </a:ext>
                  </a:extLst>
                </a:gridCol>
                <a:gridCol w="602302">
                  <a:extLst>
                    <a:ext uri="{9D8B030D-6E8A-4147-A177-3AD203B41FA5}">
                      <a16:colId xmlns:a16="http://schemas.microsoft.com/office/drawing/2014/main" xmlns="" val="4119848820"/>
                    </a:ext>
                  </a:extLst>
                </a:gridCol>
                <a:gridCol w="576608">
                  <a:extLst>
                    <a:ext uri="{9D8B030D-6E8A-4147-A177-3AD203B41FA5}">
                      <a16:colId xmlns:a16="http://schemas.microsoft.com/office/drawing/2014/main" xmlns="" val="404749718"/>
                    </a:ext>
                  </a:extLst>
                </a:gridCol>
                <a:gridCol w="478878">
                  <a:extLst>
                    <a:ext uri="{9D8B030D-6E8A-4147-A177-3AD203B41FA5}">
                      <a16:colId xmlns:a16="http://schemas.microsoft.com/office/drawing/2014/main" xmlns="" val="1998578553"/>
                    </a:ext>
                  </a:extLst>
                </a:gridCol>
                <a:gridCol w="322510">
                  <a:extLst>
                    <a:ext uri="{9D8B030D-6E8A-4147-A177-3AD203B41FA5}">
                      <a16:colId xmlns:a16="http://schemas.microsoft.com/office/drawing/2014/main" xmlns="" val="3528241639"/>
                    </a:ext>
                  </a:extLst>
                </a:gridCol>
                <a:gridCol w="322510">
                  <a:extLst>
                    <a:ext uri="{9D8B030D-6E8A-4147-A177-3AD203B41FA5}">
                      <a16:colId xmlns:a16="http://schemas.microsoft.com/office/drawing/2014/main" xmlns="" val="309737364"/>
                    </a:ext>
                  </a:extLst>
                </a:gridCol>
                <a:gridCol w="322510">
                  <a:extLst>
                    <a:ext uri="{9D8B030D-6E8A-4147-A177-3AD203B41FA5}">
                      <a16:colId xmlns:a16="http://schemas.microsoft.com/office/drawing/2014/main" xmlns="" val="3388944762"/>
                    </a:ext>
                  </a:extLst>
                </a:gridCol>
                <a:gridCol w="430014">
                  <a:extLst>
                    <a:ext uri="{9D8B030D-6E8A-4147-A177-3AD203B41FA5}">
                      <a16:colId xmlns:a16="http://schemas.microsoft.com/office/drawing/2014/main" xmlns="" val="2575556927"/>
                    </a:ext>
                  </a:extLst>
                </a:gridCol>
                <a:gridCol w="430014">
                  <a:extLst>
                    <a:ext uri="{9D8B030D-6E8A-4147-A177-3AD203B41FA5}">
                      <a16:colId xmlns:a16="http://schemas.microsoft.com/office/drawing/2014/main" xmlns="" val="2640522256"/>
                    </a:ext>
                  </a:extLst>
                </a:gridCol>
                <a:gridCol w="322510">
                  <a:extLst>
                    <a:ext uri="{9D8B030D-6E8A-4147-A177-3AD203B41FA5}">
                      <a16:colId xmlns:a16="http://schemas.microsoft.com/office/drawing/2014/main" xmlns="" val="3543014572"/>
                    </a:ext>
                  </a:extLst>
                </a:gridCol>
                <a:gridCol w="332283">
                  <a:extLst>
                    <a:ext uri="{9D8B030D-6E8A-4147-A177-3AD203B41FA5}">
                      <a16:colId xmlns:a16="http://schemas.microsoft.com/office/drawing/2014/main" xmlns="" val="277278876"/>
                    </a:ext>
                  </a:extLst>
                </a:gridCol>
                <a:gridCol w="332283">
                  <a:extLst>
                    <a:ext uri="{9D8B030D-6E8A-4147-A177-3AD203B41FA5}">
                      <a16:colId xmlns:a16="http://schemas.microsoft.com/office/drawing/2014/main" xmlns="" val="43825124"/>
                    </a:ext>
                  </a:extLst>
                </a:gridCol>
                <a:gridCol w="478878">
                  <a:extLst>
                    <a:ext uri="{9D8B030D-6E8A-4147-A177-3AD203B41FA5}">
                      <a16:colId xmlns:a16="http://schemas.microsoft.com/office/drawing/2014/main" xmlns="" val="2503200247"/>
                    </a:ext>
                  </a:extLst>
                </a:gridCol>
                <a:gridCol w="478878">
                  <a:extLst>
                    <a:ext uri="{9D8B030D-6E8A-4147-A177-3AD203B41FA5}">
                      <a16:colId xmlns:a16="http://schemas.microsoft.com/office/drawing/2014/main" xmlns="" val="423852960"/>
                    </a:ext>
                  </a:extLst>
                </a:gridCol>
                <a:gridCol w="322510">
                  <a:extLst>
                    <a:ext uri="{9D8B030D-6E8A-4147-A177-3AD203B41FA5}">
                      <a16:colId xmlns:a16="http://schemas.microsoft.com/office/drawing/2014/main" xmlns="" val="2124023233"/>
                    </a:ext>
                  </a:extLst>
                </a:gridCol>
                <a:gridCol w="332283">
                  <a:extLst>
                    <a:ext uri="{9D8B030D-6E8A-4147-A177-3AD203B41FA5}">
                      <a16:colId xmlns:a16="http://schemas.microsoft.com/office/drawing/2014/main" xmlns="" val="1002613737"/>
                    </a:ext>
                  </a:extLst>
                </a:gridCol>
                <a:gridCol w="332283">
                  <a:extLst>
                    <a:ext uri="{9D8B030D-6E8A-4147-A177-3AD203B41FA5}">
                      <a16:colId xmlns:a16="http://schemas.microsoft.com/office/drawing/2014/main" xmlns="" val="3201013596"/>
                    </a:ext>
                  </a:extLst>
                </a:gridCol>
                <a:gridCol w="478878">
                  <a:extLst>
                    <a:ext uri="{9D8B030D-6E8A-4147-A177-3AD203B41FA5}">
                      <a16:colId xmlns:a16="http://schemas.microsoft.com/office/drawing/2014/main" xmlns="" val="427615331"/>
                    </a:ext>
                  </a:extLst>
                </a:gridCol>
                <a:gridCol w="508197">
                  <a:extLst>
                    <a:ext uri="{9D8B030D-6E8A-4147-A177-3AD203B41FA5}">
                      <a16:colId xmlns:a16="http://schemas.microsoft.com/office/drawing/2014/main" xmlns="" val="2548424155"/>
                    </a:ext>
                  </a:extLst>
                </a:gridCol>
                <a:gridCol w="371375">
                  <a:extLst>
                    <a:ext uri="{9D8B030D-6E8A-4147-A177-3AD203B41FA5}">
                      <a16:colId xmlns:a16="http://schemas.microsoft.com/office/drawing/2014/main" xmlns="" val="3565085529"/>
                    </a:ext>
                  </a:extLst>
                </a:gridCol>
                <a:gridCol w="371375">
                  <a:extLst>
                    <a:ext uri="{9D8B030D-6E8A-4147-A177-3AD203B41FA5}">
                      <a16:colId xmlns:a16="http://schemas.microsoft.com/office/drawing/2014/main" xmlns="" val="976901067"/>
                    </a:ext>
                  </a:extLst>
                </a:gridCol>
                <a:gridCol w="371375">
                  <a:extLst>
                    <a:ext uri="{9D8B030D-6E8A-4147-A177-3AD203B41FA5}">
                      <a16:colId xmlns:a16="http://schemas.microsoft.com/office/drawing/2014/main" xmlns="" val="1770148325"/>
                    </a:ext>
                  </a:extLst>
                </a:gridCol>
                <a:gridCol w="508197">
                  <a:extLst>
                    <a:ext uri="{9D8B030D-6E8A-4147-A177-3AD203B41FA5}">
                      <a16:colId xmlns:a16="http://schemas.microsoft.com/office/drawing/2014/main" xmlns="" val="2380727428"/>
                    </a:ext>
                  </a:extLst>
                </a:gridCol>
                <a:gridCol w="478878">
                  <a:extLst>
                    <a:ext uri="{9D8B030D-6E8A-4147-A177-3AD203B41FA5}">
                      <a16:colId xmlns:a16="http://schemas.microsoft.com/office/drawing/2014/main" xmlns="" val="711070852"/>
                    </a:ext>
                  </a:extLst>
                </a:gridCol>
                <a:gridCol w="517969">
                  <a:extLst>
                    <a:ext uri="{9D8B030D-6E8A-4147-A177-3AD203B41FA5}">
                      <a16:colId xmlns:a16="http://schemas.microsoft.com/office/drawing/2014/main" xmlns="" val="1470747565"/>
                    </a:ext>
                  </a:extLst>
                </a:gridCol>
              </a:tblGrid>
              <a:tr h="696570">
                <a:tc rowSpan="3"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Клас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К-сть учнів      по списку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indent="-34925"/>
                      <a:r>
                        <a:rPr lang="uk-UA" sz="1400">
                          <a:effectLst/>
                        </a:rPr>
                        <a:t>Писало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gridSpan="21"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Результати навчальних досягнень учнів за 12 бальною шкалою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Середній бал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extLst>
                  <a:ext uri="{0D108BD9-81ED-4DB2-BD59-A6C34878D82A}">
                    <a16:rowId xmlns:a16="http://schemas.microsoft.com/office/drawing/2014/main" xmlns="" val="4243086413"/>
                  </a:ext>
                </a:extLst>
              </a:tr>
              <a:tr h="23219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3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Всього 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4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5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6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Всього 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7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8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9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Всього 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10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rowSpan="2"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r>
                        <a:rPr lang="uk-UA" sz="1400">
                          <a:effectLst/>
                        </a:rPr>
                        <a:t>11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12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Всього 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03765827"/>
                  </a:ext>
                </a:extLst>
              </a:tr>
              <a:tr h="69657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1-3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4-6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7-9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10-12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4140881"/>
                  </a:ext>
                </a:extLst>
              </a:tr>
              <a:tr h="4993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10-А (І група)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effectLst/>
                        </a:rPr>
                        <a:t>15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13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87%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15%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3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6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85%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10,9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extLst>
                  <a:ext uri="{0D108BD9-81ED-4DB2-BD59-A6C34878D82A}">
                    <a16:rowId xmlns:a16="http://schemas.microsoft.com/office/drawing/2014/main" xmlns="" val="3934114814"/>
                  </a:ext>
                </a:extLst>
              </a:tr>
              <a:tr h="6965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10-А (ІІ група)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13+4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7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54%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3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43%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3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43%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14%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7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extLst>
                  <a:ext uri="{0D108BD9-81ED-4DB2-BD59-A6C34878D82A}">
                    <a16:rowId xmlns:a16="http://schemas.microsoft.com/office/drawing/2014/main" xmlns="" val="2311185676"/>
                  </a:ext>
                </a:extLst>
              </a:tr>
              <a:tr h="6965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10-Б</a:t>
                      </a:r>
                      <a:br>
                        <a:rPr lang="uk-UA" sz="1400">
                          <a:effectLst/>
                        </a:rPr>
                      </a:br>
                      <a:r>
                        <a:rPr lang="uk-UA" sz="1400">
                          <a:effectLst/>
                        </a:rPr>
                        <a:t>(І група)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12+1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9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75%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4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44%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3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3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34%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22%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7,8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extLst>
                  <a:ext uri="{0D108BD9-81ED-4DB2-BD59-A6C34878D82A}">
                    <a16:rowId xmlns:a16="http://schemas.microsoft.com/office/drawing/2014/main" xmlns="" val="474739782"/>
                  </a:ext>
                </a:extLst>
              </a:tr>
              <a:tr h="6965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10-Б</a:t>
                      </a:r>
                      <a:br>
                        <a:rPr lang="uk-UA" sz="1400">
                          <a:effectLst/>
                        </a:rPr>
                      </a:br>
                      <a:r>
                        <a:rPr lang="uk-UA" sz="1400">
                          <a:effectLst/>
                        </a:rPr>
                        <a:t>(ІІ група)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13+1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92%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3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25%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4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5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42%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4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4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33%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6,5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extLst>
                  <a:ext uri="{0D108BD9-81ED-4DB2-BD59-A6C34878D82A}">
                    <a16:rowId xmlns:a16="http://schemas.microsoft.com/office/drawing/2014/main" xmlns="" val="1468040235"/>
                  </a:ext>
                </a:extLst>
              </a:tr>
              <a:tr h="459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Всього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53/56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41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77%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effectLst/>
                        </a:rPr>
                        <a:t>2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3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effectLst/>
                        </a:rPr>
                        <a:t>7%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4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7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29%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effectLst/>
                        </a:rPr>
                        <a:t>1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5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8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effectLst/>
                        </a:rPr>
                        <a:t>20%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5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effectLst/>
                        </a:rPr>
                        <a:t>7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6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effectLst/>
                        </a:rPr>
                        <a:t>18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effectLst/>
                        </a:rPr>
                        <a:t>44%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effectLst/>
                        </a:rPr>
                        <a:t>8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7572571"/>
                  </a:ext>
                </a:extLst>
              </a:tr>
              <a:tr h="3454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11-А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24+3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16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67%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6%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5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10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63%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5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31%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uk-UA" sz="1400">
                          <a:effectLst/>
                        </a:rPr>
                        <a:t>  8,7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962" marR="44962" marT="44962" marB="44962"/>
                </a:tc>
                <a:extLst>
                  <a:ext uri="{0D108BD9-81ED-4DB2-BD59-A6C34878D82A}">
                    <a16:rowId xmlns:a16="http://schemas.microsoft.com/office/drawing/2014/main" xmlns="" val="962870382"/>
                  </a:ext>
                </a:extLst>
              </a:tr>
              <a:tr h="6894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11-Б (І група)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10+4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6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60%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3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50%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-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16%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34%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7,5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extLst>
                  <a:ext uri="{0D108BD9-81ED-4DB2-BD59-A6C34878D82A}">
                    <a16:rowId xmlns:a16="http://schemas.microsoft.com/office/drawing/2014/main" xmlns="" val="666807376"/>
                  </a:ext>
                </a:extLst>
              </a:tr>
              <a:tr h="6894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11-Б (ІІ група)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effectLst/>
                        </a:rPr>
                        <a:t>14+1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79%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18%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3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3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7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64%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18%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8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/>
                </a:tc>
                <a:extLst>
                  <a:ext uri="{0D108BD9-81ED-4DB2-BD59-A6C34878D82A}">
                    <a16:rowId xmlns:a16="http://schemas.microsoft.com/office/drawing/2014/main" xmlns="" val="51064466"/>
                  </a:ext>
                </a:extLst>
              </a:tr>
              <a:tr h="459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Всього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effectLst/>
                        </a:rPr>
                        <a:t>48/56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33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69%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effectLst/>
                        </a:rPr>
                        <a:t>0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2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3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effectLst/>
                        </a:rPr>
                        <a:t>6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18%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effectLst/>
                        </a:rPr>
                        <a:t>4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5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9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effectLst/>
                        </a:rPr>
                        <a:t>18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55%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7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effectLst/>
                        </a:rPr>
                        <a:t>2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>
                          <a:effectLst/>
                        </a:rPr>
                        <a:t>0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effectLst/>
                        </a:rPr>
                        <a:t>9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effectLst/>
                        </a:rPr>
                        <a:t>27%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effectLst/>
                        </a:rPr>
                        <a:t>8,2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59" marR="48559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1295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26184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398" y="3047226"/>
            <a:ext cx="6245912" cy="2387600"/>
          </a:xfrm>
        </p:spPr>
        <p:txBody>
          <a:bodyPr rtlCol="0"/>
          <a:lstStyle/>
          <a:p>
            <a:pPr algn="ctr"/>
            <a:r>
              <a:rPr lang="uk-UA" sz="6000" b="1" i="1" dirty="0">
                <a:latin typeface="Times New Roman" pitchFamily="18" charset="0"/>
                <a:cs typeface="Times New Roman" pitchFamily="18" charset="0"/>
              </a:rPr>
              <a:t>Діагностика контрольних замірів навчальних досягнень учнів з </a:t>
            </a:r>
            <a:br>
              <a:rPr lang="uk-UA" sz="6000" b="1" i="1" dirty="0">
                <a:latin typeface="Times New Roman" pitchFamily="18" charset="0"/>
                <a:cs typeface="Times New Roman" pitchFamily="18" charset="0"/>
              </a:rPr>
            </a:br>
            <a:r>
              <a:rPr lang="uk-UA" sz="6000" b="1" i="1" dirty="0">
                <a:latin typeface="Times New Roman" pitchFamily="18" charset="0"/>
                <a:cs typeface="Times New Roman" pitchFamily="18" charset="0"/>
              </a:rPr>
              <a:t>математики</a:t>
            </a:r>
            <a:endParaRPr lang="ru-RU" sz="60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6797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xmlns="" id="{924382D5-1952-65B5-B36B-79FC57776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32555472"/>
              </p:ext>
            </p:extLst>
          </p:nvPr>
        </p:nvGraphicFramePr>
        <p:xfrm>
          <a:off x="0" y="4"/>
          <a:ext cx="10734266" cy="69753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90781">
                  <a:extLst>
                    <a:ext uri="{9D8B030D-6E8A-4147-A177-3AD203B41FA5}">
                      <a16:colId xmlns:a16="http://schemas.microsoft.com/office/drawing/2014/main" xmlns="" val="423912896"/>
                    </a:ext>
                  </a:extLst>
                </a:gridCol>
                <a:gridCol w="498370">
                  <a:extLst>
                    <a:ext uri="{9D8B030D-6E8A-4147-A177-3AD203B41FA5}">
                      <a16:colId xmlns:a16="http://schemas.microsoft.com/office/drawing/2014/main" xmlns="" val="3721197336"/>
                    </a:ext>
                  </a:extLst>
                </a:gridCol>
                <a:gridCol w="400663">
                  <a:extLst>
                    <a:ext uri="{9D8B030D-6E8A-4147-A177-3AD203B41FA5}">
                      <a16:colId xmlns:a16="http://schemas.microsoft.com/office/drawing/2014/main" xmlns="" val="3495383780"/>
                    </a:ext>
                  </a:extLst>
                </a:gridCol>
                <a:gridCol w="395039">
                  <a:extLst>
                    <a:ext uri="{9D8B030D-6E8A-4147-A177-3AD203B41FA5}">
                      <a16:colId xmlns:a16="http://schemas.microsoft.com/office/drawing/2014/main" xmlns="" val="3459697832"/>
                    </a:ext>
                  </a:extLst>
                </a:gridCol>
                <a:gridCol w="349350">
                  <a:extLst>
                    <a:ext uri="{9D8B030D-6E8A-4147-A177-3AD203B41FA5}">
                      <a16:colId xmlns:a16="http://schemas.microsoft.com/office/drawing/2014/main" xmlns="" val="952965350"/>
                    </a:ext>
                  </a:extLst>
                </a:gridCol>
                <a:gridCol w="328965">
                  <a:extLst>
                    <a:ext uri="{9D8B030D-6E8A-4147-A177-3AD203B41FA5}">
                      <a16:colId xmlns:a16="http://schemas.microsoft.com/office/drawing/2014/main" xmlns="" val="2972768396"/>
                    </a:ext>
                  </a:extLst>
                </a:gridCol>
                <a:gridCol w="328965">
                  <a:extLst>
                    <a:ext uri="{9D8B030D-6E8A-4147-A177-3AD203B41FA5}">
                      <a16:colId xmlns:a16="http://schemas.microsoft.com/office/drawing/2014/main" xmlns="" val="4234282273"/>
                    </a:ext>
                  </a:extLst>
                </a:gridCol>
                <a:gridCol w="422454">
                  <a:extLst>
                    <a:ext uri="{9D8B030D-6E8A-4147-A177-3AD203B41FA5}">
                      <a16:colId xmlns:a16="http://schemas.microsoft.com/office/drawing/2014/main" xmlns="" val="3613315152"/>
                    </a:ext>
                  </a:extLst>
                </a:gridCol>
                <a:gridCol w="422454">
                  <a:extLst>
                    <a:ext uri="{9D8B030D-6E8A-4147-A177-3AD203B41FA5}">
                      <a16:colId xmlns:a16="http://schemas.microsoft.com/office/drawing/2014/main" xmlns="" val="678362729"/>
                    </a:ext>
                  </a:extLst>
                </a:gridCol>
                <a:gridCol w="350756">
                  <a:extLst>
                    <a:ext uri="{9D8B030D-6E8A-4147-A177-3AD203B41FA5}">
                      <a16:colId xmlns:a16="http://schemas.microsoft.com/office/drawing/2014/main" xmlns="" val="3745181895"/>
                    </a:ext>
                  </a:extLst>
                </a:gridCol>
                <a:gridCol w="350756">
                  <a:extLst>
                    <a:ext uri="{9D8B030D-6E8A-4147-A177-3AD203B41FA5}">
                      <a16:colId xmlns:a16="http://schemas.microsoft.com/office/drawing/2014/main" xmlns="" val="3193291395"/>
                    </a:ext>
                  </a:extLst>
                </a:gridCol>
                <a:gridCol w="350054">
                  <a:extLst>
                    <a:ext uri="{9D8B030D-6E8A-4147-A177-3AD203B41FA5}">
                      <a16:colId xmlns:a16="http://schemas.microsoft.com/office/drawing/2014/main" xmlns="" val="1550782186"/>
                    </a:ext>
                  </a:extLst>
                </a:gridCol>
                <a:gridCol w="422454">
                  <a:extLst>
                    <a:ext uri="{9D8B030D-6E8A-4147-A177-3AD203B41FA5}">
                      <a16:colId xmlns:a16="http://schemas.microsoft.com/office/drawing/2014/main" xmlns="" val="3751930302"/>
                    </a:ext>
                  </a:extLst>
                </a:gridCol>
                <a:gridCol w="422454">
                  <a:extLst>
                    <a:ext uri="{9D8B030D-6E8A-4147-A177-3AD203B41FA5}">
                      <a16:colId xmlns:a16="http://schemas.microsoft.com/office/drawing/2014/main" xmlns="" val="4130813471"/>
                    </a:ext>
                  </a:extLst>
                </a:gridCol>
                <a:gridCol w="356382">
                  <a:extLst>
                    <a:ext uri="{9D8B030D-6E8A-4147-A177-3AD203B41FA5}">
                      <a16:colId xmlns:a16="http://schemas.microsoft.com/office/drawing/2014/main" xmlns="" val="3157207136"/>
                    </a:ext>
                  </a:extLst>
                </a:gridCol>
                <a:gridCol w="352163">
                  <a:extLst>
                    <a:ext uri="{9D8B030D-6E8A-4147-A177-3AD203B41FA5}">
                      <a16:colId xmlns:a16="http://schemas.microsoft.com/office/drawing/2014/main" xmlns="" val="1016244669"/>
                    </a:ext>
                  </a:extLst>
                </a:gridCol>
                <a:gridCol w="350054">
                  <a:extLst>
                    <a:ext uri="{9D8B030D-6E8A-4147-A177-3AD203B41FA5}">
                      <a16:colId xmlns:a16="http://schemas.microsoft.com/office/drawing/2014/main" xmlns="" val="3211747078"/>
                    </a:ext>
                  </a:extLst>
                </a:gridCol>
                <a:gridCol w="435809">
                  <a:extLst>
                    <a:ext uri="{9D8B030D-6E8A-4147-A177-3AD203B41FA5}">
                      <a16:colId xmlns:a16="http://schemas.microsoft.com/office/drawing/2014/main" xmlns="" val="2573998017"/>
                    </a:ext>
                  </a:extLst>
                </a:gridCol>
                <a:gridCol w="447056">
                  <a:extLst>
                    <a:ext uri="{9D8B030D-6E8A-4147-A177-3AD203B41FA5}">
                      <a16:colId xmlns:a16="http://schemas.microsoft.com/office/drawing/2014/main" xmlns="" val="3540679"/>
                    </a:ext>
                  </a:extLst>
                </a:gridCol>
                <a:gridCol w="384496">
                  <a:extLst>
                    <a:ext uri="{9D8B030D-6E8A-4147-A177-3AD203B41FA5}">
                      <a16:colId xmlns:a16="http://schemas.microsoft.com/office/drawing/2014/main" xmlns="" val="1039094702"/>
                    </a:ext>
                  </a:extLst>
                </a:gridCol>
                <a:gridCol w="384496">
                  <a:extLst>
                    <a:ext uri="{9D8B030D-6E8A-4147-A177-3AD203B41FA5}">
                      <a16:colId xmlns:a16="http://schemas.microsoft.com/office/drawing/2014/main" xmlns="" val="1286170658"/>
                    </a:ext>
                  </a:extLst>
                </a:gridCol>
                <a:gridCol w="352163">
                  <a:extLst>
                    <a:ext uri="{9D8B030D-6E8A-4147-A177-3AD203B41FA5}">
                      <a16:colId xmlns:a16="http://schemas.microsoft.com/office/drawing/2014/main" xmlns="" val="2588211911"/>
                    </a:ext>
                  </a:extLst>
                </a:gridCol>
                <a:gridCol w="451275">
                  <a:extLst>
                    <a:ext uri="{9D8B030D-6E8A-4147-A177-3AD203B41FA5}">
                      <a16:colId xmlns:a16="http://schemas.microsoft.com/office/drawing/2014/main" xmlns="" val="3853363112"/>
                    </a:ext>
                  </a:extLst>
                </a:gridCol>
                <a:gridCol w="451275">
                  <a:extLst>
                    <a:ext uri="{9D8B030D-6E8A-4147-A177-3AD203B41FA5}">
                      <a16:colId xmlns:a16="http://schemas.microsoft.com/office/drawing/2014/main" xmlns="" val="2369845785"/>
                    </a:ext>
                  </a:extLst>
                </a:gridCol>
                <a:gridCol w="421750">
                  <a:extLst>
                    <a:ext uri="{9D8B030D-6E8A-4147-A177-3AD203B41FA5}">
                      <a16:colId xmlns:a16="http://schemas.microsoft.com/office/drawing/2014/main" xmlns="" val="263335592"/>
                    </a:ext>
                  </a:extLst>
                </a:gridCol>
                <a:gridCol w="513832">
                  <a:extLst>
                    <a:ext uri="{9D8B030D-6E8A-4147-A177-3AD203B41FA5}">
                      <a16:colId xmlns:a16="http://schemas.microsoft.com/office/drawing/2014/main" xmlns="" val="2319270546"/>
                    </a:ext>
                  </a:extLst>
                </a:gridCol>
              </a:tblGrid>
              <a:tr h="746472">
                <a:tc rowSpan="3">
                  <a:txBody>
                    <a:bodyPr/>
                    <a:lstStyle/>
                    <a:p>
                      <a:pPr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</a:rPr>
                        <a:t> </a:t>
                      </a:r>
                    </a:p>
                    <a:p>
                      <a:pPr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</a:rPr>
                        <a:t>Клас</a:t>
                      </a:r>
                    </a:p>
                    <a:p>
                      <a:pPr marR="7175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</a:rPr>
                        <a:t>          </a:t>
                      </a:r>
                      <a:endParaRPr lang="uk-UA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vert="vert270"/>
                </a:tc>
                <a:tc rowSpan="3">
                  <a:txBody>
                    <a:bodyPr/>
                    <a:lstStyle/>
                    <a:p>
                      <a:pPr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К-сть учнів по списку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vert="vert270"/>
                </a:tc>
                <a:tc rowSpan="3">
                  <a:txBody>
                    <a:bodyPr/>
                    <a:lstStyle/>
                    <a:p>
                      <a:pPr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Писало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vert="vert270"/>
                </a:tc>
                <a:tc gridSpan="2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90500" algn="l"/>
                        </a:tabLst>
                      </a:pPr>
                      <a:r>
                        <a:rPr lang="uk-UA" sz="1100" kern="100">
                          <a:effectLst/>
                        </a:rPr>
                        <a:t>	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Результати   навчальних досягнень учнів за 12 бальною шкалою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Середній бал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vert="vert270"/>
                </a:tc>
                <a:tc rowSpan="3">
                  <a:txBody>
                    <a:bodyPr/>
                    <a:lstStyle/>
                    <a:p>
                      <a:pPr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Рівень навченості   %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vert="vert270"/>
                </a:tc>
                <a:extLst>
                  <a:ext uri="{0D108BD9-81ED-4DB2-BD59-A6C34878D82A}">
                    <a16:rowId xmlns:a16="http://schemas.microsoft.com/office/drawing/2014/main" xmlns="" val="2831718554"/>
                  </a:ext>
                </a:extLst>
              </a:tr>
              <a:tr h="17352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%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Всього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Всього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Всього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Всього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6109877"/>
                  </a:ext>
                </a:extLst>
              </a:tr>
              <a:tr h="74647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1-3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%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4-6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%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7-9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%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10-12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%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84289957"/>
                  </a:ext>
                </a:extLst>
              </a:tr>
              <a:tr h="1735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5А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extLst>
                  <a:ext uri="{0D108BD9-81ED-4DB2-BD59-A6C34878D82A}">
                    <a16:rowId xmlns:a16="http://schemas.microsoft.com/office/drawing/2014/main" xmlns="" val="2608391086"/>
                  </a:ext>
                </a:extLst>
              </a:tr>
              <a:tr h="1741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5Б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34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3,5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24,1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48,3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24,1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7,8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extLst>
                  <a:ext uri="{0D108BD9-81ED-4DB2-BD59-A6C34878D82A}">
                    <a16:rowId xmlns:a16="http://schemas.microsoft.com/office/drawing/2014/main" xmlns="" val="2565503336"/>
                  </a:ext>
                </a:extLst>
              </a:tr>
              <a:tr h="1735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5В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21,4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14,4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32,1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32,1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extLst>
                  <a:ext uri="{0D108BD9-81ED-4DB2-BD59-A6C34878D82A}">
                    <a16:rowId xmlns:a16="http://schemas.microsoft.com/office/drawing/2014/main" xmlns="" val="1033612972"/>
                  </a:ext>
                </a:extLst>
              </a:tr>
              <a:tr h="1182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5Г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41,7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37,5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12,5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8,3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4,8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extLst>
                  <a:ext uri="{0D108BD9-81ED-4DB2-BD59-A6C34878D82A}">
                    <a16:rowId xmlns:a16="http://schemas.microsoft.com/office/drawing/2014/main" xmlns="" val="3833277155"/>
                  </a:ext>
                </a:extLst>
              </a:tr>
              <a:tr h="1741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5-ті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</a:rPr>
                        <a:t>125</a:t>
                      </a:r>
                      <a:endParaRPr lang="uk-UA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107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52400" algn="ctr"/>
                        </a:tabLst>
                      </a:pPr>
                      <a:r>
                        <a:rPr lang="uk-UA" sz="1100" kern="100">
                          <a:effectLst/>
                        </a:rPr>
                        <a:t>86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</a:rPr>
                        <a:t>35</a:t>
                      </a:r>
                      <a:endParaRPr lang="uk-UA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</a:rPr>
                        <a:t>5</a:t>
                      </a:r>
                      <a:endParaRPr lang="uk-UA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</a:rPr>
                        <a:t>26</a:t>
                      </a:r>
                      <a:endParaRPr lang="uk-UA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</a:rPr>
                        <a:t>24</a:t>
                      </a:r>
                      <a:endParaRPr lang="uk-UA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6,9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5784011"/>
                  </a:ext>
                </a:extLst>
              </a:tr>
              <a:tr h="1735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6А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</a:rPr>
                        <a:t>-</a:t>
                      </a:r>
                      <a:endParaRPr lang="uk-UA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</a:rPr>
                        <a:t>9</a:t>
                      </a:r>
                      <a:endParaRPr lang="uk-UA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8,1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extLst>
                  <a:ext uri="{0D108BD9-81ED-4DB2-BD59-A6C34878D82A}">
                    <a16:rowId xmlns:a16="http://schemas.microsoft.com/office/drawing/2014/main" xmlns="" val="483814566"/>
                  </a:ext>
                </a:extLst>
              </a:tr>
              <a:tr h="1741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6Б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</a:rPr>
                        <a:t>5</a:t>
                      </a:r>
                      <a:endParaRPr lang="uk-UA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7,3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extLst>
                  <a:ext uri="{0D108BD9-81ED-4DB2-BD59-A6C34878D82A}">
                    <a16:rowId xmlns:a16="http://schemas.microsoft.com/office/drawing/2014/main" xmlns="" val="4171334019"/>
                  </a:ext>
                </a:extLst>
              </a:tr>
              <a:tr h="1735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6В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extLst>
                  <a:ext uri="{0D108BD9-81ED-4DB2-BD59-A6C34878D82A}">
                    <a16:rowId xmlns:a16="http://schemas.microsoft.com/office/drawing/2014/main" xmlns="" val="3260971269"/>
                  </a:ext>
                </a:extLst>
              </a:tr>
              <a:tr h="1735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6Г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extLst>
                  <a:ext uri="{0D108BD9-81ED-4DB2-BD59-A6C34878D82A}">
                    <a16:rowId xmlns:a16="http://schemas.microsoft.com/office/drawing/2014/main" xmlns="" val="1441727801"/>
                  </a:ext>
                </a:extLst>
              </a:tr>
              <a:tr h="1741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6-ті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106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6,2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3281386"/>
                  </a:ext>
                </a:extLst>
              </a:tr>
              <a:tr h="1735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7А (алг.)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extLst>
                  <a:ext uri="{0D108BD9-81ED-4DB2-BD59-A6C34878D82A}">
                    <a16:rowId xmlns:a16="http://schemas.microsoft.com/office/drawing/2014/main" xmlns="" val="1353932503"/>
                  </a:ext>
                </a:extLst>
              </a:tr>
              <a:tr h="1741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7Б (алг.)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7,9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extLst>
                  <a:ext uri="{0D108BD9-81ED-4DB2-BD59-A6C34878D82A}">
                    <a16:rowId xmlns:a16="http://schemas.microsoft.com/office/drawing/2014/main" xmlns="" val="1546665945"/>
                  </a:ext>
                </a:extLst>
              </a:tr>
              <a:tr h="1735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7В (алг.)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extLst>
                  <a:ext uri="{0D108BD9-81ED-4DB2-BD59-A6C34878D82A}">
                    <a16:rowId xmlns:a16="http://schemas.microsoft.com/office/drawing/2014/main" xmlns="" val="181597619"/>
                  </a:ext>
                </a:extLst>
              </a:tr>
              <a:tr h="1741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7-мі(а)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95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91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6,6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1542034"/>
                  </a:ext>
                </a:extLst>
              </a:tr>
              <a:tr h="1905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7А(геом.)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extLst>
                  <a:ext uri="{0D108BD9-81ED-4DB2-BD59-A6C34878D82A}">
                    <a16:rowId xmlns:a16="http://schemas.microsoft.com/office/drawing/2014/main" xmlns="" val="2652034089"/>
                  </a:ext>
                </a:extLst>
              </a:tr>
              <a:tr h="1905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7Б(геом.)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7,2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extLst>
                  <a:ext uri="{0D108BD9-81ED-4DB2-BD59-A6C34878D82A}">
                    <a16:rowId xmlns:a16="http://schemas.microsoft.com/office/drawing/2014/main" xmlns="" val="2380732481"/>
                  </a:ext>
                </a:extLst>
              </a:tr>
              <a:tr h="1905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7В(геом.)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extLst>
                  <a:ext uri="{0D108BD9-81ED-4DB2-BD59-A6C34878D82A}">
                    <a16:rowId xmlns:a16="http://schemas.microsoft.com/office/drawing/2014/main" xmlns="" val="2090482889"/>
                  </a:ext>
                </a:extLst>
              </a:tr>
              <a:tr h="22871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-мі(ге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м)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95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6,3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8088036"/>
                  </a:ext>
                </a:extLst>
              </a:tr>
              <a:tr h="1735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8А (алг.)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84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50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8,2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extLst>
                  <a:ext uri="{0D108BD9-81ED-4DB2-BD59-A6C34878D82A}">
                    <a16:rowId xmlns:a16="http://schemas.microsoft.com/office/drawing/2014/main" xmlns="" val="3615961176"/>
                  </a:ext>
                </a:extLst>
              </a:tr>
              <a:tr h="1741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8Б  (алг.)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30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40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30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7,1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extLst>
                  <a:ext uri="{0D108BD9-81ED-4DB2-BD59-A6C34878D82A}">
                    <a16:rowId xmlns:a16="http://schemas.microsoft.com/office/drawing/2014/main" xmlns="" val="3053385912"/>
                  </a:ext>
                </a:extLst>
              </a:tr>
              <a:tr h="1735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8В  (алг.)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92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6,5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extLst>
                  <a:ext uri="{0D108BD9-81ED-4DB2-BD59-A6C34878D82A}">
                    <a16:rowId xmlns:a16="http://schemas.microsoft.com/office/drawing/2014/main" xmlns="" val="258147420"/>
                  </a:ext>
                </a:extLst>
              </a:tr>
              <a:tr h="1741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8Г  (алг.)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84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  <a:tabLst>
                          <a:tab pos="111125" algn="ctr"/>
                        </a:tabLs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5,5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extLst>
                  <a:ext uri="{0D108BD9-81ED-4DB2-BD59-A6C34878D82A}">
                    <a16:rowId xmlns:a16="http://schemas.microsoft.com/office/drawing/2014/main" xmlns="" val="3810763215"/>
                  </a:ext>
                </a:extLst>
              </a:tr>
              <a:tr h="1741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8-мі (</a:t>
                      </a:r>
                      <a:r>
                        <a:rPr lang="uk-UA" sz="1100" kern="100" dirty="0" err="1">
                          <a:solidFill>
                            <a:schemeClr val="tx1"/>
                          </a:solidFill>
                          <a:effectLst/>
                        </a:rPr>
                        <a:t>ал</a:t>
                      </a: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.)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119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97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6,8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09704964"/>
                  </a:ext>
                </a:extLst>
              </a:tr>
              <a:tr h="1905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8А(геом.)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90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7,5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extLst>
                  <a:ext uri="{0D108BD9-81ED-4DB2-BD59-A6C34878D82A}">
                    <a16:rowId xmlns:a16="http://schemas.microsoft.com/office/drawing/2014/main" xmlns="" val="391685612"/>
                  </a:ext>
                </a:extLst>
              </a:tr>
              <a:tr h="1905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8Б(геом.)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30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5,3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36,8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36,8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21,1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7,4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extLst>
                  <a:ext uri="{0D108BD9-81ED-4DB2-BD59-A6C34878D82A}">
                    <a16:rowId xmlns:a16="http://schemas.microsoft.com/office/drawing/2014/main" xmlns="" val="3732651959"/>
                  </a:ext>
                </a:extLst>
              </a:tr>
              <a:tr h="1905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8В(геом.)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65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6,7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extLst>
                  <a:ext uri="{0D108BD9-81ED-4DB2-BD59-A6C34878D82A}">
                    <a16:rowId xmlns:a16="http://schemas.microsoft.com/office/drawing/2014/main" xmlns="" val="854112678"/>
                  </a:ext>
                </a:extLst>
              </a:tr>
              <a:tr h="1741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8Г(геом.)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66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6,6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/>
                </a:tc>
                <a:extLst>
                  <a:ext uri="{0D108BD9-81ED-4DB2-BD59-A6C34878D82A}">
                    <a16:rowId xmlns:a16="http://schemas.microsoft.com/office/drawing/2014/main" xmlns="" val="2079193098"/>
                  </a:ext>
                </a:extLst>
              </a:tr>
              <a:tr h="3435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8-мі(</a:t>
                      </a:r>
                      <a:r>
                        <a:rPr lang="uk-UA" sz="1100" kern="100" dirty="0" err="1">
                          <a:solidFill>
                            <a:schemeClr val="tx1"/>
                          </a:solidFill>
                          <a:effectLst/>
                        </a:rPr>
                        <a:t>геом</a:t>
                      </a: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119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7,1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47" marR="37847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6169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11938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xmlns="" id="{12DC5D61-FD6A-E9DD-AA8E-FB138D4D4B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1099864"/>
              </p:ext>
            </p:extLst>
          </p:nvPr>
        </p:nvGraphicFramePr>
        <p:xfrm>
          <a:off x="0" y="0"/>
          <a:ext cx="10091119" cy="72160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88587">
                  <a:extLst>
                    <a:ext uri="{9D8B030D-6E8A-4147-A177-3AD203B41FA5}">
                      <a16:colId xmlns:a16="http://schemas.microsoft.com/office/drawing/2014/main" xmlns="" val="1132294921"/>
                    </a:ext>
                  </a:extLst>
                </a:gridCol>
                <a:gridCol w="329372">
                  <a:extLst>
                    <a:ext uri="{9D8B030D-6E8A-4147-A177-3AD203B41FA5}">
                      <a16:colId xmlns:a16="http://schemas.microsoft.com/office/drawing/2014/main" xmlns="" val="928226327"/>
                    </a:ext>
                  </a:extLst>
                </a:gridCol>
                <a:gridCol w="368977">
                  <a:extLst>
                    <a:ext uri="{9D8B030D-6E8A-4147-A177-3AD203B41FA5}">
                      <a16:colId xmlns:a16="http://schemas.microsoft.com/office/drawing/2014/main" xmlns="" val="2408262258"/>
                    </a:ext>
                  </a:extLst>
                </a:gridCol>
                <a:gridCol w="409612">
                  <a:extLst>
                    <a:ext uri="{9D8B030D-6E8A-4147-A177-3AD203B41FA5}">
                      <a16:colId xmlns:a16="http://schemas.microsoft.com/office/drawing/2014/main" xmlns="" val="303850751"/>
                    </a:ext>
                  </a:extLst>
                </a:gridCol>
                <a:gridCol w="204743">
                  <a:extLst>
                    <a:ext uri="{9D8B030D-6E8A-4147-A177-3AD203B41FA5}">
                      <a16:colId xmlns:a16="http://schemas.microsoft.com/office/drawing/2014/main" xmlns="" val="3611439176"/>
                    </a:ext>
                  </a:extLst>
                </a:gridCol>
                <a:gridCol w="306717">
                  <a:extLst>
                    <a:ext uri="{9D8B030D-6E8A-4147-A177-3AD203B41FA5}">
                      <a16:colId xmlns:a16="http://schemas.microsoft.com/office/drawing/2014/main" xmlns="" val="3723247630"/>
                    </a:ext>
                  </a:extLst>
                </a:gridCol>
                <a:gridCol w="306717">
                  <a:extLst>
                    <a:ext uri="{9D8B030D-6E8A-4147-A177-3AD203B41FA5}">
                      <a16:colId xmlns:a16="http://schemas.microsoft.com/office/drawing/2014/main" xmlns="" val="476333664"/>
                    </a:ext>
                  </a:extLst>
                </a:gridCol>
                <a:gridCol w="387329">
                  <a:extLst>
                    <a:ext uri="{9D8B030D-6E8A-4147-A177-3AD203B41FA5}">
                      <a16:colId xmlns:a16="http://schemas.microsoft.com/office/drawing/2014/main" xmlns="" val="3532503593"/>
                    </a:ext>
                  </a:extLst>
                </a:gridCol>
                <a:gridCol w="387329">
                  <a:extLst>
                    <a:ext uri="{9D8B030D-6E8A-4147-A177-3AD203B41FA5}">
                      <a16:colId xmlns:a16="http://schemas.microsoft.com/office/drawing/2014/main" xmlns="" val="395110797"/>
                    </a:ext>
                  </a:extLst>
                </a:gridCol>
                <a:gridCol w="327035">
                  <a:extLst>
                    <a:ext uri="{9D8B030D-6E8A-4147-A177-3AD203B41FA5}">
                      <a16:colId xmlns:a16="http://schemas.microsoft.com/office/drawing/2014/main" xmlns="" val="3417777714"/>
                    </a:ext>
                  </a:extLst>
                </a:gridCol>
                <a:gridCol w="327035">
                  <a:extLst>
                    <a:ext uri="{9D8B030D-6E8A-4147-A177-3AD203B41FA5}">
                      <a16:colId xmlns:a16="http://schemas.microsoft.com/office/drawing/2014/main" xmlns="" val="726179287"/>
                    </a:ext>
                  </a:extLst>
                </a:gridCol>
                <a:gridCol w="326377">
                  <a:extLst>
                    <a:ext uri="{9D8B030D-6E8A-4147-A177-3AD203B41FA5}">
                      <a16:colId xmlns:a16="http://schemas.microsoft.com/office/drawing/2014/main" xmlns="" val="1145186911"/>
                    </a:ext>
                  </a:extLst>
                </a:gridCol>
                <a:gridCol w="391261">
                  <a:extLst>
                    <a:ext uri="{9D8B030D-6E8A-4147-A177-3AD203B41FA5}">
                      <a16:colId xmlns:a16="http://schemas.microsoft.com/office/drawing/2014/main" xmlns="" val="527036249"/>
                    </a:ext>
                  </a:extLst>
                </a:gridCol>
                <a:gridCol w="391261">
                  <a:extLst>
                    <a:ext uri="{9D8B030D-6E8A-4147-A177-3AD203B41FA5}">
                      <a16:colId xmlns:a16="http://schemas.microsoft.com/office/drawing/2014/main" xmlns="" val="1625271623"/>
                    </a:ext>
                  </a:extLst>
                </a:gridCol>
                <a:gridCol w="332276">
                  <a:extLst>
                    <a:ext uri="{9D8B030D-6E8A-4147-A177-3AD203B41FA5}">
                      <a16:colId xmlns:a16="http://schemas.microsoft.com/office/drawing/2014/main" xmlns="" val="895129902"/>
                    </a:ext>
                  </a:extLst>
                </a:gridCol>
                <a:gridCol w="328344">
                  <a:extLst>
                    <a:ext uri="{9D8B030D-6E8A-4147-A177-3AD203B41FA5}">
                      <a16:colId xmlns:a16="http://schemas.microsoft.com/office/drawing/2014/main" xmlns="" val="3307258672"/>
                    </a:ext>
                  </a:extLst>
                </a:gridCol>
                <a:gridCol w="326377">
                  <a:extLst>
                    <a:ext uri="{9D8B030D-6E8A-4147-A177-3AD203B41FA5}">
                      <a16:colId xmlns:a16="http://schemas.microsoft.com/office/drawing/2014/main" xmlns="" val="1982394750"/>
                    </a:ext>
                  </a:extLst>
                </a:gridCol>
                <a:gridCol w="405679">
                  <a:extLst>
                    <a:ext uri="{9D8B030D-6E8A-4147-A177-3AD203B41FA5}">
                      <a16:colId xmlns:a16="http://schemas.microsoft.com/office/drawing/2014/main" xmlns="" val="791035944"/>
                    </a:ext>
                  </a:extLst>
                </a:gridCol>
                <a:gridCol w="417477">
                  <a:extLst>
                    <a:ext uri="{9D8B030D-6E8A-4147-A177-3AD203B41FA5}">
                      <a16:colId xmlns:a16="http://schemas.microsoft.com/office/drawing/2014/main" xmlns="" val="488140257"/>
                    </a:ext>
                  </a:extLst>
                </a:gridCol>
                <a:gridCol w="358492">
                  <a:extLst>
                    <a:ext uri="{9D8B030D-6E8A-4147-A177-3AD203B41FA5}">
                      <a16:colId xmlns:a16="http://schemas.microsoft.com/office/drawing/2014/main" xmlns="" val="3725593036"/>
                    </a:ext>
                  </a:extLst>
                </a:gridCol>
                <a:gridCol w="358492">
                  <a:extLst>
                    <a:ext uri="{9D8B030D-6E8A-4147-A177-3AD203B41FA5}">
                      <a16:colId xmlns:a16="http://schemas.microsoft.com/office/drawing/2014/main" xmlns="" val="3963996498"/>
                    </a:ext>
                  </a:extLst>
                </a:gridCol>
                <a:gridCol w="328344">
                  <a:extLst>
                    <a:ext uri="{9D8B030D-6E8A-4147-A177-3AD203B41FA5}">
                      <a16:colId xmlns:a16="http://schemas.microsoft.com/office/drawing/2014/main" xmlns="" val="1155865170"/>
                    </a:ext>
                  </a:extLst>
                </a:gridCol>
                <a:gridCol w="420753">
                  <a:extLst>
                    <a:ext uri="{9D8B030D-6E8A-4147-A177-3AD203B41FA5}">
                      <a16:colId xmlns:a16="http://schemas.microsoft.com/office/drawing/2014/main" xmlns="" val="135451546"/>
                    </a:ext>
                  </a:extLst>
                </a:gridCol>
                <a:gridCol w="420753">
                  <a:extLst>
                    <a:ext uri="{9D8B030D-6E8A-4147-A177-3AD203B41FA5}">
                      <a16:colId xmlns:a16="http://schemas.microsoft.com/office/drawing/2014/main" xmlns="" val="1366809399"/>
                    </a:ext>
                  </a:extLst>
                </a:gridCol>
                <a:gridCol w="376188">
                  <a:extLst>
                    <a:ext uri="{9D8B030D-6E8A-4147-A177-3AD203B41FA5}">
                      <a16:colId xmlns:a16="http://schemas.microsoft.com/office/drawing/2014/main" xmlns="" val="1635211803"/>
                    </a:ext>
                  </a:extLst>
                </a:gridCol>
                <a:gridCol w="565592">
                  <a:extLst>
                    <a:ext uri="{9D8B030D-6E8A-4147-A177-3AD203B41FA5}">
                      <a16:colId xmlns:a16="http://schemas.microsoft.com/office/drawing/2014/main" xmlns="" val="3704488335"/>
                    </a:ext>
                  </a:extLst>
                </a:gridCol>
              </a:tblGrid>
              <a:tr h="915526">
                <a:tc rowSpan="3">
                  <a:txBody>
                    <a:bodyPr/>
                    <a:lstStyle/>
                    <a:p>
                      <a:pPr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</a:rPr>
                        <a:t> </a:t>
                      </a:r>
                    </a:p>
                    <a:p>
                      <a:pPr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</a:rPr>
                        <a:t>Клас</a:t>
                      </a:r>
                    </a:p>
                    <a:p>
                      <a:pPr marR="7175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</a:rPr>
                        <a:t>          </a:t>
                      </a:r>
                      <a:endParaRPr lang="uk-UA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 vert="vert270"/>
                </a:tc>
                <a:tc rowSpan="3">
                  <a:txBody>
                    <a:bodyPr/>
                    <a:lstStyle/>
                    <a:p>
                      <a:pPr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К-сть учнів по списку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 vert="vert270"/>
                </a:tc>
                <a:tc rowSpan="3">
                  <a:txBody>
                    <a:bodyPr/>
                    <a:lstStyle/>
                    <a:p>
                      <a:pPr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Писало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 vert="vert270"/>
                </a:tc>
                <a:tc gridSpan="2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Результати   навчальних досягнень учнів за 12 бальною шкалою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Середній бал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 vert="vert270"/>
                </a:tc>
                <a:tc rowSpan="3">
                  <a:txBody>
                    <a:bodyPr/>
                    <a:lstStyle/>
                    <a:p>
                      <a:pPr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Рівень навченості   %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 vert="vert270"/>
                </a:tc>
                <a:extLst>
                  <a:ext uri="{0D108BD9-81ED-4DB2-BD59-A6C34878D82A}">
                    <a16:rowId xmlns:a16="http://schemas.microsoft.com/office/drawing/2014/main" xmlns="" val="2203569208"/>
                  </a:ext>
                </a:extLst>
              </a:tr>
              <a:tr h="20047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</a:rPr>
                        <a:t>%</a:t>
                      </a:r>
                      <a:endParaRPr lang="uk-UA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Всього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Всього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Всього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Всього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8030396"/>
                  </a:ext>
                </a:extLst>
              </a:tr>
              <a:tr h="9246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1-3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%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4-6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%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7-9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%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10-12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%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 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6561085"/>
                  </a:ext>
                </a:extLst>
              </a:tr>
              <a:tr h="2024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9А (алг.)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r>
                        <a:rPr lang="en-US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100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 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61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8,1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67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extLst>
                  <a:ext uri="{0D108BD9-81ED-4DB2-BD59-A6C34878D82A}">
                    <a16:rowId xmlns:a16="http://schemas.microsoft.com/office/drawing/2014/main" xmlns="" val="1430826637"/>
                  </a:ext>
                </a:extLst>
              </a:tr>
              <a:tr h="1797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9Б(алг.)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 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extLst>
                  <a:ext uri="{0D108BD9-81ED-4DB2-BD59-A6C34878D82A}">
                    <a16:rowId xmlns:a16="http://schemas.microsoft.com/office/drawing/2014/main" xmlns="" val="106492524"/>
                  </a:ext>
                </a:extLst>
              </a:tr>
              <a:tr h="2024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9В(алг.)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46 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7,3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extLst>
                  <a:ext uri="{0D108BD9-81ED-4DB2-BD59-A6C34878D82A}">
                    <a16:rowId xmlns:a16="http://schemas.microsoft.com/office/drawing/2014/main" xmlns="" val="445358220"/>
                  </a:ext>
                </a:extLst>
              </a:tr>
              <a:tr h="2024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9Г(алг.)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7,2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extLst>
                  <a:ext uri="{0D108BD9-81ED-4DB2-BD59-A6C34878D82A}">
                    <a16:rowId xmlns:a16="http://schemas.microsoft.com/office/drawing/2014/main" xmlns="" val="3016370540"/>
                  </a:ext>
                </a:extLst>
              </a:tr>
              <a:tr h="1797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9-ті(</a:t>
                      </a:r>
                      <a:r>
                        <a:rPr lang="uk-UA" sz="1100" kern="100" dirty="0" err="1">
                          <a:solidFill>
                            <a:schemeClr val="tx1"/>
                          </a:solidFill>
                          <a:effectLst/>
                        </a:rPr>
                        <a:t>алг</a:t>
                      </a: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.)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106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91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52400" algn="ctr"/>
                        </a:tabLs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7,4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99362028"/>
                  </a:ext>
                </a:extLst>
              </a:tr>
              <a:tr h="1797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9А (геом.)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r>
                        <a:rPr lang="en-US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100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4</a:t>
                      </a: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7,7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66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extLst>
                  <a:ext uri="{0D108BD9-81ED-4DB2-BD59-A6C34878D82A}">
                    <a16:rowId xmlns:a16="http://schemas.microsoft.com/office/drawing/2014/main" xmlns="" val="4011363888"/>
                  </a:ext>
                </a:extLst>
              </a:tr>
              <a:tr h="2024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9Б(геом.)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7,2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extLst>
                  <a:ext uri="{0D108BD9-81ED-4DB2-BD59-A6C34878D82A}">
                    <a16:rowId xmlns:a16="http://schemas.microsoft.com/office/drawing/2014/main" xmlns="" val="3329512681"/>
                  </a:ext>
                </a:extLst>
              </a:tr>
              <a:tr h="1797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9В(геом.)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7,2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extLst>
                  <a:ext uri="{0D108BD9-81ED-4DB2-BD59-A6C34878D82A}">
                    <a16:rowId xmlns:a16="http://schemas.microsoft.com/office/drawing/2014/main" xmlns="" val="659457409"/>
                  </a:ext>
                </a:extLst>
              </a:tr>
              <a:tr h="1797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9Г(геом.)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6,2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extLst>
                  <a:ext uri="{0D108BD9-81ED-4DB2-BD59-A6C34878D82A}">
                    <a16:rowId xmlns:a16="http://schemas.microsoft.com/office/drawing/2014/main" xmlns="" val="1550666757"/>
                  </a:ext>
                </a:extLst>
              </a:tr>
              <a:tr h="1797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9-ті(</a:t>
                      </a:r>
                      <a:r>
                        <a:rPr lang="uk-UA" sz="1100" kern="100" dirty="0" err="1">
                          <a:solidFill>
                            <a:schemeClr val="tx1"/>
                          </a:solidFill>
                          <a:effectLst/>
                        </a:rPr>
                        <a:t>геом</a:t>
                      </a: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.)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106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7,0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432661"/>
                  </a:ext>
                </a:extLst>
              </a:tr>
              <a:tr h="2024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10А</a:t>
                      </a:r>
                      <a:r>
                        <a:rPr lang="uk-UA" sz="1100" kern="100" baseline="-25000">
                          <a:effectLst/>
                        </a:rPr>
                        <a:t>1</a:t>
                      </a:r>
                      <a:r>
                        <a:rPr lang="uk-UA" sz="1100" kern="100">
                          <a:effectLst/>
                        </a:rPr>
                        <a:t>(алг.)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93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50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8,6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extLst>
                  <a:ext uri="{0D108BD9-81ED-4DB2-BD59-A6C34878D82A}">
                    <a16:rowId xmlns:a16="http://schemas.microsoft.com/office/drawing/2014/main" xmlns="" val="499063468"/>
                  </a:ext>
                </a:extLst>
              </a:tr>
              <a:tr h="2024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10А</a:t>
                      </a:r>
                      <a:r>
                        <a:rPr lang="uk-UA" sz="1100" kern="100" baseline="-25000">
                          <a:effectLst/>
                        </a:rPr>
                        <a:t>2</a:t>
                      </a:r>
                      <a:r>
                        <a:rPr lang="uk-UA" sz="1100" kern="100">
                          <a:effectLst/>
                        </a:rPr>
                        <a:t>(алг.)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6,2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extLst>
                  <a:ext uri="{0D108BD9-81ED-4DB2-BD59-A6C34878D82A}">
                    <a16:rowId xmlns:a16="http://schemas.microsoft.com/office/drawing/2014/main" xmlns="" val="3811510284"/>
                  </a:ext>
                </a:extLst>
              </a:tr>
              <a:tr h="2024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10Б(алг.)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extLst>
                  <a:ext uri="{0D108BD9-81ED-4DB2-BD59-A6C34878D82A}">
                    <a16:rowId xmlns:a16="http://schemas.microsoft.com/office/drawing/2014/main" xmlns="" val="719605671"/>
                  </a:ext>
                </a:extLst>
              </a:tr>
              <a:tr h="2024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10-ті(</a:t>
                      </a:r>
                      <a:r>
                        <a:rPr lang="uk-UA" sz="1100" kern="100" dirty="0" err="1">
                          <a:solidFill>
                            <a:schemeClr val="tx1"/>
                          </a:solidFill>
                          <a:effectLst/>
                        </a:rPr>
                        <a:t>алг</a:t>
                      </a: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.)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7,7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0715272"/>
                  </a:ext>
                </a:extLst>
              </a:tr>
              <a:tr h="2024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10А</a:t>
                      </a:r>
                      <a:r>
                        <a:rPr lang="uk-UA" sz="1100" kern="100" baseline="-25000">
                          <a:effectLst/>
                        </a:rPr>
                        <a:t>1</a:t>
                      </a:r>
                      <a:r>
                        <a:rPr lang="uk-UA" sz="1100" kern="100">
                          <a:effectLst/>
                        </a:rPr>
                        <a:t>(геом.)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80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58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8,8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extLst>
                  <a:ext uri="{0D108BD9-81ED-4DB2-BD59-A6C34878D82A}">
                    <a16:rowId xmlns:a16="http://schemas.microsoft.com/office/drawing/2014/main" xmlns="" val="298332321"/>
                  </a:ext>
                </a:extLst>
              </a:tr>
              <a:tr h="2024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10А</a:t>
                      </a:r>
                      <a:r>
                        <a:rPr lang="uk-UA" sz="1100" kern="100" baseline="-25000">
                          <a:effectLst/>
                        </a:rPr>
                        <a:t>2</a:t>
                      </a:r>
                      <a:r>
                        <a:rPr lang="uk-UA" sz="1100" kern="100">
                          <a:effectLst/>
                        </a:rPr>
                        <a:t>(геом.)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6,6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extLst>
                  <a:ext uri="{0D108BD9-81ED-4DB2-BD59-A6C34878D82A}">
                    <a16:rowId xmlns:a16="http://schemas.microsoft.com/office/drawing/2014/main" xmlns="" val="3471045788"/>
                  </a:ext>
                </a:extLst>
              </a:tr>
              <a:tr h="2024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10Б(геом.)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81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7,1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58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extLst>
                  <a:ext uri="{0D108BD9-81ED-4DB2-BD59-A6C34878D82A}">
                    <a16:rowId xmlns:a16="http://schemas.microsoft.com/office/drawing/2014/main" xmlns="" val="3099856196"/>
                  </a:ext>
                </a:extLst>
              </a:tr>
              <a:tr h="2412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10-ті(</a:t>
                      </a:r>
                      <a:r>
                        <a:rPr lang="uk-UA" sz="1100" kern="100" dirty="0" err="1">
                          <a:solidFill>
                            <a:schemeClr val="tx1"/>
                          </a:solidFill>
                          <a:effectLst/>
                        </a:rPr>
                        <a:t>геом</a:t>
                      </a: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.)-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7,4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50175804"/>
                  </a:ext>
                </a:extLst>
              </a:tr>
              <a:tr h="1797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11А(алг.)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50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extLst>
                  <a:ext uri="{0D108BD9-81ED-4DB2-BD59-A6C34878D82A}">
                    <a16:rowId xmlns:a16="http://schemas.microsoft.com/office/drawing/2014/main" xmlns="" val="1132133374"/>
                  </a:ext>
                </a:extLst>
              </a:tr>
              <a:tr h="1797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11Б(алг.)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91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29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7,2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extLst>
                  <a:ext uri="{0D108BD9-81ED-4DB2-BD59-A6C34878D82A}">
                    <a16:rowId xmlns:a16="http://schemas.microsoft.com/office/drawing/2014/main" xmlns="" val="3595833849"/>
                  </a:ext>
                </a:extLst>
              </a:tr>
              <a:tr h="2024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11-ті(</a:t>
                      </a:r>
                      <a:r>
                        <a:rPr lang="uk-UA" sz="1100" kern="100" dirty="0" err="1">
                          <a:solidFill>
                            <a:schemeClr val="tx1"/>
                          </a:solidFill>
                          <a:effectLst/>
                        </a:rPr>
                        <a:t>алг</a:t>
                      </a: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.)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6,8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5639548"/>
                  </a:ext>
                </a:extLst>
              </a:tr>
              <a:tr h="1797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11А(геом.)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63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13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6,3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00">
                          <a:effectLst/>
                        </a:rPr>
                        <a:t>44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extLst>
                  <a:ext uri="{0D108BD9-81ED-4DB2-BD59-A6C34878D82A}">
                    <a16:rowId xmlns:a16="http://schemas.microsoft.com/office/drawing/2014/main" xmlns="" val="2329207920"/>
                  </a:ext>
                </a:extLst>
              </a:tr>
              <a:tr h="1797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11Б(геом.)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23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74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5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70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-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12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7,2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effectLst/>
                        </a:rPr>
                        <a:t>62</a:t>
                      </a:r>
                      <a:endParaRPr lang="uk-U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/>
                </a:tc>
                <a:extLst>
                  <a:ext uri="{0D108BD9-81ED-4DB2-BD59-A6C34878D82A}">
                    <a16:rowId xmlns:a16="http://schemas.microsoft.com/office/drawing/2014/main" xmlns="" val="2290974199"/>
                  </a:ext>
                </a:extLst>
              </a:tr>
              <a:tr h="34889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11-ті(</a:t>
                      </a:r>
                      <a:r>
                        <a:rPr lang="uk-UA" sz="1100" kern="100" dirty="0" err="1">
                          <a:solidFill>
                            <a:schemeClr val="tx1"/>
                          </a:solidFill>
                          <a:effectLst/>
                        </a:rPr>
                        <a:t>геом</a:t>
                      </a: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.)-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>
                          <a:solidFill>
                            <a:schemeClr val="tx1"/>
                          </a:solidFill>
                          <a:effectLst/>
                        </a:rPr>
                        <a:t>6,8</a:t>
                      </a:r>
                      <a:endParaRPr lang="uk-UA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endParaRPr lang="uk-UA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84" marR="49984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3447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2625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398" y="3047226"/>
            <a:ext cx="6245912" cy="2387600"/>
          </a:xfrm>
        </p:spPr>
        <p:txBody>
          <a:bodyPr rtlCol="0"/>
          <a:lstStyle/>
          <a:p>
            <a:pPr algn="ctr"/>
            <a:r>
              <a:rPr lang="uk-UA" sz="6000" b="1" i="1" dirty="0">
                <a:latin typeface="Times New Roman" pitchFamily="18" charset="0"/>
                <a:cs typeface="Times New Roman" pitchFamily="18" charset="0"/>
              </a:rPr>
              <a:t>Діагностика контрольних замірів навчальних досягнень учнів з </a:t>
            </a:r>
            <a:br>
              <a:rPr lang="uk-UA" sz="6000" b="1" i="1" dirty="0">
                <a:latin typeface="Times New Roman" pitchFamily="18" charset="0"/>
                <a:cs typeface="Times New Roman" pitchFamily="18" charset="0"/>
              </a:rPr>
            </a:br>
            <a:r>
              <a:rPr lang="uk-UA" sz="6000" b="1" i="1" dirty="0">
                <a:latin typeface="Times New Roman" pitchFamily="18" charset="0"/>
                <a:cs typeface="Times New Roman" pitchFamily="18" charset="0"/>
              </a:rPr>
              <a:t>англійської мови</a:t>
            </a:r>
            <a:endParaRPr lang="ru-RU" sz="60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4414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xmlns="" id="{D2FAFD2A-B5B9-EB0C-5506-B00486E84D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4850346"/>
              </p:ext>
            </p:extLst>
          </p:nvPr>
        </p:nvGraphicFramePr>
        <p:xfrm>
          <a:off x="-1" y="1"/>
          <a:ext cx="10880043" cy="69434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235">
                  <a:extLst>
                    <a:ext uri="{9D8B030D-6E8A-4147-A177-3AD203B41FA5}">
                      <a16:colId xmlns:a16="http://schemas.microsoft.com/office/drawing/2014/main" xmlns="" val="2536278752"/>
                    </a:ext>
                  </a:extLst>
                </a:gridCol>
                <a:gridCol w="548038">
                  <a:extLst>
                    <a:ext uri="{9D8B030D-6E8A-4147-A177-3AD203B41FA5}">
                      <a16:colId xmlns:a16="http://schemas.microsoft.com/office/drawing/2014/main" xmlns="" val="271907596"/>
                    </a:ext>
                  </a:extLst>
                </a:gridCol>
                <a:gridCol w="321574">
                  <a:extLst>
                    <a:ext uri="{9D8B030D-6E8A-4147-A177-3AD203B41FA5}">
                      <a16:colId xmlns:a16="http://schemas.microsoft.com/office/drawing/2014/main" xmlns="" val="1706225116"/>
                    </a:ext>
                  </a:extLst>
                </a:gridCol>
                <a:gridCol w="434806">
                  <a:extLst>
                    <a:ext uri="{9D8B030D-6E8A-4147-A177-3AD203B41FA5}">
                      <a16:colId xmlns:a16="http://schemas.microsoft.com/office/drawing/2014/main" xmlns="" val="2769893374"/>
                    </a:ext>
                  </a:extLst>
                </a:gridCol>
                <a:gridCol w="434806">
                  <a:extLst>
                    <a:ext uri="{9D8B030D-6E8A-4147-A177-3AD203B41FA5}">
                      <a16:colId xmlns:a16="http://schemas.microsoft.com/office/drawing/2014/main" xmlns="" val="3654859152"/>
                    </a:ext>
                  </a:extLst>
                </a:gridCol>
                <a:gridCol w="434806">
                  <a:extLst>
                    <a:ext uri="{9D8B030D-6E8A-4147-A177-3AD203B41FA5}">
                      <a16:colId xmlns:a16="http://schemas.microsoft.com/office/drawing/2014/main" xmlns="" val="95608213"/>
                    </a:ext>
                  </a:extLst>
                </a:gridCol>
                <a:gridCol w="434806">
                  <a:extLst>
                    <a:ext uri="{9D8B030D-6E8A-4147-A177-3AD203B41FA5}">
                      <a16:colId xmlns:a16="http://schemas.microsoft.com/office/drawing/2014/main" xmlns="" val="3832331071"/>
                    </a:ext>
                  </a:extLst>
                </a:gridCol>
                <a:gridCol w="434806">
                  <a:extLst>
                    <a:ext uri="{9D8B030D-6E8A-4147-A177-3AD203B41FA5}">
                      <a16:colId xmlns:a16="http://schemas.microsoft.com/office/drawing/2014/main" xmlns="" val="2976213613"/>
                    </a:ext>
                  </a:extLst>
                </a:gridCol>
                <a:gridCol w="434806">
                  <a:extLst>
                    <a:ext uri="{9D8B030D-6E8A-4147-A177-3AD203B41FA5}">
                      <a16:colId xmlns:a16="http://schemas.microsoft.com/office/drawing/2014/main" xmlns="" val="3952624486"/>
                    </a:ext>
                  </a:extLst>
                </a:gridCol>
                <a:gridCol w="434806">
                  <a:extLst>
                    <a:ext uri="{9D8B030D-6E8A-4147-A177-3AD203B41FA5}">
                      <a16:colId xmlns:a16="http://schemas.microsoft.com/office/drawing/2014/main" xmlns="" val="3913857631"/>
                    </a:ext>
                  </a:extLst>
                </a:gridCol>
                <a:gridCol w="434806">
                  <a:extLst>
                    <a:ext uri="{9D8B030D-6E8A-4147-A177-3AD203B41FA5}">
                      <a16:colId xmlns:a16="http://schemas.microsoft.com/office/drawing/2014/main" xmlns="" val="2346060820"/>
                    </a:ext>
                  </a:extLst>
                </a:gridCol>
                <a:gridCol w="434806">
                  <a:extLst>
                    <a:ext uri="{9D8B030D-6E8A-4147-A177-3AD203B41FA5}">
                      <a16:colId xmlns:a16="http://schemas.microsoft.com/office/drawing/2014/main" xmlns="" val="2709009596"/>
                    </a:ext>
                  </a:extLst>
                </a:gridCol>
                <a:gridCol w="434806">
                  <a:extLst>
                    <a:ext uri="{9D8B030D-6E8A-4147-A177-3AD203B41FA5}">
                      <a16:colId xmlns:a16="http://schemas.microsoft.com/office/drawing/2014/main" xmlns="" val="2504780056"/>
                    </a:ext>
                  </a:extLst>
                </a:gridCol>
                <a:gridCol w="567069">
                  <a:extLst>
                    <a:ext uri="{9D8B030D-6E8A-4147-A177-3AD203B41FA5}">
                      <a16:colId xmlns:a16="http://schemas.microsoft.com/office/drawing/2014/main" xmlns="" val="918590523"/>
                    </a:ext>
                  </a:extLst>
                </a:gridCol>
                <a:gridCol w="302543">
                  <a:extLst>
                    <a:ext uri="{9D8B030D-6E8A-4147-A177-3AD203B41FA5}">
                      <a16:colId xmlns:a16="http://schemas.microsoft.com/office/drawing/2014/main" xmlns="" val="1244263564"/>
                    </a:ext>
                  </a:extLst>
                </a:gridCol>
                <a:gridCol w="434806">
                  <a:extLst>
                    <a:ext uri="{9D8B030D-6E8A-4147-A177-3AD203B41FA5}">
                      <a16:colId xmlns:a16="http://schemas.microsoft.com/office/drawing/2014/main" xmlns="" val="1331939431"/>
                    </a:ext>
                  </a:extLst>
                </a:gridCol>
                <a:gridCol w="434806">
                  <a:extLst>
                    <a:ext uri="{9D8B030D-6E8A-4147-A177-3AD203B41FA5}">
                      <a16:colId xmlns:a16="http://schemas.microsoft.com/office/drawing/2014/main" xmlns="" val="239742773"/>
                    </a:ext>
                  </a:extLst>
                </a:gridCol>
                <a:gridCol w="434806">
                  <a:extLst>
                    <a:ext uri="{9D8B030D-6E8A-4147-A177-3AD203B41FA5}">
                      <a16:colId xmlns:a16="http://schemas.microsoft.com/office/drawing/2014/main" xmlns="" val="3392585991"/>
                    </a:ext>
                  </a:extLst>
                </a:gridCol>
                <a:gridCol w="434806">
                  <a:extLst>
                    <a:ext uri="{9D8B030D-6E8A-4147-A177-3AD203B41FA5}">
                      <a16:colId xmlns:a16="http://schemas.microsoft.com/office/drawing/2014/main" xmlns="" val="1432609595"/>
                    </a:ext>
                  </a:extLst>
                </a:gridCol>
                <a:gridCol w="434806">
                  <a:extLst>
                    <a:ext uri="{9D8B030D-6E8A-4147-A177-3AD203B41FA5}">
                      <a16:colId xmlns:a16="http://schemas.microsoft.com/office/drawing/2014/main" xmlns="" val="697523682"/>
                    </a:ext>
                  </a:extLst>
                </a:gridCol>
                <a:gridCol w="434806">
                  <a:extLst>
                    <a:ext uri="{9D8B030D-6E8A-4147-A177-3AD203B41FA5}">
                      <a16:colId xmlns:a16="http://schemas.microsoft.com/office/drawing/2014/main" xmlns="" val="3232007007"/>
                    </a:ext>
                  </a:extLst>
                </a:gridCol>
                <a:gridCol w="434806">
                  <a:extLst>
                    <a:ext uri="{9D8B030D-6E8A-4147-A177-3AD203B41FA5}">
                      <a16:colId xmlns:a16="http://schemas.microsoft.com/office/drawing/2014/main" xmlns="" val="467694874"/>
                    </a:ext>
                  </a:extLst>
                </a:gridCol>
                <a:gridCol w="434806">
                  <a:extLst>
                    <a:ext uri="{9D8B030D-6E8A-4147-A177-3AD203B41FA5}">
                      <a16:colId xmlns:a16="http://schemas.microsoft.com/office/drawing/2014/main" xmlns="" val="3558476072"/>
                    </a:ext>
                  </a:extLst>
                </a:gridCol>
                <a:gridCol w="434806">
                  <a:extLst>
                    <a:ext uri="{9D8B030D-6E8A-4147-A177-3AD203B41FA5}">
                      <a16:colId xmlns:a16="http://schemas.microsoft.com/office/drawing/2014/main" xmlns="" val="3902850467"/>
                    </a:ext>
                  </a:extLst>
                </a:gridCol>
                <a:gridCol w="324270">
                  <a:extLst>
                    <a:ext uri="{9D8B030D-6E8A-4147-A177-3AD203B41FA5}">
                      <a16:colId xmlns:a16="http://schemas.microsoft.com/office/drawing/2014/main" xmlns="" val="3475740158"/>
                    </a:ext>
                  </a:extLst>
                </a:gridCol>
              </a:tblGrid>
              <a:tr h="359628">
                <a:tc rowSpan="3"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 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К-сть 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учнів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списком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Писало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gridSpan="21"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 навчальних досягнень учнів за 12 бальною шкалою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бал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vert="vert270" anchor="ctr"/>
                </a:tc>
                <a:extLst>
                  <a:ext uri="{0D108BD9-81ED-4DB2-BD59-A6C34878D82A}">
                    <a16:rowId xmlns:a16="http://schemas.microsoft.com/office/drawing/2014/main" xmlns="" val="1528972202"/>
                  </a:ext>
                </a:extLst>
              </a:tr>
              <a:tr h="17981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 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9982939"/>
                  </a:ext>
                </a:extLst>
              </a:tr>
              <a:tr h="51151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7-9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9188484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5А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992832934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5Б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82% 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2811904223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5В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1968082907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5Г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29+2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836774170"/>
                  </a:ext>
                </a:extLst>
              </a:tr>
              <a:tr h="191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uk-UA" sz="11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-ті</a:t>
                      </a:r>
                      <a:endParaRPr lang="uk-UA" sz="11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125+2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0478941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6А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26%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4038834946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6Б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26+1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3458815743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6В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224161703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6Г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24+1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1892240950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6-ті</a:t>
                      </a:r>
                      <a:endParaRPr lang="uk-UA" sz="11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108+2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39%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32%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6861169"/>
                  </a:ext>
                </a:extLst>
              </a:tr>
              <a:tr h="2430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7А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30+3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2432223943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7Б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45%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2450815488"/>
                  </a:ext>
                </a:extLst>
              </a:tr>
              <a:tr h="237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7В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2194000061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7-мі</a:t>
                      </a:r>
                      <a:endParaRPr lang="uk-UA" sz="11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95+3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89%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2%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31%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7133104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8А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2107008100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8Б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2469365107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8В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2734289788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8Г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32+1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960748902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8-мі</a:t>
                      </a:r>
                      <a:endParaRPr lang="uk-UA" sz="11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119+1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22%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7357469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9А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29+1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301821116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9Б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22+1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2584487207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9В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95867424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9Г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25+3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697242316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9-ті</a:t>
                      </a:r>
                      <a:endParaRPr lang="uk-UA" sz="11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103+5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82%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26%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52009184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10А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28+4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1128228994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10Б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25+2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14%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33,5%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1734368241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10-ті</a:t>
                      </a:r>
                      <a:endParaRPr lang="uk-UA" sz="11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53+6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36%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7592586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11А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24+3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2921257260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11Б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24+5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/>
                </a:tc>
                <a:extLst>
                  <a:ext uri="{0D108BD9-81ED-4DB2-BD59-A6C34878D82A}">
                    <a16:rowId xmlns:a16="http://schemas.microsoft.com/office/drawing/2014/main" xmlns="" val="2834604789"/>
                  </a:ext>
                </a:extLst>
              </a:tr>
              <a:tr h="19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11-ті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48+8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75%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42%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4" marR="2142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7144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99719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xmlns="" id="{7003A5E2-8F37-D546-BCD9-24A2037BB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uk-UA" smtClean="0"/>
              <a:pPr rtl="0"/>
              <a:t>2</a:t>
            </a:fld>
            <a:endParaRPr lang="uk-UA"/>
          </a:p>
        </p:txBody>
      </p:sp>
      <p:graphicFrame>
        <p:nvGraphicFramePr>
          <p:cNvPr id="16" name="Таблиця 15">
            <a:extLst>
              <a:ext uri="{FF2B5EF4-FFF2-40B4-BE49-F238E27FC236}">
                <a16:creationId xmlns:a16="http://schemas.microsoft.com/office/drawing/2014/main" xmlns="" id="{1CE01CE6-819D-19F1-7F37-BDAE8807FD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3633494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7439">
                  <a:extLst>
                    <a:ext uri="{9D8B030D-6E8A-4147-A177-3AD203B41FA5}">
                      <a16:colId xmlns:a16="http://schemas.microsoft.com/office/drawing/2014/main" xmlns="" val="1601121899"/>
                    </a:ext>
                  </a:extLst>
                </a:gridCol>
                <a:gridCol w="952552">
                  <a:extLst>
                    <a:ext uri="{9D8B030D-6E8A-4147-A177-3AD203B41FA5}">
                      <a16:colId xmlns:a16="http://schemas.microsoft.com/office/drawing/2014/main" xmlns="" val="3251531037"/>
                    </a:ext>
                  </a:extLst>
                </a:gridCol>
                <a:gridCol w="531693">
                  <a:extLst>
                    <a:ext uri="{9D8B030D-6E8A-4147-A177-3AD203B41FA5}">
                      <a16:colId xmlns:a16="http://schemas.microsoft.com/office/drawing/2014/main" xmlns="" val="3124545650"/>
                    </a:ext>
                  </a:extLst>
                </a:gridCol>
                <a:gridCol w="531693">
                  <a:extLst>
                    <a:ext uri="{9D8B030D-6E8A-4147-A177-3AD203B41FA5}">
                      <a16:colId xmlns:a16="http://schemas.microsoft.com/office/drawing/2014/main" xmlns="" val="3537029575"/>
                    </a:ext>
                  </a:extLst>
                </a:gridCol>
                <a:gridCol w="531693">
                  <a:extLst>
                    <a:ext uri="{9D8B030D-6E8A-4147-A177-3AD203B41FA5}">
                      <a16:colId xmlns:a16="http://schemas.microsoft.com/office/drawing/2014/main" xmlns="" val="2534806441"/>
                    </a:ext>
                  </a:extLst>
                </a:gridCol>
                <a:gridCol w="531693">
                  <a:extLst>
                    <a:ext uri="{9D8B030D-6E8A-4147-A177-3AD203B41FA5}">
                      <a16:colId xmlns:a16="http://schemas.microsoft.com/office/drawing/2014/main" xmlns="" val="3754294372"/>
                    </a:ext>
                  </a:extLst>
                </a:gridCol>
                <a:gridCol w="531693">
                  <a:extLst>
                    <a:ext uri="{9D8B030D-6E8A-4147-A177-3AD203B41FA5}">
                      <a16:colId xmlns:a16="http://schemas.microsoft.com/office/drawing/2014/main" xmlns="" val="2994799936"/>
                    </a:ext>
                  </a:extLst>
                </a:gridCol>
                <a:gridCol w="531693">
                  <a:extLst>
                    <a:ext uri="{9D8B030D-6E8A-4147-A177-3AD203B41FA5}">
                      <a16:colId xmlns:a16="http://schemas.microsoft.com/office/drawing/2014/main" xmlns="" val="2248139678"/>
                    </a:ext>
                  </a:extLst>
                </a:gridCol>
                <a:gridCol w="531693">
                  <a:extLst>
                    <a:ext uri="{9D8B030D-6E8A-4147-A177-3AD203B41FA5}">
                      <a16:colId xmlns:a16="http://schemas.microsoft.com/office/drawing/2014/main" xmlns="" val="1629148481"/>
                    </a:ext>
                  </a:extLst>
                </a:gridCol>
                <a:gridCol w="531693">
                  <a:extLst>
                    <a:ext uri="{9D8B030D-6E8A-4147-A177-3AD203B41FA5}">
                      <a16:colId xmlns:a16="http://schemas.microsoft.com/office/drawing/2014/main" xmlns="" val="1520784285"/>
                    </a:ext>
                  </a:extLst>
                </a:gridCol>
                <a:gridCol w="531693">
                  <a:extLst>
                    <a:ext uri="{9D8B030D-6E8A-4147-A177-3AD203B41FA5}">
                      <a16:colId xmlns:a16="http://schemas.microsoft.com/office/drawing/2014/main" xmlns="" val="2588381293"/>
                    </a:ext>
                  </a:extLst>
                </a:gridCol>
                <a:gridCol w="531693">
                  <a:extLst>
                    <a:ext uri="{9D8B030D-6E8A-4147-A177-3AD203B41FA5}">
                      <a16:colId xmlns:a16="http://schemas.microsoft.com/office/drawing/2014/main" xmlns="" val="3949339174"/>
                    </a:ext>
                  </a:extLst>
                </a:gridCol>
                <a:gridCol w="531693">
                  <a:extLst>
                    <a:ext uri="{9D8B030D-6E8A-4147-A177-3AD203B41FA5}">
                      <a16:colId xmlns:a16="http://schemas.microsoft.com/office/drawing/2014/main" xmlns="" val="2289447108"/>
                    </a:ext>
                  </a:extLst>
                </a:gridCol>
                <a:gridCol w="531693">
                  <a:extLst>
                    <a:ext uri="{9D8B030D-6E8A-4147-A177-3AD203B41FA5}">
                      <a16:colId xmlns:a16="http://schemas.microsoft.com/office/drawing/2014/main" xmlns="" val="728163064"/>
                    </a:ext>
                  </a:extLst>
                </a:gridCol>
                <a:gridCol w="531693">
                  <a:extLst>
                    <a:ext uri="{9D8B030D-6E8A-4147-A177-3AD203B41FA5}">
                      <a16:colId xmlns:a16="http://schemas.microsoft.com/office/drawing/2014/main" xmlns="" val="675119300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>
                          <a:effectLst/>
                        </a:rPr>
                        <a:t>Класи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5-А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5-Б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5-В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5-Г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 кл.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6-А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6-Б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6-В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6-Г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 кл.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7-А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7-Б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7-В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 кл.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161650192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На початок року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130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113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99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9364666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 dirty="0" err="1">
                          <a:effectLst/>
                        </a:rPr>
                        <a:t>Вибуло</a:t>
                      </a:r>
                      <a:r>
                        <a:rPr lang="ru-RU" sz="1200" dirty="0">
                          <a:effectLst/>
                        </a:rPr>
                        <a:t>: (</a:t>
                      </a:r>
                      <a:r>
                        <a:rPr lang="ru-RU" sz="1200" dirty="0" err="1">
                          <a:effectLst/>
                        </a:rPr>
                        <a:t>всього</a:t>
                      </a:r>
                      <a:r>
                        <a:rPr lang="ru-RU" sz="1200" dirty="0">
                          <a:effectLst/>
                        </a:rPr>
                        <a:t>)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33806655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в школи міста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205350652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в райони областей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143670717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в обл. України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243143451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за межі України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2147923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ПТУ, </a:t>
                      </a:r>
                      <a:r>
                        <a:rPr lang="ru-RU" sz="1200" dirty="0" err="1">
                          <a:effectLst/>
                        </a:rPr>
                        <a:t>технікуми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110741812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Прибуло: (всього)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31842048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з шкіл міста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162790363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з шкіл області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28350202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з обл. </a:t>
                      </a:r>
                      <a:r>
                        <a:rPr lang="ru-RU" sz="1200" dirty="0" err="1">
                          <a:effectLst/>
                        </a:rPr>
                        <a:t>України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255058649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з інших країн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303164684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Всього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на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кінець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1 семестру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127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110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98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561279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Атестовано: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125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105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95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376159518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2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2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963381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196283318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СР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4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13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17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42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3408818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23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25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40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38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99553147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ДР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24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25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16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19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12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11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18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8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37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044571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348406372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ВР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15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7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3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28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2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22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7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2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5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14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066249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165205562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% Відвідування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367628771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Гуртки: предметні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1563829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технічні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12287517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спортивні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420620138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художня самодіяльність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137894912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Відмінники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501282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Екстернат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3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756" marR="18756" marT="12504" marB="12504"/>
                </a:tc>
                <a:extLst>
                  <a:ext uri="{0D108BD9-81ED-4DB2-BD59-A6C34878D82A}">
                    <a16:rowId xmlns:a16="http://schemas.microsoft.com/office/drawing/2014/main" xmlns="" val="977208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07233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xmlns="" id="{7003A5E2-8F37-D546-BCD9-24A2037BB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uk-UA" smtClean="0"/>
              <a:pPr rtl="0"/>
              <a:t>3</a:t>
            </a:fld>
            <a:endParaRPr lang="uk-UA"/>
          </a:p>
        </p:txBody>
      </p:sp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xmlns="" id="{B46EAE4D-B9AA-A50D-3129-1ACA6E87A0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47246433"/>
              </p:ext>
            </p:extLst>
          </p:nvPr>
        </p:nvGraphicFramePr>
        <p:xfrm>
          <a:off x="0" y="0"/>
          <a:ext cx="12191997" cy="6857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3818">
                  <a:extLst>
                    <a:ext uri="{9D8B030D-6E8A-4147-A177-3AD203B41FA5}">
                      <a16:colId xmlns:a16="http://schemas.microsoft.com/office/drawing/2014/main" xmlns="" val="2778221375"/>
                    </a:ext>
                  </a:extLst>
                </a:gridCol>
                <a:gridCol w="476518">
                  <a:extLst>
                    <a:ext uri="{9D8B030D-6E8A-4147-A177-3AD203B41FA5}">
                      <a16:colId xmlns:a16="http://schemas.microsoft.com/office/drawing/2014/main" xmlns="" val="1517759727"/>
                    </a:ext>
                  </a:extLst>
                </a:gridCol>
                <a:gridCol w="476518">
                  <a:extLst>
                    <a:ext uri="{9D8B030D-6E8A-4147-A177-3AD203B41FA5}">
                      <a16:colId xmlns:a16="http://schemas.microsoft.com/office/drawing/2014/main" xmlns="" val="3232623392"/>
                    </a:ext>
                  </a:extLst>
                </a:gridCol>
                <a:gridCol w="476518">
                  <a:extLst>
                    <a:ext uri="{9D8B030D-6E8A-4147-A177-3AD203B41FA5}">
                      <a16:colId xmlns:a16="http://schemas.microsoft.com/office/drawing/2014/main" xmlns="" val="2554995062"/>
                    </a:ext>
                  </a:extLst>
                </a:gridCol>
                <a:gridCol w="476518">
                  <a:extLst>
                    <a:ext uri="{9D8B030D-6E8A-4147-A177-3AD203B41FA5}">
                      <a16:colId xmlns:a16="http://schemas.microsoft.com/office/drawing/2014/main" xmlns="" val="2157394584"/>
                    </a:ext>
                  </a:extLst>
                </a:gridCol>
                <a:gridCol w="417819">
                  <a:extLst>
                    <a:ext uri="{9D8B030D-6E8A-4147-A177-3AD203B41FA5}">
                      <a16:colId xmlns:a16="http://schemas.microsoft.com/office/drawing/2014/main" xmlns="" val="550414206"/>
                    </a:ext>
                  </a:extLst>
                </a:gridCol>
                <a:gridCol w="476518">
                  <a:extLst>
                    <a:ext uri="{9D8B030D-6E8A-4147-A177-3AD203B41FA5}">
                      <a16:colId xmlns:a16="http://schemas.microsoft.com/office/drawing/2014/main" xmlns="" val="1614039931"/>
                    </a:ext>
                  </a:extLst>
                </a:gridCol>
                <a:gridCol w="476518">
                  <a:extLst>
                    <a:ext uri="{9D8B030D-6E8A-4147-A177-3AD203B41FA5}">
                      <a16:colId xmlns:a16="http://schemas.microsoft.com/office/drawing/2014/main" xmlns="" val="3246771860"/>
                    </a:ext>
                  </a:extLst>
                </a:gridCol>
                <a:gridCol w="476518">
                  <a:extLst>
                    <a:ext uri="{9D8B030D-6E8A-4147-A177-3AD203B41FA5}">
                      <a16:colId xmlns:a16="http://schemas.microsoft.com/office/drawing/2014/main" xmlns="" val="674301787"/>
                    </a:ext>
                  </a:extLst>
                </a:gridCol>
                <a:gridCol w="476518">
                  <a:extLst>
                    <a:ext uri="{9D8B030D-6E8A-4147-A177-3AD203B41FA5}">
                      <a16:colId xmlns:a16="http://schemas.microsoft.com/office/drawing/2014/main" xmlns="" val="1080927730"/>
                    </a:ext>
                  </a:extLst>
                </a:gridCol>
                <a:gridCol w="476518">
                  <a:extLst>
                    <a:ext uri="{9D8B030D-6E8A-4147-A177-3AD203B41FA5}">
                      <a16:colId xmlns:a16="http://schemas.microsoft.com/office/drawing/2014/main" xmlns="" val="3784849651"/>
                    </a:ext>
                  </a:extLst>
                </a:gridCol>
                <a:gridCol w="476518">
                  <a:extLst>
                    <a:ext uri="{9D8B030D-6E8A-4147-A177-3AD203B41FA5}">
                      <a16:colId xmlns:a16="http://schemas.microsoft.com/office/drawing/2014/main" xmlns="" val="3739627117"/>
                    </a:ext>
                  </a:extLst>
                </a:gridCol>
                <a:gridCol w="476518">
                  <a:extLst>
                    <a:ext uri="{9D8B030D-6E8A-4147-A177-3AD203B41FA5}">
                      <a16:colId xmlns:a16="http://schemas.microsoft.com/office/drawing/2014/main" xmlns="" val="3688802894"/>
                    </a:ext>
                  </a:extLst>
                </a:gridCol>
                <a:gridCol w="476518">
                  <a:extLst>
                    <a:ext uri="{9D8B030D-6E8A-4147-A177-3AD203B41FA5}">
                      <a16:colId xmlns:a16="http://schemas.microsoft.com/office/drawing/2014/main" xmlns="" val="3744724535"/>
                    </a:ext>
                  </a:extLst>
                </a:gridCol>
                <a:gridCol w="476518">
                  <a:extLst>
                    <a:ext uri="{9D8B030D-6E8A-4147-A177-3AD203B41FA5}">
                      <a16:colId xmlns:a16="http://schemas.microsoft.com/office/drawing/2014/main" xmlns="" val="287802534"/>
                    </a:ext>
                  </a:extLst>
                </a:gridCol>
                <a:gridCol w="476518">
                  <a:extLst>
                    <a:ext uri="{9D8B030D-6E8A-4147-A177-3AD203B41FA5}">
                      <a16:colId xmlns:a16="http://schemas.microsoft.com/office/drawing/2014/main" xmlns="" val="352931277"/>
                    </a:ext>
                  </a:extLst>
                </a:gridCol>
                <a:gridCol w="476518">
                  <a:extLst>
                    <a:ext uri="{9D8B030D-6E8A-4147-A177-3AD203B41FA5}">
                      <a16:colId xmlns:a16="http://schemas.microsoft.com/office/drawing/2014/main" xmlns="" val="1125525411"/>
                    </a:ext>
                  </a:extLst>
                </a:gridCol>
                <a:gridCol w="476518">
                  <a:extLst>
                    <a:ext uri="{9D8B030D-6E8A-4147-A177-3AD203B41FA5}">
                      <a16:colId xmlns:a16="http://schemas.microsoft.com/office/drawing/2014/main" xmlns="" val="1430781708"/>
                    </a:ext>
                  </a:extLst>
                </a:gridCol>
                <a:gridCol w="476518">
                  <a:extLst>
                    <a:ext uri="{9D8B030D-6E8A-4147-A177-3AD203B41FA5}">
                      <a16:colId xmlns:a16="http://schemas.microsoft.com/office/drawing/2014/main" xmlns="" val="2664533993"/>
                    </a:ext>
                  </a:extLst>
                </a:gridCol>
                <a:gridCol w="476518">
                  <a:extLst>
                    <a:ext uri="{9D8B030D-6E8A-4147-A177-3AD203B41FA5}">
                      <a16:colId xmlns:a16="http://schemas.microsoft.com/office/drawing/2014/main" xmlns="" val="2235589230"/>
                    </a:ext>
                  </a:extLst>
                </a:gridCol>
                <a:gridCol w="476518">
                  <a:extLst>
                    <a:ext uri="{9D8B030D-6E8A-4147-A177-3AD203B41FA5}">
                      <a16:colId xmlns:a16="http://schemas.microsoft.com/office/drawing/2014/main" xmlns="" val="1144433824"/>
                    </a:ext>
                  </a:extLst>
                </a:gridCol>
                <a:gridCol w="476518">
                  <a:extLst>
                    <a:ext uri="{9D8B030D-6E8A-4147-A177-3AD203B41FA5}">
                      <a16:colId xmlns:a16="http://schemas.microsoft.com/office/drawing/2014/main" xmlns="" val="3970594633"/>
                    </a:ext>
                  </a:extLst>
                </a:gridCol>
              </a:tblGrid>
              <a:tr h="40389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>
                          <a:effectLst/>
                        </a:rPr>
                        <a:t>Класи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8-А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8-Б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8-В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8Г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8 </a:t>
                      </a:r>
                      <a:r>
                        <a:rPr lang="ru-RU" sz="1200" dirty="0" err="1">
                          <a:effectLst/>
                        </a:rPr>
                        <a:t>кл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9-А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9-Б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9</a:t>
                      </a:r>
                      <a:r>
                        <a:rPr lang="uk-UA" sz="1200">
                          <a:effectLst/>
                        </a:rPr>
                        <a:t>-В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9Г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 кл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5-9 кл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10-А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10-Б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10 кл.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11-А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11-Б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11 кл.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10-11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5-11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1-4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1-11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8119341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На початок року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121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112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575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116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691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481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1172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92602777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Вибуло: (всього)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3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8976767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в школи міста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1085661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в райони областей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30900772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в обл. України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0297646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за межі України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2105496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ПТУ, технікуми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997314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Прибуло: (всього)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1184763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з шкіл міста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9967726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з шкіл області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0699889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з обл. України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24272805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з інших країн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7842707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Всього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на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кінець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року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120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108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563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115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678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483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1161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39406064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Атестовано: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119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102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547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53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100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647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647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9996072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7512766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78452597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СР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160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195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195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5463484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6318955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ДР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278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317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317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8885406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65315274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ВР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118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118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9131058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%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15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22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18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6319537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% Відвідування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5207667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Гуртки: предметні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135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9208136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технічні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07712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спортивні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119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129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108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237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2603371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художня самодіяльність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135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1702577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Відмінники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3680891"/>
                  </a:ext>
                </a:extLst>
              </a:tr>
              <a:tr h="222555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Екстернат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96" marR="18996" marT="12664" marB="1266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2958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53954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3">
            <a:extLst>
              <a:ext uri="{FF2B5EF4-FFF2-40B4-BE49-F238E27FC236}">
                <a16:creationId xmlns:a16="http://schemas.microsoft.com/office/drawing/2014/main" xmlns="" id="{5DCB5928-DC7D-4612-9922-441966E156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Freeform: Shape 15">
            <a:extLst>
              <a:ext uri="{FF2B5EF4-FFF2-40B4-BE49-F238E27FC236}">
                <a16:creationId xmlns:a16="http://schemas.microsoft.com/office/drawing/2014/main" xmlns="" id="{682C1161-1736-45EC-99B7-33F3CAE9D5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762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8" name="Freeform: Shape 17">
            <a:extLst>
              <a:ext uri="{FF2B5EF4-FFF2-40B4-BE49-F238E27FC236}">
                <a16:creationId xmlns:a16="http://schemas.microsoft.com/office/drawing/2014/main" xmlns="" id="{84D4DDB8-B68F-45B0-9F62-C4279996F6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96F75DE-8A44-4EC5-83C6-95BDDF10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700" b="1" i="1" kern="1200" dirty="0" err="1">
                <a:solidFill>
                  <a:schemeClr val="tx1"/>
                </a:solidFill>
                <a:latin typeface="+mj-lt"/>
                <a:cs typeface="+mj-cs"/>
              </a:rPr>
              <a:t>Рейтинг</a:t>
            </a:r>
            <a:r>
              <a:rPr lang="en-US" sz="3700" b="1" i="1" kern="1200" dirty="0">
                <a:solidFill>
                  <a:schemeClr val="tx1"/>
                </a:solidFill>
                <a:latin typeface="+mj-lt"/>
                <a:cs typeface="+mj-cs"/>
              </a:rPr>
              <a:t> </a:t>
            </a:r>
            <a:r>
              <a:rPr lang="en-US" sz="3700" b="1" i="1" kern="1200" dirty="0" err="1">
                <a:solidFill>
                  <a:schemeClr val="tx1"/>
                </a:solidFill>
                <a:latin typeface="+mj-lt"/>
                <a:cs typeface="+mj-cs"/>
              </a:rPr>
              <a:t>успішності</a:t>
            </a:r>
            <a:r>
              <a:rPr lang="en-US" sz="3700" b="1" i="1" kern="1200" dirty="0">
                <a:solidFill>
                  <a:schemeClr val="tx1"/>
                </a:solidFill>
                <a:latin typeface="+mj-lt"/>
                <a:cs typeface="+mj-cs"/>
              </a:rPr>
              <a:t> </a:t>
            </a:r>
            <a:r>
              <a:rPr lang="en-US" sz="3700" b="1" i="1" kern="1200" dirty="0" err="1">
                <a:solidFill>
                  <a:schemeClr val="tx1"/>
                </a:solidFill>
                <a:latin typeface="+mj-lt"/>
                <a:cs typeface="+mj-cs"/>
              </a:rPr>
              <a:t>Чернівецького</a:t>
            </a:r>
            <a:r>
              <a:rPr lang="en-US" sz="3700" b="1" i="1" kern="1200" dirty="0">
                <a:solidFill>
                  <a:schemeClr val="tx1"/>
                </a:solidFill>
                <a:latin typeface="+mj-lt"/>
                <a:cs typeface="+mj-cs"/>
              </a:rPr>
              <a:t> </a:t>
            </a:r>
            <a:r>
              <a:rPr lang="en-US" sz="3700" b="1" i="1" kern="1200" dirty="0" err="1">
                <a:solidFill>
                  <a:schemeClr val="tx1"/>
                </a:solidFill>
                <a:latin typeface="+mj-lt"/>
                <a:cs typeface="+mj-cs"/>
              </a:rPr>
              <a:t>ліцею</a:t>
            </a:r>
            <a:r>
              <a:rPr lang="en-US" sz="3700" b="1" i="1" kern="1200" dirty="0">
                <a:solidFill>
                  <a:schemeClr val="tx1"/>
                </a:solidFill>
                <a:latin typeface="+mj-lt"/>
                <a:cs typeface="+mj-cs"/>
              </a:rPr>
              <a:t> №18 </a:t>
            </a:r>
            <a:r>
              <a:rPr lang="uk-UA" sz="3700" b="1" i="1" kern="1200" dirty="0">
                <a:solidFill>
                  <a:schemeClr val="tx1"/>
                </a:solidFill>
                <a:latin typeface="+mj-lt"/>
                <a:cs typeface="+mj-cs"/>
              </a:rPr>
              <a:t/>
            </a:r>
            <a:br>
              <a:rPr lang="uk-UA" sz="3700" b="1" i="1" kern="1200" dirty="0">
                <a:solidFill>
                  <a:schemeClr val="tx1"/>
                </a:solidFill>
                <a:latin typeface="+mj-lt"/>
                <a:cs typeface="+mj-cs"/>
              </a:rPr>
            </a:br>
            <a:r>
              <a:rPr lang="en-US" sz="3700" b="1" i="1" kern="1200" dirty="0" err="1">
                <a:solidFill>
                  <a:schemeClr val="tx1"/>
                </a:solidFill>
                <a:latin typeface="+mj-lt"/>
                <a:cs typeface="+mj-cs"/>
              </a:rPr>
              <a:t>за</a:t>
            </a:r>
            <a:r>
              <a:rPr lang="en-US" sz="3700" b="1" i="1" kern="1200" dirty="0">
                <a:solidFill>
                  <a:schemeClr val="tx1"/>
                </a:solidFill>
                <a:latin typeface="+mj-lt"/>
                <a:cs typeface="+mj-cs"/>
              </a:rPr>
              <a:t> І </a:t>
            </a:r>
            <a:r>
              <a:rPr lang="en-US" sz="3700" b="1" i="1" kern="1200" dirty="0" err="1">
                <a:solidFill>
                  <a:schemeClr val="tx1"/>
                </a:solidFill>
                <a:latin typeface="+mj-lt"/>
                <a:cs typeface="+mj-cs"/>
              </a:rPr>
              <a:t>семестр</a:t>
            </a:r>
            <a:r>
              <a:rPr lang="en-US" sz="3700" b="1" i="1" kern="1200" dirty="0">
                <a:solidFill>
                  <a:schemeClr val="tx1"/>
                </a:solidFill>
                <a:latin typeface="+mj-lt"/>
                <a:cs typeface="+mj-cs"/>
              </a:rPr>
              <a:t> 2023/2024 </a:t>
            </a:r>
            <a:r>
              <a:rPr lang="en-US" sz="3700" b="1" i="1" kern="1200" dirty="0" err="1">
                <a:solidFill>
                  <a:schemeClr val="tx1"/>
                </a:solidFill>
                <a:latin typeface="+mj-lt"/>
                <a:cs typeface="+mj-cs"/>
              </a:rPr>
              <a:t>н.р</a:t>
            </a:r>
            <a:r>
              <a:rPr lang="en-US" sz="3700" b="1" i="1" kern="1200" dirty="0">
                <a:solidFill>
                  <a:schemeClr val="tx1"/>
                </a:solidFill>
                <a:latin typeface="+mj-lt"/>
                <a:cs typeface="+mj-cs"/>
              </a:rPr>
              <a:t>.</a:t>
            </a:r>
            <a:endParaRPr lang="en-US" sz="3700" kern="1200" dirty="0">
              <a:solidFill>
                <a:schemeClr val="tx1"/>
              </a:solidFill>
              <a:latin typeface="+mj-lt"/>
              <a:cs typeface="+mj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5B78BE45-9E90-5916-CF03-DE594D20045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959" t="25669" r="26107" b="11455"/>
          <a:stretch/>
        </p:blipFill>
        <p:spPr>
          <a:xfrm>
            <a:off x="4979322" y="0"/>
            <a:ext cx="7402553" cy="6858000"/>
          </a:xfrm>
          <a:prstGeom prst="rect">
            <a:avLst/>
          </a:prstGeom>
        </p:spPr>
      </p:pic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50B6C709-8794-DF4E-A15C-6E648F09DD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7810" y="6356350"/>
            <a:ext cx="150598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pPr>
                <a:spcAft>
                  <a:spcPts val="600"/>
                </a:spcAft>
              </a:pPr>
              <a:t>4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2917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xmlns="" id="{6FD448B0-743E-0045-8131-69B4EEC58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rtlCol="0"/>
          <a:lstStyle/>
          <a:p>
            <a:pPr rtl="0"/>
            <a:fld id="{294A09A9-5501-47C1-A89A-A340965A2BE2}" type="slidenum">
              <a:rPr lang="uk-UA" smtClean="0"/>
              <a:pPr rtl="0"/>
              <a:t>5</a:t>
            </a:fld>
            <a:endParaRPr lang="uk-UA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666C50BD-DF30-EE4D-01B8-B4FFDECC48A9}"/>
              </a:ext>
            </a:extLst>
          </p:cNvPr>
          <p:cNvSpPr txBox="1"/>
          <p:nvPr/>
        </p:nvSpPr>
        <p:spPr>
          <a:xfrm flipH="1">
            <a:off x="6616147" y="1590912"/>
            <a:ext cx="519485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i="1" dirty="0">
                <a:solidFill>
                  <a:schemeClr val="accent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Діаграма успішності учнів Чернівецького ліцею №18</a:t>
            </a:r>
            <a:r>
              <a:rPr lang="en-US" sz="3600" b="1" i="1" dirty="0">
                <a:solidFill>
                  <a:schemeClr val="accent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b="1" i="1" dirty="0">
                <a:solidFill>
                  <a:schemeClr val="accent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рівнями</a:t>
            </a:r>
            <a:r>
              <a:rPr lang="en-US" sz="3600" b="1" i="1" dirty="0">
                <a:solidFill>
                  <a:schemeClr val="accent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b="1" i="1" dirty="0">
                <a:solidFill>
                  <a:schemeClr val="accent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 досягнень в І семестрі 2023/2024 </a:t>
            </a:r>
            <a:r>
              <a:rPr lang="uk-UA" sz="3600" b="1" i="1" dirty="0" err="1">
                <a:solidFill>
                  <a:schemeClr val="accent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sz="3600" b="1" i="1" dirty="0">
                <a:solidFill>
                  <a:schemeClr val="accent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xmlns="" id="{2BC05CB0-BDCE-52D1-7E83-5C8F0409B4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5246" t="27311" r="22940" b="9926"/>
          <a:stretch/>
        </p:blipFill>
        <p:spPr>
          <a:xfrm>
            <a:off x="0" y="0"/>
            <a:ext cx="6245251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563119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омера слайда 7">
            <a:extLst>
              <a:ext uri="{FF2B5EF4-FFF2-40B4-BE49-F238E27FC236}">
                <a16:creationId xmlns:a16="http://schemas.microsoft.com/office/drawing/2014/main" xmlns="" id="{B609FC03-B5BE-D846-993A-8E351C9509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rtlCol="0"/>
          <a:lstStyle/>
          <a:p>
            <a:pPr rtl="0"/>
            <a:fld id="{294A09A9-5501-47C1-A89A-A340965A2BE2}" type="slidenum">
              <a:rPr lang="uk-UA" smtClean="0"/>
              <a:pPr rtl="0"/>
              <a:t>6</a:t>
            </a:fld>
            <a:endParaRPr lang="uk-UA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33903EFF-9922-DAA7-6F94-9FBB2110EE83}"/>
              </a:ext>
            </a:extLst>
          </p:cNvPr>
          <p:cNvSpPr txBox="1"/>
          <p:nvPr/>
        </p:nvSpPr>
        <p:spPr>
          <a:xfrm>
            <a:off x="1004341" y="0"/>
            <a:ext cx="1203585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i="1" dirty="0">
                <a:solidFill>
                  <a:schemeClr val="accent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Динаміка успішності класів I семестр (2023-2024) порівняно з II семестром (2022-2023)</a:t>
            </a: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xmlns="" id="{C47DCDF0-E598-59A6-D0D9-186A782F51B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025" t="28623" r="15779" b="7294"/>
          <a:stretch/>
        </p:blipFill>
        <p:spPr>
          <a:xfrm>
            <a:off x="0" y="1232680"/>
            <a:ext cx="12192000" cy="562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21508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8BBBE0A-6AB7-0F6E-4484-6718385F4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806" y="461575"/>
            <a:ext cx="9779183" cy="1325563"/>
          </a:xfrm>
        </p:spPr>
        <p:txBody>
          <a:bodyPr/>
          <a:lstStyle/>
          <a:p>
            <a:pPr algn="ctr"/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Претенденти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</a:t>
            </a:r>
            <a:b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свідоцтво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відзнакою</a:t>
            </a:r>
            <a:endParaRPr lang="uk-UA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xmlns="" id="{89294EE5-67A7-ADDB-9C38-2F0F93E70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uk-UA" noProof="0" smtClean="0"/>
              <a:pPr/>
              <a:t>7</a:t>
            </a:fld>
            <a:endParaRPr lang="uk-UA" noProof="0">
              <a:latin typeface="Arial" panose="020B0604020202020204" pitchFamily="34" charset="0"/>
            </a:endParaRPr>
          </a:p>
        </p:txBody>
      </p:sp>
      <p:pic>
        <p:nvPicPr>
          <p:cNvPr id="12290" name="Picture 2" descr="Цікаве навчання та мотивація на успіх від МійКлас">
            <a:extLst>
              <a:ext uri="{FF2B5EF4-FFF2-40B4-BE49-F238E27FC236}">
                <a16:creationId xmlns:a16="http://schemas.microsoft.com/office/drawing/2014/main" xmlns="" id="{E293A008-DE52-01D1-ABD0-36AC5A0DAD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55696" y="1124356"/>
            <a:ext cx="5360586" cy="5469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Таблиця 7">
            <a:extLst>
              <a:ext uri="{FF2B5EF4-FFF2-40B4-BE49-F238E27FC236}">
                <a16:creationId xmlns:a16="http://schemas.microsoft.com/office/drawing/2014/main" xmlns="" id="{68549F25-3A8F-72A6-070A-7D7372D940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73356315"/>
              </p:ext>
            </p:extLst>
          </p:nvPr>
        </p:nvGraphicFramePr>
        <p:xfrm>
          <a:off x="156806" y="2408555"/>
          <a:ext cx="7688480" cy="45821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922120">
                  <a:extLst>
                    <a:ext uri="{9D8B030D-6E8A-4147-A177-3AD203B41FA5}">
                      <a16:colId xmlns:a16="http://schemas.microsoft.com/office/drawing/2014/main" xmlns="" val="3611995090"/>
                    </a:ext>
                  </a:extLst>
                </a:gridCol>
                <a:gridCol w="1922120">
                  <a:extLst>
                    <a:ext uri="{9D8B030D-6E8A-4147-A177-3AD203B41FA5}">
                      <a16:colId xmlns:a16="http://schemas.microsoft.com/office/drawing/2014/main" xmlns="" val="1401208452"/>
                    </a:ext>
                  </a:extLst>
                </a:gridCol>
                <a:gridCol w="1922120">
                  <a:extLst>
                    <a:ext uri="{9D8B030D-6E8A-4147-A177-3AD203B41FA5}">
                      <a16:colId xmlns:a16="http://schemas.microsoft.com/office/drawing/2014/main" xmlns="" val="3164407367"/>
                    </a:ext>
                  </a:extLst>
                </a:gridCol>
                <a:gridCol w="1922120">
                  <a:extLst>
                    <a:ext uri="{9D8B030D-6E8A-4147-A177-3AD203B41FA5}">
                      <a16:colId xmlns:a16="http://schemas.microsoft.com/office/drawing/2014/main" xmlns="" val="233687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9-А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9-Б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9-В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9-Г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95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1. </a:t>
                      </a:r>
                      <a:r>
                        <a:rPr lang="uk-UA" sz="1800" dirty="0" err="1">
                          <a:solidFill>
                            <a:schemeClr val="bg1"/>
                          </a:solidFill>
                        </a:rPr>
                        <a:t>Артименко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 Андрій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1. </a:t>
                      </a:r>
                      <a:r>
                        <a:rPr lang="uk-UA" sz="1800" dirty="0" err="1">
                          <a:solidFill>
                            <a:schemeClr val="bg1"/>
                          </a:solidFill>
                        </a:rPr>
                        <a:t>Пазюк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 Анна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1. </a:t>
                      </a:r>
                      <a:r>
                        <a:rPr lang="uk-UA" sz="1800" dirty="0" err="1">
                          <a:solidFill>
                            <a:schemeClr val="bg1"/>
                          </a:solidFill>
                        </a:rPr>
                        <a:t>Бучинський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 Максим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1. </a:t>
                      </a:r>
                      <a:r>
                        <a:rPr lang="uk-UA" sz="1800" dirty="0" err="1">
                          <a:solidFill>
                            <a:schemeClr val="bg1"/>
                          </a:solidFill>
                        </a:rPr>
                        <a:t>Белей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 Кіра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20245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2. Бережан Маргарита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2. </a:t>
                      </a:r>
                      <a:r>
                        <a:rPr lang="uk-UA" sz="1800" dirty="0" err="1">
                          <a:solidFill>
                            <a:schemeClr val="bg1"/>
                          </a:solidFill>
                        </a:rPr>
                        <a:t>Маланчук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 Евеліна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2. </a:t>
                      </a:r>
                      <a:r>
                        <a:rPr lang="uk-UA" sz="1800" dirty="0" err="1">
                          <a:solidFill>
                            <a:schemeClr val="bg1"/>
                          </a:solidFill>
                        </a:rPr>
                        <a:t>Гончарюк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 Ірина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2. Савка Валентин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6243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3. </a:t>
                      </a:r>
                      <a:r>
                        <a:rPr lang="uk-UA" sz="1800" dirty="0" err="1">
                          <a:solidFill>
                            <a:schemeClr val="bg1"/>
                          </a:solidFill>
                        </a:rPr>
                        <a:t>Данюшина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 Вікторія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3. Русу Михайло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3. Кравчук Валерія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3. Миронюк Вікторія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68951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4. </a:t>
                      </a:r>
                      <a:r>
                        <a:rPr lang="uk-UA" sz="1800" dirty="0" err="1">
                          <a:solidFill>
                            <a:schemeClr val="bg1"/>
                          </a:solidFill>
                        </a:rPr>
                        <a:t>Зуляк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 Анастасія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4. Волков Владислав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4. </a:t>
                      </a:r>
                      <a:r>
                        <a:rPr lang="uk-UA" sz="1800" dirty="0" err="1">
                          <a:solidFill>
                            <a:schemeClr val="bg1"/>
                          </a:solidFill>
                        </a:rPr>
                        <a:t>Лакуста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uk-UA" sz="1800" dirty="0" err="1">
                          <a:solidFill>
                            <a:schemeClr val="bg1"/>
                          </a:solidFill>
                        </a:rPr>
                        <a:t>Крістіна</a:t>
                      </a:r>
                      <a:endParaRPr lang="uk-UA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4. </a:t>
                      </a:r>
                      <a:r>
                        <a:rPr lang="uk-UA" sz="1800" dirty="0" err="1">
                          <a:solidFill>
                            <a:schemeClr val="bg1"/>
                          </a:solidFill>
                        </a:rPr>
                        <a:t>Федьорко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 Вікторія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4730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5. Іванова Олександра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5. </a:t>
                      </a:r>
                      <a:r>
                        <a:rPr lang="uk-UA" sz="1800" dirty="0" err="1">
                          <a:solidFill>
                            <a:schemeClr val="bg1"/>
                          </a:solidFill>
                        </a:rPr>
                        <a:t>Максимюк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 Варвара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30471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6. Кушнір </a:t>
                      </a:r>
                      <a:r>
                        <a:rPr lang="uk-UA" sz="1800" dirty="0" err="1">
                          <a:solidFill>
                            <a:schemeClr val="bg1"/>
                          </a:solidFill>
                        </a:rPr>
                        <a:t>Ольна</a:t>
                      </a:r>
                      <a:endParaRPr lang="uk-UA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8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8109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7. </a:t>
                      </a:r>
                      <a:r>
                        <a:rPr lang="uk-UA" sz="1800" dirty="0" err="1">
                          <a:solidFill>
                            <a:schemeClr val="bg1"/>
                          </a:solidFill>
                        </a:rPr>
                        <a:t>Моспан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</a:rPr>
                        <a:t> Артем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8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6960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58322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Про затвердження Положення про золоту медаль &quot;За високі досягнення у  навчанні&quot; та срібну медаль &quot;За досягнення у навчанні&quot; | LIGA:ZAKON">
            <a:extLst>
              <a:ext uri="{FF2B5EF4-FFF2-40B4-BE49-F238E27FC236}">
                <a16:creationId xmlns:a16="http://schemas.microsoft.com/office/drawing/2014/main" xmlns="" id="{FFB41445-EB66-AE74-9887-3583CF7EA1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72759" y="2435847"/>
            <a:ext cx="4319241" cy="4285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xmlns="" id="{0068EFE6-1872-FE73-FA9F-BDF27B620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uk-UA" noProof="0" smtClean="0"/>
              <a:pPr/>
              <a:t>8</a:t>
            </a:fld>
            <a:endParaRPr lang="uk-UA" noProof="0"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AE28FD4-1902-1759-5937-C5B502892534}"/>
              </a:ext>
            </a:extLst>
          </p:cNvPr>
          <p:cNvSpPr txBox="1"/>
          <p:nvPr/>
        </p:nvSpPr>
        <p:spPr>
          <a:xfrm>
            <a:off x="1348408" y="136525"/>
            <a:ext cx="865698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4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Претенденти </a:t>
            </a:r>
            <a:br>
              <a:rPr lang="uk-UA" sz="4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нагородження золотою медаллю</a:t>
            </a:r>
            <a:br>
              <a:rPr lang="uk-UA" sz="4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“За високі досягнення у навчанні”</a:t>
            </a:r>
          </a:p>
        </p:txBody>
      </p:sp>
      <p:graphicFrame>
        <p:nvGraphicFramePr>
          <p:cNvPr id="8" name="Таблиця 7">
            <a:extLst>
              <a:ext uri="{FF2B5EF4-FFF2-40B4-BE49-F238E27FC236}">
                <a16:creationId xmlns:a16="http://schemas.microsoft.com/office/drawing/2014/main" xmlns="" id="{33666C67-01EE-A88D-D516-71F13FB120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577492"/>
              </p:ext>
            </p:extLst>
          </p:nvPr>
        </p:nvGraphicFramePr>
        <p:xfrm>
          <a:off x="153735" y="2572374"/>
          <a:ext cx="7761966" cy="3783976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688071">
                  <a:extLst>
                    <a:ext uri="{9D8B030D-6E8A-4147-A177-3AD203B41FA5}">
                      <a16:colId xmlns:a16="http://schemas.microsoft.com/office/drawing/2014/main" xmlns="" val="3017369358"/>
                    </a:ext>
                  </a:extLst>
                </a:gridCol>
                <a:gridCol w="4073895">
                  <a:extLst>
                    <a:ext uri="{9D8B030D-6E8A-4147-A177-3AD203B41FA5}">
                      <a16:colId xmlns:a16="http://schemas.microsoft.com/office/drawing/2014/main" xmlns="" val="1388764577"/>
                    </a:ext>
                  </a:extLst>
                </a:gridCol>
              </a:tblGrid>
              <a:tr h="540568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solidFill>
                            <a:schemeClr val="bg1"/>
                          </a:solidFill>
                        </a:rPr>
                        <a:t>11-А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solidFill>
                            <a:schemeClr val="bg1"/>
                          </a:solidFill>
                        </a:rPr>
                        <a:t>11-Б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35383262"/>
                  </a:ext>
                </a:extLst>
              </a:tr>
              <a:tr h="5405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dirty="0">
                          <a:solidFill>
                            <a:schemeClr val="bg1"/>
                          </a:solidFill>
                        </a:rPr>
                        <a:t>1. Грабовецька Ксенія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>
                          <a:solidFill>
                            <a:schemeClr val="bg1"/>
                          </a:solidFill>
                        </a:rPr>
                        <a:t>1. </a:t>
                      </a:r>
                      <a:r>
                        <a:rPr lang="uk-UA" sz="2400" dirty="0" err="1">
                          <a:solidFill>
                            <a:schemeClr val="bg1"/>
                          </a:solidFill>
                        </a:rPr>
                        <a:t>Калинюк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</a:rPr>
                        <a:t> Катерина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81801993"/>
                  </a:ext>
                </a:extLst>
              </a:tr>
              <a:tr h="5405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dirty="0">
                          <a:solidFill>
                            <a:schemeClr val="bg1"/>
                          </a:solidFill>
                        </a:rPr>
                        <a:t>2. Данилюк Єгор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>
                          <a:solidFill>
                            <a:schemeClr val="bg1"/>
                          </a:solidFill>
                        </a:rPr>
                        <a:t>2. </a:t>
                      </a:r>
                      <a:r>
                        <a:rPr lang="uk-UA" sz="2400" dirty="0" err="1">
                          <a:solidFill>
                            <a:schemeClr val="bg1"/>
                          </a:solidFill>
                        </a:rPr>
                        <a:t>Рябой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</a:rPr>
                        <a:t> Юлія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05718318"/>
                  </a:ext>
                </a:extLst>
              </a:tr>
              <a:tr h="5405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dirty="0">
                          <a:solidFill>
                            <a:schemeClr val="bg1"/>
                          </a:solidFill>
                        </a:rPr>
                        <a:t>3. Павлович Діана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>
                          <a:solidFill>
                            <a:schemeClr val="bg1"/>
                          </a:solidFill>
                        </a:rPr>
                        <a:t>3. Мельничук Валерія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5432836"/>
                  </a:ext>
                </a:extLst>
              </a:tr>
              <a:tr h="540568">
                <a:tc>
                  <a:txBody>
                    <a:bodyPr/>
                    <a:lstStyle/>
                    <a:p>
                      <a:r>
                        <a:rPr lang="uk-UA" sz="2400" dirty="0">
                          <a:solidFill>
                            <a:schemeClr val="bg1"/>
                          </a:solidFill>
                        </a:rPr>
                        <a:t>4. Мельник Степан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>
                          <a:solidFill>
                            <a:schemeClr val="bg1"/>
                          </a:solidFill>
                        </a:rPr>
                        <a:t>4. </a:t>
                      </a:r>
                      <a:r>
                        <a:rPr lang="uk-UA" sz="2400" dirty="0" err="1">
                          <a:solidFill>
                            <a:schemeClr val="bg1"/>
                          </a:solidFill>
                        </a:rPr>
                        <a:t>Паладян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</a:rPr>
                        <a:t> Кіра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23023330"/>
                  </a:ext>
                </a:extLst>
              </a:tr>
              <a:tr h="540568">
                <a:tc>
                  <a:txBody>
                    <a:bodyPr/>
                    <a:lstStyle/>
                    <a:p>
                      <a:endParaRPr lang="uk-UA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>
                          <a:solidFill>
                            <a:schemeClr val="bg1"/>
                          </a:solidFill>
                        </a:rPr>
                        <a:t>5. </a:t>
                      </a:r>
                      <a:r>
                        <a:rPr lang="uk-UA" sz="2400" dirty="0" err="1">
                          <a:solidFill>
                            <a:schemeClr val="bg1"/>
                          </a:solidFill>
                        </a:rPr>
                        <a:t>Ставчанська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</a:rPr>
                        <a:t> Софія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11706546"/>
                  </a:ext>
                </a:extLst>
              </a:tr>
              <a:tr h="540568">
                <a:tc>
                  <a:txBody>
                    <a:bodyPr/>
                    <a:lstStyle/>
                    <a:p>
                      <a:endParaRPr lang="uk-UA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>
                          <a:solidFill>
                            <a:schemeClr val="bg1"/>
                          </a:solidFill>
                        </a:rPr>
                        <a:t>6. </a:t>
                      </a:r>
                      <a:r>
                        <a:rPr lang="uk-UA" sz="2400" dirty="0" err="1">
                          <a:solidFill>
                            <a:schemeClr val="bg1"/>
                          </a:solidFill>
                        </a:rPr>
                        <a:t>Уколова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</a:rPr>
                        <a:t> Анна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93518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05862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398" y="3047226"/>
            <a:ext cx="6245912" cy="2387600"/>
          </a:xfrm>
        </p:spPr>
        <p:txBody>
          <a:bodyPr rtlCol="0"/>
          <a:lstStyle/>
          <a:p>
            <a:pPr algn="ctr"/>
            <a:r>
              <a:rPr lang="uk-UA" sz="6000" b="1" i="1" dirty="0">
                <a:latin typeface="Times New Roman" pitchFamily="18" charset="0"/>
                <a:cs typeface="Times New Roman" pitchFamily="18" charset="0"/>
              </a:rPr>
              <a:t>Діагностика контрольних замірів навчальних досягнень учнів з </a:t>
            </a:r>
            <a:br>
              <a:rPr lang="uk-UA" sz="6000" b="1" i="1" dirty="0">
                <a:latin typeface="Times New Roman" pitchFamily="18" charset="0"/>
                <a:cs typeface="Times New Roman" pitchFamily="18" charset="0"/>
              </a:rPr>
            </a:br>
            <a:r>
              <a:rPr lang="uk-UA" sz="6000" b="1" i="1" dirty="0">
                <a:latin typeface="Times New Roman" pitchFamily="18" charset="0"/>
                <a:cs typeface="Times New Roman" pitchFamily="18" charset="0"/>
              </a:rPr>
              <a:t>української мови</a:t>
            </a:r>
            <a:endParaRPr lang="ru-RU" sz="60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57783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F1176D5-513E-4E73-98C9-4CEA832F57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2076B5C-85B0-4D30-852D-5E5312EEA9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42FAFE-88B4-49B4-9588-86CB0E564E5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TM45331398</Template>
  <TotalTime>471</TotalTime>
  <Words>4456</Words>
  <Application>Microsoft Office PowerPoint</Application>
  <PresentationFormat>Произвольный</PresentationFormat>
  <Paragraphs>4421</Paragraphs>
  <Slides>16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Моніторинг навчальних досягнень здобувачів освіти  1-х – 11-х класів  за І семестр 2023/2024 н.р.</vt:lpstr>
      <vt:lpstr>Слайд 2</vt:lpstr>
      <vt:lpstr>Слайд 3</vt:lpstr>
      <vt:lpstr>Рейтинг успішності Чернівецького ліцею №18  за І семестр 2023/2024 н.р.</vt:lpstr>
      <vt:lpstr>Слайд 5</vt:lpstr>
      <vt:lpstr>Слайд 6</vt:lpstr>
      <vt:lpstr>Претенденти на свідоцтво з відзнакою</vt:lpstr>
      <vt:lpstr>Слайд 8</vt:lpstr>
      <vt:lpstr>Діагностика контрольних замірів навчальних досягнень учнів з  української мови</vt:lpstr>
      <vt:lpstr>Слайд 10</vt:lpstr>
      <vt:lpstr>Слайд 11</vt:lpstr>
      <vt:lpstr>Діагностика контрольних замірів навчальних досягнень учнів з  математики</vt:lpstr>
      <vt:lpstr>Слайд 13</vt:lpstr>
      <vt:lpstr>Слайд 14</vt:lpstr>
      <vt:lpstr>Діагностика контрольних замірів навчальних досягнень учнів з  англійської мови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презентації</dc:title>
  <dc:creator>Ірина Притула</dc:creator>
  <cp:lastModifiedBy>HP650</cp:lastModifiedBy>
  <cp:revision>13</cp:revision>
  <dcterms:created xsi:type="dcterms:W3CDTF">2024-01-09T15:39:35Z</dcterms:created>
  <dcterms:modified xsi:type="dcterms:W3CDTF">2024-01-16T07:10:00Z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