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7" r:id="rId16"/>
    <p:sldId id="271" r:id="rId17"/>
    <p:sldId id="297" r:id="rId18"/>
    <p:sldId id="278" r:id="rId19"/>
    <p:sldId id="273" r:id="rId20"/>
    <p:sldId id="275" r:id="rId21"/>
    <p:sldId id="279" r:id="rId22"/>
    <p:sldId id="295" r:id="rId23"/>
    <p:sldId id="296" r:id="rId24"/>
    <p:sldId id="292" r:id="rId25"/>
    <p:sldId id="293" r:id="rId26"/>
    <p:sldId id="294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6661F-D177-4C7D-BAD9-96B66F4FA3B3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3B424-5FFB-43B5-B7B0-68935A62DD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дим\Desktop\Zony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153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dirty="0" smtClean="0"/>
              <a:t>Олійна пальма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адим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42968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Хлібне, кавове, мускатне дерево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Вадим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500562" cy="3714776"/>
          </a:xfrm>
          <a:prstGeom prst="rect">
            <a:avLst/>
          </a:prstGeom>
          <a:noFill/>
        </p:spPr>
      </p:pic>
      <p:pic>
        <p:nvPicPr>
          <p:cNvPr id="7171" name="Picture 3" descr="C:\Users\Вадим\Desktop\download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86190"/>
            <a:ext cx="4429156" cy="3071810"/>
          </a:xfrm>
          <a:prstGeom prst="rect">
            <a:avLst/>
          </a:prstGeom>
          <a:noFill/>
        </p:spPr>
      </p:pic>
      <p:pic>
        <p:nvPicPr>
          <p:cNvPr id="7172" name="Picture 4" descr="C:\Users\Вадим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71546"/>
            <a:ext cx="442915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Папороть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Вадим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1537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Ліаноподібна</a:t>
            </a:r>
            <a:r>
              <a:rPr lang="uk-UA" b="1" dirty="0" smtClean="0"/>
              <a:t> пальма ротанг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Вадим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358245" cy="5214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Ліани та квітучі орхідеї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Вадим\Desktop\foto1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643998" cy="5662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дим\Desktop\a836d70e5375416ba61521ae42d67bd8.max-12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214290"/>
            <a:ext cx="8543925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Мартишки, шимпанзе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Вадим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дим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72330" cy="3214686"/>
          </a:xfrm>
          <a:prstGeom prst="rect">
            <a:avLst/>
          </a:prstGeom>
          <a:noFill/>
        </p:spPr>
      </p:pic>
      <p:pic>
        <p:nvPicPr>
          <p:cNvPr id="1027" name="Picture 3" descr="C:\Users\Вадим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00438"/>
            <a:ext cx="618650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дим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929090" cy="3786190"/>
          </a:xfrm>
          <a:prstGeom prst="rect">
            <a:avLst/>
          </a:prstGeom>
          <a:noFill/>
        </p:spPr>
      </p:pic>
      <p:pic>
        <p:nvPicPr>
          <p:cNvPr id="7171" name="Picture 3" descr="C:\Users\Вадим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3914790" cy="4857760"/>
          </a:xfrm>
          <a:prstGeom prst="rect">
            <a:avLst/>
          </a:prstGeom>
          <a:noFill/>
        </p:spPr>
      </p:pic>
      <p:pic>
        <p:nvPicPr>
          <p:cNvPr id="7172" name="Picture 4" descr="C:\Users\Вадим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643314"/>
            <a:ext cx="5715040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Муха цеце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Вадим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21537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Autofit/>
          </a:bodyPr>
          <a:lstStyle/>
          <a:p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“Африка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– невиліковна пристрасть: вдихнеш пил її червоної землі, почуєш багатоголосий бій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тамтанів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…. І важко буде повертатися з цього таємничого світу. Зустрівшись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віч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– на –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віч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із цим незвичайним континентом, часом віриш у правдоподібність правдоподібних легенд і сказань, у дійсність казок, що з дитинства захопили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уяву”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ПРОДОВЖІТЬ РЕЧЕННЯ</a:t>
            </a:r>
            <a:r>
              <a:rPr lang="uk-UA" dirty="0" smtClean="0"/>
              <a:t>:</a:t>
            </a:r>
          </a:p>
          <a:p>
            <a:r>
              <a:rPr lang="uk-UA" dirty="0" smtClean="0"/>
              <a:t>1. САВАНА ЗАЙМАЄ…..</a:t>
            </a:r>
          </a:p>
          <a:p>
            <a:r>
              <a:rPr lang="uk-UA" dirty="0" smtClean="0"/>
              <a:t>2. САВАНА СФОРМУВАЛАСЯ В УМОВАХ…..КЛІМАТУ</a:t>
            </a:r>
          </a:p>
          <a:p>
            <a:r>
              <a:rPr lang="uk-UA" dirty="0" smtClean="0"/>
              <a:t>3. В САВАНАХ ЗМІНЮЄТЬСЯ…</a:t>
            </a:r>
          </a:p>
          <a:p>
            <a:r>
              <a:rPr lang="uk-UA" dirty="0" smtClean="0"/>
              <a:t>4. В САВАНАХ МАЛО ДЕРЕВ ТОМУ, ЩО….</a:t>
            </a:r>
          </a:p>
          <a:p>
            <a:r>
              <a:rPr lang="uk-UA" dirty="0" smtClean="0"/>
              <a:t>5. В ЦІЙ ЗОНІ НАЙБІЛЬШЕ У СВІТІ… ТВАРИН</a:t>
            </a:r>
          </a:p>
          <a:p>
            <a:r>
              <a:rPr lang="uk-UA" dirty="0" smtClean="0"/>
              <a:t>6. НА ТРАВОЇДНИХ ТВАРИН ПОЛЮЮТЬ ХИЖАКИ..,….,…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ПУСТЕЛІ ТА НАПІВПУСТЕЛІ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Вадим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429684" cy="4929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дим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14393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00105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ВІЧНОЗЕЛЕНІ ТВЕРДОЛИСТІ ЛІСИ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дим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8680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dirty="0" smtClean="0"/>
              <a:t>ДИКА МАСЛИНА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адим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142984"/>
            <a:ext cx="814393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dirty="0" smtClean="0"/>
              <a:t>СУНИЧНЕ ДЕРЕВО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адим\Desktop\Zemljanichnoe derevo_u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0112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7151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В Африке пустыня есть,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Вся в песках – Сахара,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Редкие колючки есть,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Ведь воды – то мало!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 к экватору пойдешь –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Лес тропический найдешь.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Львы, слоны, жирафы там,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Носорог, гиппопотам.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Змеи, обезьяны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Прячутся в лианах,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 зубастый крокодил –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 самой длинной речке Нил.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Есть еще здесь чудо света,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Сфинкс и пирамиды это.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Там – вулкан Килиманджаро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Дышит лавой и пожаром.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Стран различных – целый ряд: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Ливия, Египет, Чад, Эфиопия,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Заир, Мавритания, Алжир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428596" y="1500174"/>
            <a:ext cx="1557342" cy="13573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Ґрунт 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2786050" y="357166"/>
            <a:ext cx="1357322" cy="12144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Клімат 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5572132" y="500042"/>
            <a:ext cx="1643074" cy="12144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води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7143768" y="2143116"/>
            <a:ext cx="1643074" cy="10715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рослини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1000100" y="4071942"/>
            <a:ext cx="1785950" cy="12144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тварини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5786446" y="4143380"/>
            <a:ext cx="1785950" cy="11430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рельєф</a:t>
            </a:r>
            <a:endParaRPr lang="ru-RU" dirty="0"/>
          </a:p>
        </p:txBody>
      </p:sp>
      <p:sp>
        <p:nvSpPr>
          <p:cNvPr id="11" name="Пятно 2 10"/>
          <p:cNvSpPr/>
          <p:nvPr/>
        </p:nvSpPr>
        <p:spPr>
          <a:xfrm>
            <a:off x="2928926" y="1857364"/>
            <a:ext cx="3500462" cy="22860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Природна зона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dirty="0" err="1" smtClean="0"/>
              <a:t>Гілеї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адим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143404" cy="5357850"/>
          </a:xfrm>
          <a:prstGeom prst="rect">
            <a:avLst/>
          </a:prstGeom>
          <a:noFill/>
        </p:spPr>
      </p:pic>
      <p:pic>
        <p:nvPicPr>
          <p:cNvPr id="2051" name="Picture 3" descr="C:\Users\Вадим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00108"/>
            <a:ext cx="4714876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дим\Desktop\1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err="1" smtClean="0"/>
              <a:t>Грунти</a:t>
            </a:r>
            <a:r>
              <a:rPr lang="uk-UA" sz="4000" b="1" dirty="0" smtClean="0"/>
              <a:t> - </a:t>
            </a:r>
            <a:r>
              <a:rPr lang="uk-UA" sz="4000" b="1" dirty="0" err="1" smtClean="0"/>
              <a:t>фераліти</a:t>
            </a:r>
            <a:endParaRPr lang="ru-RU" sz="4000" b="1" dirty="0"/>
          </a:p>
        </p:txBody>
      </p:sp>
      <p:pic>
        <p:nvPicPr>
          <p:cNvPr id="3074" name="Picture 2" descr="C:\Users\Вадим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358246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Фікус</a:t>
            </a:r>
            <a:endParaRPr lang="ru-RU" sz="4000" b="1" dirty="0"/>
          </a:p>
        </p:txBody>
      </p:sp>
      <p:pic>
        <p:nvPicPr>
          <p:cNvPr id="2" name="Picture 2" descr="C:\Users\Вадим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142984"/>
            <a:ext cx="3857620" cy="5000660"/>
          </a:xfrm>
          <a:prstGeom prst="rect">
            <a:avLst/>
          </a:prstGeom>
          <a:noFill/>
        </p:spPr>
      </p:pic>
      <p:pic>
        <p:nvPicPr>
          <p:cNvPr id="2050" name="Picture 2" descr="C:\Users\Вадим\Desktop\001_0_1811c4_7a6143a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500066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Чорне дерево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адим\Desktop\derevo-chorne-ebenove-derevo-vlastivost-zastosuvannya_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4986367" cy="5143535"/>
          </a:xfrm>
          <a:prstGeom prst="rect">
            <a:avLst/>
          </a:prstGeom>
          <a:noFill/>
        </p:spPr>
      </p:pic>
      <p:pic>
        <p:nvPicPr>
          <p:cNvPr id="2051" name="Picture 3" descr="C:\Users\Вадим\Desktop\Чор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14422"/>
            <a:ext cx="3643338" cy="2786082"/>
          </a:xfrm>
          <a:prstGeom prst="rect">
            <a:avLst/>
          </a:prstGeom>
          <a:noFill/>
        </p:spPr>
      </p:pic>
      <p:pic>
        <p:nvPicPr>
          <p:cNvPr id="4098" name="Picture 2" descr="C:\Users\Вадим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000504"/>
            <a:ext cx="378618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Червоне дерево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адим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5" y="1000108"/>
            <a:ext cx="4000496" cy="3071834"/>
          </a:xfrm>
          <a:prstGeom prst="rect">
            <a:avLst/>
          </a:prstGeom>
          <a:noFill/>
        </p:spPr>
      </p:pic>
      <p:pic>
        <p:nvPicPr>
          <p:cNvPr id="3075" name="Picture 3" descr="C:\Users\Вадим\Desktop\krasnoe-derev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5143464" cy="5857916"/>
          </a:xfrm>
          <a:prstGeom prst="rect">
            <a:avLst/>
          </a:prstGeom>
          <a:noFill/>
        </p:spPr>
      </p:pic>
      <p:pic>
        <p:nvPicPr>
          <p:cNvPr id="4" name="Picture 2" descr="C:\Users\Вадим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71942"/>
            <a:ext cx="371477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252</Words>
  <PresentationFormat>Экран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Гілеї </vt:lpstr>
      <vt:lpstr>Слайд 5</vt:lpstr>
      <vt:lpstr>Слайд 6</vt:lpstr>
      <vt:lpstr>Слайд 7</vt:lpstr>
      <vt:lpstr>Чорне дерево</vt:lpstr>
      <vt:lpstr>Червоне дерево</vt:lpstr>
      <vt:lpstr>Олійна пальма</vt:lpstr>
      <vt:lpstr>Хлібне, кавове, мускатне дерево</vt:lpstr>
      <vt:lpstr>Папороть </vt:lpstr>
      <vt:lpstr>Ліаноподібна пальма ротанг</vt:lpstr>
      <vt:lpstr>Ліани та квітучі орхідеї</vt:lpstr>
      <vt:lpstr>Слайд 15</vt:lpstr>
      <vt:lpstr>Мартишки, шимпанзе</vt:lpstr>
      <vt:lpstr>Слайд 17</vt:lpstr>
      <vt:lpstr>Слайд 18</vt:lpstr>
      <vt:lpstr>Муха цеце</vt:lpstr>
      <vt:lpstr>Слайд 20</vt:lpstr>
      <vt:lpstr>ПУСТЕЛІ ТА НАПІВПУСТЕЛІ</vt:lpstr>
      <vt:lpstr>Слайд 22</vt:lpstr>
      <vt:lpstr>Слайд 23</vt:lpstr>
      <vt:lpstr>ВІЧНОЗЕЛЕНІ ТВЕРДОЛИСТІ ЛІСИ </vt:lpstr>
      <vt:lpstr>ДИКА МАСЛИНА</vt:lpstr>
      <vt:lpstr>СУНИЧНЕ ДЕРЕВО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12</cp:revision>
  <dcterms:created xsi:type="dcterms:W3CDTF">2019-11-13T09:00:30Z</dcterms:created>
  <dcterms:modified xsi:type="dcterms:W3CDTF">2019-11-20T11:46:18Z</dcterms:modified>
</cp:coreProperties>
</file>