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5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479B-C100-4998-B43C-02A681DCF7BF}" type="datetimeFigureOut">
              <a:rPr lang="uk-UA" smtClean="0"/>
              <a:t>02.12.2019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AC1A3-269B-4C89-B665-B8D3788D0BF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479B-C100-4998-B43C-02A681DCF7BF}" type="datetimeFigureOut">
              <a:rPr lang="uk-UA" smtClean="0"/>
              <a:t>02.12.2019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AC1A3-269B-4C89-B665-B8D3788D0BF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479B-C100-4998-B43C-02A681DCF7BF}" type="datetimeFigureOut">
              <a:rPr lang="uk-UA" smtClean="0"/>
              <a:t>02.12.2019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AC1A3-269B-4C89-B665-B8D3788D0BF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479B-C100-4998-B43C-02A681DCF7BF}" type="datetimeFigureOut">
              <a:rPr lang="uk-UA" smtClean="0"/>
              <a:t>02.12.2019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AC1A3-269B-4C89-B665-B8D3788D0BF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479B-C100-4998-B43C-02A681DCF7BF}" type="datetimeFigureOut">
              <a:rPr lang="uk-UA" smtClean="0"/>
              <a:t>02.12.2019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AC1A3-269B-4C89-B665-B8D3788D0BF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479B-C100-4998-B43C-02A681DCF7BF}" type="datetimeFigureOut">
              <a:rPr lang="uk-UA" smtClean="0"/>
              <a:t>02.12.2019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AC1A3-269B-4C89-B665-B8D3788D0BF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479B-C100-4998-B43C-02A681DCF7BF}" type="datetimeFigureOut">
              <a:rPr lang="uk-UA" smtClean="0"/>
              <a:t>02.12.2019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AC1A3-269B-4C89-B665-B8D3788D0BF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479B-C100-4998-B43C-02A681DCF7BF}" type="datetimeFigureOut">
              <a:rPr lang="uk-UA" smtClean="0"/>
              <a:t>02.12.2019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AC1A3-269B-4C89-B665-B8D3788D0BF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479B-C100-4998-B43C-02A681DCF7BF}" type="datetimeFigureOut">
              <a:rPr lang="uk-UA" smtClean="0"/>
              <a:t>02.12.2019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AC1A3-269B-4C89-B665-B8D3788D0BF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479B-C100-4998-B43C-02A681DCF7BF}" type="datetimeFigureOut">
              <a:rPr lang="uk-UA" smtClean="0"/>
              <a:t>02.12.2019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AC1A3-269B-4C89-B665-B8D3788D0BF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479B-C100-4998-B43C-02A681DCF7BF}" type="datetimeFigureOut">
              <a:rPr lang="uk-UA" smtClean="0"/>
              <a:t>02.12.2019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AC1A3-269B-4C89-B665-B8D3788D0BF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25479B-C100-4998-B43C-02A681DCF7BF}" type="datetimeFigureOut">
              <a:rPr lang="uk-UA" smtClean="0"/>
              <a:t>02.12.2019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1AC1A3-269B-4C89-B665-B8D3788D0BFA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документ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Це скорочена версія файлу, повну версію завантажте </a:t>
            </a:r>
            <a:r>
              <a:rPr lang="uk-UA" smtClean="0"/>
              <a:t>за посиланням</a:t>
            </a:r>
            <a:endParaRPr lang="uk-UA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</Words>
  <Application>Microsoft Office PowerPoint</Application>
  <PresentationFormat>Экран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документ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документ</dc:title>
  <dc:creator>u5</dc:creator>
  <cp:lastModifiedBy>u5</cp:lastModifiedBy>
  <cp:revision>1</cp:revision>
  <dcterms:created xsi:type="dcterms:W3CDTF">2019-12-02T17:02:12Z</dcterms:created>
  <dcterms:modified xsi:type="dcterms:W3CDTF">2019-12-02T17:02:43Z</dcterms:modified>
</cp:coreProperties>
</file>