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44DBE6-D0D7-4755-870A-7A1170E3D50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0F2793-37C6-470E-8571-91EE3784E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Нов</a:t>
            </a:r>
            <a:r>
              <a:rPr lang="uk-UA" dirty="0" smtClean="0"/>
              <a:t>і ролі сучасного вчителя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1"/>
            <a:ext cx="652269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240360" cy="3176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Сутність слова “ </a:t>
            </a:r>
            <a:r>
              <a:rPr lang="uk-UA" b="1" i="1" dirty="0" err="1" smtClean="0">
                <a:solidFill>
                  <a:srgbClr val="00B050"/>
                </a:solidFill>
              </a:rPr>
              <a:t>Учитель”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149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У - </a:t>
            </a:r>
            <a:r>
              <a:rPr lang="uk-UA" dirty="0" smtClean="0">
                <a:solidFill>
                  <a:srgbClr val="002060"/>
                </a:solidFill>
              </a:rPr>
              <a:t>унікальний, </a:t>
            </a:r>
            <a:r>
              <a:rPr lang="uk-UA" dirty="0" smtClean="0">
                <a:solidFill>
                  <a:srgbClr val="00B050"/>
                </a:solidFill>
              </a:rPr>
              <a:t>універсальний.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Ч - </a:t>
            </a:r>
            <a:r>
              <a:rPr lang="uk-UA" dirty="0" smtClean="0">
                <a:solidFill>
                  <a:srgbClr val="002060"/>
                </a:solidFill>
              </a:rPr>
              <a:t>чесний, чуйний, чемний.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И - </a:t>
            </a:r>
            <a:r>
              <a:rPr lang="uk-UA" dirty="0" err="1" smtClean="0">
                <a:solidFill>
                  <a:srgbClr val="002060"/>
                </a:solidFill>
              </a:rPr>
              <a:t>ич-який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Т - творчий</a:t>
            </a:r>
            <a:r>
              <a:rPr lang="uk-UA" dirty="0" smtClean="0">
                <a:solidFill>
                  <a:srgbClr val="002060"/>
                </a:solidFill>
              </a:rPr>
              <a:t>, тактовний, толерантний,</a:t>
            </a:r>
          </a:p>
          <a:p>
            <a:pPr>
              <a:buNone/>
            </a:pPr>
            <a:r>
              <a:rPr lang="uk-UA" smtClean="0">
                <a:solidFill>
                  <a:srgbClr val="002060"/>
                </a:solidFill>
              </a:rPr>
              <a:t>      </a:t>
            </a:r>
            <a:r>
              <a:rPr lang="uk-UA" smtClean="0">
                <a:solidFill>
                  <a:srgbClr val="002060"/>
                </a:solidFill>
              </a:rPr>
              <a:t> </a:t>
            </a:r>
            <a:r>
              <a:rPr lang="uk-UA" smtClean="0">
                <a:solidFill>
                  <a:srgbClr val="00B050"/>
                </a:solidFill>
              </a:rPr>
              <a:t>терплячий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 Е – </a:t>
            </a:r>
            <a:r>
              <a:rPr lang="uk-UA" dirty="0" smtClean="0">
                <a:solidFill>
                  <a:srgbClr val="002060"/>
                </a:solidFill>
              </a:rPr>
              <a:t>енергійний.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B050"/>
                </a:solidFill>
              </a:rPr>
              <a:t>Л – </a:t>
            </a:r>
            <a:r>
              <a:rPr lang="uk-UA" dirty="0" smtClean="0">
                <a:solidFill>
                  <a:srgbClr val="002060"/>
                </a:solidFill>
              </a:rPr>
              <a:t>люблячий, лагідний.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 Ь - </a:t>
            </a:r>
            <a:r>
              <a:rPr lang="uk-UA" dirty="0" smtClean="0">
                <a:solidFill>
                  <a:srgbClr val="002060"/>
                </a:solidFill>
              </a:rPr>
              <a:t>дуже м’який, як сам м’який знак.</a:t>
            </a:r>
            <a:endParaRPr lang="uk-UA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94F6DB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65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Слайд 1</vt:lpstr>
      <vt:lpstr>      Нові ролі сучасного вчителя</vt:lpstr>
      <vt:lpstr>Сутність слова “ Учитель”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2019-11-27T17:06:41Z</dcterms:created>
  <dcterms:modified xsi:type="dcterms:W3CDTF">2019-11-28T18:32:11Z</dcterms:modified>
</cp:coreProperties>
</file>