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diagrams/colors8.xml" ContentType="application/vnd.openxmlformats-officedocument.drawingml.diagramColors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rawings/drawing7.xml" ContentType="application/vnd.openxmlformats-officedocument.drawingml.chartshapes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rawings/drawing6.xml" ContentType="application/vnd.openxmlformats-officedocument.drawingml.chartshapes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2" r:id="rId7"/>
    <p:sldId id="294" r:id="rId8"/>
    <p:sldId id="263" r:id="rId9"/>
    <p:sldId id="276" r:id="rId10"/>
    <p:sldId id="277" r:id="rId11"/>
    <p:sldId id="278" r:id="rId12"/>
    <p:sldId id="296" r:id="rId13"/>
    <p:sldId id="279" r:id="rId14"/>
    <p:sldId id="272" r:id="rId15"/>
    <p:sldId id="273" r:id="rId16"/>
    <p:sldId id="280" r:id="rId17"/>
    <p:sldId id="298" r:id="rId18"/>
    <p:sldId id="283" r:id="rId19"/>
    <p:sldId id="301" r:id="rId20"/>
    <p:sldId id="265" r:id="rId21"/>
    <p:sldId id="299" r:id="rId22"/>
    <p:sldId id="297" r:id="rId23"/>
    <p:sldId id="300" r:id="rId24"/>
    <p:sldId id="302" r:id="rId25"/>
    <p:sldId id="303" r:id="rId26"/>
    <p:sldId id="304" r:id="rId27"/>
    <p:sldId id="305" r:id="rId28"/>
    <p:sldId id="285" r:id="rId29"/>
    <p:sldId id="284" r:id="rId30"/>
    <p:sldId id="281" r:id="rId31"/>
    <p:sldId id="306" r:id="rId32"/>
    <p:sldId id="287" r:id="rId33"/>
    <p:sldId id="288" r:id="rId34"/>
    <p:sldId id="289" r:id="rId35"/>
    <p:sldId id="307" r:id="rId36"/>
    <p:sldId id="290" r:id="rId37"/>
    <p:sldId id="267" r:id="rId38"/>
    <p:sldId id="308" r:id="rId39"/>
    <p:sldId id="268" r:id="rId40"/>
    <p:sldId id="291" r:id="rId41"/>
    <p:sldId id="309" r:id="rId42"/>
    <p:sldId id="310" r:id="rId43"/>
    <p:sldId id="311" r:id="rId44"/>
    <p:sldId id="266" r:id="rId45"/>
    <p:sldId id="271" r:id="rId46"/>
    <p:sldId id="274" r:id="rId47"/>
    <p:sldId id="319" r:id="rId48"/>
    <p:sldId id="315" r:id="rId49"/>
    <p:sldId id="316" r:id="rId50"/>
    <p:sldId id="269" r:id="rId51"/>
    <p:sldId id="314" r:id="rId52"/>
    <p:sldId id="317" r:id="rId53"/>
    <p:sldId id="293" r:id="rId54"/>
    <p:sldId id="321" r:id="rId55"/>
    <p:sldId id="322" r:id="rId5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F8F12"/>
    <a:srgbClr val="0000FF"/>
    <a:srgbClr val="FF6600"/>
    <a:srgbClr val="CC0099"/>
    <a:srgbClr val="0F9312"/>
    <a:srgbClr val="008000"/>
    <a:srgbClr val="15CD1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89" autoAdjust="0"/>
    <p:restoredTop sz="94982" autoAdjust="0"/>
  </p:normalViewPr>
  <p:slideViewPr>
    <p:cSldViewPr>
      <p:cViewPr varScale="1">
        <p:scale>
          <a:sx n="101" d="100"/>
          <a:sy n="101" d="100"/>
        </p:scale>
        <p:origin x="-2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18"/>
  <c:chart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прибули</c:v>
                </c:pt>
              </c:strCache>
            </c:strRef>
          </c:tx>
          <c:cat>
            <c:numRef>
              <c:f>Лист1!$A$2:$A$4</c:f>
              <c:numCache>
                <c:formatCode>#,##0"р.";[Red]\-#,##0"р."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8</c:v>
                </c:pt>
                <c:pt idx="2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вибули</c:v>
                </c:pt>
              </c:strCache>
            </c:strRef>
          </c:tx>
          <c:cat>
            <c:numRef>
              <c:f>Лист1!$A$2:$A$4</c:f>
              <c:numCache>
                <c:formatCode>#,##0"р.";[Red]\-#,##0"р."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</c:v>
                </c:pt>
                <c:pt idx="1">
                  <c:v>6</c:v>
                </c:pt>
                <c:pt idx="2">
                  <c:v>8</c:v>
                </c:pt>
              </c:numCache>
            </c:numRef>
          </c:val>
        </c:ser>
        <c:shape val="cylinder"/>
        <c:axId val="67079552"/>
        <c:axId val="67097728"/>
        <c:axId val="0"/>
      </c:bar3DChart>
      <c:catAx>
        <c:axId val="67079552"/>
        <c:scaling>
          <c:orientation val="minMax"/>
        </c:scaling>
        <c:axPos val="b"/>
        <c:numFmt formatCode="#,##0&quot;р.&quot;;[Red]\-#,##0&quot;р.&quot;" sourceLinked="1"/>
        <c:tickLblPos val="nextTo"/>
        <c:crossAx val="67097728"/>
        <c:crosses val="autoZero"/>
        <c:auto val="1"/>
        <c:lblAlgn val="ctr"/>
        <c:lblOffset val="100"/>
      </c:catAx>
      <c:valAx>
        <c:axId val="67097728"/>
        <c:scaling>
          <c:orientation val="minMax"/>
        </c:scaling>
        <c:axPos val="l"/>
        <c:majorGridlines/>
        <c:numFmt formatCode="General" sourceLinked="1"/>
        <c:tickLblPos val="nextTo"/>
        <c:crossAx val="67079552"/>
        <c:crosses val="autoZero"/>
        <c:crossBetween val="between"/>
      </c:valAx>
      <c:spPr>
        <a:noFill/>
        <a:ln w="25379"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1792"/>
      </a:pPr>
      <a:endParaRPr lang="uk-UA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0.11903188779081161"/>
          <c:y val="0.13820881199237334"/>
          <c:w val="0.48298893636949308"/>
          <c:h val="0.399404223086998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Укр.мова</c:v>
                </c:pt>
                <c:pt idx="1">
                  <c:v>Читання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8</c:v>
                </c:pt>
                <c:pt idx="2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Початковий рівень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Укр.мова</c:v>
                </c:pt>
                <c:pt idx="1">
                  <c:v>Читання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 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Укр.мова</c:v>
                </c:pt>
                <c:pt idx="1">
                  <c:v>Читання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Достатній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Укр.мова</c:v>
                </c:pt>
                <c:pt idx="1">
                  <c:v>Читання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Високий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Укр.мова</c:v>
                </c:pt>
                <c:pt idx="1">
                  <c:v>Читання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2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</c:ser>
        <c:shape val="cylinder"/>
        <c:axId val="117963776"/>
        <c:axId val="100668160"/>
        <c:axId val="0"/>
      </c:bar3DChart>
      <c:catAx>
        <c:axId val="117963776"/>
        <c:scaling>
          <c:orientation val="minMax"/>
        </c:scaling>
        <c:axPos val="b"/>
        <c:numFmt formatCode="General" sourceLinked="1"/>
        <c:tickLblPos val="nextTo"/>
        <c:crossAx val="100668160"/>
        <c:crosses val="autoZero"/>
        <c:auto val="1"/>
        <c:lblAlgn val="ctr"/>
        <c:lblOffset val="100"/>
      </c:catAx>
      <c:valAx>
        <c:axId val="100668160"/>
        <c:scaling>
          <c:orientation val="minMax"/>
        </c:scaling>
        <c:axPos val="l"/>
        <c:majorGridlines/>
        <c:numFmt formatCode="General" sourceLinked="1"/>
        <c:tickLblPos val="nextTo"/>
        <c:crossAx val="117963776"/>
        <c:crosses val="autoZero"/>
        <c:crossBetween val="between"/>
      </c:valAx>
      <c:spPr>
        <a:noFill/>
        <a:ln w="25390">
          <a:noFill/>
        </a:ln>
      </c:spPr>
    </c:plotArea>
    <c:legend>
      <c:legendPos val="r"/>
      <c:layout/>
      <c:txPr>
        <a:bodyPr/>
        <a:lstStyle/>
        <a:p>
          <a:pPr>
            <a:defRPr sz="1398"/>
          </a:pPr>
          <a:endParaRPr lang="uk-UA"/>
        </a:p>
      </c:txPr>
    </c:legend>
    <c:plotVisOnly val="1"/>
    <c:dispBlanksAs val="gap"/>
  </c:chart>
  <c:spPr>
    <a:ln w="56996">
      <a:solidFill>
        <a:srgbClr val="15CD19"/>
      </a:solidFill>
    </a:ln>
  </c:spPr>
  <c:txPr>
    <a:bodyPr/>
    <a:lstStyle/>
    <a:p>
      <a:pPr>
        <a:defRPr sz="1793"/>
      </a:pPr>
      <a:endParaRPr lang="uk-UA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plotArea>
      <c:layout>
        <c:manualLayout>
          <c:layoutTarget val="inner"/>
          <c:xMode val="edge"/>
          <c:yMode val="edge"/>
          <c:x val="7.6720308398950096E-2"/>
          <c:y val="0.13454150612563809"/>
          <c:w val="0.53802514068143004"/>
          <c:h val="0.436402781929563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Укр.мова</c:v>
                </c:pt>
                <c:pt idx="1">
                  <c:v>Математика</c:v>
                </c:pt>
                <c:pt idx="2">
                  <c:v>Англійська</c:v>
                </c:pt>
                <c:pt idx="3">
                  <c:v>Біологія</c:v>
                </c:pt>
                <c:pt idx="4">
                  <c:v>Географія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Початковий рівень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Укр.мова</c:v>
                </c:pt>
                <c:pt idx="1">
                  <c:v>Математика</c:v>
                </c:pt>
                <c:pt idx="2">
                  <c:v>Англійська</c:v>
                </c:pt>
                <c:pt idx="3">
                  <c:v>Біологія</c:v>
                </c:pt>
                <c:pt idx="4">
                  <c:v>Географія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 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Укр.мова</c:v>
                </c:pt>
                <c:pt idx="1">
                  <c:v>Математика</c:v>
                </c:pt>
                <c:pt idx="2">
                  <c:v>Англійська</c:v>
                </c:pt>
                <c:pt idx="3">
                  <c:v>Біологія</c:v>
                </c:pt>
                <c:pt idx="4">
                  <c:v>Географія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</c:v>
                </c:pt>
                <c:pt idx="1">
                  <c:v>8</c:v>
                </c:pt>
                <c:pt idx="2">
                  <c:v>5</c:v>
                </c:pt>
                <c:pt idx="3">
                  <c:v>7</c:v>
                </c:pt>
                <c:pt idx="4">
                  <c:v>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Достатній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Укр.мова</c:v>
                </c:pt>
                <c:pt idx="1">
                  <c:v>Математика</c:v>
                </c:pt>
                <c:pt idx="2">
                  <c:v>Англійська</c:v>
                </c:pt>
                <c:pt idx="3">
                  <c:v>Біологія</c:v>
                </c:pt>
                <c:pt idx="4">
                  <c:v>Географія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Високий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Укр.мова</c:v>
                </c:pt>
                <c:pt idx="1">
                  <c:v>Математика</c:v>
                </c:pt>
                <c:pt idx="2">
                  <c:v>Англійська</c:v>
                </c:pt>
                <c:pt idx="3">
                  <c:v>Біологія</c:v>
                </c:pt>
                <c:pt idx="4">
                  <c:v>Географія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85557248"/>
        <c:axId val="85558784"/>
      </c:barChart>
      <c:catAx>
        <c:axId val="85557248"/>
        <c:scaling>
          <c:orientation val="minMax"/>
        </c:scaling>
        <c:axPos val="b"/>
        <c:numFmt formatCode="General" sourceLinked="1"/>
        <c:tickLblPos val="nextTo"/>
        <c:crossAx val="85558784"/>
        <c:crosses val="autoZero"/>
        <c:auto val="1"/>
        <c:lblAlgn val="ctr"/>
        <c:lblOffset val="100"/>
      </c:catAx>
      <c:valAx>
        <c:axId val="85558784"/>
        <c:scaling>
          <c:orientation val="minMax"/>
        </c:scaling>
        <c:axPos val="l"/>
        <c:majorGridlines/>
        <c:numFmt formatCode="General" sourceLinked="1"/>
        <c:tickLblPos val="nextTo"/>
        <c:crossAx val="85557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821067909147049"/>
          <c:y val="0.13059511178124023"/>
          <c:w val="0.29228726254179449"/>
          <c:h val="0.70445189032222055"/>
        </c:manualLayout>
      </c:layout>
      <c:txPr>
        <a:bodyPr/>
        <a:lstStyle/>
        <a:p>
          <a:pPr>
            <a:defRPr sz="1386"/>
          </a:pPr>
          <a:endParaRPr lang="uk-UA"/>
        </a:p>
      </c:txPr>
    </c:legend>
    <c:plotVisOnly val="1"/>
    <c:dispBlanksAs val="gap"/>
  </c:chart>
  <c:spPr>
    <a:ln w="28267">
      <a:solidFill>
        <a:srgbClr val="0070C0"/>
      </a:solidFill>
    </a:ln>
  </c:spPr>
  <c:txPr>
    <a:bodyPr/>
    <a:lstStyle/>
    <a:p>
      <a:pPr>
        <a:defRPr sz="1779"/>
      </a:pPr>
      <a:endParaRPr lang="uk-UA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plotArea>
      <c:layout>
        <c:manualLayout>
          <c:layoutTarget val="inner"/>
          <c:xMode val="edge"/>
          <c:yMode val="edge"/>
          <c:x val="0.15127725362474376"/>
          <c:y val="0.14114678325875618"/>
          <c:w val="0.49109250912212932"/>
          <c:h val="0.4557207716874078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Укр. Мова</c:v>
                </c:pt>
                <c:pt idx="2">
                  <c:v>Географія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</c:v>
                </c:pt>
                <c:pt idx="1">
                  <c:v>9</c:v>
                </c:pt>
                <c:pt idx="2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Початковий рівень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Укр. Мова</c:v>
                </c:pt>
                <c:pt idx="2">
                  <c:v>Географія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Укр. Мова</c:v>
                </c:pt>
                <c:pt idx="2">
                  <c:v>Географія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Достатній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Укр. Мова</c:v>
                </c:pt>
                <c:pt idx="2">
                  <c:v>Географія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Високий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Укр. Мова</c:v>
                </c:pt>
                <c:pt idx="2">
                  <c:v>Географія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axId val="111304704"/>
        <c:axId val="111306240"/>
      </c:barChart>
      <c:catAx>
        <c:axId val="1113047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uk-UA"/>
          </a:p>
        </c:txPr>
        <c:crossAx val="111306240"/>
        <c:crosses val="autoZero"/>
        <c:auto val="1"/>
        <c:lblAlgn val="ctr"/>
        <c:lblOffset val="100"/>
      </c:catAx>
      <c:valAx>
        <c:axId val="111306240"/>
        <c:scaling>
          <c:orientation val="minMax"/>
        </c:scaling>
        <c:axPos val="l"/>
        <c:majorGridlines/>
        <c:numFmt formatCode="General" sourceLinked="1"/>
        <c:tickLblPos val="nextTo"/>
        <c:crossAx val="111304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22751761293021"/>
          <c:y val="4.2553191489361729E-4"/>
          <c:w val="0.31326592070727988"/>
          <c:h val="0.90798086409411594"/>
        </c:manualLayout>
      </c:layout>
      <c:txPr>
        <a:bodyPr/>
        <a:lstStyle/>
        <a:p>
          <a:pPr>
            <a:defRPr sz="1400"/>
          </a:pPr>
          <a:endParaRPr lang="uk-UA"/>
        </a:p>
      </c:txPr>
    </c:legend>
    <c:plotVisOnly val="1"/>
    <c:dispBlanksAs val="gap"/>
  </c:chart>
  <c:spPr>
    <a:ln w="28568">
      <a:solidFill>
        <a:srgbClr val="0070C0"/>
      </a:solidFill>
    </a:ln>
  </c:spPr>
  <c:txPr>
    <a:bodyPr/>
    <a:lstStyle/>
    <a:p>
      <a:pPr>
        <a:defRPr sz="1800"/>
      </a:pPr>
      <a:endParaRPr lang="uk-UA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plotArea>
      <c:layout>
        <c:manualLayout>
          <c:layoutTarget val="inner"/>
          <c:xMode val="edge"/>
          <c:yMode val="edge"/>
          <c:x val="0.14331529290765199"/>
          <c:y val="0.14037588277714724"/>
          <c:w val="0.51787711390517754"/>
          <c:h val="0.4802291883386928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Укр. Мова</c:v>
                </c:pt>
                <c:pt idx="2">
                  <c:v>Біологія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Початковий рівень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Укр. Мова</c:v>
                </c:pt>
                <c:pt idx="2">
                  <c:v>Біологія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Укр. Мова</c:v>
                </c:pt>
                <c:pt idx="2">
                  <c:v>Біологія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Достатній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Укр. Мова</c:v>
                </c:pt>
                <c:pt idx="2">
                  <c:v>Біологія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Високий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Укр. Мова</c:v>
                </c:pt>
                <c:pt idx="2">
                  <c:v>Біологія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axId val="111325184"/>
        <c:axId val="111326720"/>
      </c:barChart>
      <c:catAx>
        <c:axId val="1113251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uk-UA"/>
          </a:p>
        </c:txPr>
        <c:crossAx val="111326720"/>
        <c:crosses val="autoZero"/>
        <c:auto val="1"/>
        <c:lblAlgn val="ctr"/>
        <c:lblOffset val="100"/>
      </c:catAx>
      <c:valAx>
        <c:axId val="111326720"/>
        <c:scaling>
          <c:orientation val="minMax"/>
        </c:scaling>
        <c:axPos val="l"/>
        <c:majorGridlines/>
        <c:numFmt formatCode="General" sourceLinked="1"/>
        <c:tickLblPos val="nextTo"/>
        <c:crossAx val="111325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173791690672815"/>
          <c:y val="2.2501473030156951E-3"/>
          <c:w val="0.29088995582869243"/>
          <c:h val="0.83320627778670531"/>
        </c:manualLayout>
      </c:layout>
      <c:spPr>
        <a:ln w="28631"/>
      </c:spPr>
      <c:txPr>
        <a:bodyPr/>
        <a:lstStyle/>
        <a:p>
          <a:pPr>
            <a:defRPr sz="1400"/>
          </a:pPr>
          <a:endParaRPr lang="uk-UA"/>
        </a:p>
      </c:txPr>
    </c:legend>
    <c:plotVisOnly val="1"/>
    <c:dispBlanksAs val="gap"/>
  </c:chart>
  <c:spPr>
    <a:ln w="28631">
      <a:solidFill>
        <a:srgbClr val="0070C0"/>
      </a:solidFill>
    </a:ln>
  </c:spPr>
  <c:txPr>
    <a:bodyPr/>
    <a:lstStyle/>
    <a:p>
      <a:pPr>
        <a:defRPr sz="1807"/>
      </a:pPr>
      <a:endParaRPr lang="uk-UA"/>
    </a:p>
  </c:txPr>
  <c:externalData r:id="rId1"/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0.14686783566791478"/>
          <c:y val="8.8835273743866544E-2"/>
          <c:w val="0.49550192707896046"/>
          <c:h val="0.4686798009329454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Укр. Мова</c:v>
                </c:pt>
                <c:pt idx="2">
                  <c:v>Історія Укр.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</c:v>
                </c:pt>
                <c:pt idx="1">
                  <c:v>7</c:v>
                </c:pt>
                <c:pt idx="2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Початковий рівень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Укр. Мова</c:v>
                </c:pt>
                <c:pt idx="2">
                  <c:v>Історія Укр.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Укр. Мова</c:v>
                </c:pt>
                <c:pt idx="2">
                  <c:v>Історія Укр.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Достатній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Укр. Мова</c:v>
                </c:pt>
                <c:pt idx="2">
                  <c:v>Історія Укр.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Високий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Укр. Мова</c:v>
                </c:pt>
                <c:pt idx="2">
                  <c:v>Історія Укр.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cylinder"/>
        <c:axId val="100615296"/>
        <c:axId val="100616832"/>
        <c:axId val="0"/>
      </c:bar3DChart>
      <c:catAx>
        <c:axId val="100615296"/>
        <c:scaling>
          <c:orientation val="minMax"/>
        </c:scaling>
        <c:axPos val="b"/>
        <c:numFmt formatCode="General" sourceLinked="1"/>
        <c:tickLblPos val="nextTo"/>
        <c:crossAx val="100616832"/>
        <c:crosses val="autoZero"/>
        <c:auto val="1"/>
        <c:lblAlgn val="ctr"/>
        <c:lblOffset val="100"/>
      </c:catAx>
      <c:valAx>
        <c:axId val="100616832"/>
        <c:scaling>
          <c:orientation val="minMax"/>
        </c:scaling>
        <c:axPos val="l"/>
        <c:majorGridlines/>
        <c:numFmt formatCode="General" sourceLinked="1"/>
        <c:tickLblPos val="nextTo"/>
        <c:crossAx val="100615296"/>
        <c:crosses val="autoZero"/>
        <c:crossBetween val="between"/>
      </c:valAx>
      <c:spPr>
        <a:noFill/>
        <a:ln w="25390">
          <a:noFill/>
        </a:ln>
      </c:spPr>
    </c:plotArea>
    <c:legend>
      <c:legendPos val="r"/>
      <c:layout/>
      <c:txPr>
        <a:bodyPr/>
        <a:lstStyle/>
        <a:p>
          <a:pPr>
            <a:defRPr sz="1393"/>
          </a:pPr>
          <a:endParaRPr lang="uk-UA"/>
        </a:p>
      </c:txPr>
    </c:legend>
    <c:plotVisOnly val="1"/>
    <c:dispBlanksAs val="gap"/>
  </c:chart>
  <c:spPr>
    <a:ln w="28498">
      <a:solidFill>
        <a:srgbClr val="FF0000"/>
      </a:solidFill>
    </a:ln>
  </c:spPr>
  <c:txPr>
    <a:bodyPr/>
    <a:lstStyle/>
    <a:p>
      <a:pPr>
        <a:defRPr sz="1793"/>
      </a:pPr>
      <a:endParaRPr lang="uk-UA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0.14227484175644686"/>
          <c:y val="0.1243879307931353"/>
          <c:w val="0.51338961891745349"/>
          <c:h val="0.4359871496962419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Біологія</c:v>
                </c:pt>
                <c:pt idx="1">
                  <c:v>Укр. Мова</c:v>
                </c:pt>
                <c:pt idx="2">
                  <c:v>Історія Укр.</c:v>
                </c:pt>
                <c:pt idx="3">
                  <c:v>Географія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</c:v>
                </c:pt>
                <c:pt idx="1">
                  <c:v>11</c:v>
                </c:pt>
                <c:pt idx="2">
                  <c:v>11</c:v>
                </c:pt>
                <c:pt idx="3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Початковий рівень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Біологія</c:v>
                </c:pt>
                <c:pt idx="1">
                  <c:v>Укр. Мова</c:v>
                </c:pt>
                <c:pt idx="2">
                  <c:v>Історія Укр.</c:v>
                </c:pt>
                <c:pt idx="3">
                  <c:v>Географія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Біологія</c:v>
                </c:pt>
                <c:pt idx="1">
                  <c:v>Укр. Мова</c:v>
                </c:pt>
                <c:pt idx="2">
                  <c:v>Історія Укр.</c:v>
                </c:pt>
                <c:pt idx="3">
                  <c:v>Географія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6</c:v>
                </c:pt>
                <c:pt idx="2">
                  <c:v>5</c:v>
                </c:pt>
                <c:pt idx="3">
                  <c:v>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Достатній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Біологія</c:v>
                </c:pt>
                <c:pt idx="1">
                  <c:v>Укр. Мова</c:v>
                </c:pt>
                <c:pt idx="2">
                  <c:v>Історія Укр.</c:v>
                </c:pt>
                <c:pt idx="3">
                  <c:v>Географія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Високий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Біологія</c:v>
                </c:pt>
                <c:pt idx="1">
                  <c:v>Укр. Мова</c:v>
                </c:pt>
                <c:pt idx="2">
                  <c:v>Історія Укр.</c:v>
                </c:pt>
                <c:pt idx="3">
                  <c:v>Географія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</c:ser>
        <c:shape val="box"/>
        <c:axId val="112608768"/>
        <c:axId val="112610304"/>
        <c:axId val="0"/>
      </c:bar3DChart>
      <c:catAx>
        <c:axId val="112608768"/>
        <c:scaling>
          <c:orientation val="minMax"/>
        </c:scaling>
        <c:axPos val="b"/>
        <c:numFmt formatCode="General" sourceLinked="1"/>
        <c:tickLblPos val="nextTo"/>
        <c:crossAx val="112610304"/>
        <c:crosses val="autoZero"/>
        <c:auto val="1"/>
        <c:lblAlgn val="ctr"/>
        <c:lblOffset val="100"/>
      </c:catAx>
      <c:valAx>
        <c:axId val="112610304"/>
        <c:scaling>
          <c:orientation val="minMax"/>
        </c:scaling>
        <c:axPos val="l"/>
        <c:majorGridlines/>
        <c:numFmt formatCode="General" sourceLinked="1"/>
        <c:tickLblPos val="nextTo"/>
        <c:crossAx val="112608768"/>
        <c:crosses val="autoZero"/>
        <c:crossBetween val="between"/>
      </c:valAx>
      <c:spPr>
        <a:noFill/>
        <a:ln w="25372">
          <a:noFill/>
        </a:ln>
      </c:spPr>
    </c:plotArea>
    <c:legend>
      <c:legendPos val="r"/>
      <c:layout/>
      <c:txPr>
        <a:bodyPr/>
        <a:lstStyle/>
        <a:p>
          <a:pPr>
            <a:defRPr sz="1386"/>
          </a:pPr>
          <a:endParaRPr lang="uk-UA"/>
        </a:p>
      </c:txPr>
    </c:legend>
    <c:plotVisOnly val="1"/>
    <c:dispBlanksAs val="gap"/>
  </c:chart>
  <c:spPr>
    <a:ln w="28351">
      <a:solidFill>
        <a:srgbClr val="FF0000"/>
      </a:solidFill>
    </a:ln>
  </c:spPr>
  <c:txPr>
    <a:bodyPr/>
    <a:lstStyle/>
    <a:p>
      <a:pPr>
        <a:defRPr sz="1786"/>
      </a:pPr>
      <a:endParaRPr lang="uk-UA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0.14331529290765199"/>
          <c:y val="9.9643655825060878E-2"/>
          <c:w val="0.52171776483398857"/>
          <c:h val="0.430724853099621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Біологія</c:v>
                </c:pt>
                <c:pt idx="1">
                  <c:v>Укр. Мова</c:v>
                </c:pt>
                <c:pt idx="2">
                  <c:v>Історія Укр.</c:v>
                </c:pt>
                <c:pt idx="3">
                  <c:v>Географія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</c:v>
                </c:pt>
                <c:pt idx="1">
                  <c:v>11</c:v>
                </c:pt>
                <c:pt idx="2">
                  <c:v>11</c:v>
                </c:pt>
                <c:pt idx="3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Початковий рівень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Біологія</c:v>
                </c:pt>
                <c:pt idx="1">
                  <c:v>Укр. Мова</c:v>
                </c:pt>
                <c:pt idx="2">
                  <c:v>Історія Укр.</c:v>
                </c:pt>
                <c:pt idx="3">
                  <c:v>Географія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Біологія</c:v>
                </c:pt>
                <c:pt idx="1">
                  <c:v>Укр. Мова</c:v>
                </c:pt>
                <c:pt idx="2">
                  <c:v>Історія Укр.</c:v>
                </c:pt>
                <c:pt idx="3">
                  <c:v>Географія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6</c:v>
                </c:pt>
                <c:pt idx="2">
                  <c:v>5</c:v>
                </c:pt>
                <c:pt idx="3">
                  <c:v>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Достатній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Біологія</c:v>
                </c:pt>
                <c:pt idx="1">
                  <c:v>Укр. Мова</c:v>
                </c:pt>
                <c:pt idx="2">
                  <c:v>Історія Укр.</c:v>
                </c:pt>
                <c:pt idx="3">
                  <c:v>Географія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Високий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Біологія</c:v>
                </c:pt>
                <c:pt idx="1">
                  <c:v>Укр. Мова</c:v>
                </c:pt>
                <c:pt idx="2">
                  <c:v>Історія Укр.</c:v>
                </c:pt>
                <c:pt idx="3">
                  <c:v>Географія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</c:ser>
        <c:shape val="box"/>
        <c:axId val="112650112"/>
        <c:axId val="112651648"/>
        <c:axId val="0"/>
      </c:bar3DChart>
      <c:catAx>
        <c:axId val="112650112"/>
        <c:scaling>
          <c:orientation val="minMax"/>
        </c:scaling>
        <c:axPos val="b"/>
        <c:numFmt formatCode="General" sourceLinked="1"/>
        <c:tickLblPos val="nextTo"/>
        <c:crossAx val="112651648"/>
        <c:crosses val="autoZero"/>
        <c:auto val="1"/>
        <c:lblAlgn val="ctr"/>
        <c:lblOffset val="100"/>
      </c:catAx>
      <c:valAx>
        <c:axId val="112651648"/>
        <c:scaling>
          <c:orientation val="minMax"/>
        </c:scaling>
        <c:axPos val="l"/>
        <c:majorGridlines/>
        <c:numFmt formatCode="General" sourceLinked="1"/>
        <c:tickLblPos val="nextTo"/>
        <c:crossAx val="112650112"/>
        <c:crosses val="autoZero"/>
        <c:crossBetween val="between"/>
      </c:valAx>
      <c:spPr>
        <a:noFill/>
        <a:ln w="25390">
          <a:noFill/>
        </a:ln>
      </c:spPr>
    </c:plotArea>
    <c:legend>
      <c:legendPos val="r"/>
      <c:layout/>
      <c:txPr>
        <a:bodyPr/>
        <a:lstStyle/>
        <a:p>
          <a:pPr>
            <a:defRPr sz="1393"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gap"/>
  </c:chart>
  <c:spPr>
    <a:ln w="28498">
      <a:solidFill>
        <a:srgbClr val="FF3300"/>
      </a:solidFill>
    </a:ln>
  </c:spPr>
  <c:txPr>
    <a:bodyPr/>
    <a:lstStyle/>
    <a:p>
      <a:pPr>
        <a:defRPr sz="1793"/>
      </a:pPr>
      <a:endParaRPr lang="uk-UA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4"/>
  <c:chart>
    <c:title>
      <c:tx>
        <c:rich>
          <a:bodyPr/>
          <a:lstStyle/>
          <a:p>
            <a:pPr>
              <a:defRPr/>
            </a:pPr>
            <a:r>
              <a:rPr lang="en-US" smtClean="0"/>
              <a:t>201</a:t>
            </a:r>
            <a:r>
              <a:rPr lang="uk-UA" smtClean="0"/>
              <a:t>4</a:t>
            </a:r>
            <a:r>
              <a:rPr lang="uk-UA" baseline="0" smtClean="0"/>
              <a:t> р.</a:t>
            </a:r>
            <a:endParaRPr lang="en-US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2014-2015</c:v>
                </c:pt>
              </c:strCache>
            </c:strRef>
          </c:tx>
          <c:explosion val="25"/>
          <c:cat>
            <c:strRef>
              <c:f>Лист1!$A$2</c:f>
              <c:strCache>
                <c:ptCount val="1"/>
                <c:pt idx="0">
                  <c:v>10 кл.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</c:pie3DChart>
      <c:spPr>
        <a:noFill/>
        <a:ln w="25399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uk-UA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8"/>
  <c:chart>
    <c:title>
      <c:tx>
        <c:rich>
          <a:bodyPr/>
          <a:lstStyle/>
          <a:p>
            <a:pPr>
              <a:defRPr/>
            </a:pPr>
            <a:r>
              <a:rPr lang="en-US"/>
              <a:t>2015</a:t>
            </a:r>
            <a:r>
              <a:rPr lang="uk-UA"/>
              <a:t> р.</a:t>
            </a:r>
            <a:endParaRPr lang="en-US"/>
          </a:p>
        </c:rich>
      </c:tx>
      <c:layout>
        <c:manualLayout>
          <c:xMode val="edge"/>
          <c:yMode val="edge"/>
          <c:x val="0.32184116985376854"/>
          <c:y val="6.3081979617412701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2015-2016</c:v>
                </c:pt>
              </c:strCache>
            </c:strRef>
          </c:tx>
          <c:explosion val="38"/>
          <c:cat>
            <c:strRef>
              <c:f>Лист1!$A$2:$A$3</c:f>
              <c:strCache>
                <c:ptCount val="2"/>
                <c:pt idx="0">
                  <c:v>10 кл.</c:v>
                </c:pt>
                <c:pt idx="1">
                  <c:v>ПТУ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</c:v>
                </c:pt>
                <c:pt idx="1">
                  <c:v>2</c:v>
                </c:pt>
              </c:numCache>
            </c:numRef>
          </c:val>
        </c:ser>
      </c:pie3DChart>
      <c:spPr>
        <a:noFill/>
        <a:ln w="25375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2"/>
      </a:pPr>
      <a:endParaRPr lang="uk-UA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5"/>
  <c:chart>
    <c:title>
      <c:tx>
        <c:rich>
          <a:bodyPr/>
          <a:lstStyle/>
          <a:p>
            <a:pPr>
              <a:defRPr/>
            </a:pPr>
            <a:r>
              <a:rPr lang="en-US"/>
              <a:t>2016</a:t>
            </a:r>
            <a:r>
              <a:rPr lang="uk-UA"/>
              <a:t> р.</a:t>
            </a:r>
            <a:endParaRPr lang="en-US"/>
          </a:p>
        </c:rich>
      </c:tx>
      <c:layout>
        <c:manualLayout>
          <c:xMode val="edge"/>
          <c:yMode val="edge"/>
          <c:x val="0.44200414421881484"/>
          <c:y val="5.9258943983353428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10 кл.</c:v>
                </c:pt>
                <c:pt idx="1">
                  <c:v>ПТУ</c:v>
                </c:pt>
                <c:pt idx="2">
                  <c:v>Коледж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</c:ser>
      </c:pie3DChart>
      <c:spPr>
        <a:noFill/>
        <a:ln w="25372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2"/>
      </a:pPr>
      <a:endParaRPr lang="uk-UA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ПТУ</c:v>
                </c:pt>
              </c:strCache>
            </c:strRef>
          </c:tx>
          <c:cat>
            <c:numRef>
              <c:f>Лист1!$A$2:$A$4</c:f>
              <c:numCache>
                <c:formatCode>#,##0"р.";[Red]\-#,##0"р."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Коледж</c:v>
                </c:pt>
              </c:strCache>
            </c:strRef>
          </c:tx>
          <c:cat>
            <c:numRef>
              <c:f>Лист1!$A$2:$A$4</c:f>
              <c:numCache>
                <c:formatCode>#,##0"р.";[Red]\-#,##0"р."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ВНЗ</c:v>
                </c:pt>
              </c:strCache>
            </c:strRef>
          </c:tx>
          <c:cat>
            <c:numRef>
              <c:f>Лист1!$A$2:$A$4</c:f>
              <c:numCache>
                <c:formatCode>#,##0"р.";[Red]\-#,##0"р."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4</c:v>
                </c:pt>
                <c:pt idx="2">
                  <c:v>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Не навчається</c:v>
                </c:pt>
              </c:strCache>
            </c:strRef>
          </c:tx>
          <c:cat>
            <c:numRef>
              <c:f>Лист1!$A$2:$A$4</c:f>
              <c:numCache>
                <c:formatCode>#,##0"р.";[Red]\-#,##0"р."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</c:numCache>
            </c:numRef>
          </c:val>
        </c:ser>
        <c:axId val="104058880"/>
        <c:axId val="104060416"/>
      </c:barChart>
      <c:catAx>
        <c:axId val="104058880"/>
        <c:scaling>
          <c:orientation val="minMax"/>
        </c:scaling>
        <c:axPos val="b"/>
        <c:numFmt formatCode="#,##0&quot;р.&quot;;[Red]\-#,##0&quot;р.&quot;" sourceLinked="1"/>
        <c:tickLblPos val="nextTo"/>
        <c:crossAx val="104060416"/>
        <c:crosses val="autoZero"/>
        <c:auto val="1"/>
        <c:lblAlgn val="ctr"/>
        <c:lblOffset val="100"/>
      </c:catAx>
      <c:valAx>
        <c:axId val="104060416"/>
        <c:scaling>
          <c:orientation val="minMax"/>
        </c:scaling>
        <c:axPos val="l"/>
        <c:majorGridlines/>
        <c:numFmt formatCode="General" sourceLinked="1"/>
        <c:tickLblPos val="nextTo"/>
        <c:crossAx val="104058880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8"/>
      </a:pPr>
      <a:endParaRPr lang="uk-UA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style val="10"/>
  <c:chart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 30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 р.</c:v>
                </c:pt>
                <c:pt idx="1">
                  <c:v>2015 -2016 р.</c:v>
                </c:pt>
                <c:pt idx="2">
                  <c:v>2016-2017 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7</c:v>
                </c:pt>
                <c:pt idx="2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31-40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 р.</c:v>
                </c:pt>
                <c:pt idx="1">
                  <c:v>2015 -2016 р.</c:v>
                </c:pt>
                <c:pt idx="2">
                  <c:v>2016-2017 р.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</c:v>
                </c:pt>
                <c:pt idx="1">
                  <c:v>6</c:v>
                </c:pt>
                <c:pt idx="2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41-50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 р.</c:v>
                </c:pt>
                <c:pt idx="1">
                  <c:v>2015 -2016 р.</c:v>
                </c:pt>
                <c:pt idx="2">
                  <c:v>2016-2017 р.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51-54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 р.</c:v>
                </c:pt>
                <c:pt idx="1">
                  <c:v>2015 -2016 р.</c:v>
                </c:pt>
                <c:pt idx="2">
                  <c:v>2016-2017 р.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55-60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 р.</c:v>
                </c:pt>
                <c:pt idx="1">
                  <c:v>2015 -2016 р.</c:v>
                </c:pt>
                <c:pt idx="2">
                  <c:v>2016-2017 р.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понад 60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 р.</c:v>
                </c:pt>
                <c:pt idx="1">
                  <c:v>2015 -2016 р.</c:v>
                </c:pt>
                <c:pt idx="2">
                  <c:v>2016-2017 р.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shape val="box"/>
        <c:axId val="112823680"/>
        <c:axId val="112833664"/>
        <c:axId val="0"/>
      </c:bar3DChart>
      <c:catAx>
        <c:axId val="112823680"/>
        <c:scaling>
          <c:orientation val="minMax"/>
        </c:scaling>
        <c:axPos val="b"/>
        <c:numFmt formatCode="General" sourceLinked="1"/>
        <c:tickLblPos val="nextTo"/>
        <c:crossAx val="112833664"/>
        <c:crosses val="autoZero"/>
        <c:auto val="1"/>
        <c:lblAlgn val="ctr"/>
        <c:lblOffset val="100"/>
      </c:catAx>
      <c:valAx>
        <c:axId val="112833664"/>
        <c:scaling>
          <c:orientation val="minMax"/>
        </c:scaling>
        <c:axPos val="l"/>
        <c:majorGridlines/>
        <c:numFmt formatCode="General" sourceLinked="1"/>
        <c:tickLblPos val="nextTo"/>
        <c:crossAx val="112823680"/>
        <c:crosses val="autoZero"/>
        <c:crossBetween val="between"/>
      </c:valAx>
      <c:spPr>
        <a:noFill/>
        <a:ln w="25397">
          <a:noFill/>
        </a:ln>
      </c:spPr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uk-UA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10"/>
  <c:chart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 р.</c:v>
                </c:pt>
                <c:pt idx="1">
                  <c:v>2015-2016 р.</c:v>
                </c:pt>
                <c:pt idx="2">
                  <c:v>2016-2017 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</c:v>
                </c:pt>
                <c:pt idx="1">
                  <c:v>20</c:v>
                </c:pt>
                <c:pt idx="2">
                  <c:v>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І категорія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 р.</c:v>
                </c:pt>
                <c:pt idx="1">
                  <c:v>2015-2016 р.</c:v>
                </c:pt>
                <c:pt idx="2">
                  <c:v>2016-2017 р.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</c:v>
                </c:pt>
                <c:pt idx="1">
                  <c:v>9</c:v>
                </c:pt>
                <c:pt idx="2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ІІ категорія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 р.</c:v>
                </c:pt>
                <c:pt idx="1">
                  <c:v>2015-2016 р.</c:v>
                </c:pt>
                <c:pt idx="2">
                  <c:v>2016-2017 р.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 спеціаліст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 р.</c:v>
                </c:pt>
                <c:pt idx="1">
                  <c:v>2015-2016 р.</c:v>
                </c:pt>
                <c:pt idx="2">
                  <c:v>2016-2017 р.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6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бакалавр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 р.</c:v>
                </c:pt>
                <c:pt idx="1">
                  <c:v>2015-2016 р.</c:v>
                </c:pt>
                <c:pt idx="2">
                  <c:v>2016-2017 р.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1">
                  <c:v>1</c:v>
                </c:pt>
              </c:numCache>
            </c:numRef>
          </c:val>
        </c:ser>
        <c:shape val="box"/>
        <c:axId val="112857856"/>
        <c:axId val="112859392"/>
        <c:axId val="0"/>
      </c:bar3DChart>
      <c:catAx>
        <c:axId val="112857856"/>
        <c:scaling>
          <c:orientation val="minMax"/>
        </c:scaling>
        <c:axPos val="b"/>
        <c:numFmt formatCode="General" sourceLinked="1"/>
        <c:tickLblPos val="nextTo"/>
        <c:crossAx val="112859392"/>
        <c:crosses val="autoZero"/>
        <c:auto val="1"/>
        <c:lblAlgn val="ctr"/>
        <c:lblOffset val="100"/>
      </c:catAx>
      <c:valAx>
        <c:axId val="112859392"/>
        <c:scaling>
          <c:orientation val="minMax"/>
        </c:scaling>
        <c:axPos val="l"/>
        <c:majorGridlines/>
        <c:numFmt formatCode="General" sourceLinked="1"/>
        <c:tickLblPos val="nextTo"/>
        <c:crossAx val="112857856"/>
        <c:crosses val="autoZero"/>
        <c:crossBetween val="between"/>
      </c:valAx>
      <c:spPr>
        <a:noFill/>
        <a:ln w="25383"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1792"/>
      </a:pPr>
      <a:endParaRPr lang="uk-UA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10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0.11287530735598074"/>
          <c:y val="0.15036922818495654"/>
          <c:w val="0.50898946856256355"/>
          <c:h val="0.360679621059253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Укр.мова</c:v>
                </c:pt>
                <c:pt idx="1">
                  <c:v>Читання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8</c:v>
                </c:pt>
                <c:pt idx="2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Початковий рівень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Укр.мова</c:v>
                </c:pt>
                <c:pt idx="1">
                  <c:v>Читання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 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Укр.мова</c:v>
                </c:pt>
                <c:pt idx="1">
                  <c:v>Читання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Достатній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Укр.мова</c:v>
                </c:pt>
                <c:pt idx="1">
                  <c:v>Читання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Високий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Укр.мова</c:v>
                </c:pt>
                <c:pt idx="1">
                  <c:v>Читання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5</c:v>
                </c:pt>
                <c:pt idx="1">
                  <c:v>7</c:v>
                </c:pt>
                <c:pt idx="2">
                  <c:v>2</c:v>
                </c:pt>
              </c:numCache>
            </c:numRef>
          </c:val>
        </c:ser>
        <c:shape val="cylinder"/>
        <c:axId val="115681536"/>
        <c:axId val="116002816"/>
        <c:axId val="0"/>
      </c:bar3DChart>
      <c:catAx>
        <c:axId val="115681536"/>
        <c:scaling>
          <c:orientation val="minMax"/>
        </c:scaling>
        <c:axPos val="b"/>
        <c:numFmt formatCode="General" sourceLinked="1"/>
        <c:tickLblPos val="nextTo"/>
        <c:crossAx val="116002816"/>
        <c:crosses val="autoZero"/>
        <c:auto val="1"/>
        <c:lblAlgn val="ctr"/>
        <c:lblOffset val="100"/>
      </c:catAx>
      <c:valAx>
        <c:axId val="116002816"/>
        <c:scaling>
          <c:orientation val="minMax"/>
        </c:scaling>
        <c:axPos val="l"/>
        <c:majorGridlines/>
        <c:numFmt formatCode="General" sourceLinked="1"/>
        <c:tickLblPos val="nextTo"/>
        <c:crossAx val="115681536"/>
        <c:crosses val="autoZero"/>
        <c:crossBetween val="between"/>
      </c:valAx>
      <c:spPr>
        <a:noFill/>
        <a:ln w="25379">
          <a:noFill/>
        </a:ln>
      </c:spPr>
    </c:plotArea>
    <c:legend>
      <c:legendPos val="r"/>
      <c:layout>
        <c:manualLayout>
          <c:xMode val="edge"/>
          <c:yMode val="edge"/>
          <c:x val="0.64328037476328115"/>
          <c:y val="1.1011661516993919E-2"/>
          <c:w val="0.35671962523671885"/>
          <c:h val="0.97797623398341071"/>
        </c:manualLayout>
      </c:layout>
      <c:txPr>
        <a:bodyPr/>
        <a:lstStyle/>
        <a:p>
          <a:pPr>
            <a:defRPr sz="1398"/>
          </a:pPr>
          <a:endParaRPr lang="uk-UA"/>
        </a:p>
      </c:txPr>
    </c:legend>
    <c:plotVisOnly val="1"/>
    <c:dispBlanksAs val="gap"/>
  </c:chart>
  <c:spPr>
    <a:ln w="56828">
      <a:solidFill>
        <a:srgbClr val="15CD19"/>
      </a:solidFill>
    </a:ln>
  </c:spPr>
  <c:txPr>
    <a:bodyPr/>
    <a:lstStyle/>
    <a:p>
      <a:pPr>
        <a:defRPr sz="1793"/>
      </a:pPr>
      <a:endParaRPr lang="uk-UA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10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0.12491845416027725"/>
          <c:y val="0.18029917020650243"/>
          <c:w val="0.49031248629898089"/>
          <c:h val="0.3465900076947434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Укр.мова</c:v>
                </c:pt>
                <c:pt idx="1">
                  <c:v>Читання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Початковий рівень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Укр.мова</c:v>
                </c:pt>
                <c:pt idx="1">
                  <c:v>Читання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 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Укр.мова</c:v>
                </c:pt>
                <c:pt idx="1">
                  <c:v>Читання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Достатній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Укр.мова</c:v>
                </c:pt>
                <c:pt idx="1">
                  <c:v>Читання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Високий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Укр.мова</c:v>
                </c:pt>
                <c:pt idx="1">
                  <c:v>Читання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shape val="cylinder"/>
        <c:axId val="117598848"/>
        <c:axId val="117920128"/>
        <c:axId val="0"/>
      </c:bar3DChart>
      <c:catAx>
        <c:axId val="117598848"/>
        <c:scaling>
          <c:orientation val="minMax"/>
        </c:scaling>
        <c:axPos val="b"/>
        <c:numFmt formatCode="General" sourceLinked="1"/>
        <c:tickLblPos val="nextTo"/>
        <c:crossAx val="117920128"/>
        <c:crosses val="autoZero"/>
        <c:auto val="1"/>
        <c:lblAlgn val="ctr"/>
        <c:lblOffset val="100"/>
      </c:catAx>
      <c:valAx>
        <c:axId val="117920128"/>
        <c:scaling>
          <c:orientation val="minMax"/>
        </c:scaling>
        <c:axPos val="l"/>
        <c:majorGridlines/>
        <c:numFmt formatCode="General" sourceLinked="1"/>
        <c:tickLblPos val="nextTo"/>
        <c:crossAx val="117598848"/>
        <c:crosses val="autoZero"/>
        <c:crossBetween val="between"/>
      </c:valAx>
      <c:spPr>
        <a:noFill/>
        <a:ln w="25361">
          <a:noFill/>
        </a:ln>
      </c:spPr>
    </c:plotArea>
    <c:legend>
      <c:legendPos val="r"/>
      <c:layout>
        <c:manualLayout>
          <c:xMode val="edge"/>
          <c:yMode val="edge"/>
          <c:x val="0.63401412452309491"/>
          <c:y val="0"/>
          <c:w val="0.36598587547690553"/>
          <c:h val="1"/>
        </c:manualLayout>
      </c:layout>
      <c:txPr>
        <a:bodyPr/>
        <a:lstStyle/>
        <a:p>
          <a:pPr>
            <a:defRPr sz="1396"/>
          </a:pPr>
          <a:endParaRPr lang="uk-UA"/>
        </a:p>
      </c:txPr>
    </c:legend>
    <c:plotVisOnly val="1"/>
    <c:dispBlanksAs val="gap"/>
  </c:chart>
  <c:spPr>
    <a:ln w="56535">
      <a:solidFill>
        <a:srgbClr val="15CD19"/>
      </a:solidFill>
    </a:ln>
  </c:spPr>
  <c:txPr>
    <a:bodyPr/>
    <a:lstStyle/>
    <a:p>
      <a:pPr>
        <a:defRPr sz="1779"/>
      </a:pPr>
      <a:endParaRPr lang="uk-UA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9AE17B-FC69-43E7-9FFB-01B544AA2C7E}" type="doc">
      <dgm:prSet loTypeId="urn:microsoft.com/office/officeart/2005/8/layout/radial5" loCatId="cycl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CC592B9-3BC0-4ACC-8E01-08B25928FD87}">
      <dgm:prSet phldrT="[Текст]"/>
      <dgm:spPr/>
      <dgm:t>
        <a:bodyPr/>
        <a:lstStyle/>
        <a:p>
          <a:r>
            <a:rPr lang="uk-UA" smtClean="0">
              <a:solidFill>
                <a:schemeClr val="tx1"/>
              </a:solidFill>
            </a:rPr>
            <a:t>Суспільно-гуманітарні дисципліни</a:t>
          </a:r>
          <a:endParaRPr lang="ru-RU">
            <a:solidFill>
              <a:schemeClr val="tx1"/>
            </a:solidFill>
          </a:endParaRPr>
        </a:p>
      </dgm:t>
    </dgm:pt>
    <dgm:pt modelId="{C8E464B3-353C-4BD9-B12E-7A60642DF626}" type="parTrans" cxnId="{7B1BD6A9-67FF-4075-ACE5-03AFE52C1B32}">
      <dgm:prSet/>
      <dgm:spPr/>
      <dgm:t>
        <a:bodyPr/>
        <a:lstStyle/>
        <a:p>
          <a:endParaRPr lang="ru-RU"/>
        </a:p>
      </dgm:t>
    </dgm:pt>
    <dgm:pt modelId="{AF1073C4-3B72-48B0-85E3-3A8A3AEC3AEE}" type="sibTrans" cxnId="{7B1BD6A9-67FF-4075-ACE5-03AFE52C1B32}">
      <dgm:prSet/>
      <dgm:spPr/>
      <dgm:t>
        <a:bodyPr/>
        <a:lstStyle/>
        <a:p>
          <a:endParaRPr lang="ru-RU"/>
        </a:p>
      </dgm:t>
    </dgm:pt>
    <dgm:pt modelId="{F434D176-3EA9-4B07-8F0A-6136EBC965E6}">
      <dgm:prSet phldrT="[Текст]" custT="1"/>
      <dgm:spPr/>
      <dgm:t>
        <a:bodyPr/>
        <a:lstStyle/>
        <a:p>
          <a:r>
            <a:rPr lang="uk-UA" sz="1400" smtClean="0">
              <a:solidFill>
                <a:schemeClr val="tx1"/>
              </a:solidFill>
            </a:rPr>
            <a:t>Природничо-математичні дисципліни</a:t>
          </a:r>
          <a:endParaRPr lang="ru-RU" sz="1400">
            <a:solidFill>
              <a:schemeClr val="tx1"/>
            </a:solidFill>
          </a:endParaRPr>
        </a:p>
      </dgm:t>
    </dgm:pt>
    <dgm:pt modelId="{F73CE728-C03E-4735-B854-5505F7C8B6EB}" type="parTrans" cxnId="{A19FA013-AFB8-4D7A-AF28-FFBB1CDBFF38}">
      <dgm:prSet/>
      <dgm:spPr/>
      <dgm:t>
        <a:bodyPr/>
        <a:lstStyle/>
        <a:p>
          <a:endParaRPr lang="ru-RU"/>
        </a:p>
      </dgm:t>
    </dgm:pt>
    <dgm:pt modelId="{77D9C841-704B-4E1C-AECA-6BA028E44475}" type="sibTrans" cxnId="{A19FA013-AFB8-4D7A-AF28-FFBB1CDBFF38}">
      <dgm:prSet/>
      <dgm:spPr/>
      <dgm:t>
        <a:bodyPr/>
        <a:lstStyle/>
        <a:p>
          <a:endParaRPr lang="ru-RU"/>
        </a:p>
      </dgm:t>
    </dgm:pt>
    <dgm:pt modelId="{D92B066D-D983-433B-B004-EA19365A6B63}">
      <dgm:prSet phldrT="[Текст]" custT="1"/>
      <dgm:spPr/>
      <dgm:t>
        <a:bodyPr/>
        <a:lstStyle/>
        <a:p>
          <a:r>
            <a:rPr lang="uk-UA" sz="1400" smtClean="0">
              <a:solidFill>
                <a:schemeClr val="tx1"/>
              </a:solidFill>
            </a:rPr>
            <a:t>Вчителі початкових класів</a:t>
          </a:r>
          <a:endParaRPr lang="ru-RU" sz="1400">
            <a:solidFill>
              <a:schemeClr val="tx1"/>
            </a:solidFill>
          </a:endParaRPr>
        </a:p>
      </dgm:t>
    </dgm:pt>
    <dgm:pt modelId="{2EA34705-CB66-4B92-8F85-FD32E368F067}" type="parTrans" cxnId="{B336C3D4-C882-40F8-BA4E-E6945F56A90F}">
      <dgm:prSet/>
      <dgm:spPr/>
      <dgm:t>
        <a:bodyPr/>
        <a:lstStyle/>
        <a:p>
          <a:endParaRPr lang="ru-RU"/>
        </a:p>
      </dgm:t>
    </dgm:pt>
    <dgm:pt modelId="{D53E44CF-7633-4038-A433-63FDD223384F}" type="sibTrans" cxnId="{B336C3D4-C882-40F8-BA4E-E6945F56A90F}">
      <dgm:prSet/>
      <dgm:spPr/>
      <dgm:t>
        <a:bodyPr/>
        <a:lstStyle/>
        <a:p>
          <a:endParaRPr lang="ru-RU"/>
        </a:p>
      </dgm:t>
    </dgm:pt>
    <dgm:pt modelId="{34ACE922-4F99-42F1-90EE-7CCADF6CD1CD}">
      <dgm:prSet phldrT="[Текст]" custT="1"/>
      <dgm:spPr/>
      <dgm:t>
        <a:bodyPr/>
        <a:lstStyle/>
        <a:p>
          <a:r>
            <a:rPr lang="uk-UA" sz="1400" smtClean="0">
              <a:solidFill>
                <a:schemeClr val="tx1"/>
              </a:solidFill>
            </a:rPr>
            <a:t>Класних керівників</a:t>
          </a:r>
          <a:endParaRPr lang="ru-RU" sz="1400">
            <a:solidFill>
              <a:schemeClr val="tx1"/>
            </a:solidFill>
          </a:endParaRPr>
        </a:p>
      </dgm:t>
    </dgm:pt>
    <dgm:pt modelId="{BE7ED97C-3300-4643-B404-B06E926089BD}" type="parTrans" cxnId="{B203E0B6-728C-4E47-97FF-C51E63DB7A04}">
      <dgm:prSet/>
      <dgm:spPr/>
      <dgm:t>
        <a:bodyPr/>
        <a:lstStyle/>
        <a:p>
          <a:endParaRPr lang="ru-RU"/>
        </a:p>
      </dgm:t>
    </dgm:pt>
    <dgm:pt modelId="{37AE0CA3-E66F-4F38-8F4D-52E3C9FDD080}" type="sibTrans" cxnId="{B203E0B6-728C-4E47-97FF-C51E63DB7A04}">
      <dgm:prSet/>
      <dgm:spPr/>
      <dgm:t>
        <a:bodyPr/>
        <a:lstStyle/>
        <a:p>
          <a:endParaRPr lang="ru-RU"/>
        </a:p>
      </dgm:t>
    </dgm:pt>
    <dgm:pt modelId="{776685C4-178F-4769-AB3B-075E0FF7FB1A}">
      <dgm:prSet phldrT="[Текст]"/>
      <dgm:spPr/>
      <dgm:t>
        <a:bodyPr/>
        <a:lstStyle/>
        <a:p>
          <a:r>
            <a:rPr lang="uk-UA" smtClean="0">
              <a:latin typeface="Times New Roman" pitchFamily="18" charset="0"/>
              <a:cs typeface="Times New Roman" pitchFamily="18" charset="0"/>
            </a:rPr>
            <a:t>Предметні методичні об’єднання</a:t>
          </a:r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3AE5A14-4D62-440F-A352-C62CCDC7FF94}" type="sibTrans" cxnId="{15CDE777-9507-4B9D-8F8A-5CC661CF49BB}">
      <dgm:prSet/>
      <dgm:spPr/>
      <dgm:t>
        <a:bodyPr/>
        <a:lstStyle/>
        <a:p>
          <a:endParaRPr lang="ru-RU"/>
        </a:p>
      </dgm:t>
    </dgm:pt>
    <dgm:pt modelId="{EE8D1948-2E28-44D3-AB9F-814D6B635BAE}" type="parTrans" cxnId="{15CDE777-9507-4B9D-8F8A-5CC661CF49BB}">
      <dgm:prSet/>
      <dgm:spPr/>
      <dgm:t>
        <a:bodyPr/>
        <a:lstStyle/>
        <a:p>
          <a:endParaRPr lang="ru-RU"/>
        </a:p>
      </dgm:t>
    </dgm:pt>
    <dgm:pt modelId="{A223D973-66A5-4B75-A070-CDDE76524550}">
      <dgm:prSet phldrT="[Текст]" custT="1"/>
      <dgm:spPr/>
      <dgm:t>
        <a:bodyPr/>
        <a:lstStyle/>
        <a:p>
          <a:r>
            <a:rPr lang="uk-UA" sz="1400" smtClean="0">
              <a:solidFill>
                <a:schemeClr val="tx1"/>
              </a:solidFill>
            </a:rPr>
            <a:t>Мікрогрупа вчителів фізичної культури, трудового навчання та художньо-естетичного циклу</a:t>
          </a:r>
          <a:endParaRPr lang="ru-RU" sz="1400">
            <a:solidFill>
              <a:schemeClr val="tx1"/>
            </a:solidFill>
          </a:endParaRPr>
        </a:p>
      </dgm:t>
    </dgm:pt>
    <dgm:pt modelId="{B008A65C-2212-43EE-A8DF-221B7B9FDF65}" type="parTrans" cxnId="{45526DE6-9F5A-4C8D-8347-A44F5E6A9125}">
      <dgm:prSet/>
      <dgm:spPr/>
      <dgm:t>
        <a:bodyPr/>
        <a:lstStyle/>
        <a:p>
          <a:endParaRPr lang="ru-RU"/>
        </a:p>
      </dgm:t>
    </dgm:pt>
    <dgm:pt modelId="{B163FA4B-A324-4739-89F3-00FB1767E4C0}" type="sibTrans" cxnId="{45526DE6-9F5A-4C8D-8347-A44F5E6A9125}">
      <dgm:prSet/>
      <dgm:spPr/>
      <dgm:t>
        <a:bodyPr/>
        <a:lstStyle/>
        <a:p>
          <a:endParaRPr lang="ru-RU"/>
        </a:p>
      </dgm:t>
    </dgm:pt>
    <dgm:pt modelId="{7E41306F-25A4-4FEC-9210-0B5610A619A1}" type="pres">
      <dgm:prSet presAssocID="{BE9AE17B-FC69-43E7-9FFB-01B544AA2C7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D9D9FB-2AB1-48BF-9B04-9ACF82EB658E}" type="pres">
      <dgm:prSet presAssocID="{776685C4-178F-4769-AB3B-075E0FF7FB1A}" presName="centerShape" presStyleLbl="node0" presStyleIdx="0" presStyleCnt="1" custScaleX="133058" custScaleY="120852" custLinFactNeighborX="371" custLinFactNeighborY="-1680"/>
      <dgm:spPr/>
      <dgm:t>
        <a:bodyPr/>
        <a:lstStyle/>
        <a:p>
          <a:endParaRPr lang="ru-RU"/>
        </a:p>
      </dgm:t>
    </dgm:pt>
    <dgm:pt modelId="{9820C192-A005-42F2-B778-EFBD1176A2EA}" type="pres">
      <dgm:prSet presAssocID="{C8E464B3-353C-4BD9-B12E-7A60642DF626}" presName="parTrans" presStyleLbl="sibTrans2D1" presStyleIdx="0" presStyleCnt="5"/>
      <dgm:spPr/>
      <dgm:t>
        <a:bodyPr/>
        <a:lstStyle/>
        <a:p>
          <a:endParaRPr lang="ru-RU"/>
        </a:p>
      </dgm:t>
    </dgm:pt>
    <dgm:pt modelId="{0FA7D24C-6639-4B1C-8020-AE60E4C18718}" type="pres">
      <dgm:prSet presAssocID="{C8E464B3-353C-4BD9-B12E-7A60642DF626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493A01FD-9563-42BF-B500-F12F7687DB2B}" type="pres">
      <dgm:prSet presAssocID="{1CC592B9-3BC0-4ACC-8E01-08B25928FD87}" presName="node" presStyleLbl="node1" presStyleIdx="0" presStyleCnt="5" custScaleX="145344" custScaleY="116614" custRadScaleRad="103601" custRadScaleInc="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B74D1B-3BFA-496C-B656-EA898014E214}" type="pres">
      <dgm:prSet presAssocID="{F73CE728-C03E-4735-B854-5505F7C8B6EB}" presName="parTrans" presStyleLbl="sibTrans2D1" presStyleIdx="1" presStyleCnt="5"/>
      <dgm:spPr/>
      <dgm:t>
        <a:bodyPr/>
        <a:lstStyle/>
        <a:p>
          <a:endParaRPr lang="ru-RU"/>
        </a:p>
      </dgm:t>
    </dgm:pt>
    <dgm:pt modelId="{F14A5EC9-DEDB-4127-B20F-2691AFCE7541}" type="pres">
      <dgm:prSet presAssocID="{F73CE728-C03E-4735-B854-5505F7C8B6EB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9AC34591-69F5-46C3-BECE-DDCE94F7C523}" type="pres">
      <dgm:prSet presAssocID="{F434D176-3EA9-4B07-8F0A-6136EBC965E6}" presName="node" presStyleLbl="node1" presStyleIdx="1" presStyleCnt="5" custScaleX="153156" custScaleY="130080" custRadScaleRad="111588" custRadScaleInc="13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C9F86A-8DF1-4EC5-955E-F8F16EDE09C5}" type="pres">
      <dgm:prSet presAssocID="{2EA34705-CB66-4B92-8F85-FD32E368F067}" presName="parTrans" presStyleLbl="sibTrans2D1" presStyleIdx="2" presStyleCnt="5"/>
      <dgm:spPr/>
      <dgm:t>
        <a:bodyPr/>
        <a:lstStyle/>
        <a:p>
          <a:endParaRPr lang="ru-RU"/>
        </a:p>
      </dgm:t>
    </dgm:pt>
    <dgm:pt modelId="{F163141A-8D39-4591-B077-A28013E6B11F}" type="pres">
      <dgm:prSet presAssocID="{2EA34705-CB66-4B92-8F85-FD32E368F067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0C711E4A-3946-41FB-A38B-D6A891ACBAA5}" type="pres">
      <dgm:prSet presAssocID="{D92B066D-D983-433B-B004-EA19365A6B63}" presName="node" presStyleLbl="node1" presStyleIdx="2" presStyleCnt="5" custScaleX="152075" custScaleY="128417" custRadScaleRad="106076" custRadScaleInc="-27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F4061-D37B-450A-B426-3C8C95923A4B}" type="pres">
      <dgm:prSet presAssocID="{BE7ED97C-3300-4643-B404-B06E926089BD}" presName="parTrans" presStyleLbl="sibTrans2D1" presStyleIdx="3" presStyleCnt="5"/>
      <dgm:spPr/>
      <dgm:t>
        <a:bodyPr/>
        <a:lstStyle/>
        <a:p>
          <a:endParaRPr lang="ru-RU"/>
        </a:p>
      </dgm:t>
    </dgm:pt>
    <dgm:pt modelId="{1B602483-3995-4CC4-AAE6-04B994307C7E}" type="pres">
      <dgm:prSet presAssocID="{BE7ED97C-3300-4643-B404-B06E926089BD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589514EF-A298-4174-BF3C-0CE9BE97A446}" type="pres">
      <dgm:prSet presAssocID="{34ACE922-4F99-42F1-90EE-7CCADF6CD1CD}" presName="node" presStyleLbl="node1" presStyleIdx="3" presStyleCnt="5" custScaleX="142561" custScaleY="123926" custRadScaleRad="106306" custRadScaleInc="240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C74241-D308-4956-B816-EB34231D29FF}" type="pres">
      <dgm:prSet presAssocID="{B008A65C-2212-43EE-A8DF-221B7B9FDF65}" presName="parTrans" presStyleLbl="sibTrans2D1" presStyleIdx="4" presStyleCnt="5"/>
      <dgm:spPr/>
      <dgm:t>
        <a:bodyPr/>
        <a:lstStyle/>
        <a:p>
          <a:endParaRPr lang="ru-RU"/>
        </a:p>
      </dgm:t>
    </dgm:pt>
    <dgm:pt modelId="{BF924C64-A2E0-4A65-AC93-6075C4086F36}" type="pres">
      <dgm:prSet presAssocID="{B008A65C-2212-43EE-A8DF-221B7B9FDF65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245311D1-A6D8-4101-9CFF-7811D9C4A9FB}" type="pres">
      <dgm:prSet presAssocID="{A223D973-66A5-4B75-A070-CDDE76524550}" presName="node" presStyleLbl="node1" presStyleIdx="4" presStyleCnt="5" custScaleX="149554" custScaleY="123910" custRadScaleRad="111702" custRadScaleInc="19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CE852D-7CD1-43AC-BA06-CE5DED8267C0}" type="presOf" srcId="{F434D176-3EA9-4B07-8F0A-6136EBC965E6}" destId="{9AC34591-69F5-46C3-BECE-DDCE94F7C523}" srcOrd="0" destOrd="0" presId="urn:microsoft.com/office/officeart/2005/8/layout/radial5"/>
    <dgm:cxn modelId="{D32614FE-A527-4113-8A23-290B84CB5DAC}" type="presOf" srcId="{B008A65C-2212-43EE-A8DF-221B7B9FDF65}" destId="{1AC74241-D308-4956-B816-EB34231D29FF}" srcOrd="0" destOrd="0" presId="urn:microsoft.com/office/officeart/2005/8/layout/radial5"/>
    <dgm:cxn modelId="{45526DE6-9F5A-4C8D-8347-A44F5E6A9125}" srcId="{776685C4-178F-4769-AB3B-075E0FF7FB1A}" destId="{A223D973-66A5-4B75-A070-CDDE76524550}" srcOrd="4" destOrd="0" parTransId="{B008A65C-2212-43EE-A8DF-221B7B9FDF65}" sibTransId="{B163FA4B-A324-4739-89F3-00FB1767E4C0}"/>
    <dgm:cxn modelId="{A19FA013-AFB8-4D7A-AF28-FFBB1CDBFF38}" srcId="{776685C4-178F-4769-AB3B-075E0FF7FB1A}" destId="{F434D176-3EA9-4B07-8F0A-6136EBC965E6}" srcOrd="1" destOrd="0" parTransId="{F73CE728-C03E-4735-B854-5505F7C8B6EB}" sibTransId="{77D9C841-704B-4E1C-AECA-6BA028E44475}"/>
    <dgm:cxn modelId="{1058E6AA-1AE0-49E2-B5ED-08F4B10FD279}" type="presOf" srcId="{BE9AE17B-FC69-43E7-9FFB-01B544AA2C7E}" destId="{7E41306F-25A4-4FEC-9210-0B5610A619A1}" srcOrd="0" destOrd="0" presId="urn:microsoft.com/office/officeart/2005/8/layout/radial5"/>
    <dgm:cxn modelId="{6461DFFC-2984-4D2F-B84F-E67AB03D0BE1}" type="presOf" srcId="{BE7ED97C-3300-4643-B404-B06E926089BD}" destId="{1B602483-3995-4CC4-AAE6-04B994307C7E}" srcOrd="1" destOrd="0" presId="urn:microsoft.com/office/officeart/2005/8/layout/radial5"/>
    <dgm:cxn modelId="{7B1BD6A9-67FF-4075-ACE5-03AFE52C1B32}" srcId="{776685C4-178F-4769-AB3B-075E0FF7FB1A}" destId="{1CC592B9-3BC0-4ACC-8E01-08B25928FD87}" srcOrd="0" destOrd="0" parTransId="{C8E464B3-353C-4BD9-B12E-7A60642DF626}" sibTransId="{AF1073C4-3B72-48B0-85E3-3A8A3AEC3AEE}"/>
    <dgm:cxn modelId="{5115D7F5-6CAF-4E5D-9BFD-596CC2871C2F}" type="presOf" srcId="{C8E464B3-353C-4BD9-B12E-7A60642DF626}" destId="{9820C192-A005-42F2-B778-EFBD1176A2EA}" srcOrd="0" destOrd="0" presId="urn:microsoft.com/office/officeart/2005/8/layout/radial5"/>
    <dgm:cxn modelId="{A86E1B4B-003D-4642-86C4-BD081B8003CA}" type="presOf" srcId="{B008A65C-2212-43EE-A8DF-221B7B9FDF65}" destId="{BF924C64-A2E0-4A65-AC93-6075C4086F36}" srcOrd="1" destOrd="0" presId="urn:microsoft.com/office/officeart/2005/8/layout/radial5"/>
    <dgm:cxn modelId="{B336C3D4-C882-40F8-BA4E-E6945F56A90F}" srcId="{776685C4-178F-4769-AB3B-075E0FF7FB1A}" destId="{D92B066D-D983-433B-B004-EA19365A6B63}" srcOrd="2" destOrd="0" parTransId="{2EA34705-CB66-4B92-8F85-FD32E368F067}" sibTransId="{D53E44CF-7633-4038-A433-63FDD223384F}"/>
    <dgm:cxn modelId="{FB03C718-E609-48EE-8419-94120557CC80}" type="presOf" srcId="{C8E464B3-353C-4BD9-B12E-7A60642DF626}" destId="{0FA7D24C-6639-4B1C-8020-AE60E4C18718}" srcOrd="1" destOrd="0" presId="urn:microsoft.com/office/officeart/2005/8/layout/radial5"/>
    <dgm:cxn modelId="{22BD9A6B-6131-4518-BC7A-DA48D1E6EB5C}" type="presOf" srcId="{2EA34705-CB66-4B92-8F85-FD32E368F067}" destId="{F163141A-8D39-4591-B077-A28013E6B11F}" srcOrd="1" destOrd="0" presId="urn:microsoft.com/office/officeart/2005/8/layout/radial5"/>
    <dgm:cxn modelId="{15CDE777-9507-4B9D-8F8A-5CC661CF49BB}" srcId="{BE9AE17B-FC69-43E7-9FFB-01B544AA2C7E}" destId="{776685C4-178F-4769-AB3B-075E0FF7FB1A}" srcOrd="0" destOrd="0" parTransId="{EE8D1948-2E28-44D3-AB9F-814D6B635BAE}" sibTransId="{33AE5A14-4D62-440F-A352-C62CCDC7FF94}"/>
    <dgm:cxn modelId="{43BD3963-3D23-4CF5-873A-33A845464CD0}" type="presOf" srcId="{776685C4-178F-4769-AB3B-075E0FF7FB1A}" destId="{A2D9D9FB-2AB1-48BF-9B04-9ACF82EB658E}" srcOrd="0" destOrd="0" presId="urn:microsoft.com/office/officeart/2005/8/layout/radial5"/>
    <dgm:cxn modelId="{9D6B8CFA-3C87-4DAC-9C20-DEE0B19A8F0E}" type="presOf" srcId="{F73CE728-C03E-4735-B854-5505F7C8B6EB}" destId="{4CB74D1B-3BFA-496C-B656-EA898014E214}" srcOrd="0" destOrd="0" presId="urn:microsoft.com/office/officeart/2005/8/layout/radial5"/>
    <dgm:cxn modelId="{92ECDF93-71DC-4E9C-99F0-EA4A9CAA3043}" type="presOf" srcId="{BE7ED97C-3300-4643-B404-B06E926089BD}" destId="{472F4061-D37B-450A-B426-3C8C95923A4B}" srcOrd="0" destOrd="0" presId="urn:microsoft.com/office/officeart/2005/8/layout/radial5"/>
    <dgm:cxn modelId="{53BDF41E-27AF-4BE2-8A88-115A08B1FC10}" type="presOf" srcId="{2EA34705-CB66-4B92-8F85-FD32E368F067}" destId="{90C9F86A-8DF1-4EC5-955E-F8F16EDE09C5}" srcOrd="0" destOrd="0" presId="urn:microsoft.com/office/officeart/2005/8/layout/radial5"/>
    <dgm:cxn modelId="{14830180-CD7D-453F-A42A-DBE4FF515449}" type="presOf" srcId="{34ACE922-4F99-42F1-90EE-7CCADF6CD1CD}" destId="{589514EF-A298-4174-BF3C-0CE9BE97A446}" srcOrd="0" destOrd="0" presId="urn:microsoft.com/office/officeart/2005/8/layout/radial5"/>
    <dgm:cxn modelId="{D1FB278D-6CAB-4466-917F-38B3E76C883B}" type="presOf" srcId="{1CC592B9-3BC0-4ACC-8E01-08B25928FD87}" destId="{493A01FD-9563-42BF-B500-F12F7687DB2B}" srcOrd="0" destOrd="0" presId="urn:microsoft.com/office/officeart/2005/8/layout/radial5"/>
    <dgm:cxn modelId="{72F37A21-F167-464D-B07B-81A52A75CBDC}" type="presOf" srcId="{D92B066D-D983-433B-B004-EA19365A6B63}" destId="{0C711E4A-3946-41FB-A38B-D6A891ACBAA5}" srcOrd="0" destOrd="0" presId="urn:microsoft.com/office/officeart/2005/8/layout/radial5"/>
    <dgm:cxn modelId="{B203E0B6-728C-4E47-97FF-C51E63DB7A04}" srcId="{776685C4-178F-4769-AB3B-075E0FF7FB1A}" destId="{34ACE922-4F99-42F1-90EE-7CCADF6CD1CD}" srcOrd="3" destOrd="0" parTransId="{BE7ED97C-3300-4643-B404-B06E926089BD}" sibTransId="{37AE0CA3-E66F-4F38-8F4D-52E3C9FDD080}"/>
    <dgm:cxn modelId="{BBC19857-6D46-4DF8-8459-25DFBBED1448}" type="presOf" srcId="{A223D973-66A5-4B75-A070-CDDE76524550}" destId="{245311D1-A6D8-4101-9CFF-7811D9C4A9FB}" srcOrd="0" destOrd="0" presId="urn:microsoft.com/office/officeart/2005/8/layout/radial5"/>
    <dgm:cxn modelId="{E55C1860-D4CD-4219-B984-866FF79D44A8}" type="presOf" srcId="{F73CE728-C03E-4735-B854-5505F7C8B6EB}" destId="{F14A5EC9-DEDB-4127-B20F-2691AFCE7541}" srcOrd="1" destOrd="0" presId="urn:microsoft.com/office/officeart/2005/8/layout/radial5"/>
    <dgm:cxn modelId="{9C2830FD-0C51-46F1-83E6-BC95DF23AF0C}" type="presParOf" srcId="{7E41306F-25A4-4FEC-9210-0B5610A619A1}" destId="{A2D9D9FB-2AB1-48BF-9B04-9ACF82EB658E}" srcOrd="0" destOrd="0" presId="urn:microsoft.com/office/officeart/2005/8/layout/radial5"/>
    <dgm:cxn modelId="{F2339383-601C-44F1-9C52-FC3B50B36EF2}" type="presParOf" srcId="{7E41306F-25A4-4FEC-9210-0B5610A619A1}" destId="{9820C192-A005-42F2-B778-EFBD1176A2EA}" srcOrd="1" destOrd="0" presId="urn:microsoft.com/office/officeart/2005/8/layout/radial5"/>
    <dgm:cxn modelId="{7EC7B640-0390-4D42-AE4D-8E946493DE99}" type="presParOf" srcId="{9820C192-A005-42F2-B778-EFBD1176A2EA}" destId="{0FA7D24C-6639-4B1C-8020-AE60E4C18718}" srcOrd="0" destOrd="0" presId="urn:microsoft.com/office/officeart/2005/8/layout/radial5"/>
    <dgm:cxn modelId="{367110C9-7FA8-471F-89D2-0E4507D63E78}" type="presParOf" srcId="{7E41306F-25A4-4FEC-9210-0B5610A619A1}" destId="{493A01FD-9563-42BF-B500-F12F7687DB2B}" srcOrd="2" destOrd="0" presId="urn:microsoft.com/office/officeart/2005/8/layout/radial5"/>
    <dgm:cxn modelId="{EA313C89-0EBC-4901-B6AA-A5D7E0D84927}" type="presParOf" srcId="{7E41306F-25A4-4FEC-9210-0B5610A619A1}" destId="{4CB74D1B-3BFA-496C-B656-EA898014E214}" srcOrd="3" destOrd="0" presId="urn:microsoft.com/office/officeart/2005/8/layout/radial5"/>
    <dgm:cxn modelId="{2FF9A05F-95BD-4891-A7F5-C4CABD939087}" type="presParOf" srcId="{4CB74D1B-3BFA-496C-B656-EA898014E214}" destId="{F14A5EC9-DEDB-4127-B20F-2691AFCE7541}" srcOrd="0" destOrd="0" presId="urn:microsoft.com/office/officeart/2005/8/layout/radial5"/>
    <dgm:cxn modelId="{7D57B56C-EBC9-4482-8FA6-7BF6E6473850}" type="presParOf" srcId="{7E41306F-25A4-4FEC-9210-0B5610A619A1}" destId="{9AC34591-69F5-46C3-BECE-DDCE94F7C523}" srcOrd="4" destOrd="0" presId="urn:microsoft.com/office/officeart/2005/8/layout/radial5"/>
    <dgm:cxn modelId="{34A15718-4E73-4A30-969B-08FDFB7F45DD}" type="presParOf" srcId="{7E41306F-25A4-4FEC-9210-0B5610A619A1}" destId="{90C9F86A-8DF1-4EC5-955E-F8F16EDE09C5}" srcOrd="5" destOrd="0" presId="urn:microsoft.com/office/officeart/2005/8/layout/radial5"/>
    <dgm:cxn modelId="{9F8B24F5-B848-49E9-8551-F8A1E10F6783}" type="presParOf" srcId="{90C9F86A-8DF1-4EC5-955E-F8F16EDE09C5}" destId="{F163141A-8D39-4591-B077-A28013E6B11F}" srcOrd="0" destOrd="0" presId="urn:microsoft.com/office/officeart/2005/8/layout/radial5"/>
    <dgm:cxn modelId="{DDACBBBC-263A-48E3-AFB2-EE90850EDB62}" type="presParOf" srcId="{7E41306F-25A4-4FEC-9210-0B5610A619A1}" destId="{0C711E4A-3946-41FB-A38B-D6A891ACBAA5}" srcOrd="6" destOrd="0" presId="urn:microsoft.com/office/officeart/2005/8/layout/radial5"/>
    <dgm:cxn modelId="{490A7D02-0A70-4525-B7F4-294A45DBDF3E}" type="presParOf" srcId="{7E41306F-25A4-4FEC-9210-0B5610A619A1}" destId="{472F4061-D37B-450A-B426-3C8C95923A4B}" srcOrd="7" destOrd="0" presId="urn:microsoft.com/office/officeart/2005/8/layout/radial5"/>
    <dgm:cxn modelId="{F85FC79B-E4CF-4EF8-B60B-8C5C7223DDCF}" type="presParOf" srcId="{472F4061-D37B-450A-B426-3C8C95923A4B}" destId="{1B602483-3995-4CC4-AAE6-04B994307C7E}" srcOrd="0" destOrd="0" presId="urn:microsoft.com/office/officeart/2005/8/layout/radial5"/>
    <dgm:cxn modelId="{D689474D-EDFA-42E2-AA68-EB03B620AA40}" type="presParOf" srcId="{7E41306F-25A4-4FEC-9210-0B5610A619A1}" destId="{589514EF-A298-4174-BF3C-0CE9BE97A446}" srcOrd="8" destOrd="0" presId="urn:microsoft.com/office/officeart/2005/8/layout/radial5"/>
    <dgm:cxn modelId="{E4DB736F-79C7-4F5C-A471-9660C731A5F9}" type="presParOf" srcId="{7E41306F-25A4-4FEC-9210-0B5610A619A1}" destId="{1AC74241-D308-4956-B816-EB34231D29FF}" srcOrd="9" destOrd="0" presId="urn:microsoft.com/office/officeart/2005/8/layout/radial5"/>
    <dgm:cxn modelId="{1C5579BA-5711-4A69-8B32-A2675DAB2A9F}" type="presParOf" srcId="{1AC74241-D308-4956-B816-EB34231D29FF}" destId="{BF924C64-A2E0-4A65-AC93-6075C4086F36}" srcOrd="0" destOrd="0" presId="urn:microsoft.com/office/officeart/2005/8/layout/radial5"/>
    <dgm:cxn modelId="{6E4190A2-A71D-4DBE-9491-4DABBE8754E8}" type="presParOf" srcId="{7E41306F-25A4-4FEC-9210-0B5610A619A1}" destId="{245311D1-A6D8-4101-9CFF-7811D9C4A9FB}" srcOrd="10" destOrd="0" presId="urn:microsoft.com/office/officeart/2005/8/layout/radial5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ED3E09C-BCF9-44CA-AAE3-CA99F3F3B55C}" type="doc">
      <dgm:prSet loTypeId="urn:microsoft.com/office/officeart/2005/8/layout/radial2" loCatId="relationship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E65178D5-722D-4460-B54B-98CEE4CA9FE7}">
      <dgm:prSet phldrT="[Текст]"/>
      <dgm:spPr/>
      <dgm:t>
        <a:bodyPr/>
        <a:lstStyle/>
        <a:p>
          <a:r>
            <a:rPr lang="uk-UA" smtClean="0">
              <a:solidFill>
                <a:schemeClr val="tx1"/>
              </a:solidFill>
            </a:rPr>
            <a:t>Барвінчата</a:t>
          </a:r>
          <a:endParaRPr lang="ru-RU">
            <a:solidFill>
              <a:schemeClr val="tx1"/>
            </a:solidFill>
          </a:endParaRPr>
        </a:p>
      </dgm:t>
    </dgm:pt>
    <dgm:pt modelId="{442AF546-054B-43CA-A235-D14B1DEEB027}" type="parTrans" cxnId="{0DD57042-E7D4-411F-93C0-87438D0021F0}">
      <dgm:prSet/>
      <dgm:spPr/>
      <dgm:t>
        <a:bodyPr/>
        <a:lstStyle/>
        <a:p>
          <a:endParaRPr lang="ru-RU"/>
        </a:p>
      </dgm:t>
    </dgm:pt>
    <dgm:pt modelId="{09871567-D4D6-446C-A411-8E9A9FC5348D}" type="sibTrans" cxnId="{0DD57042-E7D4-411F-93C0-87438D0021F0}">
      <dgm:prSet/>
      <dgm:spPr/>
      <dgm:t>
        <a:bodyPr/>
        <a:lstStyle/>
        <a:p>
          <a:endParaRPr lang="ru-RU"/>
        </a:p>
      </dgm:t>
    </dgm:pt>
    <dgm:pt modelId="{EE5B46A4-C2FA-46F6-8EFA-125B6A03763B}">
      <dgm:prSet phldrT="[Текст]" custT="1"/>
      <dgm:spPr/>
      <dgm:t>
        <a:bodyPr/>
        <a:lstStyle/>
        <a:p>
          <a:r>
            <a:rPr lang="uk-UA" sz="1500" smtClean="0"/>
            <a:t>Учні 1-4 класів</a:t>
          </a:r>
          <a:endParaRPr lang="ru-RU" sz="1500"/>
        </a:p>
      </dgm:t>
    </dgm:pt>
    <dgm:pt modelId="{FEE7C413-3C3D-4100-9781-5CAEF4D102FE}" type="parTrans" cxnId="{33298EDF-6295-451B-B9C3-9112949A1AF8}">
      <dgm:prSet/>
      <dgm:spPr/>
      <dgm:t>
        <a:bodyPr/>
        <a:lstStyle/>
        <a:p>
          <a:endParaRPr lang="ru-RU"/>
        </a:p>
      </dgm:t>
    </dgm:pt>
    <dgm:pt modelId="{E53611C7-BEA2-4972-99E3-97C200303276}" type="sibTrans" cxnId="{33298EDF-6295-451B-B9C3-9112949A1AF8}">
      <dgm:prSet/>
      <dgm:spPr/>
      <dgm:t>
        <a:bodyPr/>
        <a:lstStyle/>
        <a:p>
          <a:endParaRPr lang="ru-RU"/>
        </a:p>
      </dgm:t>
    </dgm:pt>
    <dgm:pt modelId="{A9FEEAE5-7917-448A-B374-703945BC49EC}">
      <dgm:prSet phldrT="[Текст]"/>
      <dgm:spPr/>
      <dgm:t>
        <a:bodyPr/>
        <a:lstStyle/>
        <a:p>
          <a:r>
            <a:rPr lang="uk-UA" smtClean="0">
              <a:solidFill>
                <a:schemeClr val="tx1"/>
              </a:solidFill>
            </a:rPr>
            <a:t>Козачата</a:t>
          </a:r>
          <a:endParaRPr lang="ru-RU">
            <a:solidFill>
              <a:schemeClr val="tx1"/>
            </a:solidFill>
          </a:endParaRPr>
        </a:p>
      </dgm:t>
    </dgm:pt>
    <dgm:pt modelId="{A8060D40-C342-4018-832F-2660B2C743F0}" type="parTrans" cxnId="{2AC0DC49-264B-4EC9-8F88-4BC68C5EA59F}">
      <dgm:prSet/>
      <dgm:spPr/>
      <dgm:t>
        <a:bodyPr/>
        <a:lstStyle/>
        <a:p>
          <a:endParaRPr lang="ru-RU"/>
        </a:p>
      </dgm:t>
    </dgm:pt>
    <dgm:pt modelId="{88EBBB0D-1F89-4EB0-9883-247B74AA2C16}" type="sibTrans" cxnId="{2AC0DC49-264B-4EC9-8F88-4BC68C5EA59F}">
      <dgm:prSet/>
      <dgm:spPr/>
      <dgm:t>
        <a:bodyPr/>
        <a:lstStyle/>
        <a:p>
          <a:endParaRPr lang="ru-RU"/>
        </a:p>
      </dgm:t>
    </dgm:pt>
    <dgm:pt modelId="{611445EF-7287-46D8-B35A-8E3F61109759}">
      <dgm:prSet phldrT="[Текст]" custT="1"/>
      <dgm:spPr/>
      <dgm:t>
        <a:bodyPr/>
        <a:lstStyle/>
        <a:p>
          <a:r>
            <a:rPr lang="uk-UA" sz="1500" smtClean="0"/>
            <a:t>Приймаються з 5 класу</a:t>
          </a:r>
          <a:endParaRPr lang="ru-RU" sz="1500"/>
        </a:p>
      </dgm:t>
    </dgm:pt>
    <dgm:pt modelId="{6375DC44-928E-4F00-B910-175C114A8A4B}" type="parTrans" cxnId="{5CB9269F-1DCF-460C-A84F-CE1B747AEDF3}">
      <dgm:prSet/>
      <dgm:spPr/>
      <dgm:t>
        <a:bodyPr/>
        <a:lstStyle/>
        <a:p>
          <a:endParaRPr lang="ru-RU"/>
        </a:p>
      </dgm:t>
    </dgm:pt>
    <dgm:pt modelId="{09FE02BB-A4D0-4B8F-9DED-233614F63038}" type="sibTrans" cxnId="{5CB9269F-1DCF-460C-A84F-CE1B747AEDF3}">
      <dgm:prSet/>
      <dgm:spPr/>
      <dgm:t>
        <a:bodyPr/>
        <a:lstStyle/>
        <a:p>
          <a:endParaRPr lang="ru-RU"/>
        </a:p>
      </dgm:t>
    </dgm:pt>
    <dgm:pt modelId="{0E389558-720C-429A-8575-4CF241FF2DD7}">
      <dgm:prSet phldrT="[Текст]"/>
      <dgm:spPr/>
      <dgm:t>
        <a:bodyPr/>
        <a:lstStyle/>
        <a:p>
          <a:r>
            <a:rPr lang="uk-UA" smtClean="0">
              <a:solidFill>
                <a:schemeClr val="tx1"/>
              </a:solidFill>
            </a:rPr>
            <a:t>Веселкова країна</a:t>
          </a:r>
          <a:endParaRPr lang="ru-RU">
            <a:solidFill>
              <a:schemeClr val="tx1"/>
            </a:solidFill>
          </a:endParaRPr>
        </a:p>
      </dgm:t>
    </dgm:pt>
    <dgm:pt modelId="{C4D481E0-0D25-4ACF-99E5-45A453A68484}" type="parTrans" cxnId="{03A595AA-5083-4480-9FD7-B0CA022F093A}">
      <dgm:prSet/>
      <dgm:spPr/>
      <dgm:t>
        <a:bodyPr/>
        <a:lstStyle/>
        <a:p>
          <a:endParaRPr lang="ru-RU"/>
        </a:p>
      </dgm:t>
    </dgm:pt>
    <dgm:pt modelId="{DF479AF7-C6B1-48F3-974D-0E451ACC0D41}" type="sibTrans" cxnId="{03A595AA-5083-4480-9FD7-B0CA022F093A}">
      <dgm:prSet/>
      <dgm:spPr/>
      <dgm:t>
        <a:bodyPr/>
        <a:lstStyle/>
        <a:p>
          <a:endParaRPr lang="ru-RU"/>
        </a:p>
      </dgm:t>
    </dgm:pt>
    <dgm:pt modelId="{B0948E9E-4625-4509-B827-9A83511664DC}">
      <dgm:prSet phldrT="[Текст]" custT="1"/>
      <dgm:spPr/>
      <dgm:t>
        <a:bodyPr/>
        <a:lstStyle/>
        <a:p>
          <a:pPr algn="just"/>
          <a:r>
            <a:rPr lang="uk-UA" sz="1600" smtClean="0"/>
            <a:t> </a:t>
          </a:r>
          <a:r>
            <a:rPr lang="uk-UA" sz="1500" smtClean="0"/>
            <a:t>учні 5-11 класів, але лише ті, що були прийняті в козачата</a:t>
          </a:r>
          <a:endParaRPr lang="ru-RU" sz="1500"/>
        </a:p>
      </dgm:t>
    </dgm:pt>
    <dgm:pt modelId="{91A7F7B7-8B4C-40D3-9183-5169A6F44C2D}" type="parTrans" cxnId="{170D9731-9B89-45D8-B148-CB10072E0A00}">
      <dgm:prSet/>
      <dgm:spPr/>
      <dgm:t>
        <a:bodyPr/>
        <a:lstStyle/>
        <a:p>
          <a:endParaRPr lang="ru-RU"/>
        </a:p>
      </dgm:t>
    </dgm:pt>
    <dgm:pt modelId="{4CAE7FF0-9AA3-4922-8BEE-B715EE8834F7}" type="sibTrans" cxnId="{170D9731-9B89-45D8-B148-CB10072E0A00}">
      <dgm:prSet/>
      <dgm:spPr/>
      <dgm:t>
        <a:bodyPr/>
        <a:lstStyle/>
        <a:p>
          <a:endParaRPr lang="ru-RU"/>
        </a:p>
      </dgm:t>
    </dgm:pt>
    <dgm:pt modelId="{B0702EDA-2FD4-46F2-8BAD-897D4AB2D171}">
      <dgm:prSet phldrT="[Текст]" custT="1"/>
      <dgm:spPr/>
      <dgm:t>
        <a:bodyPr/>
        <a:lstStyle/>
        <a:p>
          <a:pPr algn="just"/>
          <a:r>
            <a:rPr lang="uk-UA" sz="1500" smtClean="0"/>
            <a:t>  учні веселкової країни мають право участі в шкільному самоврядуванні, балотуватися на місце президента чи міністра, обирати (шляхом голосування) президента.</a:t>
          </a:r>
          <a:endParaRPr lang="ru-RU" sz="1500"/>
        </a:p>
      </dgm:t>
    </dgm:pt>
    <dgm:pt modelId="{FEE03471-D072-4372-8E5B-2244759AA1CB}" type="parTrans" cxnId="{B0F52C98-78EA-48A4-B2CA-B7BE6213DEBD}">
      <dgm:prSet/>
      <dgm:spPr/>
      <dgm:t>
        <a:bodyPr/>
        <a:lstStyle/>
        <a:p>
          <a:endParaRPr lang="ru-RU"/>
        </a:p>
      </dgm:t>
    </dgm:pt>
    <dgm:pt modelId="{A11A3B4E-CDB5-47B3-BC34-2505979F924F}" type="sibTrans" cxnId="{B0F52C98-78EA-48A4-B2CA-B7BE6213DEBD}">
      <dgm:prSet/>
      <dgm:spPr/>
      <dgm:t>
        <a:bodyPr/>
        <a:lstStyle/>
        <a:p>
          <a:endParaRPr lang="ru-RU"/>
        </a:p>
      </dgm:t>
    </dgm:pt>
    <dgm:pt modelId="{EB4A0E90-FFAE-4D1E-AC18-03B53CE96788}" type="pres">
      <dgm:prSet presAssocID="{8ED3E09C-BCF9-44CA-AAE3-CA99F3F3B55C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CF013E-6F9B-483C-87BE-BA2F06B59659}" type="pres">
      <dgm:prSet presAssocID="{8ED3E09C-BCF9-44CA-AAE3-CA99F3F3B55C}" presName="cycle" presStyleCnt="0"/>
      <dgm:spPr/>
    </dgm:pt>
    <dgm:pt modelId="{4D1C26C1-B31C-4DAC-A05E-C0326F14A3F8}" type="pres">
      <dgm:prSet presAssocID="{8ED3E09C-BCF9-44CA-AAE3-CA99F3F3B55C}" presName="centerShape" presStyleCnt="0"/>
      <dgm:spPr/>
    </dgm:pt>
    <dgm:pt modelId="{C849DDBD-3AAC-4A5E-8A9E-266C55DCB40F}" type="pres">
      <dgm:prSet presAssocID="{8ED3E09C-BCF9-44CA-AAE3-CA99F3F3B55C}" presName="connSite" presStyleLbl="node1" presStyleIdx="0" presStyleCnt="4"/>
      <dgm:spPr/>
    </dgm:pt>
    <dgm:pt modelId="{823CC648-0E40-4950-90E4-81909E01F362}" type="pres">
      <dgm:prSet presAssocID="{8ED3E09C-BCF9-44CA-AAE3-CA99F3F3B55C}" presName="visible" presStyleLbl="node1" presStyleIdx="0" presStyleCnt="4" custScaleX="71755" custScaleY="71850" custLinFactNeighborX="-9210" custLinFactNeighborY="-918"/>
      <dgm:spPr>
        <a:solidFill>
          <a:schemeClr val="accent6">
            <a:lumMod val="75000"/>
          </a:schemeClr>
        </a:solidFill>
      </dgm:spPr>
    </dgm:pt>
    <dgm:pt modelId="{BEB4D3F5-6E7B-43A4-85FA-147331AFFF74}" type="pres">
      <dgm:prSet presAssocID="{442AF546-054B-43CA-A235-D14B1DEEB027}" presName="Name25" presStyleLbl="parChTrans1D1" presStyleIdx="0" presStyleCnt="3"/>
      <dgm:spPr/>
      <dgm:t>
        <a:bodyPr/>
        <a:lstStyle/>
        <a:p>
          <a:endParaRPr lang="ru-RU"/>
        </a:p>
      </dgm:t>
    </dgm:pt>
    <dgm:pt modelId="{D4134555-2C67-4337-B5F1-1ED2C06FBB91}" type="pres">
      <dgm:prSet presAssocID="{E65178D5-722D-4460-B54B-98CEE4CA9FE7}" presName="node" presStyleCnt="0"/>
      <dgm:spPr/>
    </dgm:pt>
    <dgm:pt modelId="{B076C4A1-8979-4738-992F-6E664DAE1EE5}" type="pres">
      <dgm:prSet presAssocID="{E65178D5-722D-4460-B54B-98CEE4CA9FE7}" presName="parentNode" presStyleLbl="node1" presStyleIdx="1" presStyleCnt="4" custScaleX="97263" custScaleY="96546" custLinFactNeighborX="-20185" custLinFactNeighborY="44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E77763-4283-40E9-9C45-703BC4DA4C56}" type="pres">
      <dgm:prSet presAssocID="{E65178D5-722D-4460-B54B-98CEE4CA9FE7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33B262-F89B-45D1-BF8E-7ABAE95CF71C}" type="pres">
      <dgm:prSet presAssocID="{A8060D40-C342-4018-832F-2660B2C743F0}" presName="Name25" presStyleLbl="parChTrans1D1" presStyleIdx="1" presStyleCnt="3"/>
      <dgm:spPr/>
      <dgm:t>
        <a:bodyPr/>
        <a:lstStyle/>
        <a:p>
          <a:endParaRPr lang="ru-RU"/>
        </a:p>
      </dgm:t>
    </dgm:pt>
    <dgm:pt modelId="{208768BB-2093-4377-BC0F-11136F4B009D}" type="pres">
      <dgm:prSet presAssocID="{A9FEEAE5-7917-448A-B374-703945BC49EC}" presName="node" presStyleCnt="0"/>
      <dgm:spPr/>
    </dgm:pt>
    <dgm:pt modelId="{D1503769-2416-4EF8-853E-8C711928E3E3}" type="pres">
      <dgm:prSet presAssocID="{A9FEEAE5-7917-448A-B374-703945BC49EC}" presName="parentNode" presStyleLbl="node1" presStyleIdx="2" presStyleCnt="4" custLinFactNeighborX="-12500" custLinFactNeighborY="-442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EDD84B-959B-493C-8DF2-323E0899DA7E}" type="pres">
      <dgm:prSet presAssocID="{A9FEEAE5-7917-448A-B374-703945BC49EC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80AE18-16F9-4EF0-A1FE-2C7AF69F9B8E}" type="pres">
      <dgm:prSet presAssocID="{C4D481E0-0D25-4ACF-99E5-45A453A68484}" presName="Name25" presStyleLbl="parChTrans1D1" presStyleIdx="2" presStyleCnt="3"/>
      <dgm:spPr/>
      <dgm:t>
        <a:bodyPr/>
        <a:lstStyle/>
        <a:p>
          <a:endParaRPr lang="ru-RU"/>
        </a:p>
      </dgm:t>
    </dgm:pt>
    <dgm:pt modelId="{F70A3BA4-A62C-46C2-9133-A9D73045DA50}" type="pres">
      <dgm:prSet presAssocID="{0E389558-720C-429A-8575-4CF241FF2DD7}" presName="node" presStyleCnt="0"/>
      <dgm:spPr/>
    </dgm:pt>
    <dgm:pt modelId="{D67FA294-C5C1-4218-A952-64C4571D953F}" type="pres">
      <dgm:prSet presAssocID="{0E389558-720C-429A-8575-4CF241FF2DD7}" presName="parentNode" presStyleLbl="node1" presStyleIdx="3" presStyleCnt="4" custScaleX="107730" custScaleY="104389" custLinFactNeighborX="-17980" custLinFactNeighborY="-128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DDE1A3-55E3-4406-B017-E0AB85662A42}" type="pres">
      <dgm:prSet presAssocID="{0E389558-720C-429A-8575-4CF241FF2DD7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A595AA-5083-4480-9FD7-B0CA022F093A}" srcId="{8ED3E09C-BCF9-44CA-AAE3-CA99F3F3B55C}" destId="{0E389558-720C-429A-8575-4CF241FF2DD7}" srcOrd="2" destOrd="0" parTransId="{C4D481E0-0D25-4ACF-99E5-45A453A68484}" sibTransId="{DF479AF7-C6B1-48F3-974D-0E451ACC0D41}"/>
    <dgm:cxn modelId="{2AC0DC49-264B-4EC9-8F88-4BC68C5EA59F}" srcId="{8ED3E09C-BCF9-44CA-AAE3-CA99F3F3B55C}" destId="{A9FEEAE5-7917-448A-B374-703945BC49EC}" srcOrd="1" destOrd="0" parTransId="{A8060D40-C342-4018-832F-2660B2C743F0}" sibTransId="{88EBBB0D-1F89-4EB0-9883-247B74AA2C16}"/>
    <dgm:cxn modelId="{4F124477-48C1-4A78-9317-3F1DBF7272E8}" type="presOf" srcId="{B0702EDA-2FD4-46F2-8BAD-897D4AB2D171}" destId="{FFDDE1A3-55E3-4406-B017-E0AB85662A42}" srcOrd="0" destOrd="1" presId="urn:microsoft.com/office/officeart/2005/8/layout/radial2"/>
    <dgm:cxn modelId="{5CB9269F-1DCF-460C-A84F-CE1B747AEDF3}" srcId="{A9FEEAE5-7917-448A-B374-703945BC49EC}" destId="{611445EF-7287-46D8-B35A-8E3F61109759}" srcOrd="0" destOrd="0" parTransId="{6375DC44-928E-4F00-B910-175C114A8A4B}" sibTransId="{09FE02BB-A4D0-4B8F-9DED-233614F63038}"/>
    <dgm:cxn modelId="{D8EC27C9-33E1-4603-B828-810EF3843531}" type="presOf" srcId="{8ED3E09C-BCF9-44CA-AAE3-CA99F3F3B55C}" destId="{EB4A0E90-FFAE-4D1E-AC18-03B53CE96788}" srcOrd="0" destOrd="0" presId="urn:microsoft.com/office/officeart/2005/8/layout/radial2"/>
    <dgm:cxn modelId="{6B82C230-D207-4665-8DA9-7E207D4103CA}" type="presOf" srcId="{A9FEEAE5-7917-448A-B374-703945BC49EC}" destId="{D1503769-2416-4EF8-853E-8C711928E3E3}" srcOrd="0" destOrd="0" presId="urn:microsoft.com/office/officeart/2005/8/layout/radial2"/>
    <dgm:cxn modelId="{97F823A4-4AD3-47BD-B112-80C2F83346D8}" type="presOf" srcId="{E65178D5-722D-4460-B54B-98CEE4CA9FE7}" destId="{B076C4A1-8979-4738-992F-6E664DAE1EE5}" srcOrd="0" destOrd="0" presId="urn:microsoft.com/office/officeart/2005/8/layout/radial2"/>
    <dgm:cxn modelId="{0DD57042-E7D4-411F-93C0-87438D0021F0}" srcId="{8ED3E09C-BCF9-44CA-AAE3-CA99F3F3B55C}" destId="{E65178D5-722D-4460-B54B-98CEE4CA9FE7}" srcOrd="0" destOrd="0" parTransId="{442AF546-054B-43CA-A235-D14B1DEEB027}" sibTransId="{09871567-D4D6-446C-A411-8E9A9FC5348D}"/>
    <dgm:cxn modelId="{B0F52C98-78EA-48A4-B2CA-B7BE6213DEBD}" srcId="{0E389558-720C-429A-8575-4CF241FF2DD7}" destId="{B0702EDA-2FD4-46F2-8BAD-897D4AB2D171}" srcOrd="1" destOrd="0" parTransId="{FEE03471-D072-4372-8E5B-2244759AA1CB}" sibTransId="{A11A3B4E-CDB5-47B3-BC34-2505979F924F}"/>
    <dgm:cxn modelId="{170D9731-9B89-45D8-B148-CB10072E0A00}" srcId="{0E389558-720C-429A-8575-4CF241FF2DD7}" destId="{B0948E9E-4625-4509-B827-9A83511664DC}" srcOrd="0" destOrd="0" parTransId="{91A7F7B7-8B4C-40D3-9183-5169A6F44C2D}" sibTransId="{4CAE7FF0-9AA3-4922-8BEE-B715EE8834F7}"/>
    <dgm:cxn modelId="{AF814900-B098-4B85-87FE-F407AB3CC88A}" type="presOf" srcId="{0E389558-720C-429A-8575-4CF241FF2DD7}" destId="{D67FA294-C5C1-4218-A952-64C4571D953F}" srcOrd="0" destOrd="0" presId="urn:microsoft.com/office/officeart/2005/8/layout/radial2"/>
    <dgm:cxn modelId="{FEDFD8A6-5CE3-42C5-BFAB-36BD46044E25}" type="presOf" srcId="{C4D481E0-0D25-4ACF-99E5-45A453A68484}" destId="{4880AE18-16F9-4EF0-A1FE-2C7AF69F9B8E}" srcOrd="0" destOrd="0" presId="urn:microsoft.com/office/officeart/2005/8/layout/radial2"/>
    <dgm:cxn modelId="{5741A1A5-3EA0-43FF-8B78-592134F83523}" type="presOf" srcId="{442AF546-054B-43CA-A235-D14B1DEEB027}" destId="{BEB4D3F5-6E7B-43A4-85FA-147331AFFF74}" srcOrd="0" destOrd="0" presId="urn:microsoft.com/office/officeart/2005/8/layout/radial2"/>
    <dgm:cxn modelId="{583123B5-2113-40BE-98F5-925B6E8E473F}" type="presOf" srcId="{A8060D40-C342-4018-832F-2660B2C743F0}" destId="{5C33B262-F89B-45D1-BF8E-7ABAE95CF71C}" srcOrd="0" destOrd="0" presId="urn:microsoft.com/office/officeart/2005/8/layout/radial2"/>
    <dgm:cxn modelId="{4072282D-ECE2-41DA-9DD9-01E1C7FB4CDA}" type="presOf" srcId="{EE5B46A4-C2FA-46F6-8EFA-125B6A03763B}" destId="{55E77763-4283-40E9-9C45-703BC4DA4C56}" srcOrd="0" destOrd="0" presId="urn:microsoft.com/office/officeart/2005/8/layout/radial2"/>
    <dgm:cxn modelId="{FA37D6A4-BBB5-46B6-8BD6-22F26423AD54}" type="presOf" srcId="{B0948E9E-4625-4509-B827-9A83511664DC}" destId="{FFDDE1A3-55E3-4406-B017-E0AB85662A42}" srcOrd="0" destOrd="0" presId="urn:microsoft.com/office/officeart/2005/8/layout/radial2"/>
    <dgm:cxn modelId="{70782F55-A828-42ED-83A7-ED330947DB7B}" type="presOf" srcId="{611445EF-7287-46D8-B35A-8E3F61109759}" destId="{FDEDD84B-959B-493C-8DF2-323E0899DA7E}" srcOrd="0" destOrd="0" presId="urn:microsoft.com/office/officeart/2005/8/layout/radial2"/>
    <dgm:cxn modelId="{33298EDF-6295-451B-B9C3-9112949A1AF8}" srcId="{E65178D5-722D-4460-B54B-98CEE4CA9FE7}" destId="{EE5B46A4-C2FA-46F6-8EFA-125B6A03763B}" srcOrd="0" destOrd="0" parTransId="{FEE7C413-3C3D-4100-9781-5CAEF4D102FE}" sibTransId="{E53611C7-BEA2-4972-99E3-97C200303276}"/>
    <dgm:cxn modelId="{AC453F08-0871-4165-BD3D-11DC14D85A03}" type="presParOf" srcId="{EB4A0E90-FFAE-4D1E-AC18-03B53CE96788}" destId="{1CCF013E-6F9B-483C-87BE-BA2F06B59659}" srcOrd="0" destOrd="0" presId="urn:microsoft.com/office/officeart/2005/8/layout/radial2"/>
    <dgm:cxn modelId="{6C6082DD-BA22-4B9C-B956-B2FA3D7540C7}" type="presParOf" srcId="{1CCF013E-6F9B-483C-87BE-BA2F06B59659}" destId="{4D1C26C1-B31C-4DAC-A05E-C0326F14A3F8}" srcOrd="0" destOrd="0" presId="urn:microsoft.com/office/officeart/2005/8/layout/radial2"/>
    <dgm:cxn modelId="{FA9A3C45-FADC-48EA-AAF0-A54DCCF8EC01}" type="presParOf" srcId="{4D1C26C1-B31C-4DAC-A05E-C0326F14A3F8}" destId="{C849DDBD-3AAC-4A5E-8A9E-266C55DCB40F}" srcOrd="0" destOrd="0" presId="urn:microsoft.com/office/officeart/2005/8/layout/radial2"/>
    <dgm:cxn modelId="{8168D08F-9DED-4897-AFA5-373117C274F9}" type="presParOf" srcId="{4D1C26C1-B31C-4DAC-A05E-C0326F14A3F8}" destId="{823CC648-0E40-4950-90E4-81909E01F362}" srcOrd="1" destOrd="0" presId="urn:microsoft.com/office/officeart/2005/8/layout/radial2"/>
    <dgm:cxn modelId="{A791D152-845A-4BA9-BA19-7826C3EE23E6}" type="presParOf" srcId="{1CCF013E-6F9B-483C-87BE-BA2F06B59659}" destId="{BEB4D3F5-6E7B-43A4-85FA-147331AFFF74}" srcOrd="1" destOrd="0" presId="urn:microsoft.com/office/officeart/2005/8/layout/radial2"/>
    <dgm:cxn modelId="{C1F9CEEF-0B11-4341-8633-B30210AECDD8}" type="presParOf" srcId="{1CCF013E-6F9B-483C-87BE-BA2F06B59659}" destId="{D4134555-2C67-4337-B5F1-1ED2C06FBB91}" srcOrd="2" destOrd="0" presId="urn:microsoft.com/office/officeart/2005/8/layout/radial2"/>
    <dgm:cxn modelId="{90DDF051-B839-4CFE-8CFD-34EA57D8B715}" type="presParOf" srcId="{D4134555-2C67-4337-B5F1-1ED2C06FBB91}" destId="{B076C4A1-8979-4738-992F-6E664DAE1EE5}" srcOrd="0" destOrd="0" presId="urn:microsoft.com/office/officeart/2005/8/layout/radial2"/>
    <dgm:cxn modelId="{00DE82A1-E59C-4996-9DF5-064947A0E02D}" type="presParOf" srcId="{D4134555-2C67-4337-B5F1-1ED2C06FBB91}" destId="{55E77763-4283-40E9-9C45-703BC4DA4C56}" srcOrd="1" destOrd="0" presId="urn:microsoft.com/office/officeart/2005/8/layout/radial2"/>
    <dgm:cxn modelId="{41F95385-8255-4313-82DB-C5D254EE6D13}" type="presParOf" srcId="{1CCF013E-6F9B-483C-87BE-BA2F06B59659}" destId="{5C33B262-F89B-45D1-BF8E-7ABAE95CF71C}" srcOrd="3" destOrd="0" presId="urn:microsoft.com/office/officeart/2005/8/layout/radial2"/>
    <dgm:cxn modelId="{D5FB7AC9-A346-4492-91FD-6910A3A08BFA}" type="presParOf" srcId="{1CCF013E-6F9B-483C-87BE-BA2F06B59659}" destId="{208768BB-2093-4377-BC0F-11136F4B009D}" srcOrd="4" destOrd="0" presId="urn:microsoft.com/office/officeart/2005/8/layout/radial2"/>
    <dgm:cxn modelId="{739E5B96-0CF3-4565-8C07-44616DE4A4D0}" type="presParOf" srcId="{208768BB-2093-4377-BC0F-11136F4B009D}" destId="{D1503769-2416-4EF8-853E-8C711928E3E3}" srcOrd="0" destOrd="0" presId="urn:microsoft.com/office/officeart/2005/8/layout/radial2"/>
    <dgm:cxn modelId="{C9AB6E4E-BD18-43BF-ADD0-A03F5A0B373F}" type="presParOf" srcId="{208768BB-2093-4377-BC0F-11136F4B009D}" destId="{FDEDD84B-959B-493C-8DF2-323E0899DA7E}" srcOrd="1" destOrd="0" presId="urn:microsoft.com/office/officeart/2005/8/layout/radial2"/>
    <dgm:cxn modelId="{632BD787-481F-40D4-8171-EA5A09CB6289}" type="presParOf" srcId="{1CCF013E-6F9B-483C-87BE-BA2F06B59659}" destId="{4880AE18-16F9-4EF0-A1FE-2C7AF69F9B8E}" srcOrd="5" destOrd="0" presId="urn:microsoft.com/office/officeart/2005/8/layout/radial2"/>
    <dgm:cxn modelId="{B0ABA562-DD46-4ACF-926D-22B51112C9D7}" type="presParOf" srcId="{1CCF013E-6F9B-483C-87BE-BA2F06B59659}" destId="{F70A3BA4-A62C-46C2-9133-A9D73045DA50}" srcOrd="6" destOrd="0" presId="urn:microsoft.com/office/officeart/2005/8/layout/radial2"/>
    <dgm:cxn modelId="{144A513A-24C6-4BA9-AB71-840B2C4F2D68}" type="presParOf" srcId="{F70A3BA4-A62C-46C2-9133-A9D73045DA50}" destId="{D67FA294-C5C1-4218-A952-64C4571D953F}" srcOrd="0" destOrd="0" presId="urn:microsoft.com/office/officeart/2005/8/layout/radial2"/>
    <dgm:cxn modelId="{8A2B4B54-D8F1-43EF-B236-C48406EE0D00}" type="presParOf" srcId="{F70A3BA4-A62C-46C2-9133-A9D73045DA50}" destId="{FFDDE1A3-55E3-4406-B017-E0AB85662A42}" srcOrd="1" destOrd="0" presId="urn:microsoft.com/office/officeart/2005/8/layout/radial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AD7ABAA-D7E3-4A89-BF77-216711EB94C6}" type="doc">
      <dgm:prSet loTypeId="urn:microsoft.com/office/officeart/2005/8/layout/radial1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39ABC84-0C0A-483F-923B-1A985C6AA371}">
      <dgm:prSet phldrT="[Текст]" custT="1"/>
      <dgm:spPr/>
      <dgm:t>
        <a:bodyPr/>
        <a:lstStyle/>
        <a:p>
          <a:endParaRPr lang="uk-UA" sz="1100" smtClean="0"/>
        </a:p>
        <a:p>
          <a:r>
            <a:rPr lang="uk-UA" sz="1400" b="1" smtClean="0"/>
            <a:t>Президент,</a:t>
          </a:r>
        </a:p>
        <a:p>
          <a:r>
            <a:rPr lang="ru-RU" sz="1400" b="1" smtClean="0"/>
            <a:t>прем’єр – міністр</a:t>
          </a:r>
          <a:endParaRPr lang="uk-UA" sz="1400" b="1" smtClean="0"/>
        </a:p>
        <a:p>
          <a:endParaRPr lang="ru-RU" sz="1100"/>
        </a:p>
      </dgm:t>
    </dgm:pt>
    <dgm:pt modelId="{35F6C2F8-690F-4D6D-AC8C-DA98C06064EE}" type="parTrans" cxnId="{83F88207-357D-44F0-ABB8-0B309B22C8FC}">
      <dgm:prSet/>
      <dgm:spPr/>
      <dgm:t>
        <a:bodyPr/>
        <a:lstStyle/>
        <a:p>
          <a:endParaRPr lang="ru-RU"/>
        </a:p>
      </dgm:t>
    </dgm:pt>
    <dgm:pt modelId="{07301AF1-221A-4E56-BE80-E0961519E6E7}" type="sibTrans" cxnId="{83F88207-357D-44F0-ABB8-0B309B22C8FC}">
      <dgm:prSet/>
      <dgm:spPr/>
      <dgm:t>
        <a:bodyPr/>
        <a:lstStyle/>
        <a:p>
          <a:endParaRPr lang="ru-RU"/>
        </a:p>
      </dgm:t>
    </dgm:pt>
    <dgm:pt modelId="{35BAF32D-12D0-4D2F-A367-AF5C1B4B0A91}">
      <dgm:prSet phldrT="[Текст]"/>
      <dgm:spPr/>
      <dgm:t>
        <a:bodyPr/>
        <a:lstStyle/>
        <a:p>
          <a:r>
            <a:rPr lang="ru-RU" b="1" smtClean="0"/>
            <a:t>міністерство з питань освіти</a:t>
          </a:r>
          <a:r>
            <a:rPr lang="uk-UA" b="1" smtClean="0"/>
            <a:t> та науки</a:t>
          </a:r>
          <a:endParaRPr lang="ru-RU" b="1"/>
        </a:p>
      </dgm:t>
    </dgm:pt>
    <dgm:pt modelId="{F75B5D2D-C667-4667-B0C2-5F98C5CD511B}" type="parTrans" cxnId="{EA2FF6CB-7A79-44AB-B16F-4ADEA7B66001}">
      <dgm:prSet/>
      <dgm:spPr/>
      <dgm:t>
        <a:bodyPr/>
        <a:lstStyle/>
        <a:p>
          <a:endParaRPr lang="ru-RU"/>
        </a:p>
      </dgm:t>
    </dgm:pt>
    <dgm:pt modelId="{F3FA8640-364D-45E5-8807-6B145B44029C}" type="sibTrans" cxnId="{EA2FF6CB-7A79-44AB-B16F-4ADEA7B66001}">
      <dgm:prSet/>
      <dgm:spPr/>
      <dgm:t>
        <a:bodyPr/>
        <a:lstStyle/>
        <a:p>
          <a:endParaRPr lang="ru-RU"/>
        </a:p>
      </dgm:t>
    </dgm:pt>
    <dgm:pt modelId="{9AB6C002-86AF-4A15-BCA1-43D065D75933}">
      <dgm:prSet phldrT="[Текст]"/>
      <dgm:spPr/>
      <dgm:t>
        <a:bodyPr/>
        <a:lstStyle/>
        <a:p>
          <a:r>
            <a:rPr lang="ru-RU" b="1" smtClean="0"/>
            <a:t>міністерство з питань здоров'</a:t>
          </a:r>
          <a:r>
            <a:rPr lang="uk-UA" b="1" smtClean="0"/>
            <a:t>я та спорту</a:t>
          </a:r>
          <a:endParaRPr lang="ru-RU" b="1"/>
        </a:p>
      </dgm:t>
    </dgm:pt>
    <dgm:pt modelId="{C79B4590-320B-41EB-A045-9C1BDFC5A601}" type="parTrans" cxnId="{9594FC73-2971-439A-8F09-B91EA51B8CDD}">
      <dgm:prSet/>
      <dgm:spPr/>
      <dgm:t>
        <a:bodyPr/>
        <a:lstStyle/>
        <a:p>
          <a:endParaRPr lang="ru-RU"/>
        </a:p>
      </dgm:t>
    </dgm:pt>
    <dgm:pt modelId="{184E6F42-A924-452B-AE4F-80BBFDDA0267}" type="sibTrans" cxnId="{9594FC73-2971-439A-8F09-B91EA51B8CDD}">
      <dgm:prSet/>
      <dgm:spPr/>
      <dgm:t>
        <a:bodyPr/>
        <a:lstStyle/>
        <a:p>
          <a:endParaRPr lang="ru-RU"/>
        </a:p>
      </dgm:t>
    </dgm:pt>
    <dgm:pt modelId="{4AFB79C2-7F71-4909-9CA0-F15FBF8F1653}">
      <dgm:prSet phldrT="[Текст]"/>
      <dgm:spPr/>
      <dgm:t>
        <a:bodyPr/>
        <a:lstStyle/>
        <a:p>
          <a:r>
            <a:rPr lang="ru-RU" b="1" smtClean="0"/>
            <a:t>міністерство з питань дисципліни і порядку</a:t>
          </a:r>
          <a:endParaRPr lang="ru-RU" b="1"/>
        </a:p>
      </dgm:t>
    </dgm:pt>
    <dgm:pt modelId="{38438D39-0979-4EA5-9C0F-AC01AF80CBF4}" type="parTrans" cxnId="{F4011EA2-F2A1-4E94-A25C-EED7BCAE1C43}">
      <dgm:prSet/>
      <dgm:spPr/>
      <dgm:t>
        <a:bodyPr/>
        <a:lstStyle/>
        <a:p>
          <a:endParaRPr lang="ru-RU"/>
        </a:p>
      </dgm:t>
    </dgm:pt>
    <dgm:pt modelId="{A0730B17-D189-4757-B9F2-2A5BD0B9BF90}" type="sibTrans" cxnId="{F4011EA2-F2A1-4E94-A25C-EED7BCAE1C43}">
      <dgm:prSet/>
      <dgm:spPr/>
      <dgm:t>
        <a:bodyPr/>
        <a:lstStyle/>
        <a:p>
          <a:endParaRPr lang="ru-RU"/>
        </a:p>
      </dgm:t>
    </dgm:pt>
    <dgm:pt modelId="{4CB6CCAC-1689-42CC-AB46-E8A19C953BE0}">
      <dgm:prSet phldrT="[Текст]"/>
      <dgm:spPr/>
      <dgm:t>
        <a:bodyPr/>
        <a:lstStyle/>
        <a:p>
          <a:r>
            <a:rPr lang="ru-RU" b="1" smtClean="0"/>
            <a:t>міністерство з питань культури і дозвілля</a:t>
          </a:r>
          <a:endParaRPr lang="ru-RU" b="1"/>
        </a:p>
      </dgm:t>
    </dgm:pt>
    <dgm:pt modelId="{D6F1D9F7-4BAC-461D-9F0F-B6B8DEC6D219}" type="parTrans" cxnId="{6E8D0DC7-1152-4BE9-99AB-FE0960F42854}">
      <dgm:prSet/>
      <dgm:spPr/>
      <dgm:t>
        <a:bodyPr/>
        <a:lstStyle/>
        <a:p>
          <a:endParaRPr lang="ru-RU"/>
        </a:p>
      </dgm:t>
    </dgm:pt>
    <dgm:pt modelId="{9465A62C-C082-48A2-AA31-D224922A0599}" type="sibTrans" cxnId="{6E8D0DC7-1152-4BE9-99AB-FE0960F42854}">
      <dgm:prSet/>
      <dgm:spPr/>
      <dgm:t>
        <a:bodyPr/>
        <a:lstStyle/>
        <a:p>
          <a:endParaRPr lang="ru-RU"/>
        </a:p>
      </dgm:t>
    </dgm:pt>
    <dgm:pt modelId="{A612A510-13B8-430A-80C7-1ECDDDE0AE30}">
      <dgm:prSet phldrT="[Текст]" phldr="1"/>
      <dgm:spPr/>
      <dgm:t>
        <a:bodyPr/>
        <a:lstStyle/>
        <a:p>
          <a:endParaRPr lang="ru-RU"/>
        </a:p>
      </dgm:t>
    </dgm:pt>
    <dgm:pt modelId="{1932F686-A91E-4772-91EC-E8E7BF3D512F}" type="parTrans" cxnId="{E10365D7-29EB-49F2-910B-919BE14B1691}">
      <dgm:prSet/>
      <dgm:spPr/>
      <dgm:t>
        <a:bodyPr/>
        <a:lstStyle/>
        <a:p>
          <a:endParaRPr lang="ru-RU"/>
        </a:p>
      </dgm:t>
    </dgm:pt>
    <dgm:pt modelId="{E7EE7C74-F58D-4FC5-AA13-E1CB22322BEA}" type="sibTrans" cxnId="{E10365D7-29EB-49F2-910B-919BE14B1691}">
      <dgm:prSet/>
      <dgm:spPr/>
      <dgm:t>
        <a:bodyPr/>
        <a:lstStyle/>
        <a:p>
          <a:endParaRPr lang="ru-RU"/>
        </a:p>
      </dgm:t>
    </dgm:pt>
    <dgm:pt modelId="{EA716759-EC0A-4B96-94B8-DB9B405F4B47}">
      <dgm:prSet phldrT="[Текст]"/>
      <dgm:spPr/>
      <dgm:t>
        <a:bodyPr/>
        <a:lstStyle/>
        <a:p>
          <a:r>
            <a:rPr lang="ru-RU" b="1" smtClean="0"/>
            <a:t>міністерство шкільної служби новин</a:t>
          </a:r>
          <a:endParaRPr lang="ru-RU" b="1"/>
        </a:p>
      </dgm:t>
    </dgm:pt>
    <dgm:pt modelId="{C7871CC8-6AEE-4927-AFBF-CD8394899926}" type="parTrans" cxnId="{C5408F3D-2F15-4C38-A49C-1DF49D4C6CF5}">
      <dgm:prSet/>
      <dgm:spPr/>
      <dgm:t>
        <a:bodyPr/>
        <a:lstStyle/>
        <a:p>
          <a:endParaRPr lang="ru-RU"/>
        </a:p>
      </dgm:t>
    </dgm:pt>
    <dgm:pt modelId="{2F80D604-2091-441B-8C10-D904C4A11CE3}" type="sibTrans" cxnId="{C5408F3D-2F15-4C38-A49C-1DF49D4C6CF5}">
      <dgm:prSet/>
      <dgm:spPr/>
      <dgm:t>
        <a:bodyPr/>
        <a:lstStyle/>
        <a:p>
          <a:endParaRPr lang="ru-RU"/>
        </a:p>
      </dgm:t>
    </dgm:pt>
    <dgm:pt modelId="{93F3166B-70F2-418C-8D9E-88C38F1EA79A}">
      <dgm:prSet/>
      <dgm:spPr/>
      <dgm:t>
        <a:bodyPr/>
        <a:lstStyle/>
        <a:p>
          <a:endParaRPr lang="ru-RU"/>
        </a:p>
      </dgm:t>
    </dgm:pt>
    <dgm:pt modelId="{00B1D714-702D-45E8-B783-E089E99A3EE3}" type="parTrans" cxnId="{69BB764B-BE29-4265-9780-4D9F48F50971}">
      <dgm:prSet/>
      <dgm:spPr/>
      <dgm:t>
        <a:bodyPr/>
        <a:lstStyle/>
        <a:p>
          <a:endParaRPr lang="ru-RU"/>
        </a:p>
      </dgm:t>
    </dgm:pt>
    <dgm:pt modelId="{18DF988B-CE87-440B-ABF7-E73B8404945C}" type="sibTrans" cxnId="{69BB764B-BE29-4265-9780-4D9F48F50971}">
      <dgm:prSet/>
      <dgm:spPr/>
      <dgm:t>
        <a:bodyPr/>
        <a:lstStyle/>
        <a:p>
          <a:endParaRPr lang="ru-RU"/>
        </a:p>
      </dgm:t>
    </dgm:pt>
    <dgm:pt modelId="{2CD9C76F-691D-4876-A85E-D9AE70BF3333}" type="pres">
      <dgm:prSet presAssocID="{3AD7ABAA-D7E3-4A89-BF77-216711EB94C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39D508-1402-441A-9ABE-6F3CC14ECCD5}" type="pres">
      <dgm:prSet presAssocID="{A39ABC84-0C0A-483F-923B-1A985C6AA371}" presName="centerShape" presStyleLbl="node0" presStyleIdx="0" presStyleCnt="1" custScaleX="126931" custScaleY="113974"/>
      <dgm:spPr/>
      <dgm:t>
        <a:bodyPr/>
        <a:lstStyle/>
        <a:p>
          <a:endParaRPr lang="ru-RU"/>
        </a:p>
      </dgm:t>
    </dgm:pt>
    <dgm:pt modelId="{ACE30C8E-EB4D-405B-81EE-1319CD28718F}" type="pres">
      <dgm:prSet presAssocID="{F75B5D2D-C667-4667-B0C2-5F98C5CD511B}" presName="Name9" presStyleLbl="parChTrans1D2" presStyleIdx="0" presStyleCnt="5"/>
      <dgm:spPr/>
      <dgm:t>
        <a:bodyPr/>
        <a:lstStyle/>
        <a:p>
          <a:endParaRPr lang="ru-RU"/>
        </a:p>
      </dgm:t>
    </dgm:pt>
    <dgm:pt modelId="{7E3ED81E-D59C-427A-BEC7-04B368A3FECB}" type="pres">
      <dgm:prSet presAssocID="{F75B5D2D-C667-4667-B0C2-5F98C5CD511B}" presName="connTx" presStyleLbl="parChTrans1D2" presStyleIdx="0" presStyleCnt="5"/>
      <dgm:spPr/>
      <dgm:t>
        <a:bodyPr/>
        <a:lstStyle/>
        <a:p>
          <a:endParaRPr lang="ru-RU"/>
        </a:p>
      </dgm:t>
    </dgm:pt>
    <dgm:pt modelId="{2F165AFA-D839-4B12-8F31-F78FD9DAC67D}" type="pres">
      <dgm:prSet presAssocID="{35BAF32D-12D0-4D2F-A367-AF5C1B4B0A91}" presName="node" presStyleLbl="node1" presStyleIdx="0" presStyleCnt="5" custScaleX="109616" custScaleY="111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C40530-E6E1-4FAE-B133-FEADD281BAB7}" type="pres">
      <dgm:prSet presAssocID="{C79B4590-320B-41EB-A045-9C1BDFC5A601}" presName="Name9" presStyleLbl="parChTrans1D2" presStyleIdx="1" presStyleCnt="5"/>
      <dgm:spPr/>
      <dgm:t>
        <a:bodyPr/>
        <a:lstStyle/>
        <a:p>
          <a:endParaRPr lang="ru-RU"/>
        </a:p>
      </dgm:t>
    </dgm:pt>
    <dgm:pt modelId="{79E7E356-3E5C-4AA7-B022-9161175C755C}" type="pres">
      <dgm:prSet presAssocID="{C79B4590-320B-41EB-A045-9C1BDFC5A601}" presName="connTx" presStyleLbl="parChTrans1D2" presStyleIdx="1" presStyleCnt="5"/>
      <dgm:spPr/>
      <dgm:t>
        <a:bodyPr/>
        <a:lstStyle/>
        <a:p>
          <a:endParaRPr lang="ru-RU"/>
        </a:p>
      </dgm:t>
    </dgm:pt>
    <dgm:pt modelId="{74800FD6-63A1-4FCA-92FD-A74DAB12DCE1}" type="pres">
      <dgm:prSet presAssocID="{9AB6C002-86AF-4A15-BCA1-43D065D75933}" presName="node" presStyleLbl="node1" presStyleIdx="1" presStyleCnt="5" custScaleX="116829" custScaleY="107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1E14F7-D2F4-4A1B-A4B5-9AA348779AAA}" type="pres">
      <dgm:prSet presAssocID="{38438D39-0979-4EA5-9C0F-AC01AF80CBF4}" presName="Name9" presStyleLbl="parChTrans1D2" presStyleIdx="2" presStyleCnt="5"/>
      <dgm:spPr/>
      <dgm:t>
        <a:bodyPr/>
        <a:lstStyle/>
        <a:p>
          <a:endParaRPr lang="ru-RU"/>
        </a:p>
      </dgm:t>
    </dgm:pt>
    <dgm:pt modelId="{6D3FBAFB-FA47-44BD-95E5-8BC6C1E46C5D}" type="pres">
      <dgm:prSet presAssocID="{38438D39-0979-4EA5-9C0F-AC01AF80CBF4}" presName="connTx" presStyleLbl="parChTrans1D2" presStyleIdx="2" presStyleCnt="5"/>
      <dgm:spPr/>
      <dgm:t>
        <a:bodyPr/>
        <a:lstStyle/>
        <a:p>
          <a:endParaRPr lang="ru-RU"/>
        </a:p>
      </dgm:t>
    </dgm:pt>
    <dgm:pt modelId="{F46187A7-5E24-48B4-BC0C-78729C119EBD}" type="pres">
      <dgm:prSet presAssocID="{4AFB79C2-7F71-4909-9CA0-F15FBF8F1653}" presName="node" presStyleLbl="node1" presStyleIdx="2" presStyleCnt="5" custScaleX="111810" custScaleY="1100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AC94DF-FFB4-41BC-A898-DDD87CD093DF}" type="pres">
      <dgm:prSet presAssocID="{D6F1D9F7-4BAC-461D-9F0F-B6B8DEC6D219}" presName="Name9" presStyleLbl="parChTrans1D2" presStyleIdx="3" presStyleCnt="5"/>
      <dgm:spPr/>
      <dgm:t>
        <a:bodyPr/>
        <a:lstStyle/>
        <a:p>
          <a:endParaRPr lang="ru-RU"/>
        </a:p>
      </dgm:t>
    </dgm:pt>
    <dgm:pt modelId="{03F21F1B-1265-4491-BA92-ACF352B2B48B}" type="pres">
      <dgm:prSet presAssocID="{D6F1D9F7-4BAC-461D-9F0F-B6B8DEC6D219}" presName="connTx" presStyleLbl="parChTrans1D2" presStyleIdx="3" presStyleCnt="5"/>
      <dgm:spPr/>
      <dgm:t>
        <a:bodyPr/>
        <a:lstStyle/>
        <a:p>
          <a:endParaRPr lang="ru-RU"/>
        </a:p>
      </dgm:t>
    </dgm:pt>
    <dgm:pt modelId="{52A4045C-4B00-46CB-894C-EE7FB81AFC6B}" type="pres">
      <dgm:prSet presAssocID="{4CB6CCAC-1689-42CC-AB46-E8A19C953BE0}" presName="node" presStyleLbl="node1" presStyleIdx="3" presStyleCnt="5" custScaleX="113161" custScaleY="1050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19836C-9CA1-44C2-983E-1BC14B46E37D}" type="pres">
      <dgm:prSet presAssocID="{C7871CC8-6AEE-4927-AFBF-CD8394899926}" presName="Name9" presStyleLbl="parChTrans1D2" presStyleIdx="4" presStyleCnt="5"/>
      <dgm:spPr/>
      <dgm:t>
        <a:bodyPr/>
        <a:lstStyle/>
        <a:p>
          <a:endParaRPr lang="ru-RU"/>
        </a:p>
      </dgm:t>
    </dgm:pt>
    <dgm:pt modelId="{A2CC7088-406A-4403-8B01-A2D151FDC278}" type="pres">
      <dgm:prSet presAssocID="{C7871CC8-6AEE-4927-AFBF-CD8394899926}" presName="connTx" presStyleLbl="parChTrans1D2" presStyleIdx="4" presStyleCnt="5"/>
      <dgm:spPr/>
      <dgm:t>
        <a:bodyPr/>
        <a:lstStyle/>
        <a:p>
          <a:endParaRPr lang="ru-RU"/>
        </a:p>
      </dgm:t>
    </dgm:pt>
    <dgm:pt modelId="{AFA15DBE-1B50-4AA3-8497-C0862A900E99}" type="pres">
      <dgm:prSet presAssocID="{EA716759-EC0A-4B96-94B8-DB9B405F4B47}" presName="node" presStyleLbl="node1" presStyleIdx="4" presStyleCnt="5" custScaleX="110745" custScaleY="107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0365D7-29EB-49F2-910B-919BE14B1691}" srcId="{3AD7ABAA-D7E3-4A89-BF77-216711EB94C6}" destId="{A612A510-13B8-430A-80C7-1ECDDDE0AE30}" srcOrd="2" destOrd="0" parTransId="{1932F686-A91E-4772-91EC-E8E7BF3D512F}" sibTransId="{E7EE7C74-F58D-4FC5-AA13-E1CB22322BEA}"/>
    <dgm:cxn modelId="{935ED3A1-9536-4F46-9351-F0613CA56DC2}" type="presOf" srcId="{4CB6CCAC-1689-42CC-AB46-E8A19C953BE0}" destId="{52A4045C-4B00-46CB-894C-EE7FB81AFC6B}" srcOrd="0" destOrd="0" presId="urn:microsoft.com/office/officeart/2005/8/layout/radial1"/>
    <dgm:cxn modelId="{00D61E9B-7CEF-48E0-9925-CEB7E8A49CE0}" type="presOf" srcId="{9AB6C002-86AF-4A15-BCA1-43D065D75933}" destId="{74800FD6-63A1-4FCA-92FD-A74DAB12DCE1}" srcOrd="0" destOrd="0" presId="urn:microsoft.com/office/officeart/2005/8/layout/radial1"/>
    <dgm:cxn modelId="{8DB1929A-085D-41E5-87E7-194118586B38}" type="presOf" srcId="{D6F1D9F7-4BAC-461D-9F0F-B6B8DEC6D219}" destId="{03F21F1B-1265-4491-BA92-ACF352B2B48B}" srcOrd="1" destOrd="0" presId="urn:microsoft.com/office/officeart/2005/8/layout/radial1"/>
    <dgm:cxn modelId="{5A11141B-048C-4D11-AEE6-02E8AC4182F5}" type="presOf" srcId="{38438D39-0979-4EA5-9C0F-AC01AF80CBF4}" destId="{6D3FBAFB-FA47-44BD-95E5-8BC6C1E46C5D}" srcOrd="1" destOrd="0" presId="urn:microsoft.com/office/officeart/2005/8/layout/radial1"/>
    <dgm:cxn modelId="{4C19153A-D285-4817-AE91-BE08B1531623}" type="presOf" srcId="{38438D39-0979-4EA5-9C0F-AC01AF80CBF4}" destId="{5C1E14F7-D2F4-4A1B-A4B5-9AA348779AAA}" srcOrd="0" destOrd="0" presId="urn:microsoft.com/office/officeart/2005/8/layout/radial1"/>
    <dgm:cxn modelId="{24E08779-6378-4F02-A8C6-719BF2DB6F18}" type="presOf" srcId="{C7871CC8-6AEE-4927-AFBF-CD8394899926}" destId="{3319836C-9CA1-44C2-983E-1BC14B46E37D}" srcOrd="0" destOrd="0" presId="urn:microsoft.com/office/officeart/2005/8/layout/radial1"/>
    <dgm:cxn modelId="{4F2558C3-AE6D-4F15-BA5D-B3AB71A67522}" type="presOf" srcId="{A39ABC84-0C0A-483F-923B-1A985C6AA371}" destId="{2639D508-1402-441A-9ABE-6F3CC14ECCD5}" srcOrd="0" destOrd="0" presId="urn:microsoft.com/office/officeart/2005/8/layout/radial1"/>
    <dgm:cxn modelId="{C5408F3D-2F15-4C38-A49C-1DF49D4C6CF5}" srcId="{A39ABC84-0C0A-483F-923B-1A985C6AA371}" destId="{EA716759-EC0A-4B96-94B8-DB9B405F4B47}" srcOrd="4" destOrd="0" parTransId="{C7871CC8-6AEE-4927-AFBF-CD8394899926}" sibTransId="{2F80D604-2091-441B-8C10-D904C4A11CE3}"/>
    <dgm:cxn modelId="{AE253DB2-9913-448C-B062-4D1BDC7201A7}" type="presOf" srcId="{4AFB79C2-7F71-4909-9CA0-F15FBF8F1653}" destId="{F46187A7-5E24-48B4-BC0C-78729C119EBD}" srcOrd="0" destOrd="0" presId="urn:microsoft.com/office/officeart/2005/8/layout/radial1"/>
    <dgm:cxn modelId="{9594FC73-2971-439A-8F09-B91EA51B8CDD}" srcId="{A39ABC84-0C0A-483F-923B-1A985C6AA371}" destId="{9AB6C002-86AF-4A15-BCA1-43D065D75933}" srcOrd="1" destOrd="0" parTransId="{C79B4590-320B-41EB-A045-9C1BDFC5A601}" sibTransId="{184E6F42-A924-452B-AE4F-80BBFDDA0267}"/>
    <dgm:cxn modelId="{1AEDBE27-EE0A-44E2-9197-3D631FCBA0BB}" type="presOf" srcId="{C79B4590-320B-41EB-A045-9C1BDFC5A601}" destId="{79E7E356-3E5C-4AA7-B022-9161175C755C}" srcOrd="1" destOrd="0" presId="urn:microsoft.com/office/officeart/2005/8/layout/radial1"/>
    <dgm:cxn modelId="{725EBC4F-2B93-4542-AF82-4E97A2623181}" type="presOf" srcId="{F75B5D2D-C667-4667-B0C2-5F98C5CD511B}" destId="{7E3ED81E-D59C-427A-BEC7-04B368A3FECB}" srcOrd="1" destOrd="0" presId="urn:microsoft.com/office/officeart/2005/8/layout/radial1"/>
    <dgm:cxn modelId="{5EBE26D5-8040-4D67-8894-A04E95AC43C6}" type="presOf" srcId="{C7871CC8-6AEE-4927-AFBF-CD8394899926}" destId="{A2CC7088-406A-4403-8B01-A2D151FDC278}" srcOrd="1" destOrd="0" presId="urn:microsoft.com/office/officeart/2005/8/layout/radial1"/>
    <dgm:cxn modelId="{0A3E8153-4661-47FC-AC58-BC56A9D34195}" type="presOf" srcId="{F75B5D2D-C667-4667-B0C2-5F98C5CD511B}" destId="{ACE30C8E-EB4D-405B-81EE-1319CD28718F}" srcOrd="0" destOrd="0" presId="urn:microsoft.com/office/officeart/2005/8/layout/radial1"/>
    <dgm:cxn modelId="{B1001F7C-9BAF-4653-84D7-3AF759A83D31}" type="presOf" srcId="{D6F1D9F7-4BAC-461D-9F0F-B6B8DEC6D219}" destId="{09AC94DF-FFB4-41BC-A898-DDD87CD093DF}" srcOrd="0" destOrd="0" presId="urn:microsoft.com/office/officeart/2005/8/layout/radial1"/>
    <dgm:cxn modelId="{AEBD5101-55BF-4309-AA09-33C7136B82D5}" type="presOf" srcId="{35BAF32D-12D0-4D2F-A367-AF5C1B4B0A91}" destId="{2F165AFA-D839-4B12-8F31-F78FD9DAC67D}" srcOrd="0" destOrd="0" presId="urn:microsoft.com/office/officeart/2005/8/layout/radial1"/>
    <dgm:cxn modelId="{69BB764B-BE29-4265-9780-4D9F48F50971}" srcId="{3AD7ABAA-D7E3-4A89-BF77-216711EB94C6}" destId="{93F3166B-70F2-418C-8D9E-88C38F1EA79A}" srcOrd="1" destOrd="0" parTransId="{00B1D714-702D-45E8-B783-E089E99A3EE3}" sibTransId="{18DF988B-CE87-440B-ABF7-E73B8404945C}"/>
    <dgm:cxn modelId="{CD33A502-ECE7-48B1-8150-FFCD5C98BCC4}" type="presOf" srcId="{3AD7ABAA-D7E3-4A89-BF77-216711EB94C6}" destId="{2CD9C76F-691D-4876-A85E-D9AE70BF3333}" srcOrd="0" destOrd="0" presId="urn:microsoft.com/office/officeart/2005/8/layout/radial1"/>
    <dgm:cxn modelId="{6E8D0DC7-1152-4BE9-99AB-FE0960F42854}" srcId="{A39ABC84-0C0A-483F-923B-1A985C6AA371}" destId="{4CB6CCAC-1689-42CC-AB46-E8A19C953BE0}" srcOrd="3" destOrd="0" parTransId="{D6F1D9F7-4BAC-461D-9F0F-B6B8DEC6D219}" sibTransId="{9465A62C-C082-48A2-AA31-D224922A0599}"/>
    <dgm:cxn modelId="{83F88207-357D-44F0-ABB8-0B309B22C8FC}" srcId="{3AD7ABAA-D7E3-4A89-BF77-216711EB94C6}" destId="{A39ABC84-0C0A-483F-923B-1A985C6AA371}" srcOrd="0" destOrd="0" parTransId="{35F6C2F8-690F-4D6D-AC8C-DA98C06064EE}" sibTransId="{07301AF1-221A-4E56-BE80-E0961519E6E7}"/>
    <dgm:cxn modelId="{ED540EFA-C255-4A7F-81FA-CD16E74FE7E5}" type="presOf" srcId="{C79B4590-320B-41EB-A045-9C1BDFC5A601}" destId="{95C40530-E6E1-4FAE-B133-FEADD281BAB7}" srcOrd="0" destOrd="0" presId="urn:microsoft.com/office/officeart/2005/8/layout/radial1"/>
    <dgm:cxn modelId="{EA2FF6CB-7A79-44AB-B16F-4ADEA7B66001}" srcId="{A39ABC84-0C0A-483F-923B-1A985C6AA371}" destId="{35BAF32D-12D0-4D2F-A367-AF5C1B4B0A91}" srcOrd="0" destOrd="0" parTransId="{F75B5D2D-C667-4667-B0C2-5F98C5CD511B}" sibTransId="{F3FA8640-364D-45E5-8807-6B145B44029C}"/>
    <dgm:cxn modelId="{4A1B2863-43A4-465D-9E34-7A0C620F061F}" type="presOf" srcId="{EA716759-EC0A-4B96-94B8-DB9B405F4B47}" destId="{AFA15DBE-1B50-4AA3-8497-C0862A900E99}" srcOrd="0" destOrd="0" presId="urn:microsoft.com/office/officeart/2005/8/layout/radial1"/>
    <dgm:cxn modelId="{F4011EA2-F2A1-4E94-A25C-EED7BCAE1C43}" srcId="{A39ABC84-0C0A-483F-923B-1A985C6AA371}" destId="{4AFB79C2-7F71-4909-9CA0-F15FBF8F1653}" srcOrd="2" destOrd="0" parTransId="{38438D39-0979-4EA5-9C0F-AC01AF80CBF4}" sibTransId="{A0730B17-D189-4757-B9F2-2A5BD0B9BF90}"/>
    <dgm:cxn modelId="{33E61C6E-013A-406B-B41D-F517584B1077}" type="presParOf" srcId="{2CD9C76F-691D-4876-A85E-D9AE70BF3333}" destId="{2639D508-1402-441A-9ABE-6F3CC14ECCD5}" srcOrd="0" destOrd="0" presId="urn:microsoft.com/office/officeart/2005/8/layout/radial1"/>
    <dgm:cxn modelId="{736C7D2E-78F4-478B-AA2D-C4210B36F101}" type="presParOf" srcId="{2CD9C76F-691D-4876-A85E-D9AE70BF3333}" destId="{ACE30C8E-EB4D-405B-81EE-1319CD28718F}" srcOrd="1" destOrd="0" presId="urn:microsoft.com/office/officeart/2005/8/layout/radial1"/>
    <dgm:cxn modelId="{18DD805D-375C-4AB2-98FD-AB0F403E9147}" type="presParOf" srcId="{ACE30C8E-EB4D-405B-81EE-1319CD28718F}" destId="{7E3ED81E-D59C-427A-BEC7-04B368A3FECB}" srcOrd="0" destOrd="0" presId="urn:microsoft.com/office/officeart/2005/8/layout/radial1"/>
    <dgm:cxn modelId="{E64A14E8-5136-49BE-9BE9-485D4C8698BA}" type="presParOf" srcId="{2CD9C76F-691D-4876-A85E-D9AE70BF3333}" destId="{2F165AFA-D839-4B12-8F31-F78FD9DAC67D}" srcOrd="2" destOrd="0" presId="urn:microsoft.com/office/officeart/2005/8/layout/radial1"/>
    <dgm:cxn modelId="{CFA2355F-EDCA-47BE-A220-ED21FE8512AB}" type="presParOf" srcId="{2CD9C76F-691D-4876-A85E-D9AE70BF3333}" destId="{95C40530-E6E1-4FAE-B133-FEADD281BAB7}" srcOrd="3" destOrd="0" presId="urn:microsoft.com/office/officeart/2005/8/layout/radial1"/>
    <dgm:cxn modelId="{4240D613-551E-4AB2-B103-CC2984DF70AB}" type="presParOf" srcId="{95C40530-E6E1-4FAE-B133-FEADD281BAB7}" destId="{79E7E356-3E5C-4AA7-B022-9161175C755C}" srcOrd="0" destOrd="0" presId="urn:microsoft.com/office/officeart/2005/8/layout/radial1"/>
    <dgm:cxn modelId="{288DDDE4-93A3-4F3C-A421-DD25611870BA}" type="presParOf" srcId="{2CD9C76F-691D-4876-A85E-D9AE70BF3333}" destId="{74800FD6-63A1-4FCA-92FD-A74DAB12DCE1}" srcOrd="4" destOrd="0" presId="urn:microsoft.com/office/officeart/2005/8/layout/radial1"/>
    <dgm:cxn modelId="{4CF49DC8-4848-4FA6-9438-75CFFC37F4A4}" type="presParOf" srcId="{2CD9C76F-691D-4876-A85E-D9AE70BF3333}" destId="{5C1E14F7-D2F4-4A1B-A4B5-9AA348779AAA}" srcOrd="5" destOrd="0" presId="urn:microsoft.com/office/officeart/2005/8/layout/radial1"/>
    <dgm:cxn modelId="{B0C082AF-A23B-43F9-BE2D-85DB0C512E9A}" type="presParOf" srcId="{5C1E14F7-D2F4-4A1B-A4B5-9AA348779AAA}" destId="{6D3FBAFB-FA47-44BD-95E5-8BC6C1E46C5D}" srcOrd="0" destOrd="0" presId="urn:microsoft.com/office/officeart/2005/8/layout/radial1"/>
    <dgm:cxn modelId="{77804327-292D-4580-A329-54EFC1D9E1D1}" type="presParOf" srcId="{2CD9C76F-691D-4876-A85E-D9AE70BF3333}" destId="{F46187A7-5E24-48B4-BC0C-78729C119EBD}" srcOrd="6" destOrd="0" presId="urn:microsoft.com/office/officeart/2005/8/layout/radial1"/>
    <dgm:cxn modelId="{2F3BCFAE-AB77-420F-9C3D-E3D799DD0FA5}" type="presParOf" srcId="{2CD9C76F-691D-4876-A85E-D9AE70BF3333}" destId="{09AC94DF-FFB4-41BC-A898-DDD87CD093DF}" srcOrd="7" destOrd="0" presId="urn:microsoft.com/office/officeart/2005/8/layout/radial1"/>
    <dgm:cxn modelId="{C28184B9-FAEE-42B2-A062-229CB08CE341}" type="presParOf" srcId="{09AC94DF-FFB4-41BC-A898-DDD87CD093DF}" destId="{03F21F1B-1265-4491-BA92-ACF352B2B48B}" srcOrd="0" destOrd="0" presId="urn:microsoft.com/office/officeart/2005/8/layout/radial1"/>
    <dgm:cxn modelId="{8CC79BC0-C1E4-4886-AD5B-3BFB45B3060A}" type="presParOf" srcId="{2CD9C76F-691D-4876-A85E-D9AE70BF3333}" destId="{52A4045C-4B00-46CB-894C-EE7FB81AFC6B}" srcOrd="8" destOrd="0" presId="urn:microsoft.com/office/officeart/2005/8/layout/radial1"/>
    <dgm:cxn modelId="{2C6E42B6-BB57-4C64-93B5-C331854F76BD}" type="presParOf" srcId="{2CD9C76F-691D-4876-A85E-D9AE70BF3333}" destId="{3319836C-9CA1-44C2-983E-1BC14B46E37D}" srcOrd="9" destOrd="0" presId="urn:microsoft.com/office/officeart/2005/8/layout/radial1"/>
    <dgm:cxn modelId="{C2060EE1-3E00-4717-976F-F167D60034B0}" type="presParOf" srcId="{3319836C-9CA1-44C2-983E-1BC14B46E37D}" destId="{A2CC7088-406A-4403-8B01-A2D151FDC278}" srcOrd="0" destOrd="0" presId="urn:microsoft.com/office/officeart/2005/8/layout/radial1"/>
    <dgm:cxn modelId="{1190F4E4-B38F-444D-8157-B81315EF04F6}" type="presParOf" srcId="{2CD9C76F-691D-4876-A85E-D9AE70BF3333}" destId="{AFA15DBE-1B50-4AA3-8497-C0862A900E99}" srcOrd="10" destOrd="0" presId="urn:microsoft.com/office/officeart/2005/8/layout/radial1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9A1C041-311D-4C41-ACD0-A641A5890E97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C1361A8-B9B5-4425-B874-55D62FF631A0}">
      <dgm:prSet phldrT="[Текст]"/>
      <dgm:spPr/>
      <dgm:t>
        <a:bodyPr/>
        <a:lstStyle/>
        <a:p>
          <a:r>
            <a:rPr lang="uk-UA" b="1" i="1" smtClean="0">
              <a:solidFill>
                <a:srgbClr val="FFC000"/>
              </a:solidFill>
            </a:rPr>
            <a:t>Консультаційна робота</a:t>
          </a:r>
          <a:endParaRPr lang="ru-RU" b="1">
            <a:solidFill>
              <a:srgbClr val="FFC000"/>
            </a:solidFill>
          </a:endParaRPr>
        </a:p>
      </dgm:t>
    </dgm:pt>
    <dgm:pt modelId="{08482808-1E1C-4C02-A9E7-2E5753D93A28}" type="parTrans" cxnId="{689BE590-EE18-4390-855F-DAB47DAEB89F}">
      <dgm:prSet/>
      <dgm:spPr/>
      <dgm:t>
        <a:bodyPr/>
        <a:lstStyle/>
        <a:p>
          <a:endParaRPr lang="ru-RU"/>
        </a:p>
      </dgm:t>
    </dgm:pt>
    <dgm:pt modelId="{7A926C12-9513-4540-AA5C-8F5DB941DF54}" type="sibTrans" cxnId="{689BE590-EE18-4390-855F-DAB47DAEB89F}">
      <dgm:prSet/>
      <dgm:spPr/>
      <dgm:t>
        <a:bodyPr/>
        <a:lstStyle/>
        <a:p>
          <a:endParaRPr lang="ru-RU"/>
        </a:p>
      </dgm:t>
    </dgm:pt>
    <dgm:pt modelId="{09C830BF-BBBD-4B30-A3C9-392BB40BC89D}">
      <dgm:prSet/>
      <dgm:spPr/>
      <dgm:t>
        <a:bodyPr/>
        <a:lstStyle/>
        <a:p>
          <a:r>
            <a:rPr lang="uk-UA" b="1" i="1" smtClean="0">
              <a:solidFill>
                <a:schemeClr val="accent1">
                  <a:lumMod val="60000"/>
                  <a:lumOff val="40000"/>
                </a:schemeClr>
              </a:solidFill>
            </a:rPr>
            <a:t>Психодіагностична робота</a:t>
          </a:r>
          <a:endParaRPr lang="ru-RU" b="1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6AFC5D9C-3B07-46DF-988A-3BF34D52633F}" type="parTrans" cxnId="{62525658-64AA-435E-AA60-43B5DAFA0753}">
      <dgm:prSet/>
      <dgm:spPr/>
      <dgm:t>
        <a:bodyPr/>
        <a:lstStyle/>
        <a:p>
          <a:endParaRPr lang="ru-RU"/>
        </a:p>
      </dgm:t>
    </dgm:pt>
    <dgm:pt modelId="{593CCB4B-129F-46EC-9897-542D57720AD0}" type="sibTrans" cxnId="{62525658-64AA-435E-AA60-43B5DAFA0753}">
      <dgm:prSet/>
      <dgm:spPr/>
      <dgm:t>
        <a:bodyPr/>
        <a:lstStyle/>
        <a:p>
          <a:endParaRPr lang="ru-RU"/>
        </a:p>
      </dgm:t>
    </dgm:pt>
    <dgm:pt modelId="{162FE0A6-7A4F-41C4-A366-5291AF97CEB6}">
      <dgm:prSet/>
      <dgm:spPr/>
      <dgm:t>
        <a:bodyPr/>
        <a:lstStyle/>
        <a:p>
          <a:r>
            <a:rPr lang="uk-UA" b="1" i="1" smtClean="0">
              <a:solidFill>
                <a:schemeClr val="tx1"/>
              </a:solidFill>
            </a:rPr>
            <a:t>Корекційно-відновлювана робота</a:t>
          </a:r>
          <a:endParaRPr lang="ru-RU" b="1">
            <a:solidFill>
              <a:schemeClr val="tx1"/>
            </a:solidFill>
          </a:endParaRPr>
        </a:p>
      </dgm:t>
    </dgm:pt>
    <dgm:pt modelId="{A664D4D7-D4D1-4238-843E-CCCA0761DE33}" type="parTrans" cxnId="{27858971-5F67-4EEE-A935-C993B5D599AA}">
      <dgm:prSet/>
      <dgm:spPr/>
      <dgm:t>
        <a:bodyPr/>
        <a:lstStyle/>
        <a:p>
          <a:endParaRPr lang="ru-RU"/>
        </a:p>
      </dgm:t>
    </dgm:pt>
    <dgm:pt modelId="{0BB93452-9DDA-4F33-9BBE-0887F1B7BCA9}" type="sibTrans" cxnId="{27858971-5F67-4EEE-A935-C993B5D599AA}">
      <dgm:prSet/>
      <dgm:spPr/>
      <dgm:t>
        <a:bodyPr/>
        <a:lstStyle/>
        <a:p>
          <a:endParaRPr lang="ru-RU"/>
        </a:p>
      </dgm:t>
    </dgm:pt>
    <dgm:pt modelId="{1085A21F-8E12-4B09-96CC-7A89263C25F2}">
      <dgm:prSet/>
      <dgm:spPr/>
      <dgm:t>
        <a:bodyPr/>
        <a:lstStyle/>
        <a:p>
          <a:r>
            <a:rPr lang="uk-UA" b="1" i="1" smtClean="0">
              <a:solidFill>
                <a:srgbClr val="FF0000"/>
              </a:solidFill>
            </a:rPr>
            <a:t>Психологічна просвіта</a:t>
          </a:r>
          <a:endParaRPr lang="ru-RU" b="1">
            <a:solidFill>
              <a:srgbClr val="FF0000"/>
            </a:solidFill>
          </a:endParaRPr>
        </a:p>
      </dgm:t>
    </dgm:pt>
    <dgm:pt modelId="{08234597-5AD5-476F-9253-0AB15663D0D1}" type="parTrans" cxnId="{DC8BE1C6-179E-43E1-A2A0-C1F7F641D27C}">
      <dgm:prSet/>
      <dgm:spPr/>
      <dgm:t>
        <a:bodyPr/>
        <a:lstStyle/>
        <a:p>
          <a:endParaRPr lang="ru-RU"/>
        </a:p>
      </dgm:t>
    </dgm:pt>
    <dgm:pt modelId="{673D8072-15FE-4BE0-97D5-D7A4DF8263D5}" type="sibTrans" cxnId="{DC8BE1C6-179E-43E1-A2A0-C1F7F641D27C}">
      <dgm:prSet/>
      <dgm:spPr/>
      <dgm:t>
        <a:bodyPr/>
        <a:lstStyle/>
        <a:p>
          <a:endParaRPr lang="ru-RU"/>
        </a:p>
      </dgm:t>
    </dgm:pt>
    <dgm:pt modelId="{09915432-EF8F-4D9C-A432-3F9464EC2906}">
      <dgm:prSet/>
      <dgm:spPr/>
      <dgm:t>
        <a:bodyPr/>
        <a:lstStyle/>
        <a:p>
          <a:r>
            <a:rPr lang="uk-UA" b="1" i="1" smtClean="0">
              <a:solidFill>
                <a:schemeClr val="bg1"/>
              </a:solidFill>
            </a:rPr>
            <a:t>Організаційно-методична робота</a:t>
          </a:r>
          <a:endParaRPr lang="ru-RU" b="1">
            <a:solidFill>
              <a:schemeClr val="bg1"/>
            </a:solidFill>
          </a:endParaRPr>
        </a:p>
      </dgm:t>
    </dgm:pt>
    <dgm:pt modelId="{33FE9975-4979-458A-B94D-15C8BF190669}" type="parTrans" cxnId="{3CDE4A6C-F6BD-4EDF-AD79-0F2272B80179}">
      <dgm:prSet/>
      <dgm:spPr/>
      <dgm:t>
        <a:bodyPr/>
        <a:lstStyle/>
        <a:p>
          <a:endParaRPr lang="ru-RU"/>
        </a:p>
      </dgm:t>
    </dgm:pt>
    <dgm:pt modelId="{07A02E1B-C301-405D-B37E-9228334A6432}" type="sibTrans" cxnId="{3CDE4A6C-F6BD-4EDF-AD79-0F2272B80179}">
      <dgm:prSet/>
      <dgm:spPr/>
      <dgm:t>
        <a:bodyPr/>
        <a:lstStyle/>
        <a:p>
          <a:endParaRPr lang="ru-RU"/>
        </a:p>
      </dgm:t>
    </dgm:pt>
    <dgm:pt modelId="{1AA978D9-4B38-4251-AA89-51A14DF0FB23}">
      <dgm:prSet/>
      <dgm:spPr/>
      <dgm:t>
        <a:bodyPr/>
        <a:lstStyle/>
        <a:p>
          <a:r>
            <a:rPr lang="ru-RU" b="1" i="1" smtClean="0">
              <a:solidFill>
                <a:schemeClr val="bg1"/>
              </a:solidFill>
            </a:rPr>
            <a:t>Зв’язки із громадськістю</a:t>
          </a:r>
          <a:endParaRPr lang="ru-RU" b="1">
            <a:solidFill>
              <a:schemeClr val="bg1"/>
            </a:solidFill>
          </a:endParaRPr>
        </a:p>
      </dgm:t>
    </dgm:pt>
    <dgm:pt modelId="{486A098D-9F80-46A0-ACCE-3CDB4D837965}" type="parTrans" cxnId="{B3D8B214-4FD6-4768-BAD5-90BE963DE99B}">
      <dgm:prSet/>
      <dgm:spPr/>
      <dgm:t>
        <a:bodyPr/>
        <a:lstStyle/>
        <a:p>
          <a:endParaRPr lang="ru-RU"/>
        </a:p>
      </dgm:t>
    </dgm:pt>
    <dgm:pt modelId="{04B27D5D-94BC-4626-9781-4A736BDC7BEC}" type="sibTrans" cxnId="{B3D8B214-4FD6-4768-BAD5-90BE963DE99B}">
      <dgm:prSet/>
      <dgm:spPr/>
      <dgm:t>
        <a:bodyPr/>
        <a:lstStyle/>
        <a:p>
          <a:endParaRPr lang="ru-RU"/>
        </a:p>
      </dgm:t>
    </dgm:pt>
    <dgm:pt modelId="{B3E32703-948B-4497-95DB-1D0FBF2A7033}" type="pres">
      <dgm:prSet presAssocID="{29A1C041-311D-4C41-ACD0-A641A5890E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E502A5-9B79-4024-AB78-31186147DA92}" type="pres">
      <dgm:prSet presAssocID="{09C830BF-BBBD-4B30-A3C9-392BB40BC89D}" presName="parentLin" presStyleCnt="0"/>
      <dgm:spPr/>
    </dgm:pt>
    <dgm:pt modelId="{A67CCDB4-F01E-4C2B-A2E7-FD61E46003E5}" type="pres">
      <dgm:prSet presAssocID="{09C830BF-BBBD-4B30-A3C9-392BB40BC89D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3CBA425C-AAD8-496F-A139-00306FFAAC46}" type="pres">
      <dgm:prSet presAssocID="{09C830BF-BBBD-4B30-A3C9-392BB40BC89D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9A95E6-AD3B-4448-B448-970CE507E4BC}" type="pres">
      <dgm:prSet presAssocID="{09C830BF-BBBD-4B30-A3C9-392BB40BC89D}" presName="negativeSpace" presStyleCnt="0"/>
      <dgm:spPr/>
    </dgm:pt>
    <dgm:pt modelId="{95DB8C35-D5BF-44CE-89A1-7A26A6D288AC}" type="pres">
      <dgm:prSet presAssocID="{09C830BF-BBBD-4B30-A3C9-392BB40BC89D}" presName="childText" presStyleLbl="conFgAcc1" presStyleIdx="0" presStyleCnt="6">
        <dgm:presLayoutVars>
          <dgm:bulletEnabled val="1"/>
        </dgm:presLayoutVars>
      </dgm:prSet>
      <dgm:spPr/>
    </dgm:pt>
    <dgm:pt modelId="{37615D06-C292-474C-9564-E01C84A47EF6}" type="pres">
      <dgm:prSet presAssocID="{593CCB4B-129F-46EC-9897-542D57720AD0}" presName="spaceBetweenRectangles" presStyleCnt="0"/>
      <dgm:spPr/>
    </dgm:pt>
    <dgm:pt modelId="{BE98A965-C2B5-453B-9E33-D92644F668A9}" type="pres">
      <dgm:prSet presAssocID="{7C1361A8-B9B5-4425-B874-55D62FF631A0}" presName="parentLin" presStyleCnt="0"/>
      <dgm:spPr/>
    </dgm:pt>
    <dgm:pt modelId="{2220F089-B96B-44DC-A7E5-B3ED652D7E53}" type="pres">
      <dgm:prSet presAssocID="{7C1361A8-B9B5-4425-B874-55D62FF631A0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C3881453-AB71-42A0-915F-ECDB23552514}" type="pres">
      <dgm:prSet presAssocID="{7C1361A8-B9B5-4425-B874-55D62FF631A0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8E7BF7-7635-4526-9A69-1742E72AE8E5}" type="pres">
      <dgm:prSet presAssocID="{7C1361A8-B9B5-4425-B874-55D62FF631A0}" presName="negativeSpace" presStyleCnt="0"/>
      <dgm:spPr/>
    </dgm:pt>
    <dgm:pt modelId="{8F194B62-24CA-4A75-AF51-5B48E8D6EFF5}" type="pres">
      <dgm:prSet presAssocID="{7C1361A8-B9B5-4425-B874-55D62FF631A0}" presName="childText" presStyleLbl="conFgAcc1" presStyleIdx="1" presStyleCnt="6">
        <dgm:presLayoutVars>
          <dgm:bulletEnabled val="1"/>
        </dgm:presLayoutVars>
      </dgm:prSet>
      <dgm:spPr/>
    </dgm:pt>
    <dgm:pt modelId="{C4C7FACA-61E1-46E4-AF26-240FD7D646E7}" type="pres">
      <dgm:prSet presAssocID="{7A926C12-9513-4540-AA5C-8F5DB941DF54}" presName="spaceBetweenRectangles" presStyleCnt="0"/>
      <dgm:spPr/>
    </dgm:pt>
    <dgm:pt modelId="{D35C8CEC-DCBB-497D-B453-836C40CC6205}" type="pres">
      <dgm:prSet presAssocID="{09915432-EF8F-4D9C-A432-3F9464EC2906}" presName="parentLin" presStyleCnt="0"/>
      <dgm:spPr/>
    </dgm:pt>
    <dgm:pt modelId="{4EDAA6A3-083B-4675-A0E0-72006D8ECED1}" type="pres">
      <dgm:prSet presAssocID="{09915432-EF8F-4D9C-A432-3F9464EC2906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B30557B5-EC8D-4811-8E3B-0C6017752515}" type="pres">
      <dgm:prSet presAssocID="{09915432-EF8F-4D9C-A432-3F9464EC2906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09E42B-DC39-4C69-8DAF-CB09223D23DE}" type="pres">
      <dgm:prSet presAssocID="{09915432-EF8F-4D9C-A432-3F9464EC2906}" presName="negativeSpace" presStyleCnt="0"/>
      <dgm:spPr/>
    </dgm:pt>
    <dgm:pt modelId="{B748E502-374D-4387-8AB1-F8E9AE9D3EBB}" type="pres">
      <dgm:prSet presAssocID="{09915432-EF8F-4D9C-A432-3F9464EC2906}" presName="childText" presStyleLbl="conFgAcc1" presStyleIdx="2" presStyleCnt="6">
        <dgm:presLayoutVars>
          <dgm:bulletEnabled val="1"/>
        </dgm:presLayoutVars>
      </dgm:prSet>
      <dgm:spPr/>
    </dgm:pt>
    <dgm:pt modelId="{A4786FA8-8538-40AF-AFA6-32CF6BB44A35}" type="pres">
      <dgm:prSet presAssocID="{07A02E1B-C301-405D-B37E-9228334A6432}" presName="spaceBetweenRectangles" presStyleCnt="0"/>
      <dgm:spPr/>
    </dgm:pt>
    <dgm:pt modelId="{F98B1727-9268-4BCB-B267-C717C44B26C8}" type="pres">
      <dgm:prSet presAssocID="{1085A21F-8E12-4B09-96CC-7A89263C25F2}" presName="parentLin" presStyleCnt="0"/>
      <dgm:spPr/>
    </dgm:pt>
    <dgm:pt modelId="{F10A686D-90C5-4B7C-96DA-B2AE258884C3}" type="pres">
      <dgm:prSet presAssocID="{1085A21F-8E12-4B09-96CC-7A89263C25F2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55097186-48E4-4126-AF6D-76607962EE4B}" type="pres">
      <dgm:prSet presAssocID="{1085A21F-8E12-4B09-96CC-7A89263C25F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E57DC0-8224-41DC-A142-6FD568E31298}" type="pres">
      <dgm:prSet presAssocID="{1085A21F-8E12-4B09-96CC-7A89263C25F2}" presName="negativeSpace" presStyleCnt="0"/>
      <dgm:spPr/>
    </dgm:pt>
    <dgm:pt modelId="{CE2AD9AB-5C6B-48F2-B8D9-A788E606745F}" type="pres">
      <dgm:prSet presAssocID="{1085A21F-8E12-4B09-96CC-7A89263C25F2}" presName="childText" presStyleLbl="conFgAcc1" presStyleIdx="3" presStyleCnt="6">
        <dgm:presLayoutVars>
          <dgm:bulletEnabled val="1"/>
        </dgm:presLayoutVars>
      </dgm:prSet>
      <dgm:spPr/>
    </dgm:pt>
    <dgm:pt modelId="{C331BF4E-8B80-4270-98AB-F7C5B75334FD}" type="pres">
      <dgm:prSet presAssocID="{673D8072-15FE-4BE0-97D5-D7A4DF8263D5}" presName="spaceBetweenRectangles" presStyleCnt="0"/>
      <dgm:spPr/>
    </dgm:pt>
    <dgm:pt modelId="{9C1BA980-8C16-436C-B472-FB37416E50E0}" type="pres">
      <dgm:prSet presAssocID="{162FE0A6-7A4F-41C4-A366-5291AF97CEB6}" presName="parentLin" presStyleCnt="0"/>
      <dgm:spPr/>
    </dgm:pt>
    <dgm:pt modelId="{395FA969-C047-4080-B971-C32711B28970}" type="pres">
      <dgm:prSet presAssocID="{162FE0A6-7A4F-41C4-A366-5291AF97CEB6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054BEEFF-CB3F-4C5A-A960-0CF1C70FECA8}" type="pres">
      <dgm:prSet presAssocID="{162FE0A6-7A4F-41C4-A366-5291AF97CEB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CA6377-FCEC-4319-94C3-00DAE7742F41}" type="pres">
      <dgm:prSet presAssocID="{162FE0A6-7A4F-41C4-A366-5291AF97CEB6}" presName="negativeSpace" presStyleCnt="0"/>
      <dgm:spPr/>
    </dgm:pt>
    <dgm:pt modelId="{1A864355-EF4C-48BB-AC73-83B2B730EAB4}" type="pres">
      <dgm:prSet presAssocID="{162FE0A6-7A4F-41C4-A366-5291AF97CEB6}" presName="childText" presStyleLbl="conFgAcc1" presStyleIdx="4" presStyleCnt="6">
        <dgm:presLayoutVars>
          <dgm:bulletEnabled val="1"/>
        </dgm:presLayoutVars>
      </dgm:prSet>
      <dgm:spPr/>
    </dgm:pt>
    <dgm:pt modelId="{B3F1A2C8-B2CE-42C8-B212-9ADAABB6E2F9}" type="pres">
      <dgm:prSet presAssocID="{0BB93452-9DDA-4F33-9BBE-0887F1B7BCA9}" presName="spaceBetweenRectangles" presStyleCnt="0"/>
      <dgm:spPr/>
    </dgm:pt>
    <dgm:pt modelId="{0D68DBEA-9C8A-43FF-A673-888A60B1C505}" type="pres">
      <dgm:prSet presAssocID="{1AA978D9-4B38-4251-AA89-51A14DF0FB23}" presName="parentLin" presStyleCnt="0"/>
      <dgm:spPr/>
    </dgm:pt>
    <dgm:pt modelId="{B8A4FF64-1CC0-4C90-962F-22E9D659E065}" type="pres">
      <dgm:prSet presAssocID="{1AA978D9-4B38-4251-AA89-51A14DF0FB23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B8808804-F91C-472C-A9A0-79DCDF47A4EF}" type="pres">
      <dgm:prSet presAssocID="{1AA978D9-4B38-4251-AA89-51A14DF0FB23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3EF4F-7BBB-4E92-9E39-4A2D966D87D6}" type="pres">
      <dgm:prSet presAssocID="{1AA978D9-4B38-4251-AA89-51A14DF0FB23}" presName="negativeSpace" presStyleCnt="0"/>
      <dgm:spPr/>
    </dgm:pt>
    <dgm:pt modelId="{7ACA545C-FDBD-4943-8854-787FEF01C5D6}" type="pres">
      <dgm:prSet presAssocID="{1AA978D9-4B38-4251-AA89-51A14DF0FB23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68A61C17-365A-4109-ADCA-C84E535E7DE6}" type="presOf" srcId="{7C1361A8-B9B5-4425-B874-55D62FF631A0}" destId="{C3881453-AB71-42A0-915F-ECDB23552514}" srcOrd="1" destOrd="0" presId="urn:microsoft.com/office/officeart/2005/8/layout/list1"/>
    <dgm:cxn modelId="{C75ADA3A-2A75-4E2C-9681-5F93D0A05BB1}" type="presOf" srcId="{162FE0A6-7A4F-41C4-A366-5291AF97CEB6}" destId="{054BEEFF-CB3F-4C5A-A960-0CF1C70FECA8}" srcOrd="1" destOrd="0" presId="urn:microsoft.com/office/officeart/2005/8/layout/list1"/>
    <dgm:cxn modelId="{27858971-5F67-4EEE-A935-C993B5D599AA}" srcId="{29A1C041-311D-4C41-ACD0-A641A5890E97}" destId="{162FE0A6-7A4F-41C4-A366-5291AF97CEB6}" srcOrd="4" destOrd="0" parTransId="{A664D4D7-D4D1-4238-843E-CCCA0761DE33}" sibTransId="{0BB93452-9DDA-4F33-9BBE-0887F1B7BCA9}"/>
    <dgm:cxn modelId="{B3D8B214-4FD6-4768-BAD5-90BE963DE99B}" srcId="{29A1C041-311D-4C41-ACD0-A641A5890E97}" destId="{1AA978D9-4B38-4251-AA89-51A14DF0FB23}" srcOrd="5" destOrd="0" parTransId="{486A098D-9F80-46A0-ACCE-3CDB4D837965}" sibTransId="{04B27D5D-94BC-4626-9781-4A736BDC7BEC}"/>
    <dgm:cxn modelId="{82FAF720-27D9-46FD-8381-325B80E1F575}" type="presOf" srcId="{1085A21F-8E12-4B09-96CC-7A89263C25F2}" destId="{55097186-48E4-4126-AF6D-76607962EE4B}" srcOrd="1" destOrd="0" presId="urn:microsoft.com/office/officeart/2005/8/layout/list1"/>
    <dgm:cxn modelId="{24879FA8-90BC-4B76-B9FD-9C4C4F8F0119}" type="presOf" srcId="{1AA978D9-4B38-4251-AA89-51A14DF0FB23}" destId="{B8A4FF64-1CC0-4C90-962F-22E9D659E065}" srcOrd="0" destOrd="0" presId="urn:microsoft.com/office/officeart/2005/8/layout/list1"/>
    <dgm:cxn modelId="{8E1DBBB9-3885-4819-9128-E976CFF7DC9A}" type="presOf" srcId="{09C830BF-BBBD-4B30-A3C9-392BB40BC89D}" destId="{3CBA425C-AAD8-496F-A139-00306FFAAC46}" srcOrd="1" destOrd="0" presId="urn:microsoft.com/office/officeart/2005/8/layout/list1"/>
    <dgm:cxn modelId="{2573D5D6-74E9-4DC1-B5A4-5A3F47EB4C45}" type="presOf" srcId="{09C830BF-BBBD-4B30-A3C9-392BB40BC89D}" destId="{A67CCDB4-F01E-4C2B-A2E7-FD61E46003E5}" srcOrd="0" destOrd="0" presId="urn:microsoft.com/office/officeart/2005/8/layout/list1"/>
    <dgm:cxn modelId="{DC8BE1C6-179E-43E1-A2A0-C1F7F641D27C}" srcId="{29A1C041-311D-4C41-ACD0-A641A5890E97}" destId="{1085A21F-8E12-4B09-96CC-7A89263C25F2}" srcOrd="3" destOrd="0" parTransId="{08234597-5AD5-476F-9253-0AB15663D0D1}" sibTransId="{673D8072-15FE-4BE0-97D5-D7A4DF8263D5}"/>
    <dgm:cxn modelId="{F8491976-6C88-428F-966E-41DC85B8B68F}" type="presOf" srcId="{1AA978D9-4B38-4251-AA89-51A14DF0FB23}" destId="{B8808804-F91C-472C-A9A0-79DCDF47A4EF}" srcOrd="1" destOrd="0" presId="urn:microsoft.com/office/officeart/2005/8/layout/list1"/>
    <dgm:cxn modelId="{ECE789B3-79D7-4A32-8FC4-6BA295E470E8}" type="presOf" srcId="{7C1361A8-B9B5-4425-B874-55D62FF631A0}" destId="{2220F089-B96B-44DC-A7E5-B3ED652D7E53}" srcOrd="0" destOrd="0" presId="urn:microsoft.com/office/officeart/2005/8/layout/list1"/>
    <dgm:cxn modelId="{E671A06A-1EE6-483E-B906-DE51BC80E35A}" type="presOf" srcId="{09915432-EF8F-4D9C-A432-3F9464EC2906}" destId="{4EDAA6A3-083B-4675-A0E0-72006D8ECED1}" srcOrd="0" destOrd="0" presId="urn:microsoft.com/office/officeart/2005/8/layout/list1"/>
    <dgm:cxn modelId="{2BC00E26-282D-4B9C-BF87-B233237A97D8}" type="presOf" srcId="{1085A21F-8E12-4B09-96CC-7A89263C25F2}" destId="{F10A686D-90C5-4B7C-96DA-B2AE258884C3}" srcOrd="0" destOrd="0" presId="urn:microsoft.com/office/officeart/2005/8/layout/list1"/>
    <dgm:cxn modelId="{3CDE4A6C-F6BD-4EDF-AD79-0F2272B80179}" srcId="{29A1C041-311D-4C41-ACD0-A641A5890E97}" destId="{09915432-EF8F-4D9C-A432-3F9464EC2906}" srcOrd="2" destOrd="0" parTransId="{33FE9975-4979-458A-B94D-15C8BF190669}" sibTransId="{07A02E1B-C301-405D-B37E-9228334A6432}"/>
    <dgm:cxn modelId="{689BE590-EE18-4390-855F-DAB47DAEB89F}" srcId="{29A1C041-311D-4C41-ACD0-A641A5890E97}" destId="{7C1361A8-B9B5-4425-B874-55D62FF631A0}" srcOrd="1" destOrd="0" parTransId="{08482808-1E1C-4C02-A9E7-2E5753D93A28}" sibTransId="{7A926C12-9513-4540-AA5C-8F5DB941DF54}"/>
    <dgm:cxn modelId="{62525658-64AA-435E-AA60-43B5DAFA0753}" srcId="{29A1C041-311D-4C41-ACD0-A641A5890E97}" destId="{09C830BF-BBBD-4B30-A3C9-392BB40BC89D}" srcOrd="0" destOrd="0" parTransId="{6AFC5D9C-3B07-46DF-988A-3BF34D52633F}" sibTransId="{593CCB4B-129F-46EC-9897-542D57720AD0}"/>
    <dgm:cxn modelId="{F7D932EF-9AEE-4399-9F0E-873203317EA2}" type="presOf" srcId="{29A1C041-311D-4C41-ACD0-A641A5890E97}" destId="{B3E32703-948B-4497-95DB-1D0FBF2A7033}" srcOrd="0" destOrd="0" presId="urn:microsoft.com/office/officeart/2005/8/layout/list1"/>
    <dgm:cxn modelId="{E0062E24-A742-43A2-92F3-5E967895582A}" type="presOf" srcId="{09915432-EF8F-4D9C-A432-3F9464EC2906}" destId="{B30557B5-EC8D-4811-8E3B-0C6017752515}" srcOrd="1" destOrd="0" presId="urn:microsoft.com/office/officeart/2005/8/layout/list1"/>
    <dgm:cxn modelId="{BB024155-1703-4526-88DF-79FA228AAE9F}" type="presOf" srcId="{162FE0A6-7A4F-41C4-A366-5291AF97CEB6}" destId="{395FA969-C047-4080-B971-C32711B28970}" srcOrd="0" destOrd="0" presId="urn:microsoft.com/office/officeart/2005/8/layout/list1"/>
    <dgm:cxn modelId="{3D0F744C-4366-4AA4-BDE0-8F93A1BD985B}" type="presParOf" srcId="{B3E32703-948B-4497-95DB-1D0FBF2A7033}" destId="{52E502A5-9B79-4024-AB78-31186147DA92}" srcOrd="0" destOrd="0" presId="urn:microsoft.com/office/officeart/2005/8/layout/list1"/>
    <dgm:cxn modelId="{5228A6F8-CBAF-4DBB-A5C9-8D3C8237D0AB}" type="presParOf" srcId="{52E502A5-9B79-4024-AB78-31186147DA92}" destId="{A67CCDB4-F01E-4C2B-A2E7-FD61E46003E5}" srcOrd="0" destOrd="0" presId="urn:microsoft.com/office/officeart/2005/8/layout/list1"/>
    <dgm:cxn modelId="{B951FBE1-F597-47A4-9C7C-4EA9E1A8BE78}" type="presParOf" srcId="{52E502A5-9B79-4024-AB78-31186147DA92}" destId="{3CBA425C-AAD8-496F-A139-00306FFAAC46}" srcOrd="1" destOrd="0" presId="urn:microsoft.com/office/officeart/2005/8/layout/list1"/>
    <dgm:cxn modelId="{82CA2789-04C5-4E97-92C3-CC1F1B191E03}" type="presParOf" srcId="{B3E32703-948B-4497-95DB-1D0FBF2A7033}" destId="{809A95E6-AD3B-4448-B448-970CE507E4BC}" srcOrd="1" destOrd="0" presId="urn:microsoft.com/office/officeart/2005/8/layout/list1"/>
    <dgm:cxn modelId="{AED0C3E4-47D9-4C59-860D-02BDFB95D12F}" type="presParOf" srcId="{B3E32703-948B-4497-95DB-1D0FBF2A7033}" destId="{95DB8C35-D5BF-44CE-89A1-7A26A6D288AC}" srcOrd="2" destOrd="0" presId="urn:microsoft.com/office/officeart/2005/8/layout/list1"/>
    <dgm:cxn modelId="{8456A207-044F-415F-AC66-39E778541EB6}" type="presParOf" srcId="{B3E32703-948B-4497-95DB-1D0FBF2A7033}" destId="{37615D06-C292-474C-9564-E01C84A47EF6}" srcOrd="3" destOrd="0" presId="urn:microsoft.com/office/officeart/2005/8/layout/list1"/>
    <dgm:cxn modelId="{D15C68A0-75BD-4A53-BB71-EF49D0F21240}" type="presParOf" srcId="{B3E32703-948B-4497-95DB-1D0FBF2A7033}" destId="{BE98A965-C2B5-453B-9E33-D92644F668A9}" srcOrd="4" destOrd="0" presId="urn:microsoft.com/office/officeart/2005/8/layout/list1"/>
    <dgm:cxn modelId="{AE9966BB-8C38-40B1-B9B6-6A14BD6FA39E}" type="presParOf" srcId="{BE98A965-C2B5-453B-9E33-D92644F668A9}" destId="{2220F089-B96B-44DC-A7E5-B3ED652D7E53}" srcOrd="0" destOrd="0" presId="urn:microsoft.com/office/officeart/2005/8/layout/list1"/>
    <dgm:cxn modelId="{C7D58A5A-3A53-4738-B45E-211B3BC5D4EF}" type="presParOf" srcId="{BE98A965-C2B5-453B-9E33-D92644F668A9}" destId="{C3881453-AB71-42A0-915F-ECDB23552514}" srcOrd="1" destOrd="0" presId="urn:microsoft.com/office/officeart/2005/8/layout/list1"/>
    <dgm:cxn modelId="{B0A2259B-4B19-4A29-B246-8C7EA6D8D099}" type="presParOf" srcId="{B3E32703-948B-4497-95DB-1D0FBF2A7033}" destId="{C58E7BF7-7635-4526-9A69-1742E72AE8E5}" srcOrd="5" destOrd="0" presId="urn:microsoft.com/office/officeart/2005/8/layout/list1"/>
    <dgm:cxn modelId="{A8F7AE00-AFD6-4C30-B5D4-7784AED245B0}" type="presParOf" srcId="{B3E32703-948B-4497-95DB-1D0FBF2A7033}" destId="{8F194B62-24CA-4A75-AF51-5B48E8D6EFF5}" srcOrd="6" destOrd="0" presId="urn:microsoft.com/office/officeart/2005/8/layout/list1"/>
    <dgm:cxn modelId="{8CD1AB3C-BD81-4696-9829-2A7C43ADA16E}" type="presParOf" srcId="{B3E32703-948B-4497-95DB-1D0FBF2A7033}" destId="{C4C7FACA-61E1-46E4-AF26-240FD7D646E7}" srcOrd="7" destOrd="0" presId="urn:microsoft.com/office/officeart/2005/8/layout/list1"/>
    <dgm:cxn modelId="{4B6E0B45-A0C5-4124-BED0-C445C1DA9165}" type="presParOf" srcId="{B3E32703-948B-4497-95DB-1D0FBF2A7033}" destId="{D35C8CEC-DCBB-497D-B453-836C40CC6205}" srcOrd="8" destOrd="0" presId="urn:microsoft.com/office/officeart/2005/8/layout/list1"/>
    <dgm:cxn modelId="{2194761C-C1E1-49F5-B052-091D39F31CF8}" type="presParOf" srcId="{D35C8CEC-DCBB-497D-B453-836C40CC6205}" destId="{4EDAA6A3-083B-4675-A0E0-72006D8ECED1}" srcOrd="0" destOrd="0" presId="urn:microsoft.com/office/officeart/2005/8/layout/list1"/>
    <dgm:cxn modelId="{AD1DA2D1-88FB-45AD-B47D-D5F888FD9695}" type="presParOf" srcId="{D35C8CEC-DCBB-497D-B453-836C40CC6205}" destId="{B30557B5-EC8D-4811-8E3B-0C6017752515}" srcOrd="1" destOrd="0" presId="urn:microsoft.com/office/officeart/2005/8/layout/list1"/>
    <dgm:cxn modelId="{0425A388-160E-4119-9182-AF6AEDBF65F7}" type="presParOf" srcId="{B3E32703-948B-4497-95DB-1D0FBF2A7033}" destId="{C209E42B-DC39-4C69-8DAF-CB09223D23DE}" srcOrd="9" destOrd="0" presId="urn:microsoft.com/office/officeart/2005/8/layout/list1"/>
    <dgm:cxn modelId="{5837F7FE-97A1-49BF-A1DA-B0CFEE8AD0B2}" type="presParOf" srcId="{B3E32703-948B-4497-95DB-1D0FBF2A7033}" destId="{B748E502-374D-4387-8AB1-F8E9AE9D3EBB}" srcOrd="10" destOrd="0" presId="urn:microsoft.com/office/officeart/2005/8/layout/list1"/>
    <dgm:cxn modelId="{511BADBB-EF35-4437-8D34-5E2A45F83C8A}" type="presParOf" srcId="{B3E32703-948B-4497-95DB-1D0FBF2A7033}" destId="{A4786FA8-8538-40AF-AFA6-32CF6BB44A35}" srcOrd="11" destOrd="0" presId="urn:microsoft.com/office/officeart/2005/8/layout/list1"/>
    <dgm:cxn modelId="{E3C70557-4265-40A7-B5F3-DB474E0D0FAD}" type="presParOf" srcId="{B3E32703-948B-4497-95DB-1D0FBF2A7033}" destId="{F98B1727-9268-4BCB-B267-C717C44B26C8}" srcOrd="12" destOrd="0" presId="urn:microsoft.com/office/officeart/2005/8/layout/list1"/>
    <dgm:cxn modelId="{FB33763A-D523-48A8-94F6-2EB8E2CE63AC}" type="presParOf" srcId="{F98B1727-9268-4BCB-B267-C717C44B26C8}" destId="{F10A686D-90C5-4B7C-96DA-B2AE258884C3}" srcOrd="0" destOrd="0" presId="urn:microsoft.com/office/officeart/2005/8/layout/list1"/>
    <dgm:cxn modelId="{D6348192-AC55-409E-B208-2F16F427C24E}" type="presParOf" srcId="{F98B1727-9268-4BCB-B267-C717C44B26C8}" destId="{55097186-48E4-4126-AF6D-76607962EE4B}" srcOrd="1" destOrd="0" presId="urn:microsoft.com/office/officeart/2005/8/layout/list1"/>
    <dgm:cxn modelId="{51E76455-9011-4C18-940F-71FC51CB2C62}" type="presParOf" srcId="{B3E32703-948B-4497-95DB-1D0FBF2A7033}" destId="{FFE57DC0-8224-41DC-A142-6FD568E31298}" srcOrd="13" destOrd="0" presId="urn:microsoft.com/office/officeart/2005/8/layout/list1"/>
    <dgm:cxn modelId="{34DAFA12-F05B-48FD-9DC5-7240DAF1AAC8}" type="presParOf" srcId="{B3E32703-948B-4497-95DB-1D0FBF2A7033}" destId="{CE2AD9AB-5C6B-48F2-B8D9-A788E606745F}" srcOrd="14" destOrd="0" presId="urn:microsoft.com/office/officeart/2005/8/layout/list1"/>
    <dgm:cxn modelId="{7DD654FE-40DE-4FE2-A274-E2050280ECD6}" type="presParOf" srcId="{B3E32703-948B-4497-95DB-1D0FBF2A7033}" destId="{C331BF4E-8B80-4270-98AB-F7C5B75334FD}" srcOrd="15" destOrd="0" presId="urn:microsoft.com/office/officeart/2005/8/layout/list1"/>
    <dgm:cxn modelId="{A692E634-6029-4E87-A50B-5BB139862250}" type="presParOf" srcId="{B3E32703-948B-4497-95DB-1D0FBF2A7033}" destId="{9C1BA980-8C16-436C-B472-FB37416E50E0}" srcOrd="16" destOrd="0" presId="urn:microsoft.com/office/officeart/2005/8/layout/list1"/>
    <dgm:cxn modelId="{5D2FCB41-D128-45E5-B4A7-A5618D943975}" type="presParOf" srcId="{9C1BA980-8C16-436C-B472-FB37416E50E0}" destId="{395FA969-C047-4080-B971-C32711B28970}" srcOrd="0" destOrd="0" presId="urn:microsoft.com/office/officeart/2005/8/layout/list1"/>
    <dgm:cxn modelId="{FECCF655-077E-4676-B2D3-741A5C801752}" type="presParOf" srcId="{9C1BA980-8C16-436C-B472-FB37416E50E0}" destId="{054BEEFF-CB3F-4C5A-A960-0CF1C70FECA8}" srcOrd="1" destOrd="0" presId="urn:microsoft.com/office/officeart/2005/8/layout/list1"/>
    <dgm:cxn modelId="{4E3C6268-880E-4524-B2FA-0339D2480D3E}" type="presParOf" srcId="{B3E32703-948B-4497-95DB-1D0FBF2A7033}" destId="{C6CA6377-FCEC-4319-94C3-00DAE7742F41}" srcOrd="17" destOrd="0" presId="urn:microsoft.com/office/officeart/2005/8/layout/list1"/>
    <dgm:cxn modelId="{EDD394B4-1B92-49E1-9817-101FAC60B240}" type="presParOf" srcId="{B3E32703-948B-4497-95DB-1D0FBF2A7033}" destId="{1A864355-EF4C-48BB-AC73-83B2B730EAB4}" srcOrd="18" destOrd="0" presId="urn:microsoft.com/office/officeart/2005/8/layout/list1"/>
    <dgm:cxn modelId="{240A97B2-8631-4C63-BA7C-76E6B1B66E90}" type="presParOf" srcId="{B3E32703-948B-4497-95DB-1D0FBF2A7033}" destId="{B3F1A2C8-B2CE-42C8-B212-9ADAABB6E2F9}" srcOrd="19" destOrd="0" presId="urn:microsoft.com/office/officeart/2005/8/layout/list1"/>
    <dgm:cxn modelId="{DBDEC5E7-DDAF-4C71-9689-ABE67FC83258}" type="presParOf" srcId="{B3E32703-948B-4497-95DB-1D0FBF2A7033}" destId="{0D68DBEA-9C8A-43FF-A673-888A60B1C505}" srcOrd="20" destOrd="0" presId="urn:microsoft.com/office/officeart/2005/8/layout/list1"/>
    <dgm:cxn modelId="{AC0A192B-4374-4896-BCA7-C34CA556C586}" type="presParOf" srcId="{0D68DBEA-9C8A-43FF-A673-888A60B1C505}" destId="{B8A4FF64-1CC0-4C90-962F-22E9D659E065}" srcOrd="0" destOrd="0" presId="urn:microsoft.com/office/officeart/2005/8/layout/list1"/>
    <dgm:cxn modelId="{F7F07075-1D0B-4A7A-876E-F2475C10EEC7}" type="presParOf" srcId="{0D68DBEA-9C8A-43FF-A673-888A60B1C505}" destId="{B8808804-F91C-472C-A9A0-79DCDF47A4EF}" srcOrd="1" destOrd="0" presId="urn:microsoft.com/office/officeart/2005/8/layout/list1"/>
    <dgm:cxn modelId="{0C785CEC-28A6-44AD-995C-79953FCD0031}" type="presParOf" srcId="{B3E32703-948B-4497-95DB-1D0FBF2A7033}" destId="{5503EF4F-7BBB-4E92-9E39-4A2D966D87D6}" srcOrd="21" destOrd="0" presId="urn:microsoft.com/office/officeart/2005/8/layout/list1"/>
    <dgm:cxn modelId="{5201A513-74BF-42FE-80B1-2CD06D421857}" type="presParOf" srcId="{B3E32703-948B-4497-95DB-1D0FBF2A7033}" destId="{7ACA545C-FDBD-4943-8854-787FEF01C5D6}" srcOrd="22" destOrd="0" presId="urn:microsoft.com/office/officeart/2005/8/layout/lis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E1A04E-79DA-446F-A8DA-1E6A322288E2}" type="doc">
      <dgm:prSet loTypeId="urn:microsoft.com/office/officeart/2005/8/layout/default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9E4D499-624E-4B27-88F5-BE8CAFFD196A}">
      <dgm:prSet phldrT="[Текст]"/>
      <dgm:spPr/>
      <dgm:t>
        <a:bodyPr/>
        <a:lstStyle/>
        <a:p>
          <a:r>
            <a:rPr lang="uk-UA" smtClean="0">
              <a:solidFill>
                <a:schemeClr val="bg1"/>
              </a:solidFill>
            </a:rPr>
            <a:t>Виховання інтелектуально та духовно розвиненої особистості з життєвою позицією</a:t>
          </a:r>
          <a:endParaRPr lang="ru-RU">
            <a:solidFill>
              <a:schemeClr val="bg1"/>
            </a:solidFill>
          </a:endParaRPr>
        </a:p>
      </dgm:t>
    </dgm:pt>
    <dgm:pt modelId="{3A4D23D7-D6AA-4E23-803D-D10032F6343B}" type="parTrans" cxnId="{F8641718-9C61-4C74-945F-87F03263DA58}">
      <dgm:prSet/>
      <dgm:spPr/>
      <dgm:t>
        <a:bodyPr/>
        <a:lstStyle/>
        <a:p>
          <a:endParaRPr lang="ru-RU"/>
        </a:p>
      </dgm:t>
    </dgm:pt>
    <dgm:pt modelId="{84741434-A3A3-4D44-8133-1BACE698A421}" type="sibTrans" cxnId="{F8641718-9C61-4C74-945F-87F03263DA58}">
      <dgm:prSet/>
      <dgm:spPr/>
      <dgm:t>
        <a:bodyPr/>
        <a:lstStyle/>
        <a:p>
          <a:endParaRPr lang="ru-RU"/>
        </a:p>
      </dgm:t>
    </dgm:pt>
    <dgm:pt modelId="{71DE52FC-06DA-46AF-B634-72D7C2C5D23F}">
      <dgm:prSet phldrT="[Текст]"/>
      <dgm:spPr/>
      <dgm:t>
        <a:bodyPr/>
        <a:lstStyle/>
        <a:p>
          <a:r>
            <a:rPr lang="uk-UA" smtClean="0">
              <a:solidFill>
                <a:schemeClr val="bg1"/>
              </a:solidFill>
            </a:rPr>
            <a:t>Формування стійкого інтересу до знань та високої пізнавальної активності учнів</a:t>
          </a:r>
          <a:endParaRPr lang="ru-RU">
            <a:solidFill>
              <a:schemeClr val="bg1"/>
            </a:solidFill>
          </a:endParaRPr>
        </a:p>
      </dgm:t>
    </dgm:pt>
    <dgm:pt modelId="{57C74B61-3696-44CA-8826-E1513EB2DE13}" type="parTrans" cxnId="{D45A56AE-0609-4148-91A1-E0D84BBE6465}">
      <dgm:prSet/>
      <dgm:spPr/>
      <dgm:t>
        <a:bodyPr/>
        <a:lstStyle/>
        <a:p>
          <a:endParaRPr lang="ru-RU"/>
        </a:p>
      </dgm:t>
    </dgm:pt>
    <dgm:pt modelId="{7EC458B5-2DEA-46C8-8503-A56678BEAE45}" type="sibTrans" cxnId="{D45A56AE-0609-4148-91A1-E0D84BBE6465}">
      <dgm:prSet/>
      <dgm:spPr/>
      <dgm:t>
        <a:bodyPr/>
        <a:lstStyle/>
        <a:p>
          <a:endParaRPr lang="ru-RU"/>
        </a:p>
      </dgm:t>
    </dgm:pt>
    <dgm:pt modelId="{82979B39-F60A-4EE0-8A17-8229989AD1E6}">
      <dgm:prSet phldrT="[Текст]"/>
      <dgm:spPr/>
      <dgm:t>
        <a:bodyPr/>
        <a:lstStyle/>
        <a:p>
          <a:r>
            <a:rPr lang="uk-UA" smtClean="0">
              <a:solidFill>
                <a:schemeClr val="bg1"/>
              </a:solidFill>
            </a:rPr>
            <a:t>Забезпечення фізичного розвитку особистості через формування у дітей навичок здорового способу життя</a:t>
          </a:r>
          <a:endParaRPr lang="ru-RU">
            <a:solidFill>
              <a:schemeClr val="bg1"/>
            </a:solidFill>
          </a:endParaRPr>
        </a:p>
      </dgm:t>
    </dgm:pt>
    <dgm:pt modelId="{24E7AD6B-E1C7-48C5-A9FA-308B9BDE08E2}" type="parTrans" cxnId="{45DC6E46-1EC9-45ED-A96A-19C9B40CA5C3}">
      <dgm:prSet/>
      <dgm:spPr/>
      <dgm:t>
        <a:bodyPr/>
        <a:lstStyle/>
        <a:p>
          <a:endParaRPr lang="ru-RU"/>
        </a:p>
      </dgm:t>
    </dgm:pt>
    <dgm:pt modelId="{227D9513-F26D-4522-85F7-8B7EACC47448}" type="sibTrans" cxnId="{45DC6E46-1EC9-45ED-A96A-19C9B40CA5C3}">
      <dgm:prSet/>
      <dgm:spPr/>
      <dgm:t>
        <a:bodyPr/>
        <a:lstStyle/>
        <a:p>
          <a:endParaRPr lang="ru-RU"/>
        </a:p>
      </dgm:t>
    </dgm:pt>
    <dgm:pt modelId="{6406846C-32D7-4C4D-A668-F78DDD3C94BE}">
      <dgm:prSet phldrT="[Текст]"/>
      <dgm:spPr/>
      <dgm:t>
        <a:bodyPr/>
        <a:lstStyle/>
        <a:p>
          <a:r>
            <a:rPr lang="uk-UA" smtClean="0">
              <a:solidFill>
                <a:schemeClr val="bg1"/>
              </a:solidFill>
            </a:rPr>
            <a:t>Розвиток в підростаючого покоління національної свідомості та самосвідомості </a:t>
          </a:r>
          <a:endParaRPr lang="ru-RU">
            <a:solidFill>
              <a:schemeClr val="bg1"/>
            </a:solidFill>
          </a:endParaRPr>
        </a:p>
      </dgm:t>
    </dgm:pt>
    <dgm:pt modelId="{EE874C04-C344-4DD3-ABF8-F2ACFEBCBE6F}" type="parTrans" cxnId="{878A855C-74A7-48E6-A8C6-6293F9FEB6CC}">
      <dgm:prSet/>
      <dgm:spPr/>
      <dgm:t>
        <a:bodyPr/>
        <a:lstStyle/>
        <a:p>
          <a:endParaRPr lang="ru-RU"/>
        </a:p>
      </dgm:t>
    </dgm:pt>
    <dgm:pt modelId="{C2547E6B-67F1-4CC0-8C4D-DF0B87518094}" type="sibTrans" cxnId="{878A855C-74A7-48E6-A8C6-6293F9FEB6CC}">
      <dgm:prSet/>
      <dgm:spPr/>
      <dgm:t>
        <a:bodyPr/>
        <a:lstStyle/>
        <a:p>
          <a:endParaRPr lang="ru-RU"/>
        </a:p>
      </dgm:t>
    </dgm:pt>
    <dgm:pt modelId="{9681C30E-677A-4B80-85B7-C7588D6BAC4E}">
      <dgm:prSet phldrT="[Текст]"/>
      <dgm:spPr/>
      <dgm:t>
        <a:bodyPr/>
        <a:lstStyle/>
        <a:p>
          <a:r>
            <a:rPr lang="uk-UA" smtClean="0">
              <a:solidFill>
                <a:schemeClr val="bg1"/>
              </a:solidFill>
            </a:rPr>
            <a:t>Виховання духовно багату і морально стійку особистість</a:t>
          </a:r>
          <a:endParaRPr lang="ru-RU">
            <a:solidFill>
              <a:schemeClr val="bg1"/>
            </a:solidFill>
          </a:endParaRPr>
        </a:p>
      </dgm:t>
    </dgm:pt>
    <dgm:pt modelId="{AB157B28-26DA-4BCE-A176-260CF6EC9E50}" type="parTrans" cxnId="{5D3CD8C3-50C7-40B8-BF73-212D8592C2ED}">
      <dgm:prSet/>
      <dgm:spPr/>
      <dgm:t>
        <a:bodyPr/>
        <a:lstStyle/>
        <a:p>
          <a:endParaRPr lang="ru-RU"/>
        </a:p>
      </dgm:t>
    </dgm:pt>
    <dgm:pt modelId="{04AE05F6-C7C9-47FC-9B3A-CA051548CCF4}" type="sibTrans" cxnId="{5D3CD8C3-50C7-40B8-BF73-212D8592C2ED}">
      <dgm:prSet/>
      <dgm:spPr/>
      <dgm:t>
        <a:bodyPr/>
        <a:lstStyle/>
        <a:p>
          <a:endParaRPr lang="ru-RU"/>
        </a:p>
      </dgm:t>
    </dgm:pt>
    <dgm:pt modelId="{589EC1BA-F788-4F96-8BD9-2354FA4626ED}">
      <dgm:prSet/>
      <dgm:spPr/>
      <dgm:t>
        <a:bodyPr/>
        <a:lstStyle/>
        <a:p>
          <a:r>
            <a:rPr lang="uk-UA" smtClean="0">
              <a:solidFill>
                <a:schemeClr val="bg1"/>
              </a:solidFill>
            </a:rPr>
            <a:t>Підготовка активного, соціально компетентного громадянина</a:t>
          </a:r>
          <a:endParaRPr lang="ru-RU">
            <a:solidFill>
              <a:schemeClr val="bg1"/>
            </a:solidFill>
          </a:endParaRPr>
        </a:p>
      </dgm:t>
    </dgm:pt>
    <dgm:pt modelId="{5D84669D-D96D-47C7-A85A-F021F7F69364}" type="parTrans" cxnId="{A235EA39-4314-48CD-8006-C0248FA7B781}">
      <dgm:prSet/>
      <dgm:spPr/>
      <dgm:t>
        <a:bodyPr/>
        <a:lstStyle/>
        <a:p>
          <a:endParaRPr lang="ru-RU"/>
        </a:p>
      </dgm:t>
    </dgm:pt>
    <dgm:pt modelId="{B3D5147A-D0CB-4105-B289-9C4DA760E016}" type="sibTrans" cxnId="{A235EA39-4314-48CD-8006-C0248FA7B781}">
      <dgm:prSet/>
      <dgm:spPr/>
      <dgm:t>
        <a:bodyPr/>
        <a:lstStyle/>
        <a:p>
          <a:endParaRPr lang="ru-RU"/>
        </a:p>
      </dgm:t>
    </dgm:pt>
    <dgm:pt modelId="{3B93B8A5-15D6-463C-BAF9-DF975E0E5D02}" type="pres">
      <dgm:prSet presAssocID="{2CE1A04E-79DA-446F-A8DA-1E6A322288E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A92AD4-D95C-4F5E-BFAB-1BE04D3BB8C5}" type="pres">
      <dgm:prSet presAssocID="{E9E4D499-624E-4B27-88F5-BE8CAFFD196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705AB5-0D72-4E8F-A696-0712D72279A8}" type="pres">
      <dgm:prSet presAssocID="{84741434-A3A3-4D44-8133-1BACE698A421}" presName="sibTrans" presStyleCnt="0"/>
      <dgm:spPr/>
    </dgm:pt>
    <dgm:pt modelId="{AE54251D-8EB1-4CF0-B663-432DBBFCA7B7}" type="pres">
      <dgm:prSet presAssocID="{71DE52FC-06DA-46AF-B634-72D7C2C5D23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78E549-260A-4A60-BC08-E9FD0B0671C2}" type="pres">
      <dgm:prSet presAssocID="{7EC458B5-2DEA-46C8-8503-A56678BEAE45}" presName="sibTrans" presStyleCnt="0"/>
      <dgm:spPr/>
    </dgm:pt>
    <dgm:pt modelId="{7EEF7690-82B4-4DDA-8F67-5353471C92C3}" type="pres">
      <dgm:prSet presAssocID="{82979B39-F60A-4EE0-8A17-8229989AD1E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71E3F9-F4A9-492F-9D55-D1382386B19A}" type="pres">
      <dgm:prSet presAssocID="{227D9513-F26D-4522-85F7-8B7EACC47448}" presName="sibTrans" presStyleCnt="0"/>
      <dgm:spPr/>
    </dgm:pt>
    <dgm:pt modelId="{54A3103D-E7F6-4E29-8F88-E66CAC9A2484}" type="pres">
      <dgm:prSet presAssocID="{589EC1BA-F788-4F96-8BD9-2354FA4626E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A1D56C-2972-4976-B9F1-36E4092E74B2}" type="pres">
      <dgm:prSet presAssocID="{B3D5147A-D0CB-4105-B289-9C4DA760E016}" presName="sibTrans" presStyleCnt="0"/>
      <dgm:spPr/>
    </dgm:pt>
    <dgm:pt modelId="{80D5E314-DC59-413E-BCE8-4F9A224F23B4}" type="pres">
      <dgm:prSet presAssocID="{6406846C-32D7-4C4D-A668-F78DDD3C94B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57F139-BE1A-424F-89B1-BD0A09874EFA}" type="pres">
      <dgm:prSet presAssocID="{C2547E6B-67F1-4CC0-8C4D-DF0B87518094}" presName="sibTrans" presStyleCnt="0"/>
      <dgm:spPr/>
    </dgm:pt>
    <dgm:pt modelId="{49A6BB81-4335-4E4C-94A2-820A6574A7D7}" type="pres">
      <dgm:prSet presAssocID="{9681C30E-677A-4B80-85B7-C7588D6BAC4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3A9485-9E51-4EEC-8F2D-F375A5C8DFA0}" type="presOf" srcId="{589EC1BA-F788-4F96-8BD9-2354FA4626ED}" destId="{54A3103D-E7F6-4E29-8F88-E66CAC9A2484}" srcOrd="0" destOrd="0" presId="urn:microsoft.com/office/officeart/2005/8/layout/default"/>
    <dgm:cxn modelId="{9D4EADC8-0872-4DBF-827C-65F5B226BEE1}" type="presOf" srcId="{9681C30E-677A-4B80-85B7-C7588D6BAC4E}" destId="{49A6BB81-4335-4E4C-94A2-820A6574A7D7}" srcOrd="0" destOrd="0" presId="urn:microsoft.com/office/officeart/2005/8/layout/default"/>
    <dgm:cxn modelId="{DD60462E-6F7A-46E8-931D-8A10092AB207}" type="presOf" srcId="{2CE1A04E-79DA-446F-A8DA-1E6A322288E2}" destId="{3B93B8A5-15D6-463C-BAF9-DF975E0E5D02}" srcOrd="0" destOrd="0" presId="urn:microsoft.com/office/officeart/2005/8/layout/default"/>
    <dgm:cxn modelId="{F8641718-9C61-4C74-945F-87F03263DA58}" srcId="{2CE1A04E-79DA-446F-A8DA-1E6A322288E2}" destId="{E9E4D499-624E-4B27-88F5-BE8CAFFD196A}" srcOrd="0" destOrd="0" parTransId="{3A4D23D7-D6AA-4E23-803D-D10032F6343B}" sibTransId="{84741434-A3A3-4D44-8133-1BACE698A421}"/>
    <dgm:cxn modelId="{5D3CD8C3-50C7-40B8-BF73-212D8592C2ED}" srcId="{2CE1A04E-79DA-446F-A8DA-1E6A322288E2}" destId="{9681C30E-677A-4B80-85B7-C7588D6BAC4E}" srcOrd="5" destOrd="0" parTransId="{AB157B28-26DA-4BCE-A176-260CF6EC9E50}" sibTransId="{04AE05F6-C7C9-47FC-9B3A-CA051548CCF4}"/>
    <dgm:cxn modelId="{0F53C0EB-2FD7-461A-B618-285A77AD29B2}" type="presOf" srcId="{71DE52FC-06DA-46AF-B634-72D7C2C5D23F}" destId="{AE54251D-8EB1-4CF0-B663-432DBBFCA7B7}" srcOrd="0" destOrd="0" presId="urn:microsoft.com/office/officeart/2005/8/layout/default"/>
    <dgm:cxn modelId="{45DC6E46-1EC9-45ED-A96A-19C9B40CA5C3}" srcId="{2CE1A04E-79DA-446F-A8DA-1E6A322288E2}" destId="{82979B39-F60A-4EE0-8A17-8229989AD1E6}" srcOrd="2" destOrd="0" parTransId="{24E7AD6B-E1C7-48C5-A9FA-308B9BDE08E2}" sibTransId="{227D9513-F26D-4522-85F7-8B7EACC47448}"/>
    <dgm:cxn modelId="{F67A23C2-DA13-4110-AD48-4B57CABD6DD9}" type="presOf" srcId="{6406846C-32D7-4C4D-A668-F78DDD3C94BE}" destId="{80D5E314-DC59-413E-BCE8-4F9A224F23B4}" srcOrd="0" destOrd="0" presId="urn:microsoft.com/office/officeart/2005/8/layout/default"/>
    <dgm:cxn modelId="{762B2035-087D-46B6-89B7-18C40225298C}" type="presOf" srcId="{E9E4D499-624E-4B27-88F5-BE8CAFFD196A}" destId="{C4A92AD4-D95C-4F5E-BFAB-1BE04D3BB8C5}" srcOrd="0" destOrd="0" presId="urn:microsoft.com/office/officeart/2005/8/layout/default"/>
    <dgm:cxn modelId="{878A855C-74A7-48E6-A8C6-6293F9FEB6CC}" srcId="{2CE1A04E-79DA-446F-A8DA-1E6A322288E2}" destId="{6406846C-32D7-4C4D-A668-F78DDD3C94BE}" srcOrd="4" destOrd="0" parTransId="{EE874C04-C344-4DD3-ABF8-F2ACFEBCBE6F}" sibTransId="{C2547E6B-67F1-4CC0-8C4D-DF0B87518094}"/>
    <dgm:cxn modelId="{D45A56AE-0609-4148-91A1-E0D84BBE6465}" srcId="{2CE1A04E-79DA-446F-A8DA-1E6A322288E2}" destId="{71DE52FC-06DA-46AF-B634-72D7C2C5D23F}" srcOrd="1" destOrd="0" parTransId="{57C74B61-3696-44CA-8826-E1513EB2DE13}" sibTransId="{7EC458B5-2DEA-46C8-8503-A56678BEAE45}"/>
    <dgm:cxn modelId="{A235EA39-4314-48CD-8006-C0248FA7B781}" srcId="{2CE1A04E-79DA-446F-A8DA-1E6A322288E2}" destId="{589EC1BA-F788-4F96-8BD9-2354FA4626ED}" srcOrd="3" destOrd="0" parTransId="{5D84669D-D96D-47C7-A85A-F021F7F69364}" sibTransId="{B3D5147A-D0CB-4105-B289-9C4DA760E016}"/>
    <dgm:cxn modelId="{A1139A94-7B79-4057-A8C8-5DE6F2049A25}" type="presOf" srcId="{82979B39-F60A-4EE0-8A17-8229989AD1E6}" destId="{7EEF7690-82B4-4DDA-8F67-5353471C92C3}" srcOrd="0" destOrd="0" presId="urn:microsoft.com/office/officeart/2005/8/layout/default"/>
    <dgm:cxn modelId="{F2766427-CCCC-4BB5-8906-4E8ACBE0D031}" type="presParOf" srcId="{3B93B8A5-15D6-463C-BAF9-DF975E0E5D02}" destId="{C4A92AD4-D95C-4F5E-BFAB-1BE04D3BB8C5}" srcOrd="0" destOrd="0" presId="urn:microsoft.com/office/officeart/2005/8/layout/default"/>
    <dgm:cxn modelId="{DC6F0E6E-5B57-4DA9-825A-1A6A6F643DD2}" type="presParOf" srcId="{3B93B8A5-15D6-463C-BAF9-DF975E0E5D02}" destId="{7A705AB5-0D72-4E8F-A696-0712D72279A8}" srcOrd="1" destOrd="0" presId="urn:microsoft.com/office/officeart/2005/8/layout/default"/>
    <dgm:cxn modelId="{554AC112-6D7D-464D-80C2-C9BCDB734A43}" type="presParOf" srcId="{3B93B8A5-15D6-463C-BAF9-DF975E0E5D02}" destId="{AE54251D-8EB1-4CF0-B663-432DBBFCA7B7}" srcOrd="2" destOrd="0" presId="urn:microsoft.com/office/officeart/2005/8/layout/default"/>
    <dgm:cxn modelId="{7DF540A0-057A-4FEE-BA0A-3122054B2563}" type="presParOf" srcId="{3B93B8A5-15D6-463C-BAF9-DF975E0E5D02}" destId="{0E78E549-260A-4A60-BC08-E9FD0B0671C2}" srcOrd="3" destOrd="0" presId="urn:microsoft.com/office/officeart/2005/8/layout/default"/>
    <dgm:cxn modelId="{EDB5284B-C9C6-4180-9148-B28063224856}" type="presParOf" srcId="{3B93B8A5-15D6-463C-BAF9-DF975E0E5D02}" destId="{7EEF7690-82B4-4DDA-8F67-5353471C92C3}" srcOrd="4" destOrd="0" presId="urn:microsoft.com/office/officeart/2005/8/layout/default"/>
    <dgm:cxn modelId="{0BD993A1-07DB-466E-9171-F33F4E81520F}" type="presParOf" srcId="{3B93B8A5-15D6-463C-BAF9-DF975E0E5D02}" destId="{6B71E3F9-F4A9-492F-9D55-D1382386B19A}" srcOrd="5" destOrd="0" presId="urn:microsoft.com/office/officeart/2005/8/layout/default"/>
    <dgm:cxn modelId="{BDC670EF-CAC1-482D-BBE8-F8670475B289}" type="presParOf" srcId="{3B93B8A5-15D6-463C-BAF9-DF975E0E5D02}" destId="{54A3103D-E7F6-4E29-8F88-E66CAC9A2484}" srcOrd="6" destOrd="0" presId="urn:microsoft.com/office/officeart/2005/8/layout/default"/>
    <dgm:cxn modelId="{1F126408-3D4F-4C15-B3DA-18B67F87A1C3}" type="presParOf" srcId="{3B93B8A5-15D6-463C-BAF9-DF975E0E5D02}" destId="{41A1D56C-2972-4976-B9F1-36E4092E74B2}" srcOrd="7" destOrd="0" presId="urn:microsoft.com/office/officeart/2005/8/layout/default"/>
    <dgm:cxn modelId="{0BE50B79-3B46-46EC-B611-E1B1D791970F}" type="presParOf" srcId="{3B93B8A5-15D6-463C-BAF9-DF975E0E5D02}" destId="{80D5E314-DC59-413E-BCE8-4F9A224F23B4}" srcOrd="8" destOrd="0" presId="urn:microsoft.com/office/officeart/2005/8/layout/default"/>
    <dgm:cxn modelId="{FA0A9313-C173-48A0-8E5C-745F9093B3E0}" type="presParOf" srcId="{3B93B8A5-15D6-463C-BAF9-DF975E0E5D02}" destId="{7957F139-BE1A-424F-89B1-BD0A09874EFA}" srcOrd="9" destOrd="0" presId="urn:microsoft.com/office/officeart/2005/8/layout/default"/>
    <dgm:cxn modelId="{68FC29A0-6180-46B5-9A8F-420807477714}" type="presParOf" srcId="{3B93B8A5-15D6-463C-BAF9-DF975E0E5D02}" destId="{49A6BB81-4335-4E4C-94A2-820A6574A7D7}" srcOrd="10" destOrd="0" presId="urn:microsoft.com/office/officeart/2005/8/layout/default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25D7C0-3086-4D07-BCA2-1CCDA9614E1F}" type="doc">
      <dgm:prSet loTypeId="urn:microsoft.com/office/officeart/2005/8/layout/cycle2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0E5B835-6375-475A-AAC1-3BC2D7CA9630}">
      <dgm:prSet phldrT="[Текст]" custT="1"/>
      <dgm:spPr/>
      <dgm:t>
        <a:bodyPr/>
        <a:lstStyle/>
        <a:p>
          <a:r>
            <a:rPr lang="uk-UA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Дирекція школи</a:t>
          </a:r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827EEC6-4119-477E-8C94-A5B5EDD7E3AF}" type="parTrans" cxnId="{5C1443F8-42DA-48D7-BF40-3843391F97FD}">
      <dgm:prSet/>
      <dgm:spPr/>
      <dgm:t>
        <a:bodyPr/>
        <a:lstStyle/>
        <a:p>
          <a:endParaRPr lang="ru-RU"/>
        </a:p>
      </dgm:t>
    </dgm:pt>
    <dgm:pt modelId="{CB9F2157-F1F1-4F22-B395-0354543FDBFD}" type="sibTrans" cxnId="{5C1443F8-42DA-48D7-BF40-3843391F97FD}">
      <dgm:prSet/>
      <dgm:spPr/>
      <dgm:t>
        <a:bodyPr/>
        <a:lstStyle/>
        <a:p>
          <a:endParaRPr lang="ru-RU"/>
        </a:p>
      </dgm:t>
    </dgm:pt>
    <dgm:pt modelId="{AAD276E5-0D08-4CBE-82BA-4D9B27692B21}">
      <dgm:prSet phldrT="[Текст]" custT="1"/>
      <dgm:spPr/>
      <dgm:t>
        <a:bodyPr/>
        <a:lstStyle/>
        <a:p>
          <a:r>
            <a:rPr lang="uk-UA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Громадськість</a:t>
          </a:r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7296C0-0630-4F1F-8AE7-0876DA81664D}" type="parTrans" cxnId="{DEB8BFD1-78B1-4153-912E-66F6D650F47F}">
      <dgm:prSet/>
      <dgm:spPr/>
      <dgm:t>
        <a:bodyPr/>
        <a:lstStyle/>
        <a:p>
          <a:endParaRPr lang="ru-RU"/>
        </a:p>
      </dgm:t>
    </dgm:pt>
    <dgm:pt modelId="{4C7F1835-E33C-4EA3-9141-F7EC05FA06FD}" type="sibTrans" cxnId="{DEB8BFD1-78B1-4153-912E-66F6D650F47F}">
      <dgm:prSet/>
      <dgm:spPr/>
      <dgm:t>
        <a:bodyPr/>
        <a:lstStyle/>
        <a:p>
          <a:endParaRPr lang="ru-RU"/>
        </a:p>
      </dgm:t>
    </dgm:pt>
    <dgm:pt modelId="{BFC841B6-1518-47F9-8F23-82615529DD6D}">
      <dgm:prSet phldrT="[Текст]" custT="1"/>
      <dgm:spPr/>
      <dgm:t>
        <a:bodyPr/>
        <a:lstStyle/>
        <a:p>
          <a:r>
            <a:rPr lang="uk-UA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</a:t>
          </a:r>
        </a:p>
        <a:p>
          <a:r>
            <a:rPr lang="uk-UA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колектив</a:t>
          </a:r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680CCC-C5D0-4C5A-AD52-65307F167977}" type="parTrans" cxnId="{ECFCAD8C-4576-46B0-8AB2-0695A657F7E7}">
      <dgm:prSet/>
      <dgm:spPr/>
      <dgm:t>
        <a:bodyPr/>
        <a:lstStyle/>
        <a:p>
          <a:endParaRPr lang="ru-RU"/>
        </a:p>
      </dgm:t>
    </dgm:pt>
    <dgm:pt modelId="{FC54A946-21FB-4CAB-B84E-DE339657E938}" type="sibTrans" cxnId="{ECFCAD8C-4576-46B0-8AB2-0695A657F7E7}">
      <dgm:prSet/>
      <dgm:spPr/>
      <dgm:t>
        <a:bodyPr/>
        <a:lstStyle/>
        <a:p>
          <a:endParaRPr lang="ru-RU"/>
        </a:p>
      </dgm:t>
    </dgm:pt>
    <dgm:pt modelId="{ECA38965-5702-4057-90AE-D768ACC2F4EE}">
      <dgm:prSet phldrT="[Текст]" custT="1"/>
      <dgm:spPr/>
      <dgm:t>
        <a:bodyPr/>
        <a:lstStyle/>
        <a:p>
          <a:r>
            <a:rPr lang="uk-UA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Сім’я. родина</a:t>
          </a:r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8252AB-0F4C-4C62-8EA1-88F0A421E70D}" type="parTrans" cxnId="{B3EF9487-964F-4EFF-9019-4A816A125969}">
      <dgm:prSet/>
      <dgm:spPr/>
      <dgm:t>
        <a:bodyPr/>
        <a:lstStyle/>
        <a:p>
          <a:endParaRPr lang="ru-RU"/>
        </a:p>
      </dgm:t>
    </dgm:pt>
    <dgm:pt modelId="{CFBBE817-C560-4C84-A45C-34ADD147911A}" type="sibTrans" cxnId="{B3EF9487-964F-4EFF-9019-4A816A125969}">
      <dgm:prSet/>
      <dgm:spPr/>
      <dgm:t>
        <a:bodyPr/>
        <a:lstStyle/>
        <a:p>
          <a:endParaRPr lang="ru-RU"/>
        </a:p>
      </dgm:t>
    </dgm:pt>
    <dgm:pt modelId="{564C22C6-3B87-443E-812E-27FC30ABD59F}" type="pres">
      <dgm:prSet presAssocID="{AF25D7C0-3086-4D07-BCA2-1CCDA9614E1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648C26-2493-4989-BC6B-8B5B7037B23C}" type="pres">
      <dgm:prSet presAssocID="{10E5B835-6375-475A-AAC1-3BC2D7CA9630}" presName="node" presStyleLbl="node1" presStyleIdx="0" presStyleCnt="4" custScaleX="118043" custScaleY="107186" custRadScaleRad="95592" custRadScaleInc="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4E023-5782-46E6-B6D0-BAC40603E13F}" type="pres">
      <dgm:prSet presAssocID="{CB9F2157-F1F1-4F22-B395-0354543FDBFD}" presName="sibTrans" presStyleLbl="sibTrans2D1" presStyleIdx="0" presStyleCnt="4"/>
      <dgm:spPr/>
      <dgm:t>
        <a:bodyPr/>
        <a:lstStyle/>
        <a:p>
          <a:endParaRPr lang="ru-RU"/>
        </a:p>
      </dgm:t>
    </dgm:pt>
    <dgm:pt modelId="{DB6CDE02-68F8-4C6B-BB05-196020CAFC7B}" type="pres">
      <dgm:prSet presAssocID="{CB9F2157-F1F1-4F22-B395-0354543FDBFD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F194DEF6-3DE0-44D7-979E-32A5157DBA4F}" type="pres">
      <dgm:prSet presAssocID="{AAD276E5-0D08-4CBE-82BA-4D9B27692B21}" presName="node" presStyleLbl="node1" presStyleIdx="1" presStyleCnt="4" custScaleX="124077" custScaleY="115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FC804-04DB-4F70-BC21-0641DD8A04A8}" type="pres">
      <dgm:prSet presAssocID="{4C7F1835-E33C-4EA3-9141-F7EC05FA06FD}" presName="sibTrans" presStyleLbl="sibTrans2D1" presStyleIdx="1" presStyleCnt="4"/>
      <dgm:spPr/>
      <dgm:t>
        <a:bodyPr/>
        <a:lstStyle/>
        <a:p>
          <a:endParaRPr lang="ru-RU"/>
        </a:p>
      </dgm:t>
    </dgm:pt>
    <dgm:pt modelId="{728BCCBD-5862-4FE7-BC64-5580A9AEBCB6}" type="pres">
      <dgm:prSet presAssocID="{4C7F1835-E33C-4EA3-9141-F7EC05FA06FD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3D6F9B8D-51B0-46F7-98C1-DB1D586DF804}" type="pres">
      <dgm:prSet presAssocID="{BFC841B6-1518-47F9-8F23-82615529DD6D}" presName="node" presStyleLbl="node1" presStyleIdx="2" presStyleCnt="4" custScaleX="127205" custScaleY="111858" custRadScaleRad="91125" custRadScaleInc="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52ADD-61A9-4B42-97E3-E88ED82E1E3E}" type="pres">
      <dgm:prSet presAssocID="{FC54A946-21FB-4CAB-B84E-DE339657E938}" presName="sibTrans" presStyleLbl="sibTrans2D1" presStyleIdx="2" presStyleCnt="4"/>
      <dgm:spPr/>
      <dgm:t>
        <a:bodyPr/>
        <a:lstStyle/>
        <a:p>
          <a:endParaRPr lang="ru-RU"/>
        </a:p>
      </dgm:t>
    </dgm:pt>
    <dgm:pt modelId="{FB54EAE7-43CE-420B-B1DF-DDCEBA03B844}" type="pres">
      <dgm:prSet presAssocID="{FC54A946-21FB-4CAB-B84E-DE339657E938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F1ED2197-AD4D-4A73-A636-A880440303AB}" type="pres">
      <dgm:prSet presAssocID="{ECA38965-5702-4057-90AE-D768ACC2F4EE}" presName="node" presStyleLbl="node1" presStyleIdx="3" presStyleCnt="4" custScaleX="125213" custScaleY="1089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003C6E-346F-4CC3-9410-CFB32A269BD0}" type="pres">
      <dgm:prSet presAssocID="{CFBBE817-C560-4C84-A45C-34ADD147911A}" presName="sibTrans" presStyleLbl="sibTrans2D1" presStyleIdx="3" presStyleCnt="4"/>
      <dgm:spPr/>
      <dgm:t>
        <a:bodyPr/>
        <a:lstStyle/>
        <a:p>
          <a:endParaRPr lang="ru-RU"/>
        </a:p>
      </dgm:t>
    </dgm:pt>
    <dgm:pt modelId="{E72BEF13-6965-4626-AD16-DC19D68A2D30}" type="pres">
      <dgm:prSet presAssocID="{CFBBE817-C560-4C84-A45C-34ADD147911A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1D6FDB40-2E65-4202-ADEE-1870C26372F5}" type="presOf" srcId="{CB9F2157-F1F1-4F22-B395-0354543FDBFD}" destId="{6734E023-5782-46E6-B6D0-BAC40603E13F}" srcOrd="0" destOrd="0" presId="urn:microsoft.com/office/officeart/2005/8/layout/cycle2"/>
    <dgm:cxn modelId="{5C1443F8-42DA-48D7-BF40-3843391F97FD}" srcId="{AF25D7C0-3086-4D07-BCA2-1CCDA9614E1F}" destId="{10E5B835-6375-475A-AAC1-3BC2D7CA9630}" srcOrd="0" destOrd="0" parTransId="{B827EEC6-4119-477E-8C94-A5B5EDD7E3AF}" sibTransId="{CB9F2157-F1F1-4F22-B395-0354543FDBFD}"/>
    <dgm:cxn modelId="{F9A69946-BFD2-47BA-9974-3E8AB1433E71}" type="presOf" srcId="{AAD276E5-0D08-4CBE-82BA-4D9B27692B21}" destId="{F194DEF6-3DE0-44D7-979E-32A5157DBA4F}" srcOrd="0" destOrd="0" presId="urn:microsoft.com/office/officeart/2005/8/layout/cycle2"/>
    <dgm:cxn modelId="{77E8BE8E-3862-4045-A86C-C30733931B79}" type="presOf" srcId="{4C7F1835-E33C-4EA3-9141-F7EC05FA06FD}" destId="{728BCCBD-5862-4FE7-BC64-5580A9AEBCB6}" srcOrd="1" destOrd="0" presId="urn:microsoft.com/office/officeart/2005/8/layout/cycle2"/>
    <dgm:cxn modelId="{DEB8BFD1-78B1-4153-912E-66F6D650F47F}" srcId="{AF25D7C0-3086-4D07-BCA2-1CCDA9614E1F}" destId="{AAD276E5-0D08-4CBE-82BA-4D9B27692B21}" srcOrd="1" destOrd="0" parTransId="{4F7296C0-0630-4F1F-8AE7-0876DA81664D}" sibTransId="{4C7F1835-E33C-4EA3-9141-F7EC05FA06FD}"/>
    <dgm:cxn modelId="{B3EF9487-964F-4EFF-9019-4A816A125969}" srcId="{AF25D7C0-3086-4D07-BCA2-1CCDA9614E1F}" destId="{ECA38965-5702-4057-90AE-D768ACC2F4EE}" srcOrd="3" destOrd="0" parTransId="{A38252AB-0F4C-4C62-8EA1-88F0A421E70D}" sibTransId="{CFBBE817-C560-4C84-A45C-34ADD147911A}"/>
    <dgm:cxn modelId="{C69CB6F8-CB63-4B9E-8CCE-F0C7A6DE5B58}" type="presOf" srcId="{ECA38965-5702-4057-90AE-D768ACC2F4EE}" destId="{F1ED2197-AD4D-4A73-A636-A880440303AB}" srcOrd="0" destOrd="0" presId="urn:microsoft.com/office/officeart/2005/8/layout/cycle2"/>
    <dgm:cxn modelId="{4F46C51C-2C47-4742-BF65-A83B22972B01}" type="presOf" srcId="{CFBBE817-C560-4C84-A45C-34ADD147911A}" destId="{E72BEF13-6965-4626-AD16-DC19D68A2D30}" srcOrd="1" destOrd="0" presId="urn:microsoft.com/office/officeart/2005/8/layout/cycle2"/>
    <dgm:cxn modelId="{ECFCAD8C-4576-46B0-8AB2-0695A657F7E7}" srcId="{AF25D7C0-3086-4D07-BCA2-1CCDA9614E1F}" destId="{BFC841B6-1518-47F9-8F23-82615529DD6D}" srcOrd="2" destOrd="0" parTransId="{60680CCC-C5D0-4C5A-AD52-65307F167977}" sibTransId="{FC54A946-21FB-4CAB-B84E-DE339657E938}"/>
    <dgm:cxn modelId="{287EA8BB-E794-4A72-805C-374AEECA7363}" type="presOf" srcId="{CB9F2157-F1F1-4F22-B395-0354543FDBFD}" destId="{DB6CDE02-68F8-4C6B-BB05-196020CAFC7B}" srcOrd="1" destOrd="0" presId="urn:microsoft.com/office/officeart/2005/8/layout/cycle2"/>
    <dgm:cxn modelId="{7E4FC168-B1CF-44CD-B574-743AABB5857C}" type="presOf" srcId="{10E5B835-6375-475A-AAC1-3BC2D7CA9630}" destId="{29648C26-2493-4989-BC6B-8B5B7037B23C}" srcOrd="0" destOrd="0" presId="urn:microsoft.com/office/officeart/2005/8/layout/cycle2"/>
    <dgm:cxn modelId="{7F923978-1EBE-4D9D-86FB-8310B0C2898B}" type="presOf" srcId="{FC54A946-21FB-4CAB-B84E-DE339657E938}" destId="{54152ADD-61A9-4B42-97E3-E88ED82E1E3E}" srcOrd="0" destOrd="0" presId="urn:microsoft.com/office/officeart/2005/8/layout/cycle2"/>
    <dgm:cxn modelId="{60B8EF04-665A-49C9-BA84-16ED2EE455FC}" type="presOf" srcId="{BFC841B6-1518-47F9-8F23-82615529DD6D}" destId="{3D6F9B8D-51B0-46F7-98C1-DB1D586DF804}" srcOrd="0" destOrd="0" presId="urn:microsoft.com/office/officeart/2005/8/layout/cycle2"/>
    <dgm:cxn modelId="{1C72DFAF-BB9F-436B-A40F-C1A25D06AF93}" type="presOf" srcId="{AF25D7C0-3086-4D07-BCA2-1CCDA9614E1F}" destId="{564C22C6-3B87-443E-812E-27FC30ABD59F}" srcOrd="0" destOrd="0" presId="urn:microsoft.com/office/officeart/2005/8/layout/cycle2"/>
    <dgm:cxn modelId="{5123132B-4077-489D-9762-7579F2F16169}" type="presOf" srcId="{CFBBE817-C560-4C84-A45C-34ADD147911A}" destId="{28003C6E-346F-4CC3-9410-CFB32A269BD0}" srcOrd="0" destOrd="0" presId="urn:microsoft.com/office/officeart/2005/8/layout/cycle2"/>
    <dgm:cxn modelId="{F4FDEEB6-0A21-43F0-9808-BC27395DE054}" type="presOf" srcId="{4C7F1835-E33C-4EA3-9141-F7EC05FA06FD}" destId="{870FC804-04DB-4F70-BC21-0641DD8A04A8}" srcOrd="0" destOrd="0" presId="urn:microsoft.com/office/officeart/2005/8/layout/cycle2"/>
    <dgm:cxn modelId="{2B94021B-7BF5-49D9-85E9-5AA19BB0A290}" type="presOf" srcId="{FC54A946-21FB-4CAB-B84E-DE339657E938}" destId="{FB54EAE7-43CE-420B-B1DF-DDCEBA03B844}" srcOrd="1" destOrd="0" presId="urn:microsoft.com/office/officeart/2005/8/layout/cycle2"/>
    <dgm:cxn modelId="{38E058CD-392F-42B2-BA36-C8A872E047E0}" type="presParOf" srcId="{564C22C6-3B87-443E-812E-27FC30ABD59F}" destId="{29648C26-2493-4989-BC6B-8B5B7037B23C}" srcOrd="0" destOrd="0" presId="urn:microsoft.com/office/officeart/2005/8/layout/cycle2"/>
    <dgm:cxn modelId="{0B96A3D4-977A-4188-96C7-A11564404448}" type="presParOf" srcId="{564C22C6-3B87-443E-812E-27FC30ABD59F}" destId="{6734E023-5782-46E6-B6D0-BAC40603E13F}" srcOrd="1" destOrd="0" presId="urn:microsoft.com/office/officeart/2005/8/layout/cycle2"/>
    <dgm:cxn modelId="{45D8B3D1-9E69-471D-9560-C963FFABF9CE}" type="presParOf" srcId="{6734E023-5782-46E6-B6D0-BAC40603E13F}" destId="{DB6CDE02-68F8-4C6B-BB05-196020CAFC7B}" srcOrd="0" destOrd="0" presId="urn:microsoft.com/office/officeart/2005/8/layout/cycle2"/>
    <dgm:cxn modelId="{41727A4C-B9CD-4FBC-B2A4-FC669C887A09}" type="presParOf" srcId="{564C22C6-3B87-443E-812E-27FC30ABD59F}" destId="{F194DEF6-3DE0-44D7-979E-32A5157DBA4F}" srcOrd="2" destOrd="0" presId="urn:microsoft.com/office/officeart/2005/8/layout/cycle2"/>
    <dgm:cxn modelId="{7F9CC5B7-D46B-4A71-972A-56A3CD6095FB}" type="presParOf" srcId="{564C22C6-3B87-443E-812E-27FC30ABD59F}" destId="{870FC804-04DB-4F70-BC21-0641DD8A04A8}" srcOrd="3" destOrd="0" presId="urn:microsoft.com/office/officeart/2005/8/layout/cycle2"/>
    <dgm:cxn modelId="{30192220-0365-4A2A-B6F7-9CB300A05EED}" type="presParOf" srcId="{870FC804-04DB-4F70-BC21-0641DD8A04A8}" destId="{728BCCBD-5862-4FE7-BC64-5580A9AEBCB6}" srcOrd="0" destOrd="0" presId="urn:microsoft.com/office/officeart/2005/8/layout/cycle2"/>
    <dgm:cxn modelId="{7ABA1C92-35C2-409A-83D9-1B9C01F74E61}" type="presParOf" srcId="{564C22C6-3B87-443E-812E-27FC30ABD59F}" destId="{3D6F9B8D-51B0-46F7-98C1-DB1D586DF804}" srcOrd="4" destOrd="0" presId="urn:microsoft.com/office/officeart/2005/8/layout/cycle2"/>
    <dgm:cxn modelId="{3AB897CF-AF99-494E-BBBC-6160D32A0291}" type="presParOf" srcId="{564C22C6-3B87-443E-812E-27FC30ABD59F}" destId="{54152ADD-61A9-4B42-97E3-E88ED82E1E3E}" srcOrd="5" destOrd="0" presId="urn:microsoft.com/office/officeart/2005/8/layout/cycle2"/>
    <dgm:cxn modelId="{B1B8E511-B573-4A36-9508-41A2D294153D}" type="presParOf" srcId="{54152ADD-61A9-4B42-97E3-E88ED82E1E3E}" destId="{FB54EAE7-43CE-420B-B1DF-DDCEBA03B844}" srcOrd="0" destOrd="0" presId="urn:microsoft.com/office/officeart/2005/8/layout/cycle2"/>
    <dgm:cxn modelId="{381370AB-96FB-42F4-AB05-1C50B27768C8}" type="presParOf" srcId="{564C22C6-3B87-443E-812E-27FC30ABD59F}" destId="{F1ED2197-AD4D-4A73-A636-A880440303AB}" srcOrd="6" destOrd="0" presId="urn:microsoft.com/office/officeart/2005/8/layout/cycle2"/>
    <dgm:cxn modelId="{0664F071-F81B-4D22-BAEA-F993308ED8B5}" type="presParOf" srcId="{564C22C6-3B87-443E-812E-27FC30ABD59F}" destId="{28003C6E-346F-4CC3-9410-CFB32A269BD0}" srcOrd="7" destOrd="0" presId="urn:microsoft.com/office/officeart/2005/8/layout/cycle2"/>
    <dgm:cxn modelId="{BC827908-826D-401C-B88F-79973CFE8785}" type="presParOf" srcId="{28003C6E-346F-4CC3-9410-CFB32A269BD0}" destId="{E72BEF13-6965-4626-AD16-DC19D68A2D30}" srcOrd="0" destOrd="0" presId="urn:microsoft.com/office/officeart/2005/8/layout/cycle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8CDA24-DBA9-4F3A-8C3F-F51B6A339CA5}" type="doc">
      <dgm:prSet loTypeId="urn:microsoft.com/office/officeart/2005/8/layout/hierarchy3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25CC69C-E4DB-4F63-8FED-AA7807208802}">
      <dgm:prSet phldrT="[Текст]" custT="1"/>
      <dgm:spPr/>
      <dgm:t>
        <a:bodyPr/>
        <a:lstStyle/>
        <a:p>
          <a:r>
            <a:rPr lang="uk-UA" sz="1800" smtClean="0"/>
            <a:t>Вчителі</a:t>
          </a:r>
        </a:p>
        <a:p>
          <a:r>
            <a:rPr lang="uk-UA" sz="1800" smtClean="0"/>
            <a:t>предметники</a:t>
          </a:r>
          <a:endParaRPr lang="ru-RU" sz="1800"/>
        </a:p>
      </dgm:t>
    </dgm:pt>
    <dgm:pt modelId="{3F62D03B-A781-458E-B324-127B75307938}" type="parTrans" cxnId="{59D30870-1DA7-47FD-9BA9-D4BE63F09145}">
      <dgm:prSet/>
      <dgm:spPr/>
      <dgm:t>
        <a:bodyPr/>
        <a:lstStyle/>
        <a:p>
          <a:endParaRPr lang="ru-RU"/>
        </a:p>
      </dgm:t>
    </dgm:pt>
    <dgm:pt modelId="{1C6D3509-12A3-498D-BC41-4AEDCEE677F0}" type="sibTrans" cxnId="{59D30870-1DA7-47FD-9BA9-D4BE63F09145}">
      <dgm:prSet/>
      <dgm:spPr/>
      <dgm:t>
        <a:bodyPr/>
        <a:lstStyle/>
        <a:p>
          <a:endParaRPr lang="ru-RU"/>
        </a:p>
      </dgm:t>
    </dgm:pt>
    <dgm:pt modelId="{DB69DCD2-9338-42FA-9C04-883BEE15AC37}">
      <dgm:prSet phldrT="[Текст]"/>
      <dgm:spPr/>
      <dgm:t>
        <a:bodyPr/>
        <a:lstStyle/>
        <a:p>
          <a:r>
            <a:rPr lang="uk-UA" smtClean="0"/>
            <a:t>Уроки</a:t>
          </a:r>
          <a:endParaRPr lang="ru-RU"/>
        </a:p>
      </dgm:t>
    </dgm:pt>
    <dgm:pt modelId="{9684F9E4-0E00-4F8B-BCDE-C62A22B8A47B}" type="parTrans" cxnId="{75D61EE7-5BD1-4A50-A8E6-23B8D794D9A8}">
      <dgm:prSet/>
      <dgm:spPr/>
      <dgm:t>
        <a:bodyPr/>
        <a:lstStyle/>
        <a:p>
          <a:endParaRPr lang="ru-RU"/>
        </a:p>
      </dgm:t>
    </dgm:pt>
    <dgm:pt modelId="{C733AA42-6F06-4C8F-88E1-B0B81A9418DC}" type="sibTrans" cxnId="{75D61EE7-5BD1-4A50-A8E6-23B8D794D9A8}">
      <dgm:prSet/>
      <dgm:spPr/>
      <dgm:t>
        <a:bodyPr/>
        <a:lstStyle/>
        <a:p>
          <a:endParaRPr lang="ru-RU"/>
        </a:p>
      </dgm:t>
    </dgm:pt>
    <dgm:pt modelId="{2FD8EA52-A4FB-4E75-8B2F-81D5D27B5090}">
      <dgm:prSet phldrT="[Текст]"/>
      <dgm:spPr/>
      <dgm:t>
        <a:bodyPr/>
        <a:lstStyle/>
        <a:p>
          <a:r>
            <a:rPr lang="uk-UA" smtClean="0"/>
            <a:t>Педагогічні тижні</a:t>
          </a:r>
          <a:endParaRPr lang="ru-RU"/>
        </a:p>
      </dgm:t>
    </dgm:pt>
    <dgm:pt modelId="{43827055-DF0A-42F5-B4B1-2C00D2F51AA6}" type="parTrans" cxnId="{A179B7D1-F184-4D7F-860F-B8C5BAD5F685}">
      <dgm:prSet/>
      <dgm:spPr/>
      <dgm:t>
        <a:bodyPr/>
        <a:lstStyle/>
        <a:p>
          <a:endParaRPr lang="ru-RU"/>
        </a:p>
      </dgm:t>
    </dgm:pt>
    <dgm:pt modelId="{A1B1169B-E947-46D9-AFFD-D7715BFE771B}" type="sibTrans" cxnId="{A179B7D1-F184-4D7F-860F-B8C5BAD5F685}">
      <dgm:prSet/>
      <dgm:spPr/>
      <dgm:t>
        <a:bodyPr/>
        <a:lstStyle/>
        <a:p>
          <a:endParaRPr lang="ru-RU"/>
        </a:p>
      </dgm:t>
    </dgm:pt>
    <dgm:pt modelId="{3496F862-050F-4C37-A94A-F4994A36CEB9}">
      <dgm:prSet phldrT="[Текст]" custT="1"/>
      <dgm:spPr/>
      <dgm:t>
        <a:bodyPr/>
        <a:lstStyle/>
        <a:p>
          <a:r>
            <a:rPr lang="uk-UA" sz="1800" smtClean="0"/>
            <a:t>Класні керівники</a:t>
          </a:r>
          <a:endParaRPr lang="ru-RU" sz="1800"/>
        </a:p>
      </dgm:t>
    </dgm:pt>
    <dgm:pt modelId="{DE6E9D40-2FAF-4F47-9BCD-4488955E36F3}" type="parTrans" cxnId="{4445B6A8-9DD9-4C86-B18D-678D3F6FEA4A}">
      <dgm:prSet/>
      <dgm:spPr/>
      <dgm:t>
        <a:bodyPr/>
        <a:lstStyle/>
        <a:p>
          <a:endParaRPr lang="ru-RU"/>
        </a:p>
      </dgm:t>
    </dgm:pt>
    <dgm:pt modelId="{3ABBAD2E-EBC7-4A7F-AFBC-BAADCFFB42BF}" type="sibTrans" cxnId="{4445B6A8-9DD9-4C86-B18D-678D3F6FEA4A}">
      <dgm:prSet/>
      <dgm:spPr/>
      <dgm:t>
        <a:bodyPr/>
        <a:lstStyle/>
        <a:p>
          <a:endParaRPr lang="ru-RU"/>
        </a:p>
      </dgm:t>
    </dgm:pt>
    <dgm:pt modelId="{70996B2C-31DF-4EE8-97EF-6CC23B576BCA}">
      <dgm:prSet phldrT="[Текст]"/>
      <dgm:spPr/>
      <dgm:t>
        <a:bodyPr/>
        <a:lstStyle/>
        <a:p>
          <a:r>
            <a:rPr lang="uk-UA" smtClean="0"/>
            <a:t>Згуртованість учнівського колективу</a:t>
          </a:r>
          <a:endParaRPr lang="ru-RU"/>
        </a:p>
      </dgm:t>
    </dgm:pt>
    <dgm:pt modelId="{52CE30C3-5890-45E0-A055-C8C7AAF3A9D0}" type="parTrans" cxnId="{DF28F336-C969-472D-A4F8-223FD4E827FE}">
      <dgm:prSet/>
      <dgm:spPr/>
      <dgm:t>
        <a:bodyPr/>
        <a:lstStyle/>
        <a:p>
          <a:endParaRPr lang="ru-RU"/>
        </a:p>
      </dgm:t>
    </dgm:pt>
    <dgm:pt modelId="{8F6D04CF-71CF-42AC-9DCC-84BD045C8967}" type="sibTrans" cxnId="{DF28F336-C969-472D-A4F8-223FD4E827FE}">
      <dgm:prSet/>
      <dgm:spPr/>
      <dgm:t>
        <a:bodyPr/>
        <a:lstStyle/>
        <a:p>
          <a:endParaRPr lang="ru-RU"/>
        </a:p>
      </dgm:t>
    </dgm:pt>
    <dgm:pt modelId="{8C32CF81-1767-4079-82F9-F501A92B4305}">
      <dgm:prSet phldrT="[Текст]"/>
      <dgm:spPr/>
      <dgm:t>
        <a:bodyPr/>
        <a:lstStyle/>
        <a:p>
          <a:r>
            <a:rPr lang="uk-UA" smtClean="0"/>
            <a:t>Виховні години</a:t>
          </a:r>
          <a:endParaRPr lang="ru-RU"/>
        </a:p>
      </dgm:t>
    </dgm:pt>
    <dgm:pt modelId="{9BE70CD3-1EA1-4E28-86EB-DF6DF92332B3}" type="parTrans" cxnId="{2BD556BE-9E13-4F66-A831-B755299E859C}">
      <dgm:prSet/>
      <dgm:spPr/>
      <dgm:t>
        <a:bodyPr/>
        <a:lstStyle/>
        <a:p>
          <a:endParaRPr lang="ru-RU"/>
        </a:p>
      </dgm:t>
    </dgm:pt>
    <dgm:pt modelId="{603BE350-E897-4077-99DC-56C5791B18E0}" type="sibTrans" cxnId="{2BD556BE-9E13-4F66-A831-B755299E859C}">
      <dgm:prSet/>
      <dgm:spPr/>
      <dgm:t>
        <a:bodyPr/>
        <a:lstStyle/>
        <a:p>
          <a:endParaRPr lang="ru-RU"/>
        </a:p>
      </dgm:t>
    </dgm:pt>
    <dgm:pt modelId="{F7FF8DCE-1D41-4DDA-933E-1AB21A024CB7}">
      <dgm:prSet/>
      <dgm:spPr/>
      <dgm:t>
        <a:bodyPr/>
        <a:lstStyle/>
        <a:p>
          <a:r>
            <a:rPr lang="uk-UA" smtClean="0"/>
            <a:t>Позакласні заходи</a:t>
          </a:r>
          <a:endParaRPr lang="ru-RU"/>
        </a:p>
      </dgm:t>
    </dgm:pt>
    <dgm:pt modelId="{CD207E02-1AA3-482C-A811-DB18BFAB4A85}" type="parTrans" cxnId="{3236CF2C-D47D-4350-A6D9-331B77CFB3B3}">
      <dgm:prSet/>
      <dgm:spPr/>
      <dgm:t>
        <a:bodyPr/>
        <a:lstStyle/>
        <a:p>
          <a:endParaRPr lang="ru-RU"/>
        </a:p>
      </dgm:t>
    </dgm:pt>
    <dgm:pt modelId="{31850440-266B-473D-A1CB-2CDBBB32EA3F}" type="sibTrans" cxnId="{3236CF2C-D47D-4350-A6D9-331B77CFB3B3}">
      <dgm:prSet/>
      <dgm:spPr/>
      <dgm:t>
        <a:bodyPr/>
        <a:lstStyle/>
        <a:p>
          <a:endParaRPr lang="ru-RU"/>
        </a:p>
      </dgm:t>
    </dgm:pt>
    <dgm:pt modelId="{AF662E81-A7BE-4E97-A4F8-DE7F8E9211DE}">
      <dgm:prSet/>
      <dgm:spPr/>
      <dgm:t>
        <a:bodyPr/>
        <a:lstStyle/>
        <a:p>
          <a:r>
            <a:rPr lang="uk-UA" smtClean="0"/>
            <a:t>Робота з батьками</a:t>
          </a:r>
          <a:endParaRPr lang="ru-RU"/>
        </a:p>
      </dgm:t>
    </dgm:pt>
    <dgm:pt modelId="{6F32219D-D91A-41D0-9E79-410FFC8BB392}" type="parTrans" cxnId="{2D0E20FD-A376-4E27-A825-B5506611E302}">
      <dgm:prSet/>
      <dgm:spPr/>
      <dgm:t>
        <a:bodyPr/>
        <a:lstStyle/>
        <a:p>
          <a:endParaRPr lang="ru-RU"/>
        </a:p>
      </dgm:t>
    </dgm:pt>
    <dgm:pt modelId="{68CFE163-4E85-4CCB-A5AC-49AF2BB9C9E9}" type="sibTrans" cxnId="{2D0E20FD-A376-4E27-A825-B5506611E302}">
      <dgm:prSet/>
      <dgm:spPr/>
      <dgm:t>
        <a:bodyPr/>
        <a:lstStyle/>
        <a:p>
          <a:endParaRPr lang="ru-RU"/>
        </a:p>
      </dgm:t>
    </dgm:pt>
    <dgm:pt modelId="{4891028B-ADA3-4B09-B05C-81ED5AAEB67F}" type="pres">
      <dgm:prSet presAssocID="{B88CDA24-DBA9-4F3A-8C3F-F51B6A339CA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E313984-22D7-4205-9F7D-217AF8B2432A}" type="pres">
      <dgm:prSet presAssocID="{F25CC69C-E4DB-4F63-8FED-AA7807208802}" presName="root" presStyleCnt="0"/>
      <dgm:spPr/>
    </dgm:pt>
    <dgm:pt modelId="{8189EF27-BC75-423B-814B-74F30A407790}" type="pres">
      <dgm:prSet presAssocID="{F25CC69C-E4DB-4F63-8FED-AA7807208802}" presName="rootComposite" presStyleCnt="0"/>
      <dgm:spPr/>
    </dgm:pt>
    <dgm:pt modelId="{2849B6C0-17AE-4419-A89E-8B654D0D2EA1}" type="pres">
      <dgm:prSet presAssocID="{F25CC69C-E4DB-4F63-8FED-AA7807208802}" presName="rootText" presStyleLbl="node1" presStyleIdx="0" presStyleCnt="2" custScaleX="104104" custScaleY="102891"/>
      <dgm:spPr/>
      <dgm:t>
        <a:bodyPr/>
        <a:lstStyle/>
        <a:p>
          <a:endParaRPr lang="ru-RU"/>
        </a:p>
      </dgm:t>
    </dgm:pt>
    <dgm:pt modelId="{A95F4945-C8B5-42B7-BDDF-F1B06FC782B1}" type="pres">
      <dgm:prSet presAssocID="{F25CC69C-E4DB-4F63-8FED-AA7807208802}" presName="rootConnector" presStyleLbl="node1" presStyleIdx="0" presStyleCnt="2"/>
      <dgm:spPr/>
      <dgm:t>
        <a:bodyPr/>
        <a:lstStyle/>
        <a:p>
          <a:endParaRPr lang="ru-RU"/>
        </a:p>
      </dgm:t>
    </dgm:pt>
    <dgm:pt modelId="{D0CE2D60-7C84-4C22-A6D7-16102A840F80}" type="pres">
      <dgm:prSet presAssocID="{F25CC69C-E4DB-4F63-8FED-AA7807208802}" presName="childShape" presStyleCnt="0"/>
      <dgm:spPr/>
    </dgm:pt>
    <dgm:pt modelId="{65F0FB6A-5E76-452C-8911-E2561170EFD3}" type="pres">
      <dgm:prSet presAssocID="{9684F9E4-0E00-4F8B-BCDE-C62A22B8A47B}" presName="Name13" presStyleLbl="parChTrans1D2" presStyleIdx="0" presStyleCnt="6"/>
      <dgm:spPr/>
      <dgm:t>
        <a:bodyPr/>
        <a:lstStyle/>
        <a:p>
          <a:endParaRPr lang="ru-RU"/>
        </a:p>
      </dgm:t>
    </dgm:pt>
    <dgm:pt modelId="{614C0A6F-E364-420F-A292-8A2CC0424273}" type="pres">
      <dgm:prSet presAssocID="{DB69DCD2-9338-42FA-9C04-883BEE15AC37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23AB5D-3E6C-4FC6-9B68-AAB4F62CA786}" type="pres">
      <dgm:prSet presAssocID="{43827055-DF0A-42F5-B4B1-2C00D2F51AA6}" presName="Name13" presStyleLbl="parChTrans1D2" presStyleIdx="1" presStyleCnt="6"/>
      <dgm:spPr/>
      <dgm:t>
        <a:bodyPr/>
        <a:lstStyle/>
        <a:p>
          <a:endParaRPr lang="ru-RU"/>
        </a:p>
      </dgm:t>
    </dgm:pt>
    <dgm:pt modelId="{4A341A66-1414-4644-BA2A-FF7C343C743A}" type="pres">
      <dgm:prSet presAssocID="{2FD8EA52-A4FB-4E75-8B2F-81D5D27B5090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33FAB2-C999-4621-91F4-2A5A30251CD1}" type="pres">
      <dgm:prSet presAssocID="{3496F862-050F-4C37-A94A-F4994A36CEB9}" presName="root" presStyleCnt="0"/>
      <dgm:spPr/>
    </dgm:pt>
    <dgm:pt modelId="{814C26F7-3CCA-4368-B9A2-D6B93F22FF01}" type="pres">
      <dgm:prSet presAssocID="{3496F862-050F-4C37-A94A-F4994A36CEB9}" presName="rootComposite" presStyleCnt="0"/>
      <dgm:spPr/>
    </dgm:pt>
    <dgm:pt modelId="{38BD5976-701F-4C73-9EFA-23E117859F32}" type="pres">
      <dgm:prSet presAssocID="{3496F862-050F-4C37-A94A-F4994A36CEB9}" presName="rootText" presStyleLbl="node1" presStyleIdx="1" presStyleCnt="2" custLinFactNeighborX="-3269" custLinFactNeighborY="-3463"/>
      <dgm:spPr/>
      <dgm:t>
        <a:bodyPr/>
        <a:lstStyle/>
        <a:p>
          <a:endParaRPr lang="ru-RU"/>
        </a:p>
      </dgm:t>
    </dgm:pt>
    <dgm:pt modelId="{46CBE8A5-9582-4812-8AC9-5D9FC8F9F737}" type="pres">
      <dgm:prSet presAssocID="{3496F862-050F-4C37-A94A-F4994A36CEB9}" presName="rootConnector" presStyleLbl="node1" presStyleIdx="1" presStyleCnt="2"/>
      <dgm:spPr/>
      <dgm:t>
        <a:bodyPr/>
        <a:lstStyle/>
        <a:p>
          <a:endParaRPr lang="ru-RU"/>
        </a:p>
      </dgm:t>
    </dgm:pt>
    <dgm:pt modelId="{0BA07FCC-C36E-4385-8690-CFDFFF956F2F}" type="pres">
      <dgm:prSet presAssocID="{3496F862-050F-4C37-A94A-F4994A36CEB9}" presName="childShape" presStyleCnt="0"/>
      <dgm:spPr/>
    </dgm:pt>
    <dgm:pt modelId="{EAD3C47C-05EA-44DB-A1B3-5B21F954AB7A}" type="pres">
      <dgm:prSet presAssocID="{52CE30C3-5890-45E0-A055-C8C7AAF3A9D0}" presName="Name13" presStyleLbl="parChTrans1D2" presStyleIdx="2" presStyleCnt="6"/>
      <dgm:spPr/>
      <dgm:t>
        <a:bodyPr/>
        <a:lstStyle/>
        <a:p>
          <a:endParaRPr lang="ru-RU"/>
        </a:p>
      </dgm:t>
    </dgm:pt>
    <dgm:pt modelId="{09A0E9CE-F345-4DCC-AB08-433BDA7098F9}" type="pres">
      <dgm:prSet presAssocID="{70996B2C-31DF-4EE8-97EF-6CC23B576BCA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9F9CA4-A5E8-43C1-9C4E-DA4239BE7ADE}" type="pres">
      <dgm:prSet presAssocID="{9BE70CD3-1EA1-4E28-86EB-DF6DF92332B3}" presName="Name13" presStyleLbl="parChTrans1D2" presStyleIdx="3" presStyleCnt="6"/>
      <dgm:spPr/>
      <dgm:t>
        <a:bodyPr/>
        <a:lstStyle/>
        <a:p>
          <a:endParaRPr lang="ru-RU"/>
        </a:p>
      </dgm:t>
    </dgm:pt>
    <dgm:pt modelId="{8E4AD1FF-05F3-4EBA-92EB-B9880B03AB88}" type="pres">
      <dgm:prSet presAssocID="{8C32CF81-1767-4079-82F9-F501A92B4305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766C7B-F345-48E3-A41B-4306BD31FD47}" type="pres">
      <dgm:prSet presAssocID="{CD207E02-1AA3-482C-A811-DB18BFAB4A85}" presName="Name13" presStyleLbl="parChTrans1D2" presStyleIdx="4" presStyleCnt="6"/>
      <dgm:spPr/>
      <dgm:t>
        <a:bodyPr/>
        <a:lstStyle/>
        <a:p>
          <a:endParaRPr lang="ru-RU"/>
        </a:p>
      </dgm:t>
    </dgm:pt>
    <dgm:pt modelId="{CBFB8600-2184-417E-BCA1-218E39C12349}" type="pres">
      <dgm:prSet presAssocID="{F7FF8DCE-1D41-4DDA-933E-1AB21A024CB7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703CD-3893-46BC-BF31-8308C80EBE5E}" type="pres">
      <dgm:prSet presAssocID="{6F32219D-D91A-41D0-9E79-410FFC8BB392}" presName="Name13" presStyleLbl="parChTrans1D2" presStyleIdx="5" presStyleCnt="6"/>
      <dgm:spPr/>
      <dgm:t>
        <a:bodyPr/>
        <a:lstStyle/>
        <a:p>
          <a:endParaRPr lang="ru-RU"/>
        </a:p>
      </dgm:t>
    </dgm:pt>
    <dgm:pt modelId="{BE29590F-A627-4B62-A39A-6AD1303E9EC4}" type="pres">
      <dgm:prSet presAssocID="{AF662E81-A7BE-4E97-A4F8-DE7F8E9211DE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F83AB5-BA27-4087-8586-71CD66079460}" type="presOf" srcId="{AF662E81-A7BE-4E97-A4F8-DE7F8E9211DE}" destId="{BE29590F-A627-4B62-A39A-6AD1303E9EC4}" srcOrd="0" destOrd="0" presId="urn:microsoft.com/office/officeart/2005/8/layout/hierarchy3"/>
    <dgm:cxn modelId="{6C9EB00A-F411-473B-84DB-1C8B43D94EC0}" type="presOf" srcId="{2FD8EA52-A4FB-4E75-8B2F-81D5D27B5090}" destId="{4A341A66-1414-4644-BA2A-FF7C343C743A}" srcOrd="0" destOrd="0" presId="urn:microsoft.com/office/officeart/2005/8/layout/hierarchy3"/>
    <dgm:cxn modelId="{558265F1-F0E2-42F3-B9C0-507C8B25DB73}" type="presOf" srcId="{3496F862-050F-4C37-A94A-F4994A36CEB9}" destId="{46CBE8A5-9582-4812-8AC9-5D9FC8F9F737}" srcOrd="1" destOrd="0" presId="urn:microsoft.com/office/officeart/2005/8/layout/hierarchy3"/>
    <dgm:cxn modelId="{033210E9-8A92-4335-BD7A-DEA8A5AC2C47}" type="presOf" srcId="{F7FF8DCE-1D41-4DDA-933E-1AB21A024CB7}" destId="{CBFB8600-2184-417E-BCA1-218E39C12349}" srcOrd="0" destOrd="0" presId="urn:microsoft.com/office/officeart/2005/8/layout/hierarchy3"/>
    <dgm:cxn modelId="{9167DB23-6F17-4CF8-AADB-386017AA83ED}" type="presOf" srcId="{3496F862-050F-4C37-A94A-F4994A36CEB9}" destId="{38BD5976-701F-4C73-9EFA-23E117859F32}" srcOrd="0" destOrd="0" presId="urn:microsoft.com/office/officeart/2005/8/layout/hierarchy3"/>
    <dgm:cxn modelId="{337EDC7B-6969-4C3F-B64E-62FD60B37886}" type="presOf" srcId="{F25CC69C-E4DB-4F63-8FED-AA7807208802}" destId="{2849B6C0-17AE-4419-A89E-8B654D0D2EA1}" srcOrd="0" destOrd="0" presId="urn:microsoft.com/office/officeart/2005/8/layout/hierarchy3"/>
    <dgm:cxn modelId="{E5485B89-E2F3-486F-89E3-7DB22BE0FB6B}" type="presOf" srcId="{8C32CF81-1767-4079-82F9-F501A92B4305}" destId="{8E4AD1FF-05F3-4EBA-92EB-B9880B03AB88}" srcOrd="0" destOrd="0" presId="urn:microsoft.com/office/officeart/2005/8/layout/hierarchy3"/>
    <dgm:cxn modelId="{BF444D30-576E-44D7-9950-F41161190B8D}" type="presOf" srcId="{6F32219D-D91A-41D0-9E79-410FFC8BB392}" destId="{7A9703CD-3893-46BC-BF31-8308C80EBE5E}" srcOrd="0" destOrd="0" presId="urn:microsoft.com/office/officeart/2005/8/layout/hierarchy3"/>
    <dgm:cxn modelId="{3B403EC7-4264-4B48-80F6-93CAD07B00E6}" type="presOf" srcId="{9684F9E4-0E00-4F8B-BCDE-C62A22B8A47B}" destId="{65F0FB6A-5E76-452C-8911-E2561170EFD3}" srcOrd="0" destOrd="0" presId="urn:microsoft.com/office/officeart/2005/8/layout/hierarchy3"/>
    <dgm:cxn modelId="{75D61EE7-5BD1-4A50-A8E6-23B8D794D9A8}" srcId="{F25CC69C-E4DB-4F63-8FED-AA7807208802}" destId="{DB69DCD2-9338-42FA-9C04-883BEE15AC37}" srcOrd="0" destOrd="0" parTransId="{9684F9E4-0E00-4F8B-BCDE-C62A22B8A47B}" sibTransId="{C733AA42-6F06-4C8F-88E1-B0B81A9418DC}"/>
    <dgm:cxn modelId="{A179B7D1-F184-4D7F-860F-B8C5BAD5F685}" srcId="{F25CC69C-E4DB-4F63-8FED-AA7807208802}" destId="{2FD8EA52-A4FB-4E75-8B2F-81D5D27B5090}" srcOrd="1" destOrd="0" parTransId="{43827055-DF0A-42F5-B4B1-2C00D2F51AA6}" sibTransId="{A1B1169B-E947-46D9-AFFD-D7715BFE771B}"/>
    <dgm:cxn modelId="{F047F2DB-9D34-4064-8A88-373008DD28CC}" type="presOf" srcId="{CD207E02-1AA3-482C-A811-DB18BFAB4A85}" destId="{06766C7B-F345-48E3-A41B-4306BD31FD47}" srcOrd="0" destOrd="0" presId="urn:microsoft.com/office/officeart/2005/8/layout/hierarchy3"/>
    <dgm:cxn modelId="{AC5F33BB-3B07-46C4-9231-2269ADB2F537}" type="presOf" srcId="{9BE70CD3-1EA1-4E28-86EB-DF6DF92332B3}" destId="{469F9CA4-A5E8-43C1-9C4E-DA4239BE7ADE}" srcOrd="0" destOrd="0" presId="urn:microsoft.com/office/officeart/2005/8/layout/hierarchy3"/>
    <dgm:cxn modelId="{088860FD-08BB-4C8E-91F9-7207E8A220DB}" type="presOf" srcId="{52CE30C3-5890-45E0-A055-C8C7AAF3A9D0}" destId="{EAD3C47C-05EA-44DB-A1B3-5B21F954AB7A}" srcOrd="0" destOrd="0" presId="urn:microsoft.com/office/officeart/2005/8/layout/hierarchy3"/>
    <dgm:cxn modelId="{A56067B0-D9AE-4A6C-B56E-9EE07A41F4D6}" type="presOf" srcId="{70996B2C-31DF-4EE8-97EF-6CC23B576BCA}" destId="{09A0E9CE-F345-4DCC-AB08-433BDA7098F9}" srcOrd="0" destOrd="0" presId="urn:microsoft.com/office/officeart/2005/8/layout/hierarchy3"/>
    <dgm:cxn modelId="{4445B6A8-9DD9-4C86-B18D-678D3F6FEA4A}" srcId="{B88CDA24-DBA9-4F3A-8C3F-F51B6A339CA5}" destId="{3496F862-050F-4C37-A94A-F4994A36CEB9}" srcOrd="1" destOrd="0" parTransId="{DE6E9D40-2FAF-4F47-9BCD-4488955E36F3}" sibTransId="{3ABBAD2E-EBC7-4A7F-AFBC-BAADCFFB42BF}"/>
    <dgm:cxn modelId="{3236CF2C-D47D-4350-A6D9-331B77CFB3B3}" srcId="{3496F862-050F-4C37-A94A-F4994A36CEB9}" destId="{F7FF8DCE-1D41-4DDA-933E-1AB21A024CB7}" srcOrd="2" destOrd="0" parTransId="{CD207E02-1AA3-482C-A811-DB18BFAB4A85}" sibTransId="{31850440-266B-473D-A1CB-2CDBBB32EA3F}"/>
    <dgm:cxn modelId="{CEAAEAD8-F984-4BFD-A486-F5F73BC77143}" type="presOf" srcId="{43827055-DF0A-42F5-B4B1-2C00D2F51AA6}" destId="{7723AB5D-3E6C-4FC6-9B68-AAB4F62CA786}" srcOrd="0" destOrd="0" presId="urn:microsoft.com/office/officeart/2005/8/layout/hierarchy3"/>
    <dgm:cxn modelId="{F32C3F36-9565-4B11-86E3-885EBDC1FA5D}" type="presOf" srcId="{F25CC69C-E4DB-4F63-8FED-AA7807208802}" destId="{A95F4945-C8B5-42B7-BDDF-F1B06FC782B1}" srcOrd="1" destOrd="0" presId="urn:microsoft.com/office/officeart/2005/8/layout/hierarchy3"/>
    <dgm:cxn modelId="{2D0E20FD-A376-4E27-A825-B5506611E302}" srcId="{3496F862-050F-4C37-A94A-F4994A36CEB9}" destId="{AF662E81-A7BE-4E97-A4F8-DE7F8E9211DE}" srcOrd="3" destOrd="0" parTransId="{6F32219D-D91A-41D0-9E79-410FFC8BB392}" sibTransId="{68CFE163-4E85-4CCB-A5AC-49AF2BB9C9E9}"/>
    <dgm:cxn modelId="{DF28F336-C969-472D-A4F8-223FD4E827FE}" srcId="{3496F862-050F-4C37-A94A-F4994A36CEB9}" destId="{70996B2C-31DF-4EE8-97EF-6CC23B576BCA}" srcOrd="0" destOrd="0" parTransId="{52CE30C3-5890-45E0-A055-C8C7AAF3A9D0}" sibTransId="{8F6D04CF-71CF-42AC-9DCC-84BD045C8967}"/>
    <dgm:cxn modelId="{76327031-F765-4853-B29F-7380B1B81E92}" type="presOf" srcId="{DB69DCD2-9338-42FA-9C04-883BEE15AC37}" destId="{614C0A6F-E364-420F-A292-8A2CC0424273}" srcOrd="0" destOrd="0" presId="urn:microsoft.com/office/officeart/2005/8/layout/hierarchy3"/>
    <dgm:cxn modelId="{D52FFE2A-1B40-4809-A1A1-970E9B523636}" type="presOf" srcId="{B88CDA24-DBA9-4F3A-8C3F-F51B6A339CA5}" destId="{4891028B-ADA3-4B09-B05C-81ED5AAEB67F}" srcOrd="0" destOrd="0" presId="urn:microsoft.com/office/officeart/2005/8/layout/hierarchy3"/>
    <dgm:cxn modelId="{59D30870-1DA7-47FD-9BA9-D4BE63F09145}" srcId="{B88CDA24-DBA9-4F3A-8C3F-F51B6A339CA5}" destId="{F25CC69C-E4DB-4F63-8FED-AA7807208802}" srcOrd="0" destOrd="0" parTransId="{3F62D03B-A781-458E-B324-127B75307938}" sibTransId="{1C6D3509-12A3-498D-BC41-4AEDCEE677F0}"/>
    <dgm:cxn modelId="{2BD556BE-9E13-4F66-A831-B755299E859C}" srcId="{3496F862-050F-4C37-A94A-F4994A36CEB9}" destId="{8C32CF81-1767-4079-82F9-F501A92B4305}" srcOrd="1" destOrd="0" parTransId="{9BE70CD3-1EA1-4E28-86EB-DF6DF92332B3}" sibTransId="{603BE350-E897-4077-99DC-56C5791B18E0}"/>
    <dgm:cxn modelId="{3378E752-7D10-4CAD-872D-6CA64113F1C0}" type="presParOf" srcId="{4891028B-ADA3-4B09-B05C-81ED5AAEB67F}" destId="{2E313984-22D7-4205-9F7D-217AF8B2432A}" srcOrd="0" destOrd="0" presId="urn:microsoft.com/office/officeart/2005/8/layout/hierarchy3"/>
    <dgm:cxn modelId="{1F54E802-9C5E-4A3A-96D3-33DA71B3782D}" type="presParOf" srcId="{2E313984-22D7-4205-9F7D-217AF8B2432A}" destId="{8189EF27-BC75-423B-814B-74F30A407790}" srcOrd="0" destOrd="0" presId="urn:microsoft.com/office/officeart/2005/8/layout/hierarchy3"/>
    <dgm:cxn modelId="{A75F706E-6EDD-466C-96A7-9A0619ED4398}" type="presParOf" srcId="{8189EF27-BC75-423B-814B-74F30A407790}" destId="{2849B6C0-17AE-4419-A89E-8B654D0D2EA1}" srcOrd="0" destOrd="0" presId="urn:microsoft.com/office/officeart/2005/8/layout/hierarchy3"/>
    <dgm:cxn modelId="{5D1FCE57-5CE0-46AD-B10F-9FDB7EB00304}" type="presParOf" srcId="{8189EF27-BC75-423B-814B-74F30A407790}" destId="{A95F4945-C8B5-42B7-BDDF-F1B06FC782B1}" srcOrd="1" destOrd="0" presId="urn:microsoft.com/office/officeart/2005/8/layout/hierarchy3"/>
    <dgm:cxn modelId="{E61E252C-0CBA-4F01-A620-B4278A2E6978}" type="presParOf" srcId="{2E313984-22D7-4205-9F7D-217AF8B2432A}" destId="{D0CE2D60-7C84-4C22-A6D7-16102A840F80}" srcOrd="1" destOrd="0" presId="urn:microsoft.com/office/officeart/2005/8/layout/hierarchy3"/>
    <dgm:cxn modelId="{AD72DF28-1F1D-4CCF-93FE-8F762F9C5810}" type="presParOf" srcId="{D0CE2D60-7C84-4C22-A6D7-16102A840F80}" destId="{65F0FB6A-5E76-452C-8911-E2561170EFD3}" srcOrd="0" destOrd="0" presId="urn:microsoft.com/office/officeart/2005/8/layout/hierarchy3"/>
    <dgm:cxn modelId="{A84D921D-8B9D-43E4-885D-F2300CF1C784}" type="presParOf" srcId="{D0CE2D60-7C84-4C22-A6D7-16102A840F80}" destId="{614C0A6F-E364-420F-A292-8A2CC0424273}" srcOrd="1" destOrd="0" presId="urn:microsoft.com/office/officeart/2005/8/layout/hierarchy3"/>
    <dgm:cxn modelId="{4FC9D0C0-A2F4-438A-8C21-18E5D3D82D52}" type="presParOf" srcId="{D0CE2D60-7C84-4C22-A6D7-16102A840F80}" destId="{7723AB5D-3E6C-4FC6-9B68-AAB4F62CA786}" srcOrd="2" destOrd="0" presId="urn:microsoft.com/office/officeart/2005/8/layout/hierarchy3"/>
    <dgm:cxn modelId="{31B3F986-2C58-4AA6-B0E6-14A6EB93EC55}" type="presParOf" srcId="{D0CE2D60-7C84-4C22-A6D7-16102A840F80}" destId="{4A341A66-1414-4644-BA2A-FF7C343C743A}" srcOrd="3" destOrd="0" presId="urn:microsoft.com/office/officeart/2005/8/layout/hierarchy3"/>
    <dgm:cxn modelId="{13E29BCF-6124-4CB1-AB48-A922D7D4144D}" type="presParOf" srcId="{4891028B-ADA3-4B09-B05C-81ED5AAEB67F}" destId="{0D33FAB2-C999-4621-91F4-2A5A30251CD1}" srcOrd="1" destOrd="0" presId="urn:microsoft.com/office/officeart/2005/8/layout/hierarchy3"/>
    <dgm:cxn modelId="{0B4703CE-260D-4ADD-BC54-9951420B1F46}" type="presParOf" srcId="{0D33FAB2-C999-4621-91F4-2A5A30251CD1}" destId="{814C26F7-3CCA-4368-B9A2-D6B93F22FF01}" srcOrd="0" destOrd="0" presId="urn:microsoft.com/office/officeart/2005/8/layout/hierarchy3"/>
    <dgm:cxn modelId="{7899485D-1B90-4718-B99D-58977C9449AF}" type="presParOf" srcId="{814C26F7-3CCA-4368-B9A2-D6B93F22FF01}" destId="{38BD5976-701F-4C73-9EFA-23E117859F32}" srcOrd="0" destOrd="0" presId="urn:microsoft.com/office/officeart/2005/8/layout/hierarchy3"/>
    <dgm:cxn modelId="{6F177018-B66E-4C7E-86A0-3CF2FEDE595C}" type="presParOf" srcId="{814C26F7-3CCA-4368-B9A2-D6B93F22FF01}" destId="{46CBE8A5-9582-4812-8AC9-5D9FC8F9F737}" srcOrd="1" destOrd="0" presId="urn:microsoft.com/office/officeart/2005/8/layout/hierarchy3"/>
    <dgm:cxn modelId="{38D02FB3-6669-4CDF-A265-054B04290B0E}" type="presParOf" srcId="{0D33FAB2-C999-4621-91F4-2A5A30251CD1}" destId="{0BA07FCC-C36E-4385-8690-CFDFFF956F2F}" srcOrd="1" destOrd="0" presId="urn:microsoft.com/office/officeart/2005/8/layout/hierarchy3"/>
    <dgm:cxn modelId="{F5161BE2-5A4C-494D-A3CF-7B16AD8972E0}" type="presParOf" srcId="{0BA07FCC-C36E-4385-8690-CFDFFF956F2F}" destId="{EAD3C47C-05EA-44DB-A1B3-5B21F954AB7A}" srcOrd="0" destOrd="0" presId="urn:microsoft.com/office/officeart/2005/8/layout/hierarchy3"/>
    <dgm:cxn modelId="{CB0174C3-7BC2-421B-8348-577D873B0C34}" type="presParOf" srcId="{0BA07FCC-C36E-4385-8690-CFDFFF956F2F}" destId="{09A0E9CE-F345-4DCC-AB08-433BDA7098F9}" srcOrd="1" destOrd="0" presId="urn:microsoft.com/office/officeart/2005/8/layout/hierarchy3"/>
    <dgm:cxn modelId="{BD847479-0D91-4A8B-96D8-0B3081DC95FF}" type="presParOf" srcId="{0BA07FCC-C36E-4385-8690-CFDFFF956F2F}" destId="{469F9CA4-A5E8-43C1-9C4E-DA4239BE7ADE}" srcOrd="2" destOrd="0" presId="urn:microsoft.com/office/officeart/2005/8/layout/hierarchy3"/>
    <dgm:cxn modelId="{1ED553B5-E9AD-495E-9360-7ACFCBC577BC}" type="presParOf" srcId="{0BA07FCC-C36E-4385-8690-CFDFFF956F2F}" destId="{8E4AD1FF-05F3-4EBA-92EB-B9880B03AB88}" srcOrd="3" destOrd="0" presId="urn:microsoft.com/office/officeart/2005/8/layout/hierarchy3"/>
    <dgm:cxn modelId="{B067E856-978E-4493-9956-58BC6CCE0BEF}" type="presParOf" srcId="{0BA07FCC-C36E-4385-8690-CFDFFF956F2F}" destId="{06766C7B-F345-48E3-A41B-4306BD31FD47}" srcOrd="4" destOrd="0" presId="urn:microsoft.com/office/officeart/2005/8/layout/hierarchy3"/>
    <dgm:cxn modelId="{8EB088FC-2F74-493B-8C69-E2C49B146CEA}" type="presParOf" srcId="{0BA07FCC-C36E-4385-8690-CFDFFF956F2F}" destId="{CBFB8600-2184-417E-BCA1-218E39C12349}" srcOrd="5" destOrd="0" presId="urn:microsoft.com/office/officeart/2005/8/layout/hierarchy3"/>
    <dgm:cxn modelId="{CAD96509-FBDE-476F-86EB-637DDFB284DB}" type="presParOf" srcId="{0BA07FCC-C36E-4385-8690-CFDFFF956F2F}" destId="{7A9703CD-3893-46BC-BF31-8308C80EBE5E}" srcOrd="6" destOrd="0" presId="urn:microsoft.com/office/officeart/2005/8/layout/hierarchy3"/>
    <dgm:cxn modelId="{BA37D2BA-0151-426F-90F7-B508F414D8F9}" type="presParOf" srcId="{0BA07FCC-C36E-4385-8690-CFDFFF956F2F}" destId="{BE29590F-A627-4B62-A39A-6AD1303E9EC4}" srcOrd="7" destOrd="0" presId="urn:microsoft.com/office/officeart/2005/8/layout/hierarchy3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87C8ED-0690-4910-85DE-31DCA897DD4D}" type="doc">
      <dgm:prSet loTypeId="urn:microsoft.com/office/officeart/2005/8/layout/hierarchy3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946917D-C29C-42E3-8DDA-5E14F2E4BDA1}">
      <dgm:prSet phldrT="[Текст]"/>
      <dgm:spPr/>
      <dgm:t>
        <a:bodyPr/>
        <a:lstStyle/>
        <a:p>
          <a:r>
            <a:rPr lang="uk-UA" smtClean="0"/>
            <a:t>Психологічна служба</a:t>
          </a:r>
          <a:endParaRPr lang="ru-RU"/>
        </a:p>
      </dgm:t>
    </dgm:pt>
    <dgm:pt modelId="{4F418AF3-B5FD-407A-B6C3-8C36DA81F838}" type="parTrans" cxnId="{C43689A0-63D0-4C9F-BAF8-5A69B38DD5AB}">
      <dgm:prSet/>
      <dgm:spPr/>
      <dgm:t>
        <a:bodyPr/>
        <a:lstStyle/>
        <a:p>
          <a:endParaRPr lang="ru-RU"/>
        </a:p>
      </dgm:t>
    </dgm:pt>
    <dgm:pt modelId="{692B6EF1-FB1C-4869-88BA-483C399B328F}" type="sibTrans" cxnId="{C43689A0-63D0-4C9F-BAF8-5A69B38DD5AB}">
      <dgm:prSet/>
      <dgm:spPr/>
      <dgm:t>
        <a:bodyPr/>
        <a:lstStyle/>
        <a:p>
          <a:endParaRPr lang="ru-RU"/>
        </a:p>
      </dgm:t>
    </dgm:pt>
    <dgm:pt modelId="{769AD183-BF6D-4058-9F00-2EFBFA98F05A}">
      <dgm:prSet phldrT="[Текст]" custT="1"/>
      <dgm:spPr/>
      <dgm:t>
        <a:bodyPr/>
        <a:lstStyle/>
        <a:p>
          <a:r>
            <a:rPr lang="uk-UA" sz="1400" smtClean="0"/>
            <a:t>Профілактична робота</a:t>
          </a:r>
          <a:endParaRPr lang="ru-RU" sz="1400"/>
        </a:p>
      </dgm:t>
    </dgm:pt>
    <dgm:pt modelId="{9A8F57C1-4FB7-43DC-8983-06115F49851F}" type="parTrans" cxnId="{475E0E84-5774-437F-87F7-18D19E67D0E7}">
      <dgm:prSet/>
      <dgm:spPr/>
      <dgm:t>
        <a:bodyPr/>
        <a:lstStyle/>
        <a:p>
          <a:endParaRPr lang="ru-RU"/>
        </a:p>
      </dgm:t>
    </dgm:pt>
    <dgm:pt modelId="{16F68655-026B-45C5-A47A-4CBC3FC41399}" type="sibTrans" cxnId="{475E0E84-5774-437F-87F7-18D19E67D0E7}">
      <dgm:prSet/>
      <dgm:spPr/>
      <dgm:t>
        <a:bodyPr/>
        <a:lstStyle/>
        <a:p>
          <a:endParaRPr lang="ru-RU"/>
        </a:p>
      </dgm:t>
    </dgm:pt>
    <dgm:pt modelId="{92AADA20-A3FF-4699-8719-4BE526A026FC}">
      <dgm:prSet phldrT="[Текст]" custT="1"/>
      <dgm:spPr/>
      <dgm:t>
        <a:bodyPr/>
        <a:lstStyle/>
        <a:p>
          <a:r>
            <a:rPr lang="uk-UA" sz="1400" smtClean="0"/>
            <a:t>Психодіагностика</a:t>
          </a:r>
          <a:endParaRPr lang="ru-RU" sz="1400"/>
        </a:p>
      </dgm:t>
    </dgm:pt>
    <dgm:pt modelId="{D0D85D23-B5FD-46A0-8425-D3620F53043D}" type="parTrans" cxnId="{1A52631B-7439-4374-82FD-910DD6292AD8}">
      <dgm:prSet/>
      <dgm:spPr/>
      <dgm:t>
        <a:bodyPr/>
        <a:lstStyle/>
        <a:p>
          <a:endParaRPr lang="ru-RU"/>
        </a:p>
      </dgm:t>
    </dgm:pt>
    <dgm:pt modelId="{819F9150-5F04-48B3-AFBF-141A796F3C8C}" type="sibTrans" cxnId="{1A52631B-7439-4374-82FD-910DD6292AD8}">
      <dgm:prSet/>
      <dgm:spPr/>
      <dgm:t>
        <a:bodyPr/>
        <a:lstStyle/>
        <a:p>
          <a:endParaRPr lang="ru-RU"/>
        </a:p>
      </dgm:t>
    </dgm:pt>
    <dgm:pt modelId="{F653D070-15E5-4A63-834D-E1DF31E259DA}">
      <dgm:prSet phldrT="[Текст]"/>
      <dgm:spPr/>
      <dgm:t>
        <a:bodyPr/>
        <a:lstStyle/>
        <a:p>
          <a:r>
            <a:rPr lang="uk-UA" smtClean="0"/>
            <a:t>Педагог-організатор</a:t>
          </a:r>
          <a:endParaRPr lang="ru-RU"/>
        </a:p>
      </dgm:t>
    </dgm:pt>
    <dgm:pt modelId="{0A42ADF4-BC70-4278-ABE8-1833036E4D56}" type="parTrans" cxnId="{C11FEF9C-B8FF-4539-8828-DF425F1DA13F}">
      <dgm:prSet/>
      <dgm:spPr/>
      <dgm:t>
        <a:bodyPr/>
        <a:lstStyle/>
        <a:p>
          <a:endParaRPr lang="ru-RU"/>
        </a:p>
      </dgm:t>
    </dgm:pt>
    <dgm:pt modelId="{BAB93EA0-6AB4-41AF-8CE8-3B8D046C637D}" type="sibTrans" cxnId="{C11FEF9C-B8FF-4539-8828-DF425F1DA13F}">
      <dgm:prSet/>
      <dgm:spPr/>
      <dgm:t>
        <a:bodyPr/>
        <a:lstStyle/>
        <a:p>
          <a:endParaRPr lang="ru-RU"/>
        </a:p>
      </dgm:t>
    </dgm:pt>
    <dgm:pt modelId="{7D90A06E-7FAA-48E1-BB01-2C658BAE7EE3}">
      <dgm:prSet phldrT="[Текст]" custT="1"/>
      <dgm:spPr/>
      <dgm:t>
        <a:bodyPr/>
        <a:lstStyle/>
        <a:p>
          <a:r>
            <a:rPr lang="uk-UA" sz="1400" smtClean="0"/>
            <a:t>Учнівське самоврядування</a:t>
          </a:r>
          <a:endParaRPr lang="ru-RU" sz="1400"/>
        </a:p>
      </dgm:t>
    </dgm:pt>
    <dgm:pt modelId="{71D26167-F92A-4886-94B0-648AC6D44D58}" type="parTrans" cxnId="{B90F714D-A11C-4865-9AF4-8402E13288BA}">
      <dgm:prSet/>
      <dgm:spPr/>
      <dgm:t>
        <a:bodyPr/>
        <a:lstStyle/>
        <a:p>
          <a:endParaRPr lang="ru-RU"/>
        </a:p>
      </dgm:t>
    </dgm:pt>
    <dgm:pt modelId="{884019F6-F494-44F3-A4B7-8F18E835D4B8}" type="sibTrans" cxnId="{B90F714D-A11C-4865-9AF4-8402E13288BA}">
      <dgm:prSet/>
      <dgm:spPr/>
      <dgm:t>
        <a:bodyPr/>
        <a:lstStyle/>
        <a:p>
          <a:endParaRPr lang="ru-RU"/>
        </a:p>
      </dgm:t>
    </dgm:pt>
    <dgm:pt modelId="{89C1D4C2-2418-4F73-A5DC-366F988B4B2B}">
      <dgm:prSet phldrT="[Текст]" custT="1"/>
      <dgm:spPr/>
      <dgm:t>
        <a:bodyPr/>
        <a:lstStyle/>
        <a:p>
          <a:r>
            <a:rPr lang="uk-UA" sz="1400" smtClean="0"/>
            <a:t>Змістовне дозвілля учнів</a:t>
          </a:r>
          <a:endParaRPr lang="ru-RU" sz="1400"/>
        </a:p>
      </dgm:t>
    </dgm:pt>
    <dgm:pt modelId="{C80C1E8F-07B5-43C2-9F1A-D8AC8CA81F56}" type="parTrans" cxnId="{80DF679E-0C6E-4CFA-83A5-8F7C0A12E8CD}">
      <dgm:prSet/>
      <dgm:spPr/>
      <dgm:t>
        <a:bodyPr/>
        <a:lstStyle/>
        <a:p>
          <a:endParaRPr lang="ru-RU"/>
        </a:p>
      </dgm:t>
    </dgm:pt>
    <dgm:pt modelId="{29337420-E9FF-4C2D-B792-8A8F16F83D6C}" type="sibTrans" cxnId="{80DF679E-0C6E-4CFA-83A5-8F7C0A12E8CD}">
      <dgm:prSet/>
      <dgm:spPr/>
      <dgm:t>
        <a:bodyPr/>
        <a:lstStyle/>
        <a:p>
          <a:endParaRPr lang="ru-RU"/>
        </a:p>
      </dgm:t>
    </dgm:pt>
    <dgm:pt modelId="{05BF1B08-CA99-4919-936A-9A0BF916EC9B}">
      <dgm:prSet/>
      <dgm:spPr/>
      <dgm:t>
        <a:bodyPr/>
        <a:lstStyle/>
        <a:p>
          <a:r>
            <a:rPr lang="uk-UA" smtClean="0"/>
            <a:t>Просвітницька робота</a:t>
          </a:r>
          <a:endParaRPr lang="ru-RU"/>
        </a:p>
      </dgm:t>
    </dgm:pt>
    <dgm:pt modelId="{5D0801C2-7FBD-4533-9747-422BBEB442DD}" type="parTrans" cxnId="{46A1E096-F9C0-4811-96FB-4375D2E49051}">
      <dgm:prSet/>
      <dgm:spPr/>
      <dgm:t>
        <a:bodyPr/>
        <a:lstStyle/>
        <a:p>
          <a:endParaRPr lang="ru-RU"/>
        </a:p>
      </dgm:t>
    </dgm:pt>
    <dgm:pt modelId="{181CF790-1F19-4D6C-B61B-4320275C5406}" type="sibTrans" cxnId="{46A1E096-F9C0-4811-96FB-4375D2E49051}">
      <dgm:prSet/>
      <dgm:spPr/>
      <dgm:t>
        <a:bodyPr/>
        <a:lstStyle/>
        <a:p>
          <a:endParaRPr lang="ru-RU"/>
        </a:p>
      </dgm:t>
    </dgm:pt>
    <dgm:pt modelId="{A89659E6-71D0-42E6-B6A2-74C7E5377BF3}">
      <dgm:prSet/>
      <dgm:spPr/>
      <dgm:t>
        <a:bodyPr/>
        <a:lstStyle/>
        <a:p>
          <a:r>
            <a:rPr lang="uk-UA" smtClean="0"/>
            <a:t>Психокорекція</a:t>
          </a:r>
          <a:endParaRPr lang="ru-RU"/>
        </a:p>
      </dgm:t>
    </dgm:pt>
    <dgm:pt modelId="{0571FCCC-4E50-42F4-8BCE-FC3F550C24DB}" type="parTrans" cxnId="{3E28E306-52E3-4382-A066-0D71BECD9FA4}">
      <dgm:prSet/>
      <dgm:spPr/>
      <dgm:t>
        <a:bodyPr/>
        <a:lstStyle/>
        <a:p>
          <a:endParaRPr lang="ru-RU"/>
        </a:p>
      </dgm:t>
    </dgm:pt>
    <dgm:pt modelId="{533DFDFA-E7A8-4457-A81E-4E71AD0AA8FD}" type="sibTrans" cxnId="{3E28E306-52E3-4382-A066-0D71BECD9FA4}">
      <dgm:prSet/>
      <dgm:spPr/>
      <dgm:t>
        <a:bodyPr/>
        <a:lstStyle/>
        <a:p>
          <a:endParaRPr lang="ru-RU"/>
        </a:p>
      </dgm:t>
    </dgm:pt>
    <dgm:pt modelId="{64EE5C66-5CB6-4114-B256-8455FC039DB0}" type="pres">
      <dgm:prSet presAssocID="{EB87C8ED-0690-4910-85DE-31DCA897DD4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7D67E61-A951-478E-A4FB-D5C521CF855E}" type="pres">
      <dgm:prSet presAssocID="{9946917D-C29C-42E3-8DDA-5E14F2E4BDA1}" presName="root" presStyleCnt="0"/>
      <dgm:spPr/>
    </dgm:pt>
    <dgm:pt modelId="{DE8E4E33-743C-4B0B-8BF3-745E0DE34826}" type="pres">
      <dgm:prSet presAssocID="{9946917D-C29C-42E3-8DDA-5E14F2E4BDA1}" presName="rootComposite" presStyleCnt="0"/>
      <dgm:spPr/>
    </dgm:pt>
    <dgm:pt modelId="{0BEBA744-F8AF-4E42-B56E-2EAEB7035F0D}" type="pres">
      <dgm:prSet presAssocID="{9946917D-C29C-42E3-8DDA-5E14F2E4BDA1}" presName="rootText" presStyleLbl="node1" presStyleIdx="0" presStyleCnt="2" custScaleY="105670" custLinFactNeighborX="6224" custLinFactNeighborY="-80664"/>
      <dgm:spPr/>
      <dgm:t>
        <a:bodyPr/>
        <a:lstStyle/>
        <a:p>
          <a:endParaRPr lang="ru-RU"/>
        </a:p>
      </dgm:t>
    </dgm:pt>
    <dgm:pt modelId="{87AC9F28-6346-4743-BF04-25CDC23BDC8F}" type="pres">
      <dgm:prSet presAssocID="{9946917D-C29C-42E3-8DDA-5E14F2E4BDA1}" presName="rootConnector" presStyleLbl="node1" presStyleIdx="0" presStyleCnt="2"/>
      <dgm:spPr/>
      <dgm:t>
        <a:bodyPr/>
        <a:lstStyle/>
        <a:p>
          <a:endParaRPr lang="ru-RU"/>
        </a:p>
      </dgm:t>
    </dgm:pt>
    <dgm:pt modelId="{2E3E0F28-7F93-4F08-A82C-F3FE1D20E4BA}" type="pres">
      <dgm:prSet presAssocID="{9946917D-C29C-42E3-8DDA-5E14F2E4BDA1}" presName="childShape" presStyleCnt="0"/>
      <dgm:spPr/>
    </dgm:pt>
    <dgm:pt modelId="{B73F0F3A-8470-4187-AC34-D7B33E51B9ED}" type="pres">
      <dgm:prSet presAssocID="{9A8F57C1-4FB7-43DC-8983-06115F49851F}" presName="Name13" presStyleLbl="parChTrans1D2" presStyleIdx="0" presStyleCnt="6"/>
      <dgm:spPr/>
      <dgm:t>
        <a:bodyPr/>
        <a:lstStyle/>
        <a:p>
          <a:endParaRPr lang="ru-RU"/>
        </a:p>
      </dgm:t>
    </dgm:pt>
    <dgm:pt modelId="{FB988C55-489F-40A2-9E2C-5F55857DA1F1}" type="pres">
      <dgm:prSet presAssocID="{769AD183-BF6D-4058-9F00-2EFBFA98F05A}" presName="childText" presStyleLbl="bgAcc1" presStyleIdx="0" presStyleCnt="6" custLinFactNeighborX="6934" custLinFactNeighborY="-11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130B3-1880-41A5-A566-64C330D73460}" type="pres">
      <dgm:prSet presAssocID="{D0D85D23-B5FD-46A0-8425-D3620F53043D}" presName="Name13" presStyleLbl="parChTrans1D2" presStyleIdx="1" presStyleCnt="6"/>
      <dgm:spPr/>
      <dgm:t>
        <a:bodyPr/>
        <a:lstStyle/>
        <a:p>
          <a:endParaRPr lang="ru-RU"/>
        </a:p>
      </dgm:t>
    </dgm:pt>
    <dgm:pt modelId="{E8773E31-305B-4A73-A725-B4E12BF0EAC1}" type="pres">
      <dgm:prSet presAssocID="{92AADA20-A3FF-4699-8719-4BE526A026FC}" presName="childText" presStyleLbl="bgAcc1" presStyleIdx="1" presStyleCnt="6" custLinFactNeighborX="6934" custLinFactNeighborY="-142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64DBD3-762F-4464-8894-0450061BE370}" type="pres">
      <dgm:prSet presAssocID="{5D0801C2-7FBD-4533-9747-422BBEB442DD}" presName="Name13" presStyleLbl="parChTrans1D2" presStyleIdx="2" presStyleCnt="6"/>
      <dgm:spPr/>
      <dgm:t>
        <a:bodyPr/>
        <a:lstStyle/>
        <a:p>
          <a:endParaRPr lang="ru-RU"/>
        </a:p>
      </dgm:t>
    </dgm:pt>
    <dgm:pt modelId="{7572F9F8-2D24-4F67-A125-712A300822ED}" type="pres">
      <dgm:prSet presAssocID="{05BF1B08-CA99-4919-936A-9A0BF916EC9B}" presName="childText" presStyleLbl="bgAcc1" presStyleIdx="2" presStyleCnt="6" custLinFactNeighborX="6934" custLinFactNeighborY="-164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219A23-6EF1-44C5-B43D-5A39DD1787D3}" type="pres">
      <dgm:prSet presAssocID="{0571FCCC-4E50-42F4-8BCE-FC3F550C24DB}" presName="Name13" presStyleLbl="parChTrans1D2" presStyleIdx="3" presStyleCnt="6"/>
      <dgm:spPr/>
      <dgm:t>
        <a:bodyPr/>
        <a:lstStyle/>
        <a:p>
          <a:endParaRPr lang="ru-RU"/>
        </a:p>
      </dgm:t>
    </dgm:pt>
    <dgm:pt modelId="{BB26A0F9-D9C1-461C-B678-6EEA6C416E0D}" type="pres">
      <dgm:prSet presAssocID="{A89659E6-71D0-42E6-B6A2-74C7E5377BF3}" presName="childText" presStyleLbl="bgAcc1" presStyleIdx="3" presStyleCnt="6" custLinFactNeighborX="6934" custLinFactNeighborY="-18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DA22CC-5F3E-438D-9505-199E308B0872}" type="pres">
      <dgm:prSet presAssocID="{F653D070-15E5-4A63-834D-E1DF31E259DA}" presName="root" presStyleCnt="0"/>
      <dgm:spPr/>
    </dgm:pt>
    <dgm:pt modelId="{53C7CCFC-3128-4097-B4A7-387F1429C1EC}" type="pres">
      <dgm:prSet presAssocID="{F653D070-15E5-4A63-834D-E1DF31E259DA}" presName="rootComposite" presStyleCnt="0"/>
      <dgm:spPr/>
    </dgm:pt>
    <dgm:pt modelId="{48601150-425C-4B7A-9220-1E388772D5D0}" type="pres">
      <dgm:prSet presAssocID="{F653D070-15E5-4A63-834D-E1DF31E259DA}" presName="rootText" presStyleLbl="node1" presStyleIdx="1" presStyleCnt="2" custLinFactNeighborX="-2270" custLinFactNeighborY="-66558"/>
      <dgm:spPr/>
      <dgm:t>
        <a:bodyPr/>
        <a:lstStyle/>
        <a:p>
          <a:endParaRPr lang="ru-RU"/>
        </a:p>
      </dgm:t>
    </dgm:pt>
    <dgm:pt modelId="{A7A9B711-12BB-4597-B46A-6FC882DFA2F8}" type="pres">
      <dgm:prSet presAssocID="{F653D070-15E5-4A63-834D-E1DF31E259DA}" presName="rootConnector" presStyleLbl="node1" presStyleIdx="1" presStyleCnt="2"/>
      <dgm:spPr/>
      <dgm:t>
        <a:bodyPr/>
        <a:lstStyle/>
        <a:p>
          <a:endParaRPr lang="ru-RU"/>
        </a:p>
      </dgm:t>
    </dgm:pt>
    <dgm:pt modelId="{200E5DFF-A9D9-4A81-8975-DE1CF1EF691E}" type="pres">
      <dgm:prSet presAssocID="{F653D070-15E5-4A63-834D-E1DF31E259DA}" presName="childShape" presStyleCnt="0"/>
      <dgm:spPr/>
    </dgm:pt>
    <dgm:pt modelId="{3201D321-61AE-42D0-8F01-34EB18736F85}" type="pres">
      <dgm:prSet presAssocID="{71D26167-F92A-4886-94B0-648AC6D44D58}" presName="Name13" presStyleLbl="parChTrans1D2" presStyleIdx="4" presStyleCnt="6"/>
      <dgm:spPr/>
      <dgm:t>
        <a:bodyPr/>
        <a:lstStyle/>
        <a:p>
          <a:endParaRPr lang="ru-RU"/>
        </a:p>
      </dgm:t>
    </dgm:pt>
    <dgm:pt modelId="{502A55F7-D4C3-4937-A196-4FDA12383D6C}" type="pres">
      <dgm:prSet presAssocID="{7D90A06E-7FAA-48E1-BB01-2C658BAE7EE3}" presName="childText" presStyleLbl="bgAcc1" presStyleIdx="4" presStyleCnt="6" custLinFactNeighborX="-2263" custLinFactNeighborY="-6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7C6FBC-8C90-4591-9297-F038E26E5EA1}" type="pres">
      <dgm:prSet presAssocID="{C80C1E8F-07B5-43C2-9F1A-D8AC8CA81F56}" presName="Name13" presStyleLbl="parChTrans1D2" presStyleIdx="5" presStyleCnt="6"/>
      <dgm:spPr/>
      <dgm:t>
        <a:bodyPr/>
        <a:lstStyle/>
        <a:p>
          <a:endParaRPr lang="ru-RU"/>
        </a:p>
      </dgm:t>
    </dgm:pt>
    <dgm:pt modelId="{2FD37BD5-08A8-403B-8D0D-030C342B61AE}" type="pres">
      <dgm:prSet presAssocID="{89C1D4C2-2418-4F73-A5DC-366F988B4B2B}" presName="childText" presStyleLbl="bgAcc1" presStyleIdx="5" presStyleCnt="6" custLinFactNeighborX="-2263" custLinFactNeighborY="1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28E306-52E3-4382-A066-0D71BECD9FA4}" srcId="{9946917D-C29C-42E3-8DDA-5E14F2E4BDA1}" destId="{A89659E6-71D0-42E6-B6A2-74C7E5377BF3}" srcOrd="3" destOrd="0" parTransId="{0571FCCC-4E50-42F4-8BCE-FC3F550C24DB}" sibTransId="{533DFDFA-E7A8-4457-A81E-4E71AD0AA8FD}"/>
    <dgm:cxn modelId="{B90F714D-A11C-4865-9AF4-8402E13288BA}" srcId="{F653D070-15E5-4A63-834D-E1DF31E259DA}" destId="{7D90A06E-7FAA-48E1-BB01-2C658BAE7EE3}" srcOrd="0" destOrd="0" parTransId="{71D26167-F92A-4886-94B0-648AC6D44D58}" sibTransId="{884019F6-F494-44F3-A4B7-8F18E835D4B8}"/>
    <dgm:cxn modelId="{85F333CA-B951-4FB7-A7FE-A2CC3A57F338}" type="presOf" srcId="{7D90A06E-7FAA-48E1-BB01-2C658BAE7EE3}" destId="{502A55F7-D4C3-4937-A196-4FDA12383D6C}" srcOrd="0" destOrd="0" presId="urn:microsoft.com/office/officeart/2005/8/layout/hierarchy3"/>
    <dgm:cxn modelId="{0A4CCC2D-E3C4-4EB2-B940-7735187DBC9C}" type="presOf" srcId="{F653D070-15E5-4A63-834D-E1DF31E259DA}" destId="{48601150-425C-4B7A-9220-1E388772D5D0}" srcOrd="0" destOrd="0" presId="urn:microsoft.com/office/officeart/2005/8/layout/hierarchy3"/>
    <dgm:cxn modelId="{CD91E448-F89A-4F03-831A-2414C6025CA8}" type="presOf" srcId="{EB87C8ED-0690-4910-85DE-31DCA897DD4D}" destId="{64EE5C66-5CB6-4114-B256-8455FC039DB0}" srcOrd="0" destOrd="0" presId="urn:microsoft.com/office/officeart/2005/8/layout/hierarchy3"/>
    <dgm:cxn modelId="{22273175-8E17-49BE-ABFA-00F47238BCD0}" type="presOf" srcId="{769AD183-BF6D-4058-9F00-2EFBFA98F05A}" destId="{FB988C55-489F-40A2-9E2C-5F55857DA1F1}" srcOrd="0" destOrd="0" presId="urn:microsoft.com/office/officeart/2005/8/layout/hierarchy3"/>
    <dgm:cxn modelId="{C11FEF9C-B8FF-4539-8828-DF425F1DA13F}" srcId="{EB87C8ED-0690-4910-85DE-31DCA897DD4D}" destId="{F653D070-15E5-4A63-834D-E1DF31E259DA}" srcOrd="1" destOrd="0" parTransId="{0A42ADF4-BC70-4278-ABE8-1833036E4D56}" sibTransId="{BAB93EA0-6AB4-41AF-8CE8-3B8D046C637D}"/>
    <dgm:cxn modelId="{E0817B80-A9E3-4FA9-8AEC-7AEC2FEB64F5}" type="presOf" srcId="{9946917D-C29C-42E3-8DDA-5E14F2E4BDA1}" destId="{87AC9F28-6346-4743-BF04-25CDC23BDC8F}" srcOrd="1" destOrd="0" presId="urn:microsoft.com/office/officeart/2005/8/layout/hierarchy3"/>
    <dgm:cxn modelId="{79AFC93A-4593-4769-A476-77FE2BC9F98D}" type="presOf" srcId="{D0D85D23-B5FD-46A0-8425-D3620F53043D}" destId="{BD6130B3-1880-41A5-A566-64C330D73460}" srcOrd="0" destOrd="0" presId="urn:microsoft.com/office/officeart/2005/8/layout/hierarchy3"/>
    <dgm:cxn modelId="{E0F3D657-55AC-4058-BC34-222563FDDF37}" type="presOf" srcId="{9A8F57C1-4FB7-43DC-8983-06115F49851F}" destId="{B73F0F3A-8470-4187-AC34-D7B33E51B9ED}" srcOrd="0" destOrd="0" presId="urn:microsoft.com/office/officeart/2005/8/layout/hierarchy3"/>
    <dgm:cxn modelId="{1A52631B-7439-4374-82FD-910DD6292AD8}" srcId="{9946917D-C29C-42E3-8DDA-5E14F2E4BDA1}" destId="{92AADA20-A3FF-4699-8719-4BE526A026FC}" srcOrd="1" destOrd="0" parTransId="{D0D85D23-B5FD-46A0-8425-D3620F53043D}" sibTransId="{819F9150-5F04-48B3-AFBF-141A796F3C8C}"/>
    <dgm:cxn modelId="{475E0E84-5774-437F-87F7-18D19E67D0E7}" srcId="{9946917D-C29C-42E3-8DDA-5E14F2E4BDA1}" destId="{769AD183-BF6D-4058-9F00-2EFBFA98F05A}" srcOrd="0" destOrd="0" parTransId="{9A8F57C1-4FB7-43DC-8983-06115F49851F}" sibTransId="{16F68655-026B-45C5-A47A-4CBC3FC41399}"/>
    <dgm:cxn modelId="{80DF679E-0C6E-4CFA-83A5-8F7C0A12E8CD}" srcId="{F653D070-15E5-4A63-834D-E1DF31E259DA}" destId="{89C1D4C2-2418-4F73-A5DC-366F988B4B2B}" srcOrd="1" destOrd="0" parTransId="{C80C1E8F-07B5-43C2-9F1A-D8AC8CA81F56}" sibTransId="{29337420-E9FF-4C2D-B792-8A8F16F83D6C}"/>
    <dgm:cxn modelId="{FC162423-515B-4F2E-A775-99F30845AE2D}" type="presOf" srcId="{F653D070-15E5-4A63-834D-E1DF31E259DA}" destId="{A7A9B711-12BB-4597-B46A-6FC882DFA2F8}" srcOrd="1" destOrd="0" presId="urn:microsoft.com/office/officeart/2005/8/layout/hierarchy3"/>
    <dgm:cxn modelId="{46A1E096-F9C0-4811-96FB-4375D2E49051}" srcId="{9946917D-C29C-42E3-8DDA-5E14F2E4BDA1}" destId="{05BF1B08-CA99-4919-936A-9A0BF916EC9B}" srcOrd="2" destOrd="0" parTransId="{5D0801C2-7FBD-4533-9747-422BBEB442DD}" sibTransId="{181CF790-1F19-4D6C-B61B-4320275C5406}"/>
    <dgm:cxn modelId="{6F4520B3-2251-43A7-B2F9-795C5B22F3FA}" type="presOf" srcId="{9946917D-C29C-42E3-8DDA-5E14F2E4BDA1}" destId="{0BEBA744-F8AF-4E42-B56E-2EAEB7035F0D}" srcOrd="0" destOrd="0" presId="urn:microsoft.com/office/officeart/2005/8/layout/hierarchy3"/>
    <dgm:cxn modelId="{C43689A0-63D0-4C9F-BAF8-5A69B38DD5AB}" srcId="{EB87C8ED-0690-4910-85DE-31DCA897DD4D}" destId="{9946917D-C29C-42E3-8DDA-5E14F2E4BDA1}" srcOrd="0" destOrd="0" parTransId="{4F418AF3-B5FD-407A-B6C3-8C36DA81F838}" sibTransId="{692B6EF1-FB1C-4869-88BA-483C399B328F}"/>
    <dgm:cxn modelId="{67E0D1EF-0A6D-40B6-993F-3E1C50809EAF}" type="presOf" srcId="{89C1D4C2-2418-4F73-A5DC-366F988B4B2B}" destId="{2FD37BD5-08A8-403B-8D0D-030C342B61AE}" srcOrd="0" destOrd="0" presId="urn:microsoft.com/office/officeart/2005/8/layout/hierarchy3"/>
    <dgm:cxn modelId="{014A65F4-AD81-4962-9D54-F1A79A5BDE8D}" type="presOf" srcId="{0571FCCC-4E50-42F4-8BCE-FC3F550C24DB}" destId="{C9219A23-6EF1-44C5-B43D-5A39DD1787D3}" srcOrd="0" destOrd="0" presId="urn:microsoft.com/office/officeart/2005/8/layout/hierarchy3"/>
    <dgm:cxn modelId="{EB4D7598-4DC0-4984-BDDD-31C6A4E94042}" type="presOf" srcId="{5D0801C2-7FBD-4533-9747-422BBEB442DD}" destId="{EB64DBD3-762F-4464-8894-0450061BE370}" srcOrd="0" destOrd="0" presId="urn:microsoft.com/office/officeart/2005/8/layout/hierarchy3"/>
    <dgm:cxn modelId="{E9F9E866-5E8E-454F-A75A-9578BE62310F}" type="presOf" srcId="{71D26167-F92A-4886-94B0-648AC6D44D58}" destId="{3201D321-61AE-42D0-8F01-34EB18736F85}" srcOrd="0" destOrd="0" presId="urn:microsoft.com/office/officeart/2005/8/layout/hierarchy3"/>
    <dgm:cxn modelId="{393F2EF9-749E-44A7-BCD1-DC481F6FBA78}" type="presOf" srcId="{92AADA20-A3FF-4699-8719-4BE526A026FC}" destId="{E8773E31-305B-4A73-A725-B4E12BF0EAC1}" srcOrd="0" destOrd="0" presId="urn:microsoft.com/office/officeart/2005/8/layout/hierarchy3"/>
    <dgm:cxn modelId="{635B396E-337D-4812-B804-CCDD446169E4}" type="presOf" srcId="{A89659E6-71D0-42E6-B6A2-74C7E5377BF3}" destId="{BB26A0F9-D9C1-461C-B678-6EEA6C416E0D}" srcOrd="0" destOrd="0" presId="urn:microsoft.com/office/officeart/2005/8/layout/hierarchy3"/>
    <dgm:cxn modelId="{D2A3BF92-26BF-4653-B80C-906B0001A441}" type="presOf" srcId="{05BF1B08-CA99-4919-936A-9A0BF916EC9B}" destId="{7572F9F8-2D24-4F67-A125-712A300822ED}" srcOrd="0" destOrd="0" presId="urn:microsoft.com/office/officeart/2005/8/layout/hierarchy3"/>
    <dgm:cxn modelId="{A37E318E-73EC-4A89-991F-F26DEE6AE573}" type="presOf" srcId="{C80C1E8F-07B5-43C2-9F1A-D8AC8CA81F56}" destId="{977C6FBC-8C90-4591-9297-F038E26E5EA1}" srcOrd="0" destOrd="0" presId="urn:microsoft.com/office/officeart/2005/8/layout/hierarchy3"/>
    <dgm:cxn modelId="{24BC958E-7C37-471D-82E5-86EBBE5853AD}" type="presParOf" srcId="{64EE5C66-5CB6-4114-B256-8455FC039DB0}" destId="{A7D67E61-A951-478E-A4FB-D5C521CF855E}" srcOrd="0" destOrd="0" presId="urn:microsoft.com/office/officeart/2005/8/layout/hierarchy3"/>
    <dgm:cxn modelId="{D6206299-27CC-4124-B472-26A21AAC7CC4}" type="presParOf" srcId="{A7D67E61-A951-478E-A4FB-D5C521CF855E}" destId="{DE8E4E33-743C-4B0B-8BF3-745E0DE34826}" srcOrd="0" destOrd="0" presId="urn:microsoft.com/office/officeart/2005/8/layout/hierarchy3"/>
    <dgm:cxn modelId="{C96FC3C0-98B9-48D5-ACA9-C18168B5715F}" type="presParOf" srcId="{DE8E4E33-743C-4B0B-8BF3-745E0DE34826}" destId="{0BEBA744-F8AF-4E42-B56E-2EAEB7035F0D}" srcOrd="0" destOrd="0" presId="urn:microsoft.com/office/officeart/2005/8/layout/hierarchy3"/>
    <dgm:cxn modelId="{85D3FF04-019A-46D3-A1B1-E761AF6A5D74}" type="presParOf" srcId="{DE8E4E33-743C-4B0B-8BF3-745E0DE34826}" destId="{87AC9F28-6346-4743-BF04-25CDC23BDC8F}" srcOrd="1" destOrd="0" presId="urn:microsoft.com/office/officeart/2005/8/layout/hierarchy3"/>
    <dgm:cxn modelId="{CBB10924-A3AF-49B5-8551-BBD038C76292}" type="presParOf" srcId="{A7D67E61-A951-478E-A4FB-D5C521CF855E}" destId="{2E3E0F28-7F93-4F08-A82C-F3FE1D20E4BA}" srcOrd="1" destOrd="0" presId="urn:microsoft.com/office/officeart/2005/8/layout/hierarchy3"/>
    <dgm:cxn modelId="{115BE8D5-51B1-4D6F-B4CC-293E40F6AD82}" type="presParOf" srcId="{2E3E0F28-7F93-4F08-A82C-F3FE1D20E4BA}" destId="{B73F0F3A-8470-4187-AC34-D7B33E51B9ED}" srcOrd="0" destOrd="0" presId="urn:microsoft.com/office/officeart/2005/8/layout/hierarchy3"/>
    <dgm:cxn modelId="{B5FE702F-1644-48F1-BBF9-FF20A78C335A}" type="presParOf" srcId="{2E3E0F28-7F93-4F08-A82C-F3FE1D20E4BA}" destId="{FB988C55-489F-40A2-9E2C-5F55857DA1F1}" srcOrd="1" destOrd="0" presId="urn:microsoft.com/office/officeart/2005/8/layout/hierarchy3"/>
    <dgm:cxn modelId="{D8B54F39-809B-4CC8-B143-CD9A40A6DE13}" type="presParOf" srcId="{2E3E0F28-7F93-4F08-A82C-F3FE1D20E4BA}" destId="{BD6130B3-1880-41A5-A566-64C330D73460}" srcOrd="2" destOrd="0" presId="urn:microsoft.com/office/officeart/2005/8/layout/hierarchy3"/>
    <dgm:cxn modelId="{5C58A52A-127F-4791-834A-396EF8A6A024}" type="presParOf" srcId="{2E3E0F28-7F93-4F08-A82C-F3FE1D20E4BA}" destId="{E8773E31-305B-4A73-A725-B4E12BF0EAC1}" srcOrd="3" destOrd="0" presId="urn:microsoft.com/office/officeart/2005/8/layout/hierarchy3"/>
    <dgm:cxn modelId="{2B6191FD-C886-42D2-A0CE-B34BDFCCB329}" type="presParOf" srcId="{2E3E0F28-7F93-4F08-A82C-F3FE1D20E4BA}" destId="{EB64DBD3-762F-4464-8894-0450061BE370}" srcOrd="4" destOrd="0" presId="urn:microsoft.com/office/officeart/2005/8/layout/hierarchy3"/>
    <dgm:cxn modelId="{BA723A71-1F66-4E2D-9D40-BABDC642D4C4}" type="presParOf" srcId="{2E3E0F28-7F93-4F08-A82C-F3FE1D20E4BA}" destId="{7572F9F8-2D24-4F67-A125-712A300822ED}" srcOrd="5" destOrd="0" presId="urn:microsoft.com/office/officeart/2005/8/layout/hierarchy3"/>
    <dgm:cxn modelId="{D3F36D1B-E475-4B38-904A-0297B56DFA7B}" type="presParOf" srcId="{2E3E0F28-7F93-4F08-A82C-F3FE1D20E4BA}" destId="{C9219A23-6EF1-44C5-B43D-5A39DD1787D3}" srcOrd="6" destOrd="0" presId="urn:microsoft.com/office/officeart/2005/8/layout/hierarchy3"/>
    <dgm:cxn modelId="{2CE35BBC-F88E-44AC-8406-C1D96C1C666A}" type="presParOf" srcId="{2E3E0F28-7F93-4F08-A82C-F3FE1D20E4BA}" destId="{BB26A0F9-D9C1-461C-B678-6EEA6C416E0D}" srcOrd="7" destOrd="0" presId="urn:microsoft.com/office/officeart/2005/8/layout/hierarchy3"/>
    <dgm:cxn modelId="{2AB239A5-0B47-4353-A027-7489248F3354}" type="presParOf" srcId="{64EE5C66-5CB6-4114-B256-8455FC039DB0}" destId="{FBDA22CC-5F3E-438D-9505-199E308B0872}" srcOrd="1" destOrd="0" presId="urn:microsoft.com/office/officeart/2005/8/layout/hierarchy3"/>
    <dgm:cxn modelId="{23AD638D-39B5-4C05-83DA-607BA76F9FCF}" type="presParOf" srcId="{FBDA22CC-5F3E-438D-9505-199E308B0872}" destId="{53C7CCFC-3128-4097-B4A7-387F1429C1EC}" srcOrd="0" destOrd="0" presId="urn:microsoft.com/office/officeart/2005/8/layout/hierarchy3"/>
    <dgm:cxn modelId="{F6702BC4-7A82-4C93-A0D8-8FB2C47CE5B0}" type="presParOf" srcId="{53C7CCFC-3128-4097-B4A7-387F1429C1EC}" destId="{48601150-425C-4B7A-9220-1E388772D5D0}" srcOrd="0" destOrd="0" presId="urn:microsoft.com/office/officeart/2005/8/layout/hierarchy3"/>
    <dgm:cxn modelId="{4A234AB1-9E1F-4C45-BD98-88B231A18A9F}" type="presParOf" srcId="{53C7CCFC-3128-4097-B4A7-387F1429C1EC}" destId="{A7A9B711-12BB-4597-B46A-6FC882DFA2F8}" srcOrd="1" destOrd="0" presId="urn:microsoft.com/office/officeart/2005/8/layout/hierarchy3"/>
    <dgm:cxn modelId="{F1CF918C-4704-4FBF-9AC0-1F2F32078A8E}" type="presParOf" srcId="{FBDA22CC-5F3E-438D-9505-199E308B0872}" destId="{200E5DFF-A9D9-4A81-8975-DE1CF1EF691E}" srcOrd="1" destOrd="0" presId="urn:microsoft.com/office/officeart/2005/8/layout/hierarchy3"/>
    <dgm:cxn modelId="{EAA456F6-46EB-4E2A-917D-F2E8482D0A21}" type="presParOf" srcId="{200E5DFF-A9D9-4A81-8975-DE1CF1EF691E}" destId="{3201D321-61AE-42D0-8F01-34EB18736F85}" srcOrd="0" destOrd="0" presId="urn:microsoft.com/office/officeart/2005/8/layout/hierarchy3"/>
    <dgm:cxn modelId="{96EDF63F-234D-486D-8ACD-8AB5323DC2F0}" type="presParOf" srcId="{200E5DFF-A9D9-4A81-8975-DE1CF1EF691E}" destId="{502A55F7-D4C3-4937-A196-4FDA12383D6C}" srcOrd="1" destOrd="0" presId="urn:microsoft.com/office/officeart/2005/8/layout/hierarchy3"/>
    <dgm:cxn modelId="{B8F543A0-7C2F-4A16-8287-A917FC87CF85}" type="presParOf" srcId="{200E5DFF-A9D9-4A81-8975-DE1CF1EF691E}" destId="{977C6FBC-8C90-4591-9297-F038E26E5EA1}" srcOrd="2" destOrd="0" presId="urn:microsoft.com/office/officeart/2005/8/layout/hierarchy3"/>
    <dgm:cxn modelId="{0D9C9EBA-620C-41CE-9168-9C228EB6A450}" type="presParOf" srcId="{200E5DFF-A9D9-4A81-8975-DE1CF1EF691E}" destId="{2FD37BD5-08A8-403B-8D0D-030C342B61AE}" srcOrd="3" destOrd="0" presId="urn:microsoft.com/office/officeart/2005/8/layout/hierarchy3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87C8ED-0690-4910-85DE-31DCA897DD4D}" type="doc">
      <dgm:prSet loTypeId="urn:microsoft.com/office/officeart/2005/8/layout/hierarchy3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946917D-C29C-42E3-8DDA-5E14F2E4BDA1}">
      <dgm:prSet phldrT="[Текст]" custT="1"/>
      <dgm:spPr/>
      <dgm:t>
        <a:bodyPr/>
        <a:lstStyle/>
        <a:p>
          <a:r>
            <a:rPr lang="uk-UA" sz="1800" smtClean="0"/>
            <a:t>Керівники гуртків</a:t>
          </a:r>
          <a:endParaRPr lang="ru-RU" sz="1800"/>
        </a:p>
      </dgm:t>
    </dgm:pt>
    <dgm:pt modelId="{4F418AF3-B5FD-407A-B6C3-8C36DA81F838}" type="parTrans" cxnId="{C43689A0-63D0-4C9F-BAF8-5A69B38DD5AB}">
      <dgm:prSet/>
      <dgm:spPr/>
      <dgm:t>
        <a:bodyPr/>
        <a:lstStyle/>
        <a:p>
          <a:endParaRPr lang="ru-RU"/>
        </a:p>
      </dgm:t>
    </dgm:pt>
    <dgm:pt modelId="{692B6EF1-FB1C-4869-88BA-483C399B328F}" type="sibTrans" cxnId="{C43689A0-63D0-4C9F-BAF8-5A69B38DD5AB}">
      <dgm:prSet/>
      <dgm:spPr/>
      <dgm:t>
        <a:bodyPr/>
        <a:lstStyle/>
        <a:p>
          <a:endParaRPr lang="ru-RU"/>
        </a:p>
      </dgm:t>
    </dgm:pt>
    <dgm:pt modelId="{769AD183-BF6D-4058-9F00-2EFBFA98F05A}">
      <dgm:prSet phldrT="[Текст]" custT="1"/>
      <dgm:spPr/>
      <dgm:t>
        <a:bodyPr/>
        <a:lstStyle/>
        <a:p>
          <a:r>
            <a:rPr lang="uk-UA" sz="1400" smtClean="0"/>
            <a:t>Заняття за інтересами</a:t>
          </a:r>
          <a:endParaRPr lang="ru-RU" sz="1400"/>
        </a:p>
      </dgm:t>
    </dgm:pt>
    <dgm:pt modelId="{9A8F57C1-4FB7-43DC-8983-06115F49851F}" type="parTrans" cxnId="{475E0E84-5774-437F-87F7-18D19E67D0E7}">
      <dgm:prSet/>
      <dgm:spPr/>
      <dgm:t>
        <a:bodyPr/>
        <a:lstStyle/>
        <a:p>
          <a:endParaRPr lang="ru-RU"/>
        </a:p>
      </dgm:t>
    </dgm:pt>
    <dgm:pt modelId="{16F68655-026B-45C5-A47A-4CBC3FC41399}" type="sibTrans" cxnId="{475E0E84-5774-437F-87F7-18D19E67D0E7}">
      <dgm:prSet/>
      <dgm:spPr/>
      <dgm:t>
        <a:bodyPr/>
        <a:lstStyle/>
        <a:p>
          <a:endParaRPr lang="ru-RU"/>
        </a:p>
      </dgm:t>
    </dgm:pt>
    <dgm:pt modelId="{64EE5C66-5CB6-4114-B256-8455FC039DB0}" type="pres">
      <dgm:prSet presAssocID="{EB87C8ED-0690-4910-85DE-31DCA897DD4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7D67E61-A951-478E-A4FB-D5C521CF855E}" type="pres">
      <dgm:prSet presAssocID="{9946917D-C29C-42E3-8DDA-5E14F2E4BDA1}" presName="root" presStyleCnt="0"/>
      <dgm:spPr/>
    </dgm:pt>
    <dgm:pt modelId="{DE8E4E33-743C-4B0B-8BF3-745E0DE34826}" type="pres">
      <dgm:prSet presAssocID="{9946917D-C29C-42E3-8DDA-5E14F2E4BDA1}" presName="rootComposite" presStyleCnt="0"/>
      <dgm:spPr/>
    </dgm:pt>
    <dgm:pt modelId="{0BEBA744-F8AF-4E42-B56E-2EAEB7035F0D}" type="pres">
      <dgm:prSet presAssocID="{9946917D-C29C-42E3-8DDA-5E14F2E4BDA1}" presName="rootText" presStyleLbl="node1" presStyleIdx="0" presStyleCnt="1" custLinFactNeighborY="-92500"/>
      <dgm:spPr/>
      <dgm:t>
        <a:bodyPr/>
        <a:lstStyle/>
        <a:p>
          <a:endParaRPr lang="ru-RU"/>
        </a:p>
      </dgm:t>
    </dgm:pt>
    <dgm:pt modelId="{87AC9F28-6346-4743-BF04-25CDC23BDC8F}" type="pres">
      <dgm:prSet presAssocID="{9946917D-C29C-42E3-8DDA-5E14F2E4BDA1}" presName="rootConnector" presStyleLbl="node1" presStyleIdx="0" presStyleCnt="1"/>
      <dgm:spPr/>
      <dgm:t>
        <a:bodyPr/>
        <a:lstStyle/>
        <a:p>
          <a:endParaRPr lang="ru-RU"/>
        </a:p>
      </dgm:t>
    </dgm:pt>
    <dgm:pt modelId="{2E3E0F28-7F93-4F08-A82C-F3FE1D20E4BA}" type="pres">
      <dgm:prSet presAssocID="{9946917D-C29C-42E3-8DDA-5E14F2E4BDA1}" presName="childShape" presStyleCnt="0"/>
      <dgm:spPr/>
    </dgm:pt>
    <dgm:pt modelId="{B73F0F3A-8470-4187-AC34-D7B33E51B9ED}" type="pres">
      <dgm:prSet presAssocID="{9A8F57C1-4FB7-43DC-8983-06115F49851F}" presName="Name13" presStyleLbl="parChTrans1D2" presStyleIdx="0" presStyleCnt="1"/>
      <dgm:spPr/>
      <dgm:t>
        <a:bodyPr/>
        <a:lstStyle/>
        <a:p>
          <a:endParaRPr lang="ru-RU"/>
        </a:p>
      </dgm:t>
    </dgm:pt>
    <dgm:pt modelId="{FB988C55-489F-40A2-9E2C-5F55857DA1F1}" type="pres">
      <dgm:prSet presAssocID="{769AD183-BF6D-4058-9F00-2EFBFA98F05A}" presName="childText" presStyleLbl="bgAcc1" presStyleIdx="0" presStyleCnt="1" custLinFactNeighborX="-13095" custLinFactNeighborY="-88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3689A0-63D0-4C9F-BAF8-5A69B38DD5AB}" srcId="{EB87C8ED-0690-4910-85DE-31DCA897DD4D}" destId="{9946917D-C29C-42E3-8DDA-5E14F2E4BDA1}" srcOrd="0" destOrd="0" parTransId="{4F418AF3-B5FD-407A-B6C3-8C36DA81F838}" sibTransId="{692B6EF1-FB1C-4869-88BA-483C399B328F}"/>
    <dgm:cxn modelId="{F919D25B-CDF7-4CE0-8E04-9884AE1AE301}" type="presOf" srcId="{9946917D-C29C-42E3-8DDA-5E14F2E4BDA1}" destId="{0BEBA744-F8AF-4E42-B56E-2EAEB7035F0D}" srcOrd="0" destOrd="0" presId="urn:microsoft.com/office/officeart/2005/8/layout/hierarchy3"/>
    <dgm:cxn modelId="{3F471FE1-8924-41BD-8C8B-0B72AE707AD9}" type="presOf" srcId="{EB87C8ED-0690-4910-85DE-31DCA897DD4D}" destId="{64EE5C66-5CB6-4114-B256-8455FC039DB0}" srcOrd="0" destOrd="0" presId="urn:microsoft.com/office/officeart/2005/8/layout/hierarchy3"/>
    <dgm:cxn modelId="{D992C574-492E-44A1-AEE4-3EAE48E19138}" type="presOf" srcId="{769AD183-BF6D-4058-9F00-2EFBFA98F05A}" destId="{FB988C55-489F-40A2-9E2C-5F55857DA1F1}" srcOrd="0" destOrd="0" presId="urn:microsoft.com/office/officeart/2005/8/layout/hierarchy3"/>
    <dgm:cxn modelId="{D80DAA41-7DAC-48B2-A0F8-EC7FFBC69C1B}" type="presOf" srcId="{9A8F57C1-4FB7-43DC-8983-06115F49851F}" destId="{B73F0F3A-8470-4187-AC34-D7B33E51B9ED}" srcOrd="0" destOrd="0" presId="urn:microsoft.com/office/officeart/2005/8/layout/hierarchy3"/>
    <dgm:cxn modelId="{475E0E84-5774-437F-87F7-18D19E67D0E7}" srcId="{9946917D-C29C-42E3-8DDA-5E14F2E4BDA1}" destId="{769AD183-BF6D-4058-9F00-2EFBFA98F05A}" srcOrd="0" destOrd="0" parTransId="{9A8F57C1-4FB7-43DC-8983-06115F49851F}" sibTransId="{16F68655-026B-45C5-A47A-4CBC3FC41399}"/>
    <dgm:cxn modelId="{AAE99BB7-56D8-47FD-B24D-D6FE75F3F14F}" type="presOf" srcId="{9946917D-C29C-42E3-8DDA-5E14F2E4BDA1}" destId="{87AC9F28-6346-4743-BF04-25CDC23BDC8F}" srcOrd="1" destOrd="0" presId="urn:microsoft.com/office/officeart/2005/8/layout/hierarchy3"/>
    <dgm:cxn modelId="{33184C74-2F1C-471F-8775-B0E94D7DD455}" type="presParOf" srcId="{64EE5C66-5CB6-4114-B256-8455FC039DB0}" destId="{A7D67E61-A951-478E-A4FB-D5C521CF855E}" srcOrd="0" destOrd="0" presId="urn:microsoft.com/office/officeart/2005/8/layout/hierarchy3"/>
    <dgm:cxn modelId="{0B398C0A-2DD4-4CB3-A773-68B15FE9B8EF}" type="presParOf" srcId="{A7D67E61-A951-478E-A4FB-D5C521CF855E}" destId="{DE8E4E33-743C-4B0B-8BF3-745E0DE34826}" srcOrd="0" destOrd="0" presId="urn:microsoft.com/office/officeart/2005/8/layout/hierarchy3"/>
    <dgm:cxn modelId="{5E2BA48A-668B-4E62-AAE5-92D23044BE61}" type="presParOf" srcId="{DE8E4E33-743C-4B0B-8BF3-745E0DE34826}" destId="{0BEBA744-F8AF-4E42-B56E-2EAEB7035F0D}" srcOrd="0" destOrd="0" presId="urn:microsoft.com/office/officeart/2005/8/layout/hierarchy3"/>
    <dgm:cxn modelId="{BF484FA5-59E7-4573-89A5-18F1ABCCF6C8}" type="presParOf" srcId="{DE8E4E33-743C-4B0B-8BF3-745E0DE34826}" destId="{87AC9F28-6346-4743-BF04-25CDC23BDC8F}" srcOrd="1" destOrd="0" presId="urn:microsoft.com/office/officeart/2005/8/layout/hierarchy3"/>
    <dgm:cxn modelId="{8379633F-3602-42DF-8EAC-A235DE3F5704}" type="presParOf" srcId="{A7D67E61-A951-478E-A4FB-D5C521CF855E}" destId="{2E3E0F28-7F93-4F08-A82C-F3FE1D20E4BA}" srcOrd="1" destOrd="0" presId="urn:microsoft.com/office/officeart/2005/8/layout/hierarchy3"/>
    <dgm:cxn modelId="{C2CE0E5A-67AC-4C7E-8262-95222ACB10DF}" type="presParOf" srcId="{2E3E0F28-7F93-4F08-A82C-F3FE1D20E4BA}" destId="{B73F0F3A-8470-4187-AC34-D7B33E51B9ED}" srcOrd="0" destOrd="0" presId="urn:microsoft.com/office/officeart/2005/8/layout/hierarchy3"/>
    <dgm:cxn modelId="{45F36A85-AA35-4539-AF10-A178D3854847}" type="presParOf" srcId="{2E3E0F28-7F93-4F08-A82C-F3FE1D20E4BA}" destId="{FB988C55-489F-40A2-9E2C-5F55857DA1F1}" srcOrd="1" destOrd="0" presId="urn:microsoft.com/office/officeart/2005/8/layout/hierarchy3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282BC82-073B-496F-8E49-34E8E75CA811}" type="doc">
      <dgm:prSet loTypeId="urn:microsoft.com/office/officeart/2005/8/layout/radial6" loCatId="cycle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B7F7A67C-B670-4844-9C14-5319F158FB58}">
      <dgm:prSet phldrT="[Текст]"/>
      <dgm:spPr/>
      <dgm:t>
        <a:bodyPr/>
        <a:lstStyle/>
        <a:p>
          <a:r>
            <a:rPr lang="uk-UA" smtClean="0"/>
            <a:t>Робота з батьками</a:t>
          </a:r>
          <a:endParaRPr lang="ru-RU"/>
        </a:p>
      </dgm:t>
    </dgm:pt>
    <dgm:pt modelId="{BA5F50CB-F8B7-45BC-949E-613D0CE024AC}" type="parTrans" cxnId="{710FAC12-C584-4116-AE32-80F9288D8686}">
      <dgm:prSet/>
      <dgm:spPr/>
      <dgm:t>
        <a:bodyPr/>
        <a:lstStyle/>
        <a:p>
          <a:endParaRPr lang="ru-RU"/>
        </a:p>
      </dgm:t>
    </dgm:pt>
    <dgm:pt modelId="{9BDA47A4-3EB8-4A0B-B0C3-769C1CDBABDF}" type="sibTrans" cxnId="{710FAC12-C584-4116-AE32-80F9288D8686}">
      <dgm:prSet/>
      <dgm:spPr/>
      <dgm:t>
        <a:bodyPr/>
        <a:lstStyle/>
        <a:p>
          <a:endParaRPr lang="ru-RU"/>
        </a:p>
      </dgm:t>
    </dgm:pt>
    <dgm:pt modelId="{6818A21F-8E74-4CD9-BAAB-324F5DEEDD3A}">
      <dgm:prSet phldrT="[Текст]" custT="1"/>
      <dgm:spPr/>
      <dgm:t>
        <a:bodyPr/>
        <a:lstStyle/>
        <a:p>
          <a:r>
            <a:rPr lang="uk-UA" sz="1400" b="1" smtClean="0">
              <a:solidFill>
                <a:schemeClr val="bg1"/>
              </a:solidFill>
            </a:rPr>
            <a:t>Загальношкільні батьківські збори</a:t>
          </a:r>
          <a:endParaRPr lang="ru-RU" sz="1400" b="1">
            <a:solidFill>
              <a:schemeClr val="bg1"/>
            </a:solidFill>
          </a:endParaRPr>
        </a:p>
      </dgm:t>
    </dgm:pt>
    <dgm:pt modelId="{DF37236F-D11F-40A3-AF25-09408E718983}" type="parTrans" cxnId="{E7638FE1-7887-41AD-B1C5-8A1637E4965E}">
      <dgm:prSet/>
      <dgm:spPr/>
      <dgm:t>
        <a:bodyPr/>
        <a:lstStyle/>
        <a:p>
          <a:endParaRPr lang="ru-RU"/>
        </a:p>
      </dgm:t>
    </dgm:pt>
    <dgm:pt modelId="{20DAE702-FF8D-431A-A508-0BBA93ABA7E4}" type="sibTrans" cxnId="{E7638FE1-7887-41AD-B1C5-8A1637E4965E}">
      <dgm:prSet/>
      <dgm:spPr/>
      <dgm:t>
        <a:bodyPr/>
        <a:lstStyle/>
        <a:p>
          <a:endParaRPr lang="ru-RU"/>
        </a:p>
      </dgm:t>
    </dgm:pt>
    <dgm:pt modelId="{EF726B4D-CF92-434B-8595-211D3B642121}">
      <dgm:prSet phldrT="[Текст]" custT="1"/>
      <dgm:spPr/>
      <dgm:t>
        <a:bodyPr/>
        <a:lstStyle/>
        <a:p>
          <a:r>
            <a:rPr lang="uk-UA" sz="1400" b="1" smtClean="0">
              <a:solidFill>
                <a:schemeClr val="bg1"/>
              </a:solidFill>
            </a:rPr>
            <a:t>Загальношкільні та  класні заходи</a:t>
          </a:r>
          <a:endParaRPr lang="ru-RU" sz="1400" b="1">
            <a:solidFill>
              <a:schemeClr val="bg1"/>
            </a:solidFill>
          </a:endParaRPr>
        </a:p>
      </dgm:t>
    </dgm:pt>
    <dgm:pt modelId="{C80D2F36-1F96-40E5-8CE1-90A93CDA80AA}" type="parTrans" cxnId="{37989395-12F5-4958-A526-F7368A11238D}">
      <dgm:prSet/>
      <dgm:spPr/>
      <dgm:t>
        <a:bodyPr/>
        <a:lstStyle/>
        <a:p>
          <a:endParaRPr lang="ru-RU"/>
        </a:p>
      </dgm:t>
    </dgm:pt>
    <dgm:pt modelId="{B3E97FB9-6E78-4550-863F-B6CD1B81F7B2}" type="sibTrans" cxnId="{37989395-12F5-4958-A526-F7368A11238D}">
      <dgm:prSet/>
      <dgm:spPr/>
      <dgm:t>
        <a:bodyPr/>
        <a:lstStyle/>
        <a:p>
          <a:endParaRPr lang="ru-RU"/>
        </a:p>
      </dgm:t>
    </dgm:pt>
    <dgm:pt modelId="{04D77317-FAFA-4335-B2F9-D538FE5F31F2}">
      <dgm:prSet custT="1"/>
      <dgm:spPr/>
      <dgm:t>
        <a:bodyPr/>
        <a:lstStyle/>
        <a:p>
          <a:r>
            <a:rPr lang="uk-UA" sz="1400" b="1" smtClean="0">
              <a:solidFill>
                <a:schemeClr val="bg1"/>
              </a:solidFill>
            </a:rPr>
            <a:t>Індивідуальні консультації</a:t>
          </a:r>
          <a:endParaRPr lang="ru-RU" sz="1400" b="1">
            <a:solidFill>
              <a:schemeClr val="bg1"/>
            </a:solidFill>
          </a:endParaRPr>
        </a:p>
      </dgm:t>
    </dgm:pt>
    <dgm:pt modelId="{15363362-6D90-416F-A03F-9BAD3BDD2526}" type="parTrans" cxnId="{889C89A4-5F8C-458F-BCF0-CAC16E7BCEBC}">
      <dgm:prSet/>
      <dgm:spPr/>
      <dgm:t>
        <a:bodyPr/>
        <a:lstStyle/>
        <a:p>
          <a:endParaRPr lang="ru-RU"/>
        </a:p>
      </dgm:t>
    </dgm:pt>
    <dgm:pt modelId="{D58AEA0C-2923-446A-8767-B0E620AACC88}" type="sibTrans" cxnId="{889C89A4-5F8C-458F-BCF0-CAC16E7BCEBC}">
      <dgm:prSet/>
      <dgm:spPr/>
      <dgm:t>
        <a:bodyPr/>
        <a:lstStyle/>
        <a:p>
          <a:endParaRPr lang="ru-RU"/>
        </a:p>
      </dgm:t>
    </dgm:pt>
    <dgm:pt modelId="{94B5A19A-F34F-46AF-A33A-5432805BC6E3}">
      <dgm:prSet custT="1"/>
      <dgm:spPr/>
      <dgm:t>
        <a:bodyPr/>
        <a:lstStyle/>
        <a:p>
          <a:r>
            <a:rPr lang="uk-UA" sz="1400" b="1" smtClean="0">
              <a:solidFill>
                <a:schemeClr val="bg1"/>
              </a:solidFill>
            </a:rPr>
            <a:t>Класні батьківські збори</a:t>
          </a:r>
          <a:endParaRPr lang="ru-RU" sz="1400" b="1">
            <a:solidFill>
              <a:schemeClr val="bg1"/>
            </a:solidFill>
          </a:endParaRPr>
        </a:p>
      </dgm:t>
    </dgm:pt>
    <dgm:pt modelId="{1C4EDF7A-8B4D-41E9-B8C5-C299A04BB9E8}" type="parTrans" cxnId="{933E5E21-4960-4668-A584-B57B27501A27}">
      <dgm:prSet/>
      <dgm:spPr/>
      <dgm:t>
        <a:bodyPr/>
        <a:lstStyle/>
        <a:p>
          <a:endParaRPr lang="ru-RU"/>
        </a:p>
      </dgm:t>
    </dgm:pt>
    <dgm:pt modelId="{376C07D9-8295-48E9-8D92-763F12112D97}" type="sibTrans" cxnId="{933E5E21-4960-4668-A584-B57B27501A27}">
      <dgm:prSet/>
      <dgm:spPr/>
      <dgm:t>
        <a:bodyPr/>
        <a:lstStyle/>
        <a:p>
          <a:endParaRPr lang="ru-RU"/>
        </a:p>
      </dgm:t>
    </dgm:pt>
    <dgm:pt modelId="{49A7623C-8A36-4898-91BA-1816594070C3}" type="pres">
      <dgm:prSet presAssocID="{D282BC82-073B-496F-8E49-34E8E75CA81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14F2C-2267-4421-B467-4D51406D7965}" type="pres">
      <dgm:prSet presAssocID="{B7F7A67C-B670-4844-9C14-5319F158FB58}" presName="centerShape" presStyleLbl="node0" presStyleIdx="0" presStyleCnt="1" custScaleX="114486" custScaleY="107244" custLinFactNeighborX="66" custLinFactNeighborY="-1275"/>
      <dgm:spPr/>
      <dgm:t>
        <a:bodyPr/>
        <a:lstStyle/>
        <a:p>
          <a:endParaRPr lang="ru-RU"/>
        </a:p>
      </dgm:t>
    </dgm:pt>
    <dgm:pt modelId="{CD7C8795-D28C-4204-BF74-56DFD08B15A7}" type="pres">
      <dgm:prSet presAssocID="{6818A21F-8E74-4CD9-BAAB-324F5DEEDD3A}" presName="node" presStyleLbl="node1" presStyleIdx="0" presStyleCnt="4" custScaleX="163152" custScaleY="143039" custRadScaleRad="101441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0CC0A0-477E-479D-8A2C-95DF14D8422F}" type="pres">
      <dgm:prSet presAssocID="{6818A21F-8E74-4CD9-BAAB-324F5DEEDD3A}" presName="dummy" presStyleCnt="0"/>
      <dgm:spPr/>
    </dgm:pt>
    <dgm:pt modelId="{EDD7466D-4337-4DD1-8464-69802786606D}" type="pres">
      <dgm:prSet presAssocID="{20DAE702-FF8D-431A-A508-0BBA93ABA7E4}" presName="sibTrans" presStyleLbl="sibTrans2D1" presStyleIdx="0" presStyleCnt="4"/>
      <dgm:spPr/>
      <dgm:t>
        <a:bodyPr/>
        <a:lstStyle/>
        <a:p>
          <a:endParaRPr lang="ru-RU"/>
        </a:p>
      </dgm:t>
    </dgm:pt>
    <dgm:pt modelId="{428C4D46-797A-4978-9AE7-60264DC931B2}" type="pres">
      <dgm:prSet presAssocID="{04D77317-FAFA-4335-B2F9-D538FE5F31F2}" presName="node" presStyleLbl="node1" presStyleIdx="1" presStyleCnt="4" custScaleX="159645" custScaleY="149122" custRadScaleRad="106810" custRadScaleInc="-6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5E799B-B9C7-4F6F-BEE5-A0A4B463503F}" type="pres">
      <dgm:prSet presAssocID="{04D77317-FAFA-4335-B2F9-D538FE5F31F2}" presName="dummy" presStyleCnt="0"/>
      <dgm:spPr/>
    </dgm:pt>
    <dgm:pt modelId="{D4E472F1-61E7-423F-84ED-83686055181D}" type="pres">
      <dgm:prSet presAssocID="{D58AEA0C-2923-446A-8767-B0E620AACC88}" presName="sibTrans" presStyleLbl="sibTrans2D1" presStyleIdx="1" presStyleCnt="4"/>
      <dgm:spPr/>
      <dgm:t>
        <a:bodyPr/>
        <a:lstStyle/>
        <a:p>
          <a:endParaRPr lang="ru-RU"/>
        </a:p>
      </dgm:t>
    </dgm:pt>
    <dgm:pt modelId="{C7432770-A9C9-4D5D-BC90-EF0CB92408B8}" type="pres">
      <dgm:prSet presAssocID="{94B5A19A-F34F-46AF-A33A-5432805BC6E3}" presName="node" presStyleLbl="node1" presStyleIdx="2" presStyleCnt="4" custScaleX="163562" custScaleY="152309" custRadScaleRad="118501" custRadScaleInc="-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5DFA1F-052F-4D1F-9F5A-5C0ADDC1FF7A}" type="pres">
      <dgm:prSet presAssocID="{94B5A19A-F34F-46AF-A33A-5432805BC6E3}" presName="dummy" presStyleCnt="0"/>
      <dgm:spPr/>
    </dgm:pt>
    <dgm:pt modelId="{D98A5C9A-2B40-4039-8FC3-88A3604B7F14}" type="pres">
      <dgm:prSet presAssocID="{376C07D9-8295-48E9-8D92-763F12112D97}" presName="sibTrans" presStyleLbl="sibTrans2D1" presStyleIdx="2" presStyleCnt="4"/>
      <dgm:spPr/>
      <dgm:t>
        <a:bodyPr/>
        <a:lstStyle/>
        <a:p>
          <a:endParaRPr lang="ru-RU"/>
        </a:p>
      </dgm:t>
    </dgm:pt>
    <dgm:pt modelId="{C399D68C-2201-48DD-8480-42B70EF1716F}" type="pres">
      <dgm:prSet presAssocID="{EF726B4D-CF92-434B-8595-211D3B642121}" presName="node" presStyleLbl="node1" presStyleIdx="3" presStyleCnt="4" custScaleX="154798" custScaleY="145688" custRadScaleRad="105497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09E63-2147-48F3-8082-AE643911D40E}" type="pres">
      <dgm:prSet presAssocID="{EF726B4D-CF92-434B-8595-211D3B642121}" presName="dummy" presStyleCnt="0"/>
      <dgm:spPr/>
    </dgm:pt>
    <dgm:pt modelId="{318C1F3A-81A4-48B6-B764-3E5C944984C0}" type="pres">
      <dgm:prSet presAssocID="{B3E97FB9-6E78-4550-863F-B6CD1B81F7B2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80D7E94C-97C0-4C36-AEFB-FC1BA61B1616}" type="presOf" srcId="{D282BC82-073B-496F-8E49-34E8E75CA811}" destId="{49A7623C-8A36-4898-91BA-1816594070C3}" srcOrd="0" destOrd="0" presId="urn:microsoft.com/office/officeart/2005/8/layout/radial6"/>
    <dgm:cxn modelId="{710FAC12-C584-4116-AE32-80F9288D8686}" srcId="{D282BC82-073B-496F-8E49-34E8E75CA811}" destId="{B7F7A67C-B670-4844-9C14-5319F158FB58}" srcOrd="0" destOrd="0" parTransId="{BA5F50CB-F8B7-45BC-949E-613D0CE024AC}" sibTransId="{9BDA47A4-3EB8-4A0B-B0C3-769C1CDBABDF}"/>
    <dgm:cxn modelId="{3366F478-A497-4CEB-AA9E-DC61FBAFB591}" type="presOf" srcId="{B7F7A67C-B670-4844-9C14-5319F158FB58}" destId="{79F14F2C-2267-4421-B467-4D51406D7965}" srcOrd="0" destOrd="0" presId="urn:microsoft.com/office/officeart/2005/8/layout/radial6"/>
    <dgm:cxn modelId="{CE1811A9-1CE8-4EA6-86ED-FE6D824B1D0A}" type="presOf" srcId="{376C07D9-8295-48E9-8D92-763F12112D97}" destId="{D98A5C9A-2B40-4039-8FC3-88A3604B7F14}" srcOrd="0" destOrd="0" presId="urn:microsoft.com/office/officeart/2005/8/layout/radial6"/>
    <dgm:cxn modelId="{0BE7BCBF-DFAA-4E6B-9C9E-7B50D4758815}" type="presOf" srcId="{D58AEA0C-2923-446A-8767-B0E620AACC88}" destId="{D4E472F1-61E7-423F-84ED-83686055181D}" srcOrd="0" destOrd="0" presId="urn:microsoft.com/office/officeart/2005/8/layout/radial6"/>
    <dgm:cxn modelId="{D9DAB4F5-DFFC-4DAF-A221-60B14042DF88}" type="presOf" srcId="{EF726B4D-CF92-434B-8595-211D3B642121}" destId="{C399D68C-2201-48DD-8480-42B70EF1716F}" srcOrd="0" destOrd="0" presId="urn:microsoft.com/office/officeart/2005/8/layout/radial6"/>
    <dgm:cxn modelId="{6E9FE8F6-8685-4B1A-A958-27F6DFEFD0CC}" type="presOf" srcId="{B3E97FB9-6E78-4550-863F-B6CD1B81F7B2}" destId="{318C1F3A-81A4-48B6-B764-3E5C944984C0}" srcOrd="0" destOrd="0" presId="urn:microsoft.com/office/officeart/2005/8/layout/radial6"/>
    <dgm:cxn modelId="{933E5E21-4960-4668-A584-B57B27501A27}" srcId="{B7F7A67C-B670-4844-9C14-5319F158FB58}" destId="{94B5A19A-F34F-46AF-A33A-5432805BC6E3}" srcOrd="2" destOrd="0" parTransId="{1C4EDF7A-8B4D-41E9-B8C5-C299A04BB9E8}" sibTransId="{376C07D9-8295-48E9-8D92-763F12112D97}"/>
    <dgm:cxn modelId="{41A6CDAA-48D4-4949-85A2-84987B739CBF}" type="presOf" srcId="{20DAE702-FF8D-431A-A508-0BBA93ABA7E4}" destId="{EDD7466D-4337-4DD1-8464-69802786606D}" srcOrd="0" destOrd="0" presId="urn:microsoft.com/office/officeart/2005/8/layout/radial6"/>
    <dgm:cxn modelId="{BD0C2B79-6E1A-4915-8EDB-C5D482B53FA4}" type="presOf" srcId="{04D77317-FAFA-4335-B2F9-D538FE5F31F2}" destId="{428C4D46-797A-4978-9AE7-60264DC931B2}" srcOrd="0" destOrd="0" presId="urn:microsoft.com/office/officeart/2005/8/layout/radial6"/>
    <dgm:cxn modelId="{02DBB65A-1A90-4B2A-8879-C9A9451AB825}" type="presOf" srcId="{6818A21F-8E74-4CD9-BAAB-324F5DEEDD3A}" destId="{CD7C8795-D28C-4204-BF74-56DFD08B15A7}" srcOrd="0" destOrd="0" presId="urn:microsoft.com/office/officeart/2005/8/layout/radial6"/>
    <dgm:cxn modelId="{37989395-12F5-4958-A526-F7368A11238D}" srcId="{B7F7A67C-B670-4844-9C14-5319F158FB58}" destId="{EF726B4D-CF92-434B-8595-211D3B642121}" srcOrd="3" destOrd="0" parTransId="{C80D2F36-1F96-40E5-8CE1-90A93CDA80AA}" sibTransId="{B3E97FB9-6E78-4550-863F-B6CD1B81F7B2}"/>
    <dgm:cxn modelId="{5983B13D-0E0A-4EDB-AF0B-F66224479D43}" type="presOf" srcId="{94B5A19A-F34F-46AF-A33A-5432805BC6E3}" destId="{C7432770-A9C9-4D5D-BC90-EF0CB92408B8}" srcOrd="0" destOrd="0" presId="urn:microsoft.com/office/officeart/2005/8/layout/radial6"/>
    <dgm:cxn modelId="{E7638FE1-7887-41AD-B1C5-8A1637E4965E}" srcId="{B7F7A67C-B670-4844-9C14-5319F158FB58}" destId="{6818A21F-8E74-4CD9-BAAB-324F5DEEDD3A}" srcOrd="0" destOrd="0" parTransId="{DF37236F-D11F-40A3-AF25-09408E718983}" sibTransId="{20DAE702-FF8D-431A-A508-0BBA93ABA7E4}"/>
    <dgm:cxn modelId="{889C89A4-5F8C-458F-BCF0-CAC16E7BCEBC}" srcId="{B7F7A67C-B670-4844-9C14-5319F158FB58}" destId="{04D77317-FAFA-4335-B2F9-D538FE5F31F2}" srcOrd="1" destOrd="0" parTransId="{15363362-6D90-416F-A03F-9BAD3BDD2526}" sibTransId="{D58AEA0C-2923-446A-8767-B0E620AACC88}"/>
    <dgm:cxn modelId="{842DA81E-7154-4194-9A4F-531CD814ED5B}" type="presParOf" srcId="{49A7623C-8A36-4898-91BA-1816594070C3}" destId="{79F14F2C-2267-4421-B467-4D51406D7965}" srcOrd="0" destOrd="0" presId="urn:microsoft.com/office/officeart/2005/8/layout/radial6"/>
    <dgm:cxn modelId="{2C75B587-E11C-4E84-965E-3BA16C973D05}" type="presParOf" srcId="{49A7623C-8A36-4898-91BA-1816594070C3}" destId="{CD7C8795-D28C-4204-BF74-56DFD08B15A7}" srcOrd="1" destOrd="0" presId="urn:microsoft.com/office/officeart/2005/8/layout/radial6"/>
    <dgm:cxn modelId="{12741896-A62D-47BE-89B5-D309CCC76D84}" type="presParOf" srcId="{49A7623C-8A36-4898-91BA-1816594070C3}" destId="{540CC0A0-477E-479D-8A2C-95DF14D8422F}" srcOrd="2" destOrd="0" presId="urn:microsoft.com/office/officeart/2005/8/layout/radial6"/>
    <dgm:cxn modelId="{C2EB7705-FA5D-46D7-AA28-DF768B0FC9D0}" type="presParOf" srcId="{49A7623C-8A36-4898-91BA-1816594070C3}" destId="{EDD7466D-4337-4DD1-8464-69802786606D}" srcOrd="3" destOrd="0" presId="urn:microsoft.com/office/officeart/2005/8/layout/radial6"/>
    <dgm:cxn modelId="{A20E9E74-537F-4613-8233-52828FE7BB88}" type="presParOf" srcId="{49A7623C-8A36-4898-91BA-1816594070C3}" destId="{428C4D46-797A-4978-9AE7-60264DC931B2}" srcOrd="4" destOrd="0" presId="urn:microsoft.com/office/officeart/2005/8/layout/radial6"/>
    <dgm:cxn modelId="{C7C81AE5-FAE0-4D39-AD6D-07F758EAE42F}" type="presParOf" srcId="{49A7623C-8A36-4898-91BA-1816594070C3}" destId="{5A5E799B-B9C7-4F6F-BEE5-A0A4B463503F}" srcOrd="5" destOrd="0" presId="urn:microsoft.com/office/officeart/2005/8/layout/radial6"/>
    <dgm:cxn modelId="{483EA70F-4C95-4577-94D9-40274C213C1E}" type="presParOf" srcId="{49A7623C-8A36-4898-91BA-1816594070C3}" destId="{D4E472F1-61E7-423F-84ED-83686055181D}" srcOrd="6" destOrd="0" presId="urn:microsoft.com/office/officeart/2005/8/layout/radial6"/>
    <dgm:cxn modelId="{1E7F55B4-33C1-4E53-8C14-5F69CD82D46F}" type="presParOf" srcId="{49A7623C-8A36-4898-91BA-1816594070C3}" destId="{C7432770-A9C9-4D5D-BC90-EF0CB92408B8}" srcOrd="7" destOrd="0" presId="urn:microsoft.com/office/officeart/2005/8/layout/radial6"/>
    <dgm:cxn modelId="{4CE60628-8323-4B40-8055-2EBDFC98F6ED}" type="presParOf" srcId="{49A7623C-8A36-4898-91BA-1816594070C3}" destId="{8D5DFA1F-052F-4D1F-9F5A-5C0ADDC1FF7A}" srcOrd="8" destOrd="0" presId="urn:microsoft.com/office/officeart/2005/8/layout/radial6"/>
    <dgm:cxn modelId="{81E281B0-0A34-4CAE-B7A2-0EA97ED7ADF0}" type="presParOf" srcId="{49A7623C-8A36-4898-91BA-1816594070C3}" destId="{D98A5C9A-2B40-4039-8FC3-88A3604B7F14}" srcOrd="9" destOrd="0" presId="urn:microsoft.com/office/officeart/2005/8/layout/radial6"/>
    <dgm:cxn modelId="{8632DDDA-5301-440F-8016-B52DF42DDEF2}" type="presParOf" srcId="{49A7623C-8A36-4898-91BA-1816594070C3}" destId="{C399D68C-2201-48DD-8480-42B70EF1716F}" srcOrd="10" destOrd="0" presId="urn:microsoft.com/office/officeart/2005/8/layout/radial6"/>
    <dgm:cxn modelId="{026E8A92-2944-4125-98AF-E6B189050400}" type="presParOf" srcId="{49A7623C-8A36-4898-91BA-1816594070C3}" destId="{B7109E63-2147-48F3-8082-AE643911D40E}" srcOrd="11" destOrd="0" presId="urn:microsoft.com/office/officeart/2005/8/layout/radial6"/>
    <dgm:cxn modelId="{45C1542D-01C5-4075-BF2C-C83D86EDF3A5}" type="presParOf" srcId="{49A7623C-8A36-4898-91BA-1816594070C3}" destId="{318C1F3A-81A4-48B6-B764-3E5C944984C0}" srcOrd="12" destOrd="0" presId="urn:microsoft.com/office/officeart/2005/8/layout/radial6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4AFE42-3991-4803-AC5C-E8855BF655E5}" type="doc">
      <dgm:prSet loTypeId="urn:microsoft.com/office/officeart/2005/8/layout/radial4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ECFB3-9557-4CB0-89D6-CC6EBDB8A11A}">
      <dgm:prSet phldrT="[Текст]" custT="1"/>
      <dgm:spPr/>
      <dgm:t>
        <a:bodyPr/>
        <a:lstStyle/>
        <a:p>
          <a:r>
            <a:rPr lang="uk-UA" sz="1600" smtClean="0">
              <a:solidFill>
                <a:schemeClr val="tx1"/>
              </a:solidFill>
            </a:rPr>
            <a:t>ЗАГАЛЬНОШКІЛЬНА РОБОТА</a:t>
          </a:r>
          <a:endParaRPr lang="ru-RU" sz="1600">
            <a:solidFill>
              <a:schemeClr val="tx1"/>
            </a:solidFill>
          </a:endParaRPr>
        </a:p>
      </dgm:t>
    </dgm:pt>
    <dgm:pt modelId="{40E86B4D-433F-40D4-8AFC-4D83032AB747}" type="parTrans" cxnId="{173DE7EB-475D-471F-A27A-4A0F67B56BE5}">
      <dgm:prSet/>
      <dgm:spPr/>
      <dgm:t>
        <a:bodyPr/>
        <a:lstStyle/>
        <a:p>
          <a:endParaRPr lang="ru-RU"/>
        </a:p>
      </dgm:t>
    </dgm:pt>
    <dgm:pt modelId="{F522AED2-0D19-428E-ACE5-D61051E217ED}" type="sibTrans" cxnId="{173DE7EB-475D-471F-A27A-4A0F67B56BE5}">
      <dgm:prSet/>
      <dgm:spPr/>
      <dgm:t>
        <a:bodyPr/>
        <a:lstStyle/>
        <a:p>
          <a:endParaRPr lang="ru-RU"/>
        </a:p>
      </dgm:t>
    </dgm:pt>
    <dgm:pt modelId="{B47F5434-D09C-49EB-8F4F-66D9E1ACD39E}">
      <dgm:prSet phldrT="[Текст]" custT="1"/>
      <dgm:spPr/>
      <dgm:t>
        <a:bodyPr/>
        <a:lstStyle/>
        <a:p>
          <a:r>
            <a:rPr lang="uk-UA" sz="1100" smtClean="0">
              <a:solidFill>
                <a:schemeClr val="bg1"/>
              </a:solidFill>
            </a:rPr>
            <a:t>Контроль стану відвідування школи</a:t>
          </a:r>
          <a:endParaRPr lang="ru-RU" sz="1100">
            <a:solidFill>
              <a:schemeClr val="bg1"/>
            </a:solidFill>
          </a:endParaRPr>
        </a:p>
      </dgm:t>
    </dgm:pt>
    <dgm:pt modelId="{BFDDB350-ACFD-412D-8BD3-4B716CAD030D}" type="parTrans" cxnId="{59A3C2F2-D8AE-4A57-A5F1-209AC9B0F933}">
      <dgm:prSet/>
      <dgm:spPr/>
      <dgm:t>
        <a:bodyPr/>
        <a:lstStyle/>
        <a:p>
          <a:endParaRPr lang="ru-RU"/>
        </a:p>
      </dgm:t>
    </dgm:pt>
    <dgm:pt modelId="{325853A7-4825-4D71-BEE2-E0F90283B3AE}" type="sibTrans" cxnId="{59A3C2F2-D8AE-4A57-A5F1-209AC9B0F933}">
      <dgm:prSet/>
      <dgm:spPr/>
      <dgm:t>
        <a:bodyPr/>
        <a:lstStyle/>
        <a:p>
          <a:endParaRPr lang="ru-RU"/>
        </a:p>
      </dgm:t>
    </dgm:pt>
    <dgm:pt modelId="{6D441609-2123-4812-A63C-307C58CCC73C}">
      <dgm:prSet phldrT="[Текст]" custT="1"/>
      <dgm:spPr/>
      <dgm:t>
        <a:bodyPr/>
        <a:lstStyle/>
        <a:p>
          <a:r>
            <a:rPr lang="uk-UA" sz="1050" smtClean="0">
              <a:solidFill>
                <a:schemeClr val="bg1"/>
              </a:solidFill>
            </a:rPr>
            <a:t>Чергування учнів та вчителів на перерві</a:t>
          </a:r>
          <a:endParaRPr lang="ru-RU" sz="1050">
            <a:solidFill>
              <a:schemeClr val="bg1"/>
            </a:solidFill>
          </a:endParaRPr>
        </a:p>
      </dgm:t>
    </dgm:pt>
    <dgm:pt modelId="{5BC1132F-C1B5-4FFC-9F2E-653D0BC2A55A}" type="parTrans" cxnId="{98876D1B-1D82-4911-B88A-388F286BE05E}">
      <dgm:prSet/>
      <dgm:spPr/>
      <dgm:t>
        <a:bodyPr/>
        <a:lstStyle/>
        <a:p>
          <a:endParaRPr lang="ru-RU"/>
        </a:p>
      </dgm:t>
    </dgm:pt>
    <dgm:pt modelId="{3EE29791-F33D-4F0D-85F7-A2AC859821AE}" type="sibTrans" cxnId="{98876D1B-1D82-4911-B88A-388F286BE05E}">
      <dgm:prSet/>
      <dgm:spPr/>
      <dgm:t>
        <a:bodyPr/>
        <a:lstStyle/>
        <a:p>
          <a:endParaRPr lang="ru-RU"/>
        </a:p>
      </dgm:t>
    </dgm:pt>
    <dgm:pt modelId="{42F136B8-5928-4349-A87D-0B1D3A6BC9C4}">
      <dgm:prSet phldrT="[Текст]" custT="1"/>
      <dgm:spPr/>
      <dgm:t>
        <a:bodyPr/>
        <a:lstStyle/>
        <a:p>
          <a:r>
            <a:rPr lang="uk-UA" sz="1050" smtClean="0">
              <a:solidFill>
                <a:schemeClr val="bg1"/>
              </a:solidFill>
            </a:rPr>
            <a:t>Рейди:</a:t>
          </a:r>
        </a:p>
        <a:p>
          <a:r>
            <a:rPr lang="uk-UA" sz="1050" smtClean="0">
              <a:solidFill>
                <a:schemeClr val="bg1"/>
              </a:solidFill>
            </a:rPr>
            <a:t>Урок, перерва, вулиця, дискотека</a:t>
          </a:r>
          <a:endParaRPr lang="ru-RU" sz="1050">
            <a:solidFill>
              <a:schemeClr val="bg1"/>
            </a:solidFill>
          </a:endParaRPr>
        </a:p>
      </dgm:t>
    </dgm:pt>
    <dgm:pt modelId="{735093E5-80BA-4352-919F-B9525F5EDEDC}" type="parTrans" cxnId="{C24CBBA1-A4D6-44D7-B888-1AA0C33E6C74}">
      <dgm:prSet/>
      <dgm:spPr/>
      <dgm:t>
        <a:bodyPr/>
        <a:lstStyle/>
        <a:p>
          <a:endParaRPr lang="ru-RU"/>
        </a:p>
      </dgm:t>
    </dgm:pt>
    <dgm:pt modelId="{CAAFE2DF-658B-439F-A69C-2FD1C42D97A2}" type="sibTrans" cxnId="{C24CBBA1-A4D6-44D7-B888-1AA0C33E6C74}">
      <dgm:prSet/>
      <dgm:spPr/>
      <dgm:t>
        <a:bodyPr/>
        <a:lstStyle/>
        <a:p>
          <a:endParaRPr lang="ru-RU"/>
        </a:p>
      </dgm:t>
    </dgm:pt>
    <dgm:pt modelId="{52420F07-435F-4AC8-9D5A-E09B202EF810}" type="pres">
      <dgm:prSet presAssocID="{584AFE42-3991-4803-AC5C-E8855BF655E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908464-9283-4A13-A5A7-9A834D421287}" type="pres">
      <dgm:prSet presAssocID="{96AECFB3-9557-4CB0-89D6-CC6EBDB8A11A}" presName="centerShape" presStyleLbl="node0" presStyleIdx="0" presStyleCnt="1" custScaleX="113154" custScaleY="117418"/>
      <dgm:spPr/>
      <dgm:t>
        <a:bodyPr/>
        <a:lstStyle/>
        <a:p>
          <a:endParaRPr lang="ru-RU"/>
        </a:p>
      </dgm:t>
    </dgm:pt>
    <dgm:pt modelId="{CD4554AF-2A58-4725-9B12-7DBE3B239B7C}" type="pres">
      <dgm:prSet presAssocID="{BFDDB350-ACFD-412D-8BD3-4B716CAD030D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DE7F030C-9A02-4BCC-A696-FD57A0E3C88C}" type="pres">
      <dgm:prSet presAssocID="{B47F5434-D09C-49EB-8F4F-66D9E1ACD39E}" presName="node" presStyleLbl="node1" presStyleIdx="0" presStyleCnt="3" custRadScaleRad="102317" custRadScaleInc="92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6FC0D9-10CD-407C-86D3-627FAED18D85}" type="pres">
      <dgm:prSet presAssocID="{5BC1132F-C1B5-4FFC-9F2E-653D0BC2A55A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5754BEF8-5C63-49FD-8165-E48814FF0E2B}" type="pres">
      <dgm:prSet presAssocID="{6D441609-2123-4812-A63C-307C58CCC73C}" presName="node" presStyleLbl="node1" presStyleIdx="1" presStyleCnt="3" custRadScaleRad="108304" custRadScaleInc="1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99C170-1E53-48ED-B538-9C419EE2C633}" type="pres">
      <dgm:prSet presAssocID="{735093E5-80BA-4352-919F-B9525F5EDEDC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FB9E651D-708B-4CD7-A8F4-224E22D78FC5}" type="pres">
      <dgm:prSet presAssocID="{42F136B8-5928-4349-A87D-0B1D3A6BC9C4}" presName="node" presStyleLbl="node1" presStyleIdx="2" presStyleCnt="3" custRadScaleRad="98972" custRadScaleInc="-6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264260-19FE-48EF-8945-0D915B96B2BB}" type="presOf" srcId="{735093E5-80BA-4352-919F-B9525F5EDEDC}" destId="{2E99C170-1E53-48ED-B538-9C419EE2C633}" srcOrd="0" destOrd="0" presId="urn:microsoft.com/office/officeart/2005/8/layout/radial4"/>
    <dgm:cxn modelId="{59A3C2F2-D8AE-4A57-A5F1-209AC9B0F933}" srcId="{96AECFB3-9557-4CB0-89D6-CC6EBDB8A11A}" destId="{B47F5434-D09C-49EB-8F4F-66D9E1ACD39E}" srcOrd="0" destOrd="0" parTransId="{BFDDB350-ACFD-412D-8BD3-4B716CAD030D}" sibTransId="{325853A7-4825-4D71-BEE2-E0F90283B3AE}"/>
    <dgm:cxn modelId="{173DE7EB-475D-471F-A27A-4A0F67B56BE5}" srcId="{584AFE42-3991-4803-AC5C-E8855BF655E5}" destId="{96AECFB3-9557-4CB0-89D6-CC6EBDB8A11A}" srcOrd="0" destOrd="0" parTransId="{40E86B4D-433F-40D4-8AFC-4D83032AB747}" sibTransId="{F522AED2-0D19-428E-ACE5-D61051E217ED}"/>
    <dgm:cxn modelId="{662C53E0-3041-409B-AE6D-15692DFD352F}" type="presOf" srcId="{B47F5434-D09C-49EB-8F4F-66D9E1ACD39E}" destId="{DE7F030C-9A02-4BCC-A696-FD57A0E3C88C}" srcOrd="0" destOrd="0" presId="urn:microsoft.com/office/officeart/2005/8/layout/radial4"/>
    <dgm:cxn modelId="{F5F8F38F-3C0D-4A74-BE2B-DD522E552AF8}" type="presOf" srcId="{584AFE42-3991-4803-AC5C-E8855BF655E5}" destId="{52420F07-435F-4AC8-9D5A-E09B202EF810}" srcOrd="0" destOrd="0" presId="urn:microsoft.com/office/officeart/2005/8/layout/radial4"/>
    <dgm:cxn modelId="{C5F38EF7-657F-4862-962D-0C59C9603CDC}" type="presOf" srcId="{BFDDB350-ACFD-412D-8BD3-4B716CAD030D}" destId="{CD4554AF-2A58-4725-9B12-7DBE3B239B7C}" srcOrd="0" destOrd="0" presId="urn:microsoft.com/office/officeart/2005/8/layout/radial4"/>
    <dgm:cxn modelId="{1D266426-4FDF-4E0D-BB5D-1A70C9D9FAED}" type="presOf" srcId="{5BC1132F-C1B5-4FFC-9F2E-653D0BC2A55A}" destId="{666FC0D9-10CD-407C-86D3-627FAED18D85}" srcOrd="0" destOrd="0" presId="urn:microsoft.com/office/officeart/2005/8/layout/radial4"/>
    <dgm:cxn modelId="{98876D1B-1D82-4911-B88A-388F286BE05E}" srcId="{96AECFB3-9557-4CB0-89D6-CC6EBDB8A11A}" destId="{6D441609-2123-4812-A63C-307C58CCC73C}" srcOrd="1" destOrd="0" parTransId="{5BC1132F-C1B5-4FFC-9F2E-653D0BC2A55A}" sibTransId="{3EE29791-F33D-4F0D-85F7-A2AC859821AE}"/>
    <dgm:cxn modelId="{28FF7668-737A-4B98-819F-3A93C2FE2872}" type="presOf" srcId="{6D441609-2123-4812-A63C-307C58CCC73C}" destId="{5754BEF8-5C63-49FD-8165-E48814FF0E2B}" srcOrd="0" destOrd="0" presId="urn:microsoft.com/office/officeart/2005/8/layout/radial4"/>
    <dgm:cxn modelId="{5A50AEE8-4094-42B5-BF8F-7C8D1C22076D}" type="presOf" srcId="{96AECFB3-9557-4CB0-89D6-CC6EBDB8A11A}" destId="{29908464-9283-4A13-A5A7-9A834D421287}" srcOrd="0" destOrd="0" presId="urn:microsoft.com/office/officeart/2005/8/layout/radial4"/>
    <dgm:cxn modelId="{C24CBBA1-A4D6-44D7-B888-1AA0C33E6C74}" srcId="{96AECFB3-9557-4CB0-89D6-CC6EBDB8A11A}" destId="{42F136B8-5928-4349-A87D-0B1D3A6BC9C4}" srcOrd="2" destOrd="0" parTransId="{735093E5-80BA-4352-919F-B9525F5EDEDC}" sibTransId="{CAAFE2DF-658B-439F-A69C-2FD1C42D97A2}"/>
    <dgm:cxn modelId="{637E22FB-F4D1-467E-8356-F9A85B088D14}" type="presOf" srcId="{42F136B8-5928-4349-A87D-0B1D3A6BC9C4}" destId="{FB9E651D-708B-4CD7-A8F4-224E22D78FC5}" srcOrd="0" destOrd="0" presId="urn:microsoft.com/office/officeart/2005/8/layout/radial4"/>
    <dgm:cxn modelId="{6993623C-1681-4BAA-BFD4-C4B2F1B1726E}" type="presParOf" srcId="{52420F07-435F-4AC8-9D5A-E09B202EF810}" destId="{29908464-9283-4A13-A5A7-9A834D421287}" srcOrd="0" destOrd="0" presId="urn:microsoft.com/office/officeart/2005/8/layout/radial4"/>
    <dgm:cxn modelId="{51D91F9C-5F96-46DF-AD13-137309555D3E}" type="presParOf" srcId="{52420F07-435F-4AC8-9D5A-E09B202EF810}" destId="{CD4554AF-2A58-4725-9B12-7DBE3B239B7C}" srcOrd="1" destOrd="0" presId="urn:microsoft.com/office/officeart/2005/8/layout/radial4"/>
    <dgm:cxn modelId="{1CEE801E-6888-4D29-BD5D-9063351AC044}" type="presParOf" srcId="{52420F07-435F-4AC8-9D5A-E09B202EF810}" destId="{DE7F030C-9A02-4BCC-A696-FD57A0E3C88C}" srcOrd="2" destOrd="0" presId="urn:microsoft.com/office/officeart/2005/8/layout/radial4"/>
    <dgm:cxn modelId="{0D8488E4-33C9-4940-AC38-214F7FE5E97A}" type="presParOf" srcId="{52420F07-435F-4AC8-9D5A-E09B202EF810}" destId="{666FC0D9-10CD-407C-86D3-627FAED18D85}" srcOrd="3" destOrd="0" presId="urn:microsoft.com/office/officeart/2005/8/layout/radial4"/>
    <dgm:cxn modelId="{05D5B64C-CF69-4969-904C-CBC08D193EEA}" type="presParOf" srcId="{52420F07-435F-4AC8-9D5A-E09B202EF810}" destId="{5754BEF8-5C63-49FD-8165-E48814FF0E2B}" srcOrd="4" destOrd="0" presId="urn:microsoft.com/office/officeart/2005/8/layout/radial4"/>
    <dgm:cxn modelId="{55E03AB7-CA32-4AD3-92E7-34EEEE4C0811}" type="presParOf" srcId="{52420F07-435F-4AC8-9D5A-E09B202EF810}" destId="{2E99C170-1E53-48ED-B538-9C419EE2C633}" srcOrd="5" destOrd="0" presId="urn:microsoft.com/office/officeart/2005/8/layout/radial4"/>
    <dgm:cxn modelId="{06C60461-C516-4AA9-B457-E058E99B9394}" type="presParOf" srcId="{52420F07-435F-4AC8-9D5A-E09B202EF810}" destId="{FB9E651D-708B-4CD7-A8F4-224E22D78FC5}" srcOrd="6" destOrd="0" presId="urn:microsoft.com/office/officeart/2005/8/layout/radial4"/>
  </dgm:cxnLst>
  <dgm:bg/>
  <dgm:whole>
    <a:ln>
      <a:solidFill>
        <a:srgbClr val="0000FF"/>
      </a:solidFill>
    </a:ln>
  </dgm:whole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84AFE42-3991-4803-AC5C-E8855BF655E5}" type="doc">
      <dgm:prSet loTypeId="urn:microsoft.com/office/officeart/2005/8/layout/radial4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ECFB3-9557-4CB0-89D6-CC6EBDB8A11A}">
      <dgm:prSet phldrT="[Текст]" custT="1"/>
      <dgm:spPr/>
      <dgm:t>
        <a:bodyPr/>
        <a:lstStyle/>
        <a:p>
          <a:r>
            <a:rPr lang="uk-UA" sz="1600" smtClean="0">
              <a:solidFill>
                <a:schemeClr val="tx1"/>
              </a:solidFill>
            </a:rPr>
            <a:t>ІНДИВІДУАЛЬНА РОБОТА</a:t>
          </a:r>
          <a:endParaRPr lang="ru-RU" sz="1600">
            <a:solidFill>
              <a:schemeClr val="tx1"/>
            </a:solidFill>
          </a:endParaRPr>
        </a:p>
      </dgm:t>
    </dgm:pt>
    <dgm:pt modelId="{40E86B4D-433F-40D4-8AFC-4D83032AB747}" type="parTrans" cxnId="{173DE7EB-475D-471F-A27A-4A0F67B56BE5}">
      <dgm:prSet/>
      <dgm:spPr/>
      <dgm:t>
        <a:bodyPr/>
        <a:lstStyle/>
        <a:p>
          <a:endParaRPr lang="ru-RU"/>
        </a:p>
      </dgm:t>
    </dgm:pt>
    <dgm:pt modelId="{F522AED2-0D19-428E-ACE5-D61051E217ED}" type="sibTrans" cxnId="{173DE7EB-475D-471F-A27A-4A0F67B56BE5}">
      <dgm:prSet/>
      <dgm:spPr/>
      <dgm:t>
        <a:bodyPr/>
        <a:lstStyle/>
        <a:p>
          <a:endParaRPr lang="ru-RU"/>
        </a:p>
      </dgm:t>
    </dgm:pt>
    <dgm:pt modelId="{B47F5434-D09C-49EB-8F4F-66D9E1ACD39E}">
      <dgm:prSet phldrT="[Текст]" custT="1"/>
      <dgm:spPr/>
      <dgm:t>
        <a:bodyPr/>
        <a:lstStyle/>
        <a:p>
          <a:r>
            <a:rPr lang="uk-UA" sz="1400" smtClean="0">
              <a:solidFill>
                <a:schemeClr val="bg1"/>
              </a:solidFill>
            </a:rPr>
            <a:t>Діагностика, </a:t>
          </a:r>
        </a:p>
        <a:p>
          <a:r>
            <a:rPr lang="uk-UA" sz="1400" smtClean="0">
              <a:solidFill>
                <a:schemeClr val="bg1"/>
              </a:solidFill>
            </a:rPr>
            <a:t>анкетування</a:t>
          </a:r>
          <a:endParaRPr lang="ru-RU" sz="1400">
            <a:solidFill>
              <a:schemeClr val="bg1"/>
            </a:solidFill>
          </a:endParaRPr>
        </a:p>
      </dgm:t>
    </dgm:pt>
    <dgm:pt modelId="{BFDDB350-ACFD-412D-8BD3-4B716CAD030D}" type="parTrans" cxnId="{59A3C2F2-D8AE-4A57-A5F1-209AC9B0F933}">
      <dgm:prSet/>
      <dgm:spPr/>
      <dgm:t>
        <a:bodyPr/>
        <a:lstStyle/>
        <a:p>
          <a:endParaRPr lang="ru-RU"/>
        </a:p>
      </dgm:t>
    </dgm:pt>
    <dgm:pt modelId="{325853A7-4825-4D71-BEE2-E0F90283B3AE}" type="sibTrans" cxnId="{59A3C2F2-D8AE-4A57-A5F1-209AC9B0F933}">
      <dgm:prSet/>
      <dgm:spPr/>
      <dgm:t>
        <a:bodyPr/>
        <a:lstStyle/>
        <a:p>
          <a:endParaRPr lang="ru-RU"/>
        </a:p>
      </dgm:t>
    </dgm:pt>
    <dgm:pt modelId="{6D441609-2123-4812-A63C-307C58CCC73C}">
      <dgm:prSet phldrT="[Текст]" custT="1"/>
      <dgm:spPr/>
      <dgm:t>
        <a:bodyPr/>
        <a:lstStyle/>
        <a:p>
          <a:r>
            <a:rPr lang="uk-UA" sz="1400" smtClean="0">
              <a:solidFill>
                <a:schemeClr val="bg1"/>
              </a:solidFill>
            </a:rPr>
            <a:t>Індивідуальні бесіди</a:t>
          </a:r>
          <a:endParaRPr lang="ru-RU" sz="1400">
            <a:solidFill>
              <a:schemeClr val="bg1"/>
            </a:solidFill>
          </a:endParaRPr>
        </a:p>
      </dgm:t>
    </dgm:pt>
    <dgm:pt modelId="{5BC1132F-C1B5-4FFC-9F2E-653D0BC2A55A}" type="parTrans" cxnId="{98876D1B-1D82-4911-B88A-388F286BE05E}">
      <dgm:prSet/>
      <dgm:spPr/>
      <dgm:t>
        <a:bodyPr/>
        <a:lstStyle/>
        <a:p>
          <a:endParaRPr lang="ru-RU"/>
        </a:p>
      </dgm:t>
    </dgm:pt>
    <dgm:pt modelId="{3EE29791-F33D-4F0D-85F7-A2AC859821AE}" type="sibTrans" cxnId="{98876D1B-1D82-4911-B88A-388F286BE05E}">
      <dgm:prSet/>
      <dgm:spPr/>
      <dgm:t>
        <a:bodyPr/>
        <a:lstStyle/>
        <a:p>
          <a:endParaRPr lang="ru-RU"/>
        </a:p>
      </dgm:t>
    </dgm:pt>
    <dgm:pt modelId="{52420F07-435F-4AC8-9D5A-E09B202EF810}" type="pres">
      <dgm:prSet presAssocID="{584AFE42-3991-4803-AC5C-E8855BF655E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908464-9283-4A13-A5A7-9A834D421287}" type="pres">
      <dgm:prSet presAssocID="{96AECFB3-9557-4CB0-89D6-CC6EBDB8A11A}" presName="centerShape" presStyleLbl="node0" presStyleIdx="0" presStyleCnt="1" custScaleX="115731" custScaleY="114521"/>
      <dgm:spPr/>
      <dgm:t>
        <a:bodyPr/>
        <a:lstStyle/>
        <a:p>
          <a:endParaRPr lang="ru-RU"/>
        </a:p>
      </dgm:t>
    </dgm:pt>
    <dgm:pt modelId="{CD4554AF-2A58-4725-9B12-7DBE3B239B7C}" type="pres">
      <dgm:prSet presAssocID="{BFDDB350-ACFD-412D-8BD3-4B716CAD030D}" presName="parTrans" presStyleLbl="bgSibTrans2D1" presStyleIdx="0" presStyleCnt="2"/>
      <dgm:spPr/>
      <dgm:t>
        <a:bodyPr/>
        <a:lstStyle/>
        <a:p>
          <a:endParaRPr lang="ru-RU"/>
        </a:p>
      </dgm:t>
    </dgm:pt>
    <dgm:pt modelId="{DE7F030C-9A02-4BCC-A696-FD57A0E3C88C}" type="pres">
      <dgm:prSet presAssocID="{B47F5434-D09C-49EB-8F4F-66D9E1ACD39E}" presName="node" presStyleLbl="node1" presStyleIdx="0" presStyleCnt="2" custRadScaleRad="106343" custRadScaleInc="8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6FC0D9-10CD-407C-86D3-627FAED18D85}" type="pres">
      <dgm:prSet presAssocID="{5BC1132F-C1B5-4FFC-9F2E-653D0BC2A55A}" presName="parTrans" presStyleLbl="bgSibTrans2D1" presStyleIdx="1" presStyleCnt="2"/>
      <dgm:spPr/>
      <dgm:t>
        <a:bodyPr/>
        <a:lstStyle/>
        <a:p>
          <a:endParaRPr lang="ru-RU"/>
        </a:p>
      </dgm:t>
    </dgm:pt>
    <dgm:pt modelId="{5754BEF8-5C63-49FD-8165-E48814FF0E2B}" type="pres">
      <dgm:prSet presAssocID="{6D441609-2123-4812-A63C-307C58CCC73C}" presName="node" presStyleLbl="node1" presStyleIdx="1" presStyleCnt="2" custRadScaleRad="106420" custRadScaleInc="-8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A3C2F2-D8AE-4A57-A5F1-209AC9B0F933}" srcId="{96AECFB3-9557-4CB0-89D6-CC6EBDB8A11A}" destId="{B47F5434-D09C-49EB-8F4F-66D9E1ACD39E}" srcOrd="0" destOrd="0" parTransId="{BFDDB350-ACFD-412D-8BD3-4B716CAD030D}" sibTransId="{325853A7-4825-4D71-BEE2-E0F90283B3AE}"/>
    <dgm:cxn modelId="{F5CA934D-A21E-48F9-A680-5D2BE6528905}" type="presOf" srcId="{584AFE42-3991-4803-AC5C-E8855BF655E5}" destId="{52420F07-435F-4AC8-9D5A-E09B202EF810}" srcOrd="0" destOrd="0" presId="urn:microsoft.com/office/officeart/2005/8/layout/radial4"/>
    <dgm:cxn modelId="{173DE7EB-475D-471F-A27A-4A0F67B56BE5}" srcId="{584AFE42-3991-4803-AC5C-E8855BF655E5}" destId="{96AECFB3-9557-4CB0-89D6-CC6EBDB8A11A}" srcOrd="0" destOrd="0" parTransId="{40E86B4D-433F-40D4-8AFC-4D83032AB747}" sibTransId="{F522AED2-0D19-428E-ACE5-D61051E217ED}"/>
    <dgm:cxn modelId="{6E6B4111-C78C-4075-A879-52EE505863AA}" type="presOf" srcId="{B47F5434-D09C-49EB-8F4F-66D9E1ACD39E}" destId="{DE7F030C-9A02-4BCC-A696-FD57A0E3C88C}" srcOrd="0" destOrd="0" presId="urn:microsoft.com/office/officeart/2005/8/layout/radial4"/>
    <dgm:cxn modelId="{4A6E46EF-2725-471F-A6E7-6202587F08F1}" type="presOf" srcId="{5BC1132F-C1B5-4FFC-9F2E-653D0BC2A55A}" destId="{666FC0D9-10CD-407C-86D3-627FAED18D85}" srcOrd="0" destOrd="0" presId="urn:microsoft.com/office/officeart/2005/8/layout/radial4"/>
    <dgm:cxn modelId="{8A1392A4-A5C1-4254-8545-A0D6D1697D76}" type="presOf" srcId="{6D441609-2123-4812-A63C-307C58CCC73C}" destId="{5754BEF8-5C63-49FD-8165-E48814FF0E2B}" srcOrd="0" destOrd="0" presId="urn:microsoft.com/office/officeart/2005/8/layout/radial4"/>
    <dgm:cxn modelId="{FDC3672C-31A5-4048-8A9A-5B99DA1A8872}" type="presOf" srcId="{96AECFB3-9557-4CB0-89D6-CC6EBDB8A11A}" destId="{29908464-9283-4A13-A5A7-9A834D421287}" srcOrd="0" destOrd="0" presId="urn:microsoft.com/office/officeart/2005/8/layout/radial4"/>
    <dgm:cxn modelId="{98876D1B-1D82-4911-B88A-388F286BE05E}" srcId="{96AECFB3-9557-4CB0-89D6-CC6EBDB8A11A}" destId="{6D441609-2123-4812-A63C-307C58CCC73C}" srcOrd="1" destOrd="0" parTransId="{5BC1132F-C1B5-4FFC-9F2E-653D0BC2A55A}" sibTransId="{3EE29791-F33D-4F0D-85F7-A2AC859821AE}"/>
    <dgm:cxn modelId="{A31C8BBE-7059-453C-9C9A-6197AC3517F0}" type="presOf" srcId="{BFDDB350-ACFD-412D-8BD3-4B716CAD030D}" destId="{CD4554AF-2A58-4725-9B12-7DBE3B239B7C}" srcOrd="0" destOrd="0" presId="urn:microsoft.com/office/officeart/2005/8/layout/radial4"/>
    <dgm:cxn modelId="{821690D2-1005-4AF2-B3B1-25F2CF90A23D}" type="presParOf" srcId="{52420F07-435F-4AC8-9D5A-E09B202EF810}" destId="{29908464-9283-4A13-A5A7-9A834D421287}" srcOrd="0" destOrd="0" presId="urn:microsoft.com/office/officeart/2005/8/layout/radial4"/>
    <dgm:cxn modelId="{218B24FA-81BB-4756-AFD0-AF23A0050730}" type="presParOf" srcId="{52420F07-435F-4AC8-9D5A-E09B202EF810}" destId="{CD4554AF-2A58-4725-9B12-7DBE3B239B7C}" srcOrd="1" destOrd="0" presId="urn:microsoft.com/office/officeart/2005/8/layout/radial4"/>
    <dgm:cxn modelId="{A7FF2968-27AD-4DD8-8D48-87122927A62A}" type="presParOf" srcId="{52420F07-435F-4AC8-9D5A-E09B202EF810}" destId="{DE7F030C-9A02-4BCC-A696-FD57A0E3C88C}" srcOrd="2" destOrd="0" presId="urn:microsoft.com/office/officeart/2005/8/layout/radial4"/>
    <dgm:cxn modelId="{7F290075-6432-4624-9670-D5977FC4B2EB}" type="presParOf" srcId="{52420F07-435F-4AC8-9D5A-E09B202EF810}" destId="{666FC0D9-10CD-407C-86D3-627FAED18D85}" srcOrd="3" destOrd="0" presId="urn:microsoft.com/office/officeart/2005/8/layout/radial4"/>
    <dgm:cxn modelId="{D5C092C8-CD98-4FBB-B17E-4237DC975569}" type="presParOf" srcId="{52420F07-435F-4AC8-9D5A-E09B202EF810}" destId="{5754BEF8-5C63-49FD-8165-E48814FF0E2B}" srcOrd="4" destOrd="0" presId="urn:microsoft.com/office/officeart/2005/8/layout/radial4"/>
  </dgm:cxnLst>
  <dgm:bg/>
  <dgm:whole>
    <a:ln>
      <a:solidFill>
        <a:srgbClr val="0000FF"/>
      </a:solidFill>
    </a:ln>
  </dgm:whole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0.27451</cdr:x>
      <cdr:y>0.02564</cdr:y>
    </cdr:from>
    <cdr:to>
      <cdr:x>0.62745</cdr:x>
      <cdr:y>0.07692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00132" y="71438"/>
          <a:ext cx="1285884" cy="142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0.24528</cdr:x>
      <cdr:y>0</cdr:y>
    </cdr:from>
    <cdr:to>
      <cdr:x>0.62029</cdr:x>
      <cdr:y>0.11776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28694" y="-142876"/>
          <a:ext cx="1419840" cy="3280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uk-UA" sz="1800" b="1" smtClean="0">
              <a:latin typeface="Times New Roman" pitchFamily="18" charset="0"/>
              <a:cs typeface="Times New Roman" pitchFamily="18" charset="0"/>
            </a:rPr>
            <a:t>2014 р.</a:t>
          </a:r>
          <a:endParaRPr lang="ru-RU" sz="1800" b="1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0.24074</cdr:x>
      <cdr:y>0</cdr:y>
    </cdr:from>
    <cdr:to>
      <cdr:x>0.55556</cdr:x>
      <cdr:y>0.12195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28694" y="0"/>
          <a:ext cx="1214446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1800" b="1" smtClean="0">
              <a:latin typeface="Times New Roman" pitchFamily="18" charset="0"/>
              <a:cs typeface="Times New Roman" pitchFamily="18" charset="0"/>
            </a:rPr>
            <a:t>2015 р.</a:t>
          </a:r>
          <a:endParaRPr lang="ru-RU" sz="1800" b="1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0.29825</cdr:x>
      <cdr:y>0.02821</cdr:y>
    </cdr:from>
    <cdr:to>
      <cdr:x>0.57895</cdr:x>
      <cdr:y>0.14107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14446" y="71438"/>
          <a:ext cx="1143008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1400" b="1" smtClean="0">
              <a:latin typeface="Times New Roman" pitchFamily="18" charset="0"/>
              <a:cs typeface="Times New Roman" pitchFamily="18" charset="0"/>
            </a:rPr>
            <a:t>2016 р</a:t>
          </a:r>
          <a:r>
            <a:rPr lang="uk-UA" sz="1100" smtClean="0"/>
            <a:t>.</a:t>
          </a:r>
          <a:endParaRPr lang="ru-RU" sz="110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0.22222</cdr:x>
      <cdr:y>0</cdr:y>
    </cdr:from>
    <cdr:to>
      <cdr:x>0.64815</cdr:x>
      <cdr:y>0.09524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57256" y="0"/>
          <a:ext cx="1643074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uk-UA" sz="1400" b="1" smtClean="0"/>
            <a:t>2014 р.</a:t>
          </a:r>
          <a:endParaRPr lang="ru-RU" sz="1400" b="1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0.27273</cdr:x>
      <cdr:y>0.025</cdr:y>
    </cdr:from>
    <cdr:to>
      <cdr:x>0.57955</cdr:x>
      <cdr:y>0.125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3008" y="71438"/>
          <a:ext cx="1285884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1400" b="1" smtClean="0">
              <a:latin typeface="Times New Roman" pitchFamily="18" charset="0"/>
              <a:cs typeface="Times New Roman" pitchFamily="18" charset="0"/>
            </a:rPr>
            <a:t>2015 р.</a:t>
          </a:r>
          <a:endParaRPr lang="ru-RU" sz="1400" b="1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0.33333</cdr:x>
      <cdr:y>0</cdr:y>
    </cdr:from>
    <cdr:to>
      <cdr:x>0.68421</cdr:x>
      <cdr:y>0.16024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57322" y="0"/>
          <a:ext cx="1428760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1400" b="1" smtClean="0">
              <a:latin typeface="Times New Roman" pitchFamily="18" charset="0"/>
              <a:cs typeface="Times New Roman" pitchFamily="18" charset="0"/>
            </a:rPr>
            <a:t>2016 р.</a:t>
          </a:r>
          <a:endParaRPr lang="ru-RU" sz="1400" b="1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2C827C7-F60A-4655-B23F-A0FAF28D4739}" type="datetimeFigureOut">
              <a:rPr lang="ru-RU"/>
              <a:pPr>
                <a:defRPr/>
              </a:pPr>
              <a:t>08.12.2017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A515430-A232-4667-830E-9020132013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156576-C8BE-4DF7-B2FF-A96BB9BF3445}" type="slidenum">
              <a:rPr lang="ru-RU" smtClean="0"/>
              <a:pPr/>
              <a:t>31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0572F-6E1A-44F5-926A-24998C2CF59A}" type="datetimeFigureOut">
              <a:rPr lang="ru-RU"/>
              <a:pPr>
                <a:defRPr/>
              </a:pPr>
              <a:t>08.12.2017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4E9EF-54CC-4D4C-9554-30E07A023F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99F3C-A06F-4E69-9328-BE2D0359020E}" type="datetimeFigureOut">
              <a:rPr lang="ru-RU"/>
              <a:pPr>
                <a:defRPr/>
              </a:pPr>
              <a:t>08.12.2017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6B44A-442A-4F61-BA19-483D9F038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B8560-D792-4B3C-A1B4-62423333DB67}" type="datetimeFigureOut">
              <a:rPr lang="ru-RU"/>
              <a:pPr>
                <a:defRPr/>
              </a:pPr>
              <a:t>08.12.2017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85083-A5E2-4F2A-8B9D-340F4ACA1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F2087-58F9-414C-B66E-845ACF5C6EF9}" type="datetimeFigureOut">
              <a:rPr lang="ru-RU"/>
              <a:pPr>
                <a:defRPr/>
              </a:pPr>
              <a:t>08.12.2017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251F9-9BD7-4F2C-87A5-232BCC8EDD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D0A09-1006-4E5D-B3E6-E0B052CFB33B}" type="datetimeFigureOut">
              <a:rPr lang="ru-RU"/>
              <a:pPr>
                <a:defRPr/>
              </a:pPr>
              <a:t>08.12.2017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00DBC-6836-48B7-BACE-62B3DBF35E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2149D-F918-479A-8D4C-D29CB478C9E5}" type="datetimeFigureOut">
              <a:rPr lang="ru-RU"/>
              <a:pPr>
                <a:defRPr/>
              </a:pPr>
              <a:t>08.12.2017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CE77F-3802-449E-8970-FCF58E8621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57C3C-8E16-4335-AE64-3FBCC3DC5BEC}" type="datetimeFigureOut">
              <a:rPr lang="ru-RU"/>
              <a:pPr>
                <a:defRPr/>
              </a:pPr>
              <a:t>08.12.2017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EF32B-B3B4-495D-AEAF-7C17524A29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E4C64-2D24-4B61-B76F-283F66C057B8}" type="datetimeFigureOut">
              <a:rPr lang="ru-RU"/>
              <a:pPr>
                <a:defRPr/>
              </a:pPr>
              <a:t>08.12.2017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24469-67F6-4D82-9188-F6D64CE8DC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D8FDC-D59D-43FD-95F4-417F6CAA542A}" type="datetimeFigureOut">
              <a:rPr lang="ru-RU"/>
              <a:pPr>
                <a:defRPr/>
              </a:pPr>
              <a:t>08.12.2017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0DFD5-CBEA-4048-AEFE-86ADB1742F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D4BE-5359-48AD-A418-FBC2EAA29838}" type="datetimeFigureOut">
              <a:rPr lang="ru-RU"/>
              <a:pPr>
                <a:defRPr/>
              </a:pPr>
              <a:t>08.12.2017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BC8A4-272A-4515-A916-35532E7105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0A50-FA35-4AEB-8B87-78C049242453}" type="datetimeFigureOut">
              <a:rPr lang="ru-RU"/>
              <a:pPr>
                <a:defRPr/>
              </a:pPr>
              <a:t>08.12.2017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C849F-917A-4655-BAE0-1C99D9E81E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DB4A2F-44D4-4115-8337-7DC8C7F6FAB8}" type="datetimeFigureOut">
              <a:rPr lang="ru-RU"/>
              <a:pPr>
                <a:defRPr/>
              </a:pPr>
              <a:t>08.12.2017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960E7D-3279-4D7B-94F9-A634F12DE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QuickStyle" Target="../diagrams/quickStyle6.xml"/><Relationship Id="rId3" Type="http://schemas.openxmlformats.org/officeDocument/2006/relationships/diagramData" Target="../diagrams/data4.xml"/><Relationship Id="rId7" Type="http://schemas.openxmlformats.org/officeDocument/2006/relationships/diagramData" Target="../diagrams/data5.xml"/><Relationship Id="rId12" Type="http://schemas.openxmlformats.org/officeDocument/2006/relationships/diagramLayout" Target="../diagrams/layout6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Data" Target="../diagrams/data6.xml"/><Relationship Id="rId5" Type="http://schemas.openxmlformats.org/officeDocument/2006/relationships/diagramQuickStyle" Target="../diagrams/quickStyle4.xml"/><Relationship Id="rId10" Type="http://schemas.openxmlformats.org/officeDocument/2006/relationships/diagramColors" Target="../diagrams/colors5.xml"/><Relationship Id="rId4" Type="http://schemas.openxmlformats.org/officeDocument/2006/relationships/diagramLayout" Target="../diagrams/layout4.xml"/><Relationship Id="rId9" Type="http://schemas.openxmlformats.org/officeDocument/2006/relationships/diagramQuickStyle" Target="../diagrams/quickStyle5.xml"/><Relationship Id="rId14" Type="http://schemas.openxmlformats.org/officeDocument/2006/relationships/diagramColors" Target="../diagrams/colors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Data" Target="../diagrams/data8.xml"/><Relationship Id="rId7" Type="http://schemas.openxmlformats.org/officeDocument/2006/relationships/diagramData" Target="../diagrams/data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diagramColors" Target="../diagrams/colors9.xml"/><Relationship Id="rId4" Type="http://schemas.openxmlformats.org/officeDocument/2006/relationships/diagramLayout" Target="../diagrams/layout8.xml"/><Relationship Id="rId9" Type="http://schemas.openxmlformats.org/officeDocument/2006/relationships/diagramQuickStyle" Target="../diagrams/quickStyle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sonyashnyky-ramka-ps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13" y="-57150"/>
            <a:ext cx="9358313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750"/>
            <a:ext cx="7772400" cy="2171700"/>
          </a:xfrm>
        </p:spPr>
        <p:txBody>
          <a:bodyPr/>
          <a:lstStyle/>
          <a:p>
            <a:pPr eaLnBrk="1" hangingPunct="1"/>
            <a:r>
              <a:rPr lang="uk-UA" sz="3200" b="1" smtClean="0">
                <a:solidFill>
                  <a:srgbClr val="399F15"/>
                </a:solidFill>
              </a:rPr>
              <a:t>ВІДКРИТА ПУБЛІЧНА ПРЕЗЕНТАЦІЯ  ДІЯЛЬНОСТІ  ШКОЛИ ДО ДЕРЖАВНОЇ АТЕСТАЦІЇ ЗАКЛАДУ</a:t>
            </a:r>
            <a:br>
              <a:rPr lang="uk-UA" sz="3200" b="1" smtClean="0">
                <a:solidFill>
                  <a:srgbClr val="399F15"/>
                </a:solidFill>
              </a:rPr>
            </a:br>
            <a:r>
              <a:rPr lang="uk-UA" sz="3200" b="1" smtClean="0">
                <a:solidFill>
                  <a:srgbClr val="399F15"/>
                </a:solidFill>
                <a:latin typeface="Times New Roman" pitchFamily="18" charset="0"/>
                <a:cs typeface="Times New Roman" pitchFamily="18" charset="0"/>
              </a:rPr>
              <a:t>за 2014 – 2017 роки</a:t>
            </a:r>
            <a:endParaRPr lang="ru-RU" sz="3200" smtClean="0">
              <a:solidFill>
                <a:srgbClr val="399F1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571875"/>
            <a:ext cx="6643688" cy="1714500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rgbClr val="FF0000"/>
                </a:solidFill>
                <a:latin typeface="Monotype Corsiva" pitchFamily="66" charset="0"/>
              </a:rPr>
              <a:t>Чутівська загальноосвітня школа І-ІІІ ступенів Оржицької районної ради Полтавської області</a:t>
            </a:r>
            <a:endParaRPr lang="ru-RU" b="1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7" descr="Shablon-ramka-oskvity-ridne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09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2143108" y="857232"/>
            <a:ext cx="47863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i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Наповнюваність </a:t>
            </a:r>
          </a:p>
          <a:p>
            <a:pPr algn="ctr">
              <a:defRPr/>
            </a:pPr>
            <a:r>
              <a:rPr lang="uk-UA" sz="2400" b="1" i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класів</a:t>
            </a:r>
            <a:endParaRPr lang="ru-RU" sz="24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571625" y="1714500"/>
          <a:ext cx="5929350" cy="35719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1570"/>
                <a:gridCol w="904880"/>
                <a:gridCol w="988225"/>
                <a:gridCol w="988225"/>
                <a:gridCol w="988225"/>
                <a:gridCol w="988225"/>
              </a:tblGrid>
              <a:tr h="892975"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/>
                          </a:solidFill>
                        </a:rPr>
                        <a:t>Навчальний рік</a:t>
                      </a:r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/>
                          </a:solidFill>
                        </a:rPr>
                        <a:t>Всього класів</a:t>
                      </a:r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/>
                          </a:solidFill>
                        </a:rPr>
                        <a:t>Всього учнів</a:t>
                      </a:r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/>
                          </a:solidFill>
                        </a:rPr>
                        <a:t>1-4 кл.</a:t>
                      </a:r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/>
                          </a:solidFill>
                        </a:rPr>
                        <a:t>5-9 кл.</a:t>
                      </a:r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/>
                          </a:solidFill>
                        </a:rPr>
                        <a:t>10-11 кл.</a:t>
                      </a:r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92975">
                <a:tc>
                  <a:txBody>
                    <a:bodyPr/>
                    <a:lstStyle/>
                    <a:p>
                      <a:pPr algn="ctr"/>
                      <a:r>
                        <a:rPr lang="uk-UA" smtClean="0"/>
                        <a:t>2014-2015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mtClean="0"/>
                    </a:p>
                    <a:p>
                      <a:pPr algn="ctr"/>
                      <a:r>
                        <a:rPr lang="uk-UA" smtClean="0"/>
                        <a:t>11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mtClean="0"/>
                    </a:p>
                    <a:p>
                      <a:pPr algn="ctr"/>
                      <a:r>
                        <a:rPr lang="uk-UA" smtClean="0"/>
                        <a:t>100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mtClean="0"/>
                    </a:p>
                    <a:p>
                      <a:pPr algn="ctr"/>
                      <a:r>
                        <a:rPr lang="uk-UA" smtClean="0"/>
                        <a:t>41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mtClean="0"/>
                    </a:p>
                    <a:p>
                      <a:pPr algn="ctr"/>
                      <a:r>
                        <a:rPr lang="uk-UA" smtClean="0"/>
                        <a:t>39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mtClean="0"/>
                    </a:p>
                    <a:p>
                      <a:pPr algn="ctr"/>
                      <a:r>
                        <a:rPr lang="uk-UA" smtClean="0"/>
                        <a:t>20</a:t>
                      </a:r>
                      <a:endParaRPr lang="ru-RU"/>
                    </a:p>
                  </a:txBody>
                  <a:tcPr/>
                </a:tc>
              </a:tr>
              <a:tr h="892975">
                <a:tc>
                  <a:txBody>
                    <a:bodyPr/>
                    <a:lstStyle/>
                    <a:p>
                      <a:pPr algn="ctr"/>
                      <a:r>
                        <a:rPr lang="uk-UA" smtClean="0"/>
                        <a:t>2015-2016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mtClean="0"/>
                    </a:p>
                    <a:p>
                      <a:pPr algn="ctr"/>
                      <a:r>
                        <a:rPr lang="uk-UA" smtClean="0"/>
                        <a:t>11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mtClean="0"/>
                    </a:p>
                    <a:p>
                      <a:pPr algn="ctr"/>
                      <a:r>
                        <a:rPr lang="uk-UA" smtClean="0"/>
                        <a:t>94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mtClean="0"/>
                    </a:p>
                    <a:p>
                      <a:pPr algn="ctr"/>
                      <a:r>
                        <a:rPr lang="uk-UA" smtClean="0"/>
                        <a:t>40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mtClean="0"/>
                    </a:p>
                    <a:p>
                      <a:pPr algn="ctr"/>
                      <a:r>
                        <a:rPr lang="uk-UA" smtClean="0"/>
                        <a:t>37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mtClean="0"/>
                    </a:p>
                    <a:p>
                      <a:pPr algn="ctr"/>
                      <a:r>
                        <a:rPr lang="uk-UA" smtClean="0"/>
                        <a:t>17</a:t>
                      </a:r>
                      <a:endParaRPr lang="ru-RU"/>
                    </a:p>
                  </a:txBody>
                  <a:tcPr/>
                </a:tc>
              </a:tr>
              <a:tr h="892975">
                <a:tc>
                  <a:txBody>
                    <a:bodyPr/>
                    <a:lstStyle/>
                    <a:p>
                      <a:pPr algn="ctr"/>
                      <a:r>
                        <a:rPr lang="uk-UA" smtClean="0"/>
                        <a:t>2016-2017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mtClean="0"/>
                    </a:p>
                    <a:p>
                      <a:pPr algn="ctr"/>
                      <a:r>
                        <a:rPr lang="uk-UA" smtClean="0"/>
                        <a:t>11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mtClean="0"/>
                    </a:p>
                    <a:p>
                      <a:pPr algn="ctr"/>
                      <a:r>
                        <a:rPr lang="uk-UA" smtClean="0"/>
                        <a:t>88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mtClean="0"/>
                    </a:p>
                    <a:p>
                      <a:pPr algn="ctr"/>
                      <a:r>
                        <a:rPr lang="uk-UA" smtClean="0"/>
                        <a:t>39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mtClean="0"/>
                    </a:p>
                    <a:p>
                      <a:pPr algn="ctr"/>
                      <a:r>
                        <a:rPr lang="uk-UA" smtClean="0"/>
                        <a:t>36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mtClean="0"/>
                    </a:p>
                    <a:p>
                      <a:pPr algn="ctr"/>
                      <a:r>
                        <a:rPr lang="uk-UA" smtClean="0"/>
                        <a:t>13</a:t>
                      </a:r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2" descr="nacional-ramka-ps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214678" y="857232"/>
            <a:ext cx="307183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400" b="1" i="1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Рух учнів</a:t>
            </a:r>
            <a:endParaRPr lang="ru-RU" sz="4400" b="1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2214563" y="1500188"/>
          <a:ext cx="5500687" cy="3992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4" descr="укр рамка(3)2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2976" y="785795"/>
            <a:ext cx="6786610" cy="10772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3200" b="1" i="1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Охоплення навчанням випускників </a:t>
            </a:r>
            <a:br>
              <a:rPr lang="uk-UA" sz="3200" b="1" i="1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 класу</a:t>
            </a:r>
            <a:endParaRPr lang="ru-RU" sz="3200" b="1">
              <a:ln w="11430"/>
              <a:solidFill>
                <a:srgbClr val="FF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498475" y="2400300"/>
          <a:ext cx="3362325" cy="1057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5072063" y="1785938"/>
          <a:ext cx="3429000" cy="2214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2714625" y="3786188"/>
          <a:ext cx="3714750" cy="2214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8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 descr="87_html_1e25f2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1500166" y="642919"/>
            <a:ext cx="61436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i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Аналіз подальшого навчання і працевлаштування випускників 11 класу</a:t>
            </a:r>
            <a:r>
              <a:rPr lang="ru-RU"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2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1143000" y="1571625"/>
          <a:ext cx="6643688" cy="4429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 descr="1253766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500188" y="357188"/>
            <a:ext cx="6286500" cy="92392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Забезпечення  соціальної підтримки дітей сиріт, дітей з малозабезпечених сімей та інших учнів із соціально вразливих категорій</a:t>
            </a:r>
            <a:r>
              <a:rPr lang="uk-UA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>
              <a:solidFill>
                <a:srgbClr val="0000FF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500" y="1357313"/>
          <a:ext cx="7858179" cy="4977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678"/>
                <a:gridCol w="1634023"/>
                <a:gridCol w="980413"/>
                <a:gridCol w="980413"/>
                <a:gridCol w="980413"/>
                <a:gridCol w="980413"/>
                <a:gridCol w="980413"/>
                <a:gridCol w="980413"/>
              </a:tblGrid>
              <a:tr h="285965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№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Категорії </a:t>
                      </a:r>
                      <a:r>
                        <a:rPr lang="uk-UA" sz="1400" smtClean="0"/>
                        <a:t>дітей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Навчальний рік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2014/15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2015/16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2016/17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62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Загальна  кількість учнів 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Загальна кількість учнів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Загальна кількість учнів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Чол.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%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Чол.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%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Чол.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%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59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1.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Учнів всього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100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100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94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100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88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100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56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2.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Діти одиноких матерів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3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3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3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3,1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3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3,4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125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3.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Діти-сироти та діти, позбавлені батьківського піклування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1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1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1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1,6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3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3,4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844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5.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Діти з малозабезпечених родин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8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8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9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9,6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5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5,7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56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6.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Діти з багатодітних сімей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27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27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22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23,4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23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26,1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59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7</a:t>
                      </a:r>
                      <a:r>
                        <a:rPr lang="uk-UA" sz="1400" smtClean="0"/>
                        <a:t>.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Діти-чорнобильці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2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2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1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1,6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1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1,1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575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8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Діти АТО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-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-</a:t>
                      </a:r>
                      <a:endParaRPr lang="uk-UA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-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-</a:t>
                      </a:r>
                      <a:endParaRPr lang="uk-UA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/>
                        <a:t>2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smtClean="0"/>
                        <a:t>2,3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5" descr="Shablon-ramka-oskvity-ridne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714625" y="785813"/>
            <a:ext cx="3429000" cy="9239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Кількість  учнів, віднесених  до  медичних  груп для занять на уроках фізичної культури</a:t>
            </a:r>
            <a:endParaRPr lang="ru-RU">
              <a:solidFill>
                <a:srgbClr val="FF33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85875" y="2071688"/>
          <a:ext cx="6572294" cy="31432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13637"/>
                <a:gridCol w="1113637"/>
                <a:gridCol w="1113637"/>
                <a:gridCol w="1113637"/>
                <a:gridCol w="1004109"/>
                <a:gridCol w="1113637"/>
              </a:tblGrid>
              <a:tr h="97967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mtClean="0"/>
                        <a:t>Навча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mtClean="0"/>
                        <a:t>льний  </a:t>
                      </a:r>
                      <a:r>
                        <a:rPr lang="uk-UA" sz="1800"/>
                        <a:t>рік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/>
                        <a:t>Усього  учнів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/>
                        <a:t>Основна  медична  група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/>
                        <a:t>Спеціальна  медична  група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0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/>
                        <a:t>Учнів 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/>
                        <a:t>%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/>
                        <a:t>Учнів 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/>
                        <a:t>%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0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smtClean="0"/>
                        <a:t>2014/15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smtClean="0"/>
                        <a:t>100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smtClean="0"/>
                        <a:t>90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smtClean="0"/>
                        <a:t>90 </a:t>
                      </a:r>
                      <a:r>
                        <a:rPr lang="uk-UA" sz="1800"/>
                        <a:t>%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smtClean="0"/>
                        <a:t>10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smtClean="0"/>
                        <a:t>10 </a:t>
                      </a:r>
                      <a:r>
                        <a:rPr lang="uk-UA" sz="1800"/>
                        <a:t>%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0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smtClean="0"/>
                        <a:t>2015/16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smtClean="0"/>
                        <a:t>94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smtClean="0"/>
                        <a:t>87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smtClean="0"/>
                        <a:t>92,6 </a:t>
                      </a:r>
                      <a:r>
                        <a:rPr lang="uk-UA" sz="1800"/>
                        <a:t>%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smtClean="0"/>
                        <a:t>7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/>
                        <a:t>   </a:t>
                      </a:r>
                      <a:r>
                        <a:rPr lang="uk-UA" sz="1800" smtClean="0"/>
                        <a:t>7,4 </a:t>
                      </a:r>
                      <a:r>
                        <a:rPr lang="uk-UA" sz="1800"/>
                        <a:t>%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0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smtClean="0"/>
                        <a:t>2016/17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smtClean="0"/>
                        <a:t>88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smtClean="0"/>
                        <a:t>81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smtClean="0"/>
                        <a:t>92 </a:t>
                      </a:r>
                      <a:r>
                        <a:rPr lang="uk-UA" sz="1800"/>
                        <a:t>%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smtClean="0"/>
                        <a:t>7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/>
                        <a:t>8</a:t>
                      </a:r>
                      <a:r>
                        <a:rPr lang="uk-UA" sz="1800" smtClean="0"/>
                        <a:t> </a:t>
                      </a:r>
                      <a:r>
                        <a:rPr lang="uk-UA" sz="1800"/>
                        <a:t>%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5" descr="1253766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1"/>
          <p:cNvSpPr>
            <a:spLocks noChangeArrowheads="1"/>
          </p:cNvSpPr>
          <p:nvPr/>
        </p:nvSpPr>
        <p:spPr bwMode="auto">
          <a:xfrm>
            <a:off x="2509838" y="500063"/>
            <a:ext cx="412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</p:txBody>
      </p:sp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2071670" y="642918"/>
            <a:ext cx="50720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4000" b="1" i="1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Кадрова політика</a:t>
            </a:r>
            <a:endParaRPr lang="ru-RU" sz="4000" b="1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643063" y="1500188"/>
            <a:ext cx="5572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Якісний склад учителів за віком 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1357313" y="2143125"/>
          <a:ext cx="6357937" cy="4071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0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9" descr="83266876_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714500" y="1071563"/>
            <a:ext cx="59293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Освітній та кваліфікаційний рівень педагогічних працівників</a:t>
            </a:r>
            <a:endParaRPr lang="ru-RU" sz="2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28" y="500042"/>
            <a:ext cx="6572296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i="1">
                <a:ln w="1905">
                  <a:solidFill>
                    <a:schemeClr val="tx1"/>
                  </a:solidFill>
                </a:ln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Кадрова політика</a:t>
            </a:r>
            <a:endParaRPr lang="ru-RU" sz="3600" b="1">
              <a:ln w="1905">
                <a:solidFill>
                  <a:schemeClr val="tx1"/>
                </a:solidFill>
              </a:ln>
              <a:solidFill>
                <a:srgbClr val="FF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1357313" y="1928813"/>
          <a:ext cx="6643687" cy="4429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6" descr="154372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21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2000232" y="785794"/>
            <a:ext cx="5429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i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Результати атестації педагогічних працівників</a:t>
            </a:r>
            <a:endParaRPr lang="ru-R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214438" y="1500188"/>
          <a:ext cx="6858048" cy="421484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14512"/>
                <a:gridCol w="1714512"/>
                <a:gridCol w="1714512"/>
                <a:gridCol w="1714512"/>
              </a:tblGrid>
              <a:tr h="601304"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/>
                        <a:t>Результати атестації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2014 р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2015</a:t>
                      </a:r>
                      <a:r>
                        <a:rPr lang="uk-UA" sz="1600" baseline="0" smtClean="0"/>
                        <a:t> р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2016 р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96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latin typeface="Times New Roman" pitchFamily="18" charset="0"/>
                          <a:cs typeface="Times New Roman" pitchFamily="18" charset="0"/>
                        </a:rPr>
                        <a:t>Всього педпрацівників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16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25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18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20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0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latin typeface="Times New Roman" pitchFamily="18" charset="0"/>
                          <a:cs typeface="Times New Roman" pitchFamily="18" charset="0"/>
                        </a:rPr>
                        <a:t>атестовано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3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4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7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75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uk-UA" sz="1600" baseline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uk-UA" sz="1600" smtClean="0">
                          <a:latin typeface="Times New Roman" pitchFamily="18" charset="0"/>
                          <a:cs typeface="Times New Roman" pitchFamily="18" charset="0"/>
                        </a:rPr>
                        <a:t>кв. категорія:</a:t>
                      </a:r>
                      <a:r>
                        <a:rPr lang="uk-UA" sz="1600" baseline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600" smtClean="0">
                          <a:latin typeface="Times New Roman" pitchFamily="18" charset="0"/>
                          <a:cs typeface="Times New Roman" pitchFamily="18" charset="0"/>
                        </a:rPr>
                        <a:t>підвищено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-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2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/>
                        <a:t>-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96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latin typeface="Times New Roman" pitchFamily="18" charset="0"/>
                          <a:cs typeface="Times New Roman" pitchFamily="18" charset="0"/>
                        </a:rPr>
                        <a:t>відповідає раніше присвоєній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/>
                        <a:t>1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1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5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96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latin typeface="Times New Roman" pitchFamily="18" charset="0"/>
                          <a:cs typeface="Times New Roman" pitchFamily="18" charset="0"/>
                        </a:rPr>
                        <a:t>ІІ кв.категорія: підвищено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1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/>
                        <a:t>-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1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96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latin typeface="Times New Roman" pitchFamily="18" charset="0"/>
                          <a:cs typeface="Times New Roman" pitchFamily="18" charset="0"/>
                        </a:rPr>
                        <a:t>відповідає раніше присвоєній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1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/>
                        <a:t>-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1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0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latin typeface="Times New Roman" pitchFamily="18" charset="0"/>
                          <a:cs typeface="Times New Roman" pitchFamily="18" charset="0"/>
                        </a:rPr>
                        <a:t>спеціаліст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/>
                        <a:t>-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smtClean="0"/>
                        <a:t>1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/>
                        <a:t>-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 descr="i (2).jpg"/>
          <p:cNvPicPr>
            <a:picLocks noChangeAspect="1"/>
          </p:cNvPicPr>
          <p:nvPr/>
        </p:nvPicPr>
        <p:blipFill>
          <a:blip r:embed="rId2"/>
          <a:srcRect l="2344" t="2106" r="3906" b="42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85875" y="928688"/>
            <a:ext cx="614362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Єдина науково-методична проблема:</a:t>
            </a:r>
          </a:p>
          <a:p>
            <a:pPr algn="ctr"/>
            <a:r>
              <a:rPr lang="uk-UA" sz="2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u="sng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«Шляхи підвищення навчальних досягнень учнів»</a:t>
            </a:r>
          </a:p>
          <a:p>
            <a:pPr algn="ctr"/>
            <a:r>
              <a:rPr lang="uk-UA" sz="1600" b="1">
                <a:latin typeface="Times New Roman" pitchFamily="18" charset="0"/>
                <a:cs typeface="Times New Roman" pitchFamily="18" charset="0"/>
              </a:rPr>
              <a:t>Від 2016-2017 н.р до 2020-2021 н.р.</a:t>
            </a:r>
          </a:p>
          <a:p>
            <a:pPr algn="ctr"/>
            <a:endParaRPr lang="uk-UA" sz="16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i="1">
                <a:latin typeface="Times New Roman" pitchFamily="18" charset="0"/>
                <a:cs typeface="Times New Roman" pitchFamily="18" charset="0"/>
              </a:rPr>
              <a:t>Педагогічною метою роботи над єдиною методичною проблемою вважати:</a:t>
            </a:r>
          </a:p>
          <a:p>
            <a:pPr algn="just">
              <a:buFont typeface="Wingdings" pitchFamily="2" charset="2"/>
              <a:buChar char="v"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Створення психолого-педагогічних умов для підвищення рівня навчальних досягнень і формування активності та загальної культури учнів;</a:t>
            </a:r>
          </a:p>
          <a:p>
            <a:pPr algn="just">
              <a:buFont typeface="Wingdings" pitchFamily="2" charset="2"/>
              <a:buChar char="v"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Формування позитивної мотивації навчання;</a:t>
            </a:r>
          </a:p>
          <a:p>
            <a:pPr algn="just">
              <a:buFont typeface="Wingdings" pitchFamily="2" charset="2"/>
              <a:buChar char="v"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Розвиток творчого мислення особистості, навичок самостійного здобування знань та реалізації ії у своїй діяльності;</a:t>
            </a:r>
          </a:p>
          <a:p>
            <a:pPr algn="just">
              <a:buFont typeface="Wingdings" pitchFamily="2" charset="2"/>
              <a:buChar char="v"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Необхідність розвитку педагогічної майстерності викладача, майстра виробничого навчання як умови підвищення навчальних досягнень учнів.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9" descr="87_html_1e25f2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428750" y="928688"/>
            <a:ext cx="5929313" cy="523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+mn-cs"/>
              </a:rPr>
              <a:t>Від відкриття до сьогодення</a:t>
            </a:r>
            <a:endParaRPr lang="ru-RU" sz="2800" b="1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  <a:cs typeface="+mn-cs"/>
            </a:endParaRPr>
          </a:p>
        </p:txBody>
      </p:sp>
      <p:pic>
        <p:nvPicPr>
          <p:cNvPr id="3076" name="Рисунок 5" descr="HWScan00010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1714500"/>
            <a:ext cx="4114800" cy="28575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77" name="Рисунок 6" descr="IMG_20170309_09425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3143250"/>
            <a:ext cx="4286250" cy="292893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4" descr="1312657663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2543175" y="642938"/>
            <a:ext cx="40576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uk-UA" sz="3200" b="1" i="1">
                <a:ln w="31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Основні завдання методичної роботи</a:t>
            </a:r>
            <a:endParaRPr lang="ru-RU" sz="3200" b="1">
              <a:ln w="3175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1214438" y="1714500"/>
            <a:ext cx="6786562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підвищення  фахового рівня вчителів;</a:t>
            </a:r>
          </a:p>
          <a:p>
            <a:pPr algn="just">
              <a:buFont typeface="Wingdings" pitchFamily="2" charset="2"/>
              <a:buChar char="q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підвищення кваліфікації педагогічних кадрів, в тому числі керівних кадрів;</a:t>
            </a:r>
          </a:p>
          <a:p>
            <a:pPr algn="just">
              <a:buFont typeface="Wingdings" pitchFamily="2" charset="2"/>
              <a:buChar char="q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підвищення ефективності проведення усіх видів навчальних занять;</a:t>
            </a:r>
          </a:p>
          <a:p>
            <a:pPr algn="just">
              <a:buFont typeface="Wingdings" pitchFamily="2" charset="2"/>
              <a:buChar char="q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відпрацьовування  та оновлення змісту навчальних предметів;</a:t>
            </a:r>
          </a:p>
          <a:p>
            <a:pPr algn="just">
              <a:buFont typeface="Wingdings" pitchFamily="2" charset="2"/>
              <a:buChar char="q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використання засобів ІКТ впровадження інноваційних технологій у НВП;</a:t>
            </a:r>
          </a:p>
          <a:p>
            <a:pPr algn="just">
              <a:buFont typeface="Wingdings" pitchFamily="2" charset="2"/>
              <a:buChar char="q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розширення  участі вчителів  в розповсюдженні </a:t>
            </a: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власного педагогічного досвіду;</a:t>
            </a:r>
          </a:p>
          <a:p>
            <a:pPr algn="just">
              <a:buFont typeface="Wingdings" pitchFamily="2" charset="2"/>
              <a:buChar char="q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участь у створенні районних посібників;</a:t>
            </a:r>
          </a:p>
          <a:p>
            <a:pPr algn="just">
              <a:buFont typeface="Wingdings" pitchFamily="2" charset="2"/>
              <a:buChar char="q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участь у наукових конференціях, семінарах,</a:t>
            </a: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в конкурсах професійної майстерності, </a:t>
            </a: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педагогічних  виставках.</a:t>
            </a:r>
            <a:endParaRPr lang="uk-UA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2357438" y="357188"/>
            <a:ext cx="171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 descr="thumb2-ykrainski-ornamentu-sumvolika-ykrainu-ykrainskuu-ornament-ykrauna-ykraunskue-ornamenty.jpg"/>
          <p:cNvPicPr>
            <a:picLocks noChangeAspect="1"/>
          </p:cNvPicPr>
          <p:nvPr/>
        </p:nvPicPr>
        <p:blipFill>
          <a:blip r:embed="rId2"/>
          <a:srcRect l="2344" r="23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000232" y="0"/>
            <a:ext cx="5143536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8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Структура методичної роботи</a:t>
            </a:r>
            <a:endParaRPr lang="ru-RU" sz="28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7438" y="1214438"/>
            <a:ext cx="4572000" cy="5129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 u="sng">
                <a:latin typeface="Times New Roman" pitchFamily="18" charset="0"/>
                <a:cs typeface="Times New Roman" pitchFamily="18" charset="0"/>
              </a:rPr>
              <a:t>Колективні форми: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Педагогічна рада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Предметні методичні об'єднання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Школа становлення молодого вчителя.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Психолого-педагогічний семінар.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Інструктивно-методичні наради.</a:t>
            </a:r>
          </a:p>
          <a:p>
            <a:pPr marL="342900" indent="-342900">
              <a:buFontTx/>
              <a:buAutoNum type="arabicPeriod"/>
              <a:defRPr/>
            </a:pPr>
            <a:endParaRPr lang="uk-UA" sz="20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uk-UA" sz="2000" b="1" u="sng">
                <a:latin typeface="Times New Roman" pitchFamily="18" charset="0"/>
                <a:cs typeface="Times New Roman" pitchFamily="18" charset="0"/>
              </a:rPr>
              <a:t>Індивідуальні форми: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Самоосвіта вчителів.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Відкриті уроки.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Творчі звіти.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Предметні тижні.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Індивідуальні консультації.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Конкурс «Учитель року</a:t>
            </a:r>
            <a:r>
              <a:rPr lang="uk-UA" sz="2000">
                <a:latin typeface="Times New Roman"/>
                <a:cs typeface="Times New Roman"/>
              </a:rPr>
              <a:t>»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AutoNum type="arabicPeriod"/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 descr="укр рамка(3)2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/>
        </p:nvGraphicFramePr>
        <p:xfrm>
          <a:off x="785786" y="785794"/>
          <a:ext cx="7643866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6" descr="12537665.png"/>
          <p:cNvPicPr>
            <a:picLocks noChangeAspect="1"/>
          </p:cNvPicPr>
          <p:nvPr/>
        </p:nvPicPr>
        <p:blipFill>
          <a:blip r:embed="rId2"/>
          <a:srcRect l="1563" t="2083" r="2344" b="2083"/>
          <a:stretch>
            <a:fillRect/>
          </a:stretch>
        </p:blipFill>
        <p:spPr bwMode="auto">
          <a:xfrm>
            <a:off x="0" y="0"/>
            <a:ext cx="91440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85852" y="0"/>
            <a:ext cx="6500858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000" b="1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Методоб’єднання суспільно-гуманітарних </a:t>
            </a:r>
          </a:p>
          <a:p>
            <a:pPr algn="ctr">
              <a:defRPr/>
            </a:pPr>
            <a:r>
              <a:rPr lang="uk-UA" sz="2000" b="1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дисциплін</a:t>
            </a:r>
            <a:endParaRPr lang="ru-RU" sz="2000" b="1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Рисунок 8" descr="148923070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714375"/>
            <a:ext cx="1714500" cy="257175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5605" name="TextBox 9"/>
          <p:cNvSpPr txBox="1">
            <a:spLocks noChangeArrowheads="1"/>
          </p:cNvSpPr>
          <p:nvPr/>
        </p:nvSpPr>
        <p:spPr bwMode="auto">
          <a:xfrm>
            <a:off x="428625" y="3429000"/>
            <a:ext cx="1714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 b="1">
                <a:latin typeface="Times New Roman" pitchFamily="18" charset="0"/>
                <a:cs typeface="Times New Roman" pitchFamily="18" charset="0"/>
              </a:rPr>
              <a:t>Голова,</a:t>
            </a:r>
          </a:p>
          <a:p>
            <a:pPr algn="ctr"/>
            <a:r>
              <a:rPr lang="uk-UA" sz="1400" b="1">
                <a:latin typeface="Times New Roman" pitchFamily="18" charset="0"/>
                <a:cs typeface="Times New Roman" pitchFamily="18" charset="0"/>
              </a:rPr>
              <a:t> вчитель української мови та літератури,</a:t>
            </a:r>
          </a:p>
          <a:p>
            <a:pPr algn="ctr"/>
            <a:r>
              <a:rPr lang="uk-UA" sz="1400" b="1">
                <a:latin typeface="Times New Roman" pitchFamily="18" charset="0"/>
                <a:cs typeface="Times New Roman" pitchFamily="18" charset="0"/>
              </a:rPr>
              <a:t>Зарубіжної літератури</a:t>
            </a:r>
          </a:p>
          <a:p>
            <a:pPr algn="ctr"/>
            <a:r>
              <a:rPr lang="uk-UA" sz="1400" b="1">
                <a:latin typeface="Times New Roman" pitchFamily="18" charset="0"/>
                <a:cs typeface="Times New Roman" pitchFamily="18" charset="0"/>
              </a:rPr>
              <a:t>Тесля О. М.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6" name="Рисунок 10" descr="148923073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38" y="785813"/>
            <a:ext cx="1381125" cy="2071687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5607" name="Рисунок 11" descr="148923060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785813"/>
            <a:ext cx="1357312" cy="2035175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5608" name="Рисунок 12" descr="148923073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50" y="785813"/>
            <a:ext cx="1381125" cy="2071687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5609" name="Рисунок 13" descr="148923062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25" y="3857625"/>
            <a:ext cx="1381125" cy="207168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5610" name="Рисунок 14" descr="1489230748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43563" y="3857625"/>
            <a:ext cx="1381125" cy="2071688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5611" name="Рисунок 15" descr="1489230668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58063" y="3857625"/>
            <a:ext cx="1333500" cy="207168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5612" name="TextBox 18"/>
          <p:cNvSpPr txBox="1">
            <a:spLocks noChangeArrowheads="1"/>
          </p:cNvSpPr>
          <p:nvPr/>
        </p:nvSpPr>
        <p:spPr bwMode="auto">
          <a:xfrm>
            <a:off x="2428875" y="2857500"/>
            <a:ext cx="23574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Вчитель англійської та російської мови, зарубіжної літератури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Гришин А. Ю.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3" name="TextBox 19"/>
          <p:cNvSpPr txBox="1">
            <a:spLocks noChangeArrowheads="1"/>
          </p:cNvSpPr>
          <p:nvPr/>
        </p:nvSpPr>
        <p:spPr bwMode="auto">
          <a:xfrm>
            <a:off x="4857750" y="2928938"/>
            <a:ext cx="178593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400">
                <a:latin typeface="Times New Roman" pitchFamily="18" charset="0"/>
                <a:cs typeface="Times New Roman" pitchFamily="18" charset="0"/>
              </a:rPr>
              <a:t>Вчитель української мови та літератури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Тесля Н. І.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4" name="TextBox 20"/>
          <p:cNvSpPr txBox="1">
            <a:spLocks noChangeArrowheads="1"/>
          </p:cNvSpPr>
          <p:nvPr/>
        </p:nvSpPr>
        <p:spPr bwMode="auto">
          <a:xfrm>
            <a:off x="7000875" y="2928938"/>
            <a:ext cx="1571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Вчитель історії Боговик В. В.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5" name="TextBox 21"/>
          <p:cNvSpPr txBox="1">
            <a:spLocks noChangeArrowheads="1"/>
          </p:cNvSpPr>
          <p:nvPr/>
        </p:nvSpPr>
        <p:spPr bwMode="auto">
          <a:xfrm>
            <a:off x="2000250" y="6000750"/>
            <a:ext cx="1571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Вчитель історії Боговик С. П.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6" name="TextBox 22"/>
          <p:cNvSpPr txBox="1">
            <a:spLocks noChangeArrowheads="1"/>
          </p:cNvSpPr>
          <p:nvPr/>
        </p:nvSpPr>
        <p:spPr bwMode="auto">
          <a:xfrm>
            <a:off x="5643563" y="5929313"/>
            <a:ext cx="14287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Вчитель  правознавства Маслак О. В.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7" name="TextBox 23"/>
          <p:cNvSpPr txBox="1">
            <a:spLocks noChangeArrowheads="1"/>
          </p:cNvSpPr>
          <p:nvPr/>
        </p:nvSpPr>
        <p:spPr bwMode="auto">
          <a:xfrm>
            <a:off x="7286625" y="5929313"/>
            <a:ext cx="150018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Вчитель англійської мови  Мазур Т. О.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18" name="Рисунок 24" descr="1489230728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57625" y="3857625"/>
            <a:ext cx="1381125" cy="2071688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5619" name="TextBox 25"/>
          <p:cNvSpPr txBox="1">
            <a:spLocks noChangeArrowheads="1"/>
          </p:cNvSpPr>
          <p:nvPr/>
        </p:nvSpPr>
        <p:spPr bwMode="auto">
          <a:xfrm>
            <a:off x="3643313" y="5929313"/>
            <a:ext cx="18573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Вчитель зарубіжної літератури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Шевченко Ю. А.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0" descr="83266876_22.jpg"/>
          <p:cNvPicPr>
            <a:picLocks noChangeAspect="1"/>
          </p:cNvPicPr>
          <p:nvPr/>
        </p:nvPicPr>
        <p:blipFill>
          <a:blip r:embed="rId2"/>
          <a:srcRect l="1538" b="1981"/>
          <a:stretch>
            <a:fillRect/>
          </a:stretch>
        </p:blipFill>
        <p:spPr bwMode="auto">
          <a:xfrm>
            <a:off x="0" y="-214313"/>
            <a:ext cx="9286875" cy="750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2976" y="214290"/>
            <a:ext cx="71438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Природничо-математичні дисципліни</a:t>
            </a:r>
            <a:endParaRPr lang="ru-RU" sz="2800" b="1">
              <a:ln w="3175" cmpd="sng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6628" name="Рисунок 2" descr="148923072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928688"/>
            <a:ext cx="1639887" cy="245903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6629" name="Рисунок 3" descr="148923069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5" y="3786188"/>
            <a:ext cx="1428750" cy="21431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6630" name="Рисунок 4" descr="148923062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857250"/>
            <a:ext cx="1425575" cy="21383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6631" name="Рисунок 5" descr="148923065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13" y="857250"/>
            <a:ext cx="1428750" cy="214312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6632" name="Рисунок 6" descr="148923063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50" y="3786188"/>
            <a:ext cx="1428750" cy="214312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6633" name="Рисунок 7" descr="1489230734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2313" y="857250"/>
            <a:ext cx="1428750" cy="214312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6634" name="TextBox 11"/>
          <p:cNvSpPr txBox="1">
            <a:spLocks noChangeArrowheads="1"/>
          </p:cNvSpPr>
          <p:nvPr/>
        </p:nvSpPr>
        <p:spPr bwMode="auto">
          <a:xfrm>
            <a:off x="857250" y="3571875"/>
            <a:ext cx="14287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Голова, 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Вчитель математики та фізики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Манюк С. П.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5" name="TextBox 12"/>
          <p:cNvSpPr txBox="1">
            <a:spLocks noChangeArrowheads="1"/>
          </p:cNvSpPr>
          <p:nvPr/>
        </p:nvSpPr>
        <p:spPr bwMode="auto">
          <a:xfrm>
            <a:off x="2786063" y="3000375"/>
            <a:ext cx="20002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Вчитель хімії та географії 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Сук Ю. В.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6" name="TextBox 13"/>
          <p:cNvSpPr txBox="1">
            <a:spLocks noChangeArrowheads="1"/>
          </p:cNvSpPr>
          <p:nvPr/>
        </p:nvSpPr>
        <p:spPr bwMode="auto">
          <a:xfrm>
            <a:off x="4929188" y="3000375"/>
            <a:ext cx="178593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Вчитель географії та біології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Боговик С.П. 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7" name="TextBox 14"/>
          <p:cNvSpPr txBox="1">
            <a:spLocks noChangeArrowheads="1"/>
          </p:cNvSpPr>
          <p:nvPr/>
        </p:nvSpPr>
        <p:spPr bwMode="auto">
          <a:xfrm>
            <a:off x="6858000" y="3000375"/>
            <a:ext cx="1857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Вчитель математики і економіки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Боговик В. В.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8" name="TextBox 15"/>
          <p:cNvSpPr txBox="1">
            <a:spLocks noChangeArrowheads="1"/>
          </p:cNvSpPr>
          <p:nvPr/>
        </p:nvSpPr>
        <p:spPr bwMode="auto">
          <a:xfrm>
            <a:off x="3500438" y="6000750"/>
            <a:ext cx="2143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Вчитель математики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Недогарок Л. В.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9" name="TextBox 16"/>
          <p:cNvSpPr txBox="1">
            <a:spLocks noChangeArrowheads="1"/>
          </p:cNvSpPr>
          <p:nvPr/>
        </p:nvSpPr>
        <p:spPr bwMode="auto">
          <a:xfrm>
            <a:off x="5715000" y="5929313"/>
            <a:ext cx="307181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Вчитель природознавства,  хімії, інформатики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Каць В. В.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7" descr="87_html_1e25f2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28794" y="642918"/>
            <a:ext cx="5786478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3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Вчителі початкових класів</a:t>
            </a:r>
            <a:endParaRPr lang="ru-RU" sz="32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7652" name="Рисунок 3" descr="148923061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214438"/>
            <a:ext cx="1785937" cy="267970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7653" name="Рисунок 4" descr="148923072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0" y="1643063"/>
            <a:ext cx="1639888" cy="245903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7654" name="Рисунок 5" descr="148923074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2143125"/>
            <a:ext cx="1639887" cy="2459038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7655" name="Рисунок 6" descr="148923075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25" y="2643188"/>
            <a:ext cx="1639888" cy="245903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857250" y="4071938"/>
            <a:ext cx="1571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Голова,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Класний керівник 4 класу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Демченко Н. В.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7" name="TextBox 9"/>
          <p:cNvSpPr txBox="1">
            <a:spLocks noChangeArrowheads="1"/>
          </p:cNvSpPr>
          <p:nvPr/>
        </p:nvSpPr>
        <p:spPr bwMode="auto">
          <a:xfrm>
            <a:off x="2857500" y="4214813"/>
            <a:ext cx="15716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Класний керівник 1 класу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Шевченко Ю. А.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8" name="TextBox 10"/>
          <p:cNvSpPr txBox="1">
            <a:spLocks noChangeArrowheads="1"/>
          </p:cNvSpPr>
          <p:nvPr/>
        </p:nvSpPr>
        <p:spPr bwMode="auto">
          <a:xfrm>
            <a:off x="4857750" y="4786313"/>
            <a:ext cx="150018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Класний керівник 2 класу 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Товстоп’ят Г. В.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9" name="TextBox 11"/>
          <p:cNvSpPr txBox="1">
            <a:spLocks noChangeArrowheads="1"/>
          </p:cNvSpPr>
          <p:nvPr/>
        </p:nvSpPr>
        <p:spPr bwMode="auto">
          <a:xfrm>
            <a:off x="6786563" y="5214938"/>
            <a:ext cx="150018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Класний керівник 3 класу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Боговик Л. О.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28" descr="12537665.png"/>
          <p:cNvPicPr>
            <a:picLocks noChangeAspect="1"/>
          </p:cNvPicPr>
          <p:nvPr/>
        </p:nvPicPr>
        <p:blipFill>
          <a:blip r:embed="rId2"/>
          <a:srcRect l="4349" t="4808" r="4349" b="48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61451" y="285728"/>
            <a:ext cx="682109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Класних керівників</a:t>
            </a:r>
            <a:endParaRPr lang="ru-RU" sz="36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8676" name="Рисунок 3" descr="148923072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63" y="857250"/>
            <a:ext cx="12382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4" descr="148923074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5" y="857250"/>
            <a:ext cx="1214438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Рисунок 5" descr="148923075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857250"/>
            <a:ext cx="1214437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Рисунок 6" descr="1489230610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857250"/>
            <a:ext cx="1214438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Рисунок 7" descr="1489230668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43813" y="857250"/>
            <a:ext cx="1214437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Рисунок 8" descr="1489230722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625" y="3714750"/>
            <a:ext cx="123507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Рисунок 9" descr="1489230734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28813" y="3714750"/>
            <a:ext cx="11906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Рисунок 10" descr="1489230707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86125" y="3714750"/>
            <a:ext cx="1214438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Рисунок 11" descr="1489230748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3438" y="3714750"/>
            <a:ext cx="128428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Рисунок 12" descr="1489230738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72188" y="3714750"/>
            <a:ext cx="126206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Рисунок 13" descr="1489230630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00938" y="3714750"/>
            <a:ext cx="1214437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7" name="TextBox 15"/>
          <p:cNvSpPr txBox="1">
            <a:spLocks noChangeArrowheads="1"/>
          </p:cNvSpPr>
          <p:nvPr/>
        </p:nvSpPr>
        <p:spPr bwMode="auto">
          <a:xfrm>
            <a:off x="2071688" y="2714625"/>
            <a:ext cx="15001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Класний керівник 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1 класу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Шевченко Ю. А.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8" name="Прямоугольник 16"/>
          <p:cNvSpPr>
            <a:spLocks noChangeArrowheads="1"/>
          </p:cNvSpPr>
          <p:nvPr/>
        </p:nvSpPr>
        <p:spPr bwMode="auto">
          <a:xfrm>
            <a:off x="7429500" y="5572125"/>
            <a:ext cx="13573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Класний керівник 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11 класу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Каць В. В.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9" name="Прямоугольник 17"/>
          <p:cNvSpPr>
            <a:spLocks noChangeArrowheads="1"/>
          </p:cNvSpPr>
          <p:nvPr/>
        </p:nvSpPr>
        <p:spPr bwMode="auto">
          <a:xfrm>
            <a:off x="3286125" y="5500688"/>
            <a:ext cx="12144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Класний керівник 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8 класу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Тесля О. М.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0" name="Прямоугольник 18"/>
          <p:cNvSpPr>
            <a:spLocks noChangeArrowheads="1"/>
          </p:cNvSpPr>
          <p:nvPr/>
        </p:nvSpPr>
        <p:spPr bwMode="auto">
          <a:xfrm>
            <a:off x="1857375" y="5500688"/>
            <a:ext cx="12858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Класний керівник 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7 класу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Боговик В. В.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1" name="Прямоугольник 19"/>
          <p:cNvSpPr>
            <a:spLocks noChangeArrowheads="1"/>
          </p:cNvSpPr>
          <p:nvPr/>
        </p:nvSpPr>
        <p:spPr bwMode="auto">
          <a:xfrm>
            <a:off x="7643813" y="2643188"/>
            <a:ext cx="12858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Класний керівник 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5 класу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Мазур Т. О.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2" name="Прямоугольник 20"/>
          <p:cNvSpPr>
            <a:spLocks noChangeArrowheads="1"/>
          </p:cNvSpPr>
          <p:nvPr/>
        </p:nvSpPr>
        <p:spPr bwMode="auto">
          <a:xfrm>
            <a:off x="357188" y="5500688"/>
            <a:ext cx="14287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Класний керівник 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6 класу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Манюк С. П.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3" name="Прямоугольник 21"/>
          <p:cNvSpPr>
            <a:spLocks noChangeArrowheads="1"/>
          </p:cNvSpPr>
          <p:nvPr/>
        </p:nvSpPr>
        <p:spPr bwMode="auto">
          <a:xfrm>
            <a:off x="3429000" y="2714625"/>
            <a:ext cx="14287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Класний керівник 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2 класу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Товстоп’ят Г.В.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4" name="Прямоугольник 22"/>
          <p:cNvSpPr>
            <a:spLocks noChangeArrowheads="1"/>
          </p:cNvSpPr>
          <p:nvPr/>
        </p:nvSpPr>
        <p:spPr bwMode="auto">
          <a:xfrm>
            <a:off x="6072188" y="5572125"/>
            <a:ext cx="1285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Класний керівник 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10 класу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Гришин А. Ю.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5" name="Прямоугольник 23"/>
          <p:cNvSpPr>
            <a:spLocks noChangeArrowheads="1"/>
          </p:cNvSpPr>
          <p:nvPr/>
        </p:nvSpPr>
        <p:spPr bwMode="auto">
          <a:xfrm>
            <a:off x="4572000" y="5500688"/>
            <a:ext cx="14287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Класний керівник 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9 класу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Маслак О. В.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6" name="Прямоугольник 24"/>
          <p:cNvSpPr>
            <a:spLocks noChangeArrowheads="1"/>
          </p:cNvSpPr>
          <p:nvPr/>
        </p:nvSpPr>
        <p:spPr bwMode="auto">
          <a:xfrm>
            <a:off x="4857750" y="2714625"/>
            <a:ext cx="13573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Класний керівник 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3 класу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Боговик  Л. О.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7" name="Прямоугольник 25"/>
          <p:cNvSpPr>
            <a:spLocks noChangeArrowheads="1"/>
          </p:cNvSpPr>
          <p:nvPr/>
        </p:nvSpPr>
        <p:spPr bwMode="auto">
          <a:xfrm>
            <a:off x="6215063" y="2714625"/>
            <a:ext cx="14287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Класний керівник 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4 класу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Демченко Н. В.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98" name="Рисунок 26" descr="1489230601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57188" y="285750"/>
            <a:ext cx="1639887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9" name="TextBox 27"/>
          <p:cNvSpPr txBox="1">
            <a:spLocks noChangeArrowheads="1"/>
          </p:cNvSpPr>
          <p:nvPr/>
        </p:nvSpPr>
        <p:spPr bwMode="auto">
          <a:xfrm>
            <a:off x="357188" y="2714625"/>
            <a:ext cx="17859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/>
              <a:t>Голова заступник директора з виховної роботи</a:t>
            </a:r>
          </a:p>
          <a:p>
            <a:pPr algn="ctr"/>
            <a:r>
              <a:rPr lang="uk-UA" sz="1400"/>
              <a:t>Тесля н. І.</a:t>
            </a:r>
            <a:endParaRPr lang="ru-RU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7" descr="5756ba84d1a381552ac896fb.png"/>
          <p:cNvPicPr>
            <a:picLocks noChangeAspect="1"/>
          </p:cNvPicPr>
          <p:nvPr/>
        </p:nvPicPr>
        <p:blipFill>
          <a:blip r:embed="rId2"/>
          <a:srcRect l="5510" t="9253" r="6342" b="65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285875" y="571500"/>
            <a:ext cx="6715125" cy="708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43A5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>
                <a:solidFill>
                  <a:srgbClr val="F43A59"/>
                </a:solidFill>
              </a:rPr>
              <a:t>Мікрогрупа вчителів фізичної культури, трудового навчання та художньо-естетичного циклу</a:t>
            </a:r>
            <a:endParaRPr lang="ru-RU" sz="2000" b="1">
              <a:solidFill>
                <a:srgbClr val="F43A59"/>
              </a:solidFill>
            </a:endParaRPr>
          </a:p>
        </p:txBody>
      </p:sp>
      <p:pic>
        <p:nvPicPr>
          <p:cNvPr id="29700" name="Рисунок 2" descr="148923063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500188"/>
            <a:ext cx="1428750" cy="214312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9701" name="Рисунок 3" descr="148923069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8" y="1357313"/>
            <a:ext cx="119062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4" descr="148923074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38" y="1357313"/>
            <a:ext cx="119062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Рисунок 5" descr="148923073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5" y="3643313"/>
            <a:ext cx="12382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Рисунок 6" descr="148923060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0" y="3643313"/>
            <a:ext cx="12382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TextBox 8"/>
          <p:cNvSpPr txBox="1">
            <a:spLocks noChangeArrowheads="1"/>
          </p:cNvSpPr>
          <p:nvPr/>
        </p:nvSpPr>
        <p:spPr bwMode="auto">
          <a:xfrm>
            <a:off x="714375" y="3714750"/>
            <a:ext cx="1357313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/>
              <a:t>Голова </a:t>
            </a:r>
          </a:p>
          <a:p>
            <a:pPr algn="ctr"/>
            <a:r>
              <a:rPr lang="uk-UA" sz="1400"/>
              <a:t>Вчитель трудового навчання</a:t>
            </a:r>
          </a:p>
          <a:p>
            <a:pPr algn="ctr"/>
            <a:r>
              <a:rPr lang="uk-UA" sz="1400"/>
              <a:t>Каць В. В.</a:t>
            </a:r>
            <a:endParaRPr lang="ru-RU" sz="1400"/>
          </a:p>
        </p:txBody>
      </p:sp>
      <p:sp>
        <p:nvSpPr>
          <p:cNvPr id="29706" name="TextBox 9"/>
          <p:cNvSpPr txBox="1">
            <a:spLocks noChangeArrowheads="1"/>
          </p:cNvSpPr>
          <p:nvPr/>
        </p:nvSpPr>
        <p:spPr bwMode="auto">
          <a:xfrm>
            <a:off x="3000375" y="3143250"/>
            <a:ext cx="23574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/>
              <a:t>Вчитель образотворчого мистецтва та основ здоров</a:t>
            </a:r>
            <a:r>
              <a:rPr lang="uk-UA" sz="1400">
                <a:latin typeface="Times New Roman" pitchFamily="18" charset="0"/>
                <a:cs typeface="Times New Roman" pitchFamily="18" charset="0"/>
              </a:rPr>
              <a:t>’я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Маслак О. Е.</a:t>
            </a:r>
            <a:endParaRPr lang="ru-RU" sz="1400"/>
          </a:p>
        </p:txBody>
      </p:sp>
      <p:sp>
        <p:nvSpPr>
          <p:cNvPr id="29707" name="TextBox 10"/>
          <p:cNvSpPr txBox="1">
            <a:spLocks noChangeArrowheads="1"/>
          </p:cNvSpPr>
          <p:nvPr/>
        </p:nvSpPr>
        <p:spPr bwMode="auto">
          <a:xfrm>
            <a:off x="5857875" y="3143250"/>
            <a:ext cx="2214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/>
              <a:t>Вчитель фізкультури</a:t>
            </a:r>
          </a:p>
          <a:p>
            <a:pPr algn="ctr"/>
            <a:r>
              <a:rPr lang="uk-UA" sz="1400"/>
              <a:t>Маслак О. В.</a:t>
            </a:r>
            <a:endParaRPr lang="ru-RU" sz="1400"/>
          </a:p>
        </p:txBody>
      </p:sp>
      <p:sp>
        <p:nvSpPr>
          <p:cNvPr id="29708" name="TextBox 11"/>
          <p:cNvSpPr txBox="1">
            <a:spLocks noChangeArrowheads="1"/>
          </p:cNvSpPr>
          <p:nvPr/>
        </p:nvSpPr>
        <p:spPr bwMode="auto">
          <a:xfrm>
            <a:off x="1714500" y="5500688"/>
            <a:ext cx="24288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/>
              <a:t>Вчитель предмету </a:t>
            </a:r>
            <a:r>
              <a:rPr lang="uk-UA" sz="140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400"/>
              <a:t>Захист Вітчизни</a:t>
            </a:r>
            <a:r>
              <a:rPr lang="uk-UA" sz="1400">
                <a:latin typeface="Times New Roman" pitchFamily="18" charset="0"/>
                <a:cs typeface="Times New Roman" pitchFamily="18" charset="0"/>
              </a:rPr>
              <a:t>»</a:t>
            </a:r>
            <a:endParaRPr lang="uk-UA" sz="1400"/>
          </a:p>
          <a:p>
            <a:pPr algn="ctr"/>
            <a:r>
              <a:rPr lang="uk-UA" sz="1400"/>
              <a:t>Тесля Н. І.</a:t>
            </a:r>
            <a:endParaRPr lang="ru-RU" sz="1400"/>
          </a:p>
        </p:txBody>
      </p:sp>
      <p:sp>
        <p:nvSpPr>
          <p:cNvPr id="29709" name="Прямоугольник 13"/>
          <p:cNvSpPr>
            <a:spLocks noChangeArrowheads="1"/>
          </p:cNvSpPr>
          <p:nvPr/>
        </p:nvSpPr>
        <p:spPr bwMode="auto">
          <a:xfrm>
            <a:off x="4071938" y="5643563"/>
            <a:ext cx="235743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/>
              <a:t>Вчитель предмету </a:t>
            </a:r>
            <a:r>
              <a:rPr lang="uk-UA" sz="140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400"/>
              <a:t>Захист Вітчизни</a:t>
            </a:r>
            <a:r>
              <a:rPr lang="uk-UA" sz="1400">
                <a:latin typeface="Times New Roman" pitchFamily="18" charset="0"/>
                <a:cs typeface="Times New Roman" pitchFamily="18" charset="0"/>
              </a:rPr>
              <a:t>»</a:t>
            </a:r>
            <a:endParaRPr lang="uk-UA" sz="1400"/>
          </a:p>
          <a:p>
            <a:pPr algn="ctr"/>
            <a:r>
              <a:rPr lang="uk-UA" sz="1400"/>
              <a:t>Тесля Н. І.</a:t>
            </a:r>
            <a:endParaRPr lang="ru-RU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7" descr="0001w.jpg"/>
          <p:cNvPicPr>
            <a:picLocks noChangeAspect="1"/>
          </p:cNvPicPr>
          <p:nvPr/>
        </p:nvPicPr>
        <p:blipFill>
          <a:blip r:embed="rId2"/>
          <a:srcRect l="7813" r="7813"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57150">
            <a:solidFill>
              <a:srgbClr val="F43A59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357290" y="285728"/>
            <a:ext cx="621510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000" b="1" i="1" cap="all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Районні семінари на базі </a:t>
            </a:r>
          </a:p>
          <a:p>
            <a:pPr algn="ctr">
              <a:defRPr/>
            </a:pPr>
            <a:r>
              <a:rPr lang="uk-UA" sz="2000" b="1" i="1" cap="all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Чутівської  ЗОШ</a:t>
            </a:r>
            <a:endParaRPr lang="ru-RU" sz="2000" b="1" cap="all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Содержимое 12" descr="Изображение 005.jpg"/>
          <p:cNvPicPr>
            <a:picLocks noChangeAspect="1"/>
          </p:cNvPicPr>
          <p:nvPr/>
        </p:nvPicPr>
        <p:blipFill>
          <a:blip r:embed="rId3"/>
          <a:srcRect b="17534"/>
          <a:stretch>
            <a:fillRect/>
          </a:stretch>
        </p:blipFill>
        <p:spPr>
          <a:xfrm>
            <a:off x="1214414" y="3429000"/>
            <a:ext cx="3051093" cy="1974237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IMG_3152.JPG"/>
          <p:cNvPicPr>
            <a:picLocks noChangeAspect="1"/>
          </p:cNvPicPr>
          <p:nvPr/>
        </p:nvPicPr>
        <p:blipFill>
          <a:blip r:embed="rId4" cstate="print"/>
          <a:srcRect l="14453"/>
          <a:stretch>
            <a:fillRect/>
          </a:stretch>
        </p:blipFill>
        <p:spPr>
          <a:xfrm>
            <a:off x="5000628" y="3071810"/>
            <a:ext cx="3177147" cy="2089073"/>
          </a:xfrm>
          <a:prstGeom prst="roundRect">
            <a:avLst>
              <a:gd name="adj" fmla="val 16667"/>
            </a:avLst>
          </a:prstGeom>
          <a:ln w="57150">
            <a:solidFill>
              <a:srgbClr val="FF66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Семінар пошук 2014 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4697025"/>
            <a:ext cx="2881300" cy="2160975"/>
          </a:xfrm>
          <a:prstGeom prst="roundRect">
            <a:avLst>
              <a:gd name="adj" fmla="val 16667"/>
            </a:avLst>
          </a:prstGeom>
          <a:ln w="5715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727" name="TextBox 12"/>
          <p:cNvSpPr txBox="1">
            <a:spLocks noChangeArrowheads="1"/>
          </p:cNvSpPr>
          <p:nvPr/>
        </p:nvSpPr>
        <p:spPr bwMode="auto">
          <a:xfrm>
            <a:off x="1357313" y="1071563"/>
            <a:ext cx="650081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b="1" i="1">
                <a:latin typeface="Times New Roman" pitchFamily="18" charset="0"/>
                <a:cs typeface="Times New Roman" pitchFamily="18" charset="0"/>
              </a:rPr>
              <a:t>2014 р.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 Районний семінар заступників директорів з виховної роботи «Пошук».</a:t>
            </a:r>
          </a:p>
          <a:p>
            <a:pPr algn="just">
              <a:lnSpc>
                <a:spcPct val="150000"/>
              </a:lnSpc>
            </a:pPr>
            <a:r>
              <a:rPr lang="uk-UA" sz="2000" b="1" i="1">
                <a:latin typeface="Times New Roman" pitchFamily="18" charset="0"/>
                <a:cs typeface="Times New Roman" pitchFamily="18" charset="0"/>
              </a:rPr>
              <a:t>2015 р.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 Засідання творчої групи вчителів англійської мови</a:t>
            </a:r>
          </a:p>
          <a:p>
            <a:pPr algn="just">
              <a:lnSpc>
                <a:spcPct val="150000"/>
              </a:lnSpc>
            </a:pPr>
            <a:r>
              <a:rPr lang="uk-UA" sz="2000" b="1" i="1">
                <a:latin typeface="Times New Roman" pitchFamily="18" charset="0"/>
                <a:cs typeface="Times New Roman" pitchFamily="18" charset="0"/>
              </a:rPr>
              <a:t>2016 р.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 Засідання творчої групи вчителів трудового навчання.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4" descr="Ramka-ukrkashtany-ridn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7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143108" y="1714488"/>
            <a:ext cx="51435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i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Конкурси педагогічної майстерності</a:t>
            </a:r>
            <a:endParaRPr lang="ru-RU" sz="24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2071688" y="2428875"/>
            <a:ext cx="50006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  <a:p>
            <a:r>
              <a:rPr lang="uk-UA" b="1"/>
              <a:t>Районні етапи конкурсу </a:t>
            </a:r>
            <a:r>
              <a:rPr lang="uk-UA" b="1">
                <a:latin typeface="Times New Roman" pitchFamily="18" charset="0"/>
                <a:cs typeface="Times New Roman" pitchFamily="18" charset="0"/>
              </a:rPr>
              <a:t>«Учитель року»</a:t>
            </a:r>
          </a:p>
          <a:p>
            <a:pPr algn="ctr">
              <a:buFont typeface="Arial" charset="0"/>
              <a:buChar char="•"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Федорченко Р. Ю.</a:t>
            </a:r>
          </a:p>
          <a:p>
            <a:pPr algn="ctr">
              <a:buFont typeface="Arial" charset="0"/>
              <a:buChar char="•"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Гришин А. Ю.</a:t>
            </a:r>
          </a:p>
          <a:p>
            <a:pPr algn="ctr">
              <a:buFont typeface="Arial" charset="0"/>
              <a:buChar char="•"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Шевченко Ю. А.</a:t>
            </a:r>
            <a:r>
              <a:rPr lang="uk-UA"/>
              <a:t> 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1" descr="154372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9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 rot="383773">
            <a:off x="3667125" y="1095375"/>
            <a:ext cx="4832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600" b="1" i="1">
                <a:solidFill>
                  <a:srgbClr val="FF0000"/>
                </a:solidFill>
                <a:latin typeface="Calibri" pitchFamily="34" charset="0"/>
              </a:rPr>
              <a:t>Адміністрація школи</a:t>
            </a:r>
            <a:endParaRPr lang="ru-RU" sz="3600" b="1" i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00125" y="4572000"/>
            <a:ext cx="2214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Сук Ю. В.</a:t>
            </a:r>
          </a:p>
          <a:p>
            <a:pPr algn="ctr"/>
            <a:r>
              <a:rPr lang="uk-UA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Директор школи</a:t>
            </a:r>
            <a:endParaRPr lang="ru-RU">
              <a:solidFill>
                <a:srgbClr val="FF0000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429000" y="5000625"/>
            <a:ext cx="23574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solidFill>
                  <a:srgbClr val="FF0000"/>
                </a:solidFill>
                <a:latin typeface="Calibri" pitchFamily="34" charset="0"/>
              </a:rPr>
              <a:t>Боговик С. П.</a:t>
            </a:r>
          </a:p>
          <a:p>
            <a:pPr algn="ctr"/>
            <a:r>
              <a:rPr lang="uk-UA">
                <a:solidFill>
                  <a:srgbClr val="FF0000"/>
                </a:solidFill>
                <a:latin typeface="Calibri" pitchFamily="34" charset="0"/>
              </a:rPr>
              <a:t>Заступник директора з навчально-виховної роботи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29313" y="5357813"/>
            <a:ext cx="2357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solidFill>
                  <a:srgbClr val="FF0000"/>
                </a:solidFill>
                <a:latin typeface="Calibri" pitchFamily="34" charset="0"/>
              </a:rPr>
              <a:t>Тесля Н. І. заступник директора з виховної роботи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1" name="Рисунок 10" descr="14892306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1285860"/>
            <a:ext cx="2214578" cy="3248048"/>
          </a:xfrm>
          <a:prstGeom prst="roundRect">
            <a:avLst>
              <a:gd name="adj" fmla="val 16667"/>
            </a:avLst>
          </a:prstGeom>
          <a:ln w="5715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14892306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2" y="1571612"/>
            <a:ext cx="2265454" cy="3398181"/>
          </a:xfrm>
          <a:prstGeom prst="roundRect">
            <a:avLst>
              <a:gd name="adj" fmla="val 16667"/>
            </a:avLst>
          </a:prstGeom>
          <a:ln w="5715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14892306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446" y="2000240"/>
            <a:ext cx="2214578" cy="3321867"/>
          </a:xfrm>
          <a:prstGeom prst="roundRect">
            <a:avLst>
              <a:gd name="adj" fmla="val 16667"/>
            </a:avLst>
          </a:prstGeom>
          <a:ln w="5715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8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4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2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80"/>
                            </p:stCondLst>
                            <p:childTnLst>
                              <p:par>
                                <p:cTn id="3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7" descr="1312657663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1071538" y="500042"/>
            <a:ext cx="62151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Участь педагогічних працівників у конференціях, семінарах різних рівнів</a:t>
            </a:r>
            <a:endParaRPr lang="ru-RU" sz="2800" b="1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1143000" y="4429125"/>
            <a:ext cx="6143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  <a:p>
            <a:endParaRPr lang="uk-UA"/>
          </a:p>
          <a:p>
            <a:endParaRPr lang="uk-UA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714375" y="1428750"/>
            <a:ext cx="7215188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15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Круглий стіл «Використання ІКТ на уроках трудового навчання та технологій» 2015 р. </a:t>
            </a:r>
            <a:r>
              <a:rPr lang="uk-UA" b="1" i="1" u="sng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Каць В. В.</a:t>
            </a:r>
          </a:p>
          <a:p>
            <a:endParaRPr lang="uk-UA" sz="15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15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Обласний семінар «Психологічні особливості допомоги людям, що потрапили в кризову ситуацію» 2015 р. Маслак А. С.</a:t>
            </a:r>
          </a:p>
          <a:p>
            <a:endParaRPr lang="uk-UA" sz="15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15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Обласний семінар для заступників з виховної роботи та педагогів-організаторів 2016 р. </a:t>
            </a:r>
            <a:r>
              <a:rPr lang="uk-UA" b="1" i="1" u="sng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Маслак А. С., Тесля Н. І.</a:t>
            </a:r>
          </a:p>
          <a:p>
            <a:pPr>
              <a:buFont typeface="Wingdings" pitchFamily="2" charset="2"/>
              <a:buChar char="Ø"/>
            </a:pPr>
            <a:endParaRPr lang="uk-UA" sz="15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15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Обласний науково-практичний семінар 2016 р. </a:t>
            </a:r>
            <a:r>
              <a:rPr lang="uk-UA" b="1" i="1" u="sng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Каць В. В.</a:t>
            </a:r>
          </a:p>
          <a:p>
            <a:pPr>
              <a:buFont typeface="Wingdings" pitchFamily="2" charset="2"/>
              <a:buChar char="Ø"/>
            </a:pPr>
            <a:endParaRPr lang="ru-RU" sz="15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15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Обласний майстер клас з трудового навчання та технологій </a:t>
            </a:r>
          </a:p>
          <a:p>
            <a:r>
              <a:rPr lang="uk-UA" sz="15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2016 р. </a:t>
            </a:r>
            <a:r>
              <a:rPr lang="uk-UA" b="1" i="1" u="sng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Каць В. В.</a:t>
            </a:r>
          </a:p>
          <a:p>
            <a:pPr>
              <a:buFont typeface="Wingdings" pitchFamily="2" charset="2"/>
              <a:buChar char="Ø"/>
            </a:pPr>
            <a:endParaRPr lang="uk-UA" sz="15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15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Чемпіонат області з основ підприємництва «Крок до бізнесу»</a:t>
            </a:r>
          </a:p>
          <a:p>
            <a:r>
              <a:rPr lang="uk-UA" sz="15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2016  р. </a:t>
            </a:r>
            <a:r>
              <a:rPr lang="uk-UA" b="1" i="1" u="sng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Боговик В. В.</a:t>
            </a:r>
          </a:p>
          <a:p>
            <a:pPr>
              <a:buFont typeface="Wingdings" pitchFamily="2" charset="2"/>
              <a:buChar char="Ø"/>
            </a:pPr>
            <a:endParaRPr lang="uk-UA" sz="15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15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Всеукраїнський веб семінар для вчителів хімії. </a:t>
            </a:r>
          </a:p>
          <a:p>
            <a:r>
              <a:rPr lang="uk-UA" sz="15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Організатор видавнича група 2017 р. «Основа» </a:t>
            </a:r>
            <a:r>
              <a:rPr lang="uk-UA" b="1" i="1" u="sng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Сук Ю. В</a:t>
            </a:r>
            <a:r>
              <a:rPr lang="uk-UA" sz="15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uk-UA"/>
          </a:p>
          <a:p>
            <a:endParaRPr lang="uk-UA"/>
          </a:p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12" descr="83266876_2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71604" y="500042"/>
            <a:ext cx="592935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i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15CD1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Результати ДПА в 4 класі</a:t>
            </a:r>
            <a:endParaRPr lang="ru-RU" sz="3200" b="1">
              <a:ln w="19050">
                <a:solidFill>
                  <a:schemeClr val="tx1"/>
                </a:solidFill>
                <a:prstDash val="solid"/>
              </a:ln>
              <a:solidFill>
                <a:srgbClr val="15CD1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642938" y="1214438"/>
          <a:ext cx="3857625" cy="2357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4714875" y="1214438"/>
          <a:ext cx="3786188" cy="2357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798" name="TextBox 8"/>
          <p:cNvSpPr txBox="1">
            <a:spLocks noChangeArrowheads="1"/>
          </p:cNvSpPr>
          <p:nvPr/>
        </p:nvSpPr>
        <p:spPr bwMode="auto">
          <a:xfrm>
            <a:off x="928688" y="1214438"/>
            <a:ext cx="1500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     2014 р.</a:t>
            </a:r>
            <a:endParaRPr lang="ru-RU"/>
          </a:p>
        </p:txBody>
      </p:sp>
      <p:sp>
        <p:nvSpPr>
          <p:cNvPr id="33799" name="TextBox 9"/>
          <p:cNvSpPr txBox="1">
            <a:spLocks noChangeArrowheads="1"/>
          </p:cNvSpPr>
          <p:nvPr/>
        </p:nvSpPr>
        <p:spPr bwMode="auto">
          <a:xfrm>
            <a:off x="5643563" y="1285875"/>
            <a:ext cx="128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    2015 р.</a:t>
            </a:r>
            <a:endParaRPr lang="ru-RU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2857500" y="3786188"/>
          <a:ext cx="3929063" cy="257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801" name="TextBox 11"/>
          <p:cNvSpPr txBox="1">
            <a:spLocks noChangeArrowheads="1"/>
          </p:cNvSpPr>
          <p:nvPr/>
        </p:nvSpPr>
        <p:spPr bwMode="auto">
          <a:xfrm>
            <a:off x="3571875" y="3857625"/>
            <a:ext cx="142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     2016 р.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8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Graphic spid="11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7" descr="1253766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2357422" y="428604"/>
            <a:ext cx="4429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2800" b="1" i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Результати ДПА в 9 класі</a:t>
            </a:r>
            <a:endParaRPr lang="ru-RU" sz="28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/>
        </p:nvGraphicFramePr>
        <p:xfrm>
          <a:off x="642938" y="928688"/>
          <a:ext cx="3786187" cy="2786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4643438" y="928688"/>
          <a:ext cx="3714750" cy="2786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2571750" y="3857625"/>
          <a:ext cx="4000500" cy="2428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5" grpId="0">
        <p:bldAsOne/>
      </p:bldGraphic>
      <p:bldGraphic spid="6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7" descr="83266876_22.jpg"/>
          <p:cNvPicPr>
            <a:picLocks noChangeAspect="1"/>
          </p:cNvPicPr>
          <p:nvPr/>
        </p:nvPicPr>
        <p:blipFill>
          <a:blip r:embed="rId2"/>
          <a:srcRect l="1585" b="2083"/>
          <a:stretch>
            <a:fillRect/>
          </a:stretch>
        </p:blipFill>
        <p:spPr bwMode="auto">
          <a:xfrm>
            <a:off x="0" y="0"/>
            <a:ext cx="9199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Прямоугольник 1"/>
          <p:cNvSpPr>
            <a:spLocks noChangeArrowheads="1"/>
          </p:cNvSpPr>
          <p:nvPr/>
        </p:nvSpPr>
        <p:spPr bwMode="auto">
          <a:xfrm>
            <a:off x="2714612" y="500043"/>
            <a:ext cx="4286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uk-UA" sz="2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Результати ДПА 11 класів</a:t>
            </a:r>
            <a:endParaRPr lang="ru-RU" sz="2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785813" y="1000125"/>
          <a:ext cx="3571875" cy="257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4714875" y="1000125"/>
          <a:ext cx="3714750" cy="257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2714625" y="3643313"/>
          <a:ext cx="3857625" cy="257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7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4" descr="укр рамка(3)2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3038" y="0"/>
            <a:ext cx="9375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1071538" y="714356"/>
            <a:ext cx="73581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Результативність участі учнів в ІІ (районному) і ІІІ (обласному) етапах предметних олімпіад</a:t>
            </a:r>
            <a:endParaRPr lang="ru-RU" sz="2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00063" y="1500188"/>
            <a:ext cx="8072437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 b="1">
                <a:latin typeface="Times New Roman" pitchFamily="18" charset="0"/>
                <a:cs typeface="Times New Roman" pitchFamily="18" charset="0"/>
              </a:rPr>
              <a:t>2013 р.</a:t>
            </a:r>
          </a:p>
          <a:p>
            <a:pPr algn="just">
              <a:buFont typeface="Wingdings" pitchFamily="2" charset="2"/>
              <a:buChar char="v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Боговик Назар - Перше місце у ІІ районному етапі Всеукраїнської учнівської олімпіади з трудового навчання</a:t>
            </a:r>
          </a:p>
          <a:p>
            <a:pPr algn="just">
              <a:buFont typeface="Wingdings" pitchFamily="2" charset="2"/>
              <a:buChar char="v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Усенко Сергій - Перше місце у ІІ районному етапі Всеукраїнської учнівської олімпіади з трудового навчання</a:t>
            </a:r>
          </a:p>
          <a:p>
            <a:pPr algn="ctr">
              <a:buFont typeface="Wingdings" pitchFamily="2" charset="2"/>
              <a:buChar char="v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2014 р.</a:t>
            </a:r>
          </a:p>
          <a:p>
            <a:pPr algn="just">
              <a:buFont typeface="Wingdings" pitchFamily="2" charset="2"/>
              <a:buChar char="v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Чілідінова Анна - Третє місце у ІІ районному етапі Всеукраїнської учнівської олімпіади з інформатики</a:t>
            </a:r>
          </a:p>
          <a:p>
            <a:pPr algn="just">
              <a:buFont typeface="Wingdings" pitchFamily="2" charset="2"/>
              <a:buChar char="v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Боговик Назар - Третє місце у ІІІ обласному етапі Всеукраїнської учнівської олімпіади з трудового навчання</a:t>
            </a:r>
          </a:p>
          <a:p>
            <a:pPr algn="ctr">
              <a:buFont typeface="Wingdings" pitchFamily="2" charset="2"/>
              <a:buChar char="v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2015 р.</a:t>
            </a:r>
          </a:p>
          <a:p>
            <a:pPr algn="just">
              <a:buFont typeface="Wingdings" pitchFamily="2" charset="2"/>
              <a:buChar char="v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Коба Антон - Перше місце у ІІ районному етапі Всеукраїнської учнівської олімпіади з економіки</a:t>
            </a:r>
          </a:p>
          <a:p>
            <a:pPr algn="just">
              <a:buFont typeface="Wingdings" pitchFamily="2" charset="2"/>
              <a:buChar char="v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Усенко Назар - Перше місце у ІІ районному етапі Всеукраїнської учнівської олімпіади з економіки</a:t>
            </a:r>
          </a:p>
          <a:p>
            <a:pPr algn="just">
              <a:buFont typeface="Wingdings" pitchFamily="2" charset="2"/>
              <a:buChar char="v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Усенко Назар - Перше місце у ІІ районному етапі Всеукраїнської учнівської олімпіади з трудового навчання</a:t>
            </a:r>
          </a:p>
          <a:p>
            <a:pPr algn="just">
              <a:buFont typeface="Wingdings" pitchFamily="2" charset="2"/>
              <a:buChar char="v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Василенко Наталія - Перше місце у ІІ районному етапі Всеукраїнської учнівської олімпіади з трудового навчання</a:t>
            </a:r>
          </a:p>
          <a:p>
            <a:pPr algn="just">
              <a:buFont typeface="Wingdings" pitchFamily="2" charset="2"/>
              <a:buChar char="v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Россіхіна Каріна - Друге місце у ІІ районному етапі Всеукраїнської учнівської олімпіади з російської мови та літератури</a:t>
            </a:r>
          </a:p>
          <a:p>
            <a:pPr algn="just">
              <a:buFont typeface="Wingdings" pitchFamily="2" charset="2"/>
              <a:buChar char="v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Коба Антон - Третє місце у ІІ районному етапі Всеукраїнської учнівської олімпіади з трудового навчання</a:t>
            </a:r>
          </a:p>
          <a:p>
            <a:pPr algn="just">
              <a:buFont typeface="Wingdings" pitchFamily="2" charset="2"/>
              <a:buChar char="v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Коба Антон - Перше місце у ІІ районному етапі Всеукраїнської учнівської олімпіади з креслення</a:t>
            </a:r>
          </a:p>
          <a:p>
            <a:pPr algn="just">
              <a:buFont typeface="Wingdings" pitchFamily="2" charset="2"/>
              <a:buChar char="v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Боговик Назар - Перше місце у ІІ районному етапі Всеукраїнської учнівської олімпіади з трудового </a:t>
            </a:r>
            <a:r>
              <a:rPr lang="uk-UA" sz="1400" b="1">
                <a:latin typeface="Times New Roman" pitchFamily="18" charset="0"/>
                <a:cs typeface="Times New Roman" pitchFamily="18" charset="0"/>
              </a:rPr>
              <a:t>навчання</a:t>
            </a:r>
          </a:p>
          <a:p>
            <a:pPr algn="just"/>
            <a:endParaRPr lang="uk-UA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8" descr="87_html_1e25f2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" y="0"/>
            <a:ext cx="9286875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71472" y="642918"/>
            <a:ext cx="8001056" cy="70788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>
                <a:ln>
                  <a:solidFill>
                    <a:schemeClr val="tx1"/>
                  </a:solidFill>
                </a:ln>
                <a:solidFill>
                  <a:srgbClr val="0F9312"/>
                </a:solidFill>
                <a:latin typeface="Times New Roman" pitchFamily="18" charset="0"/>
                <a:cs typeface="Times New Roman" pitchFamily="18" charset="0"/>
              </a:rPr>
              <a:t>Аналіз участі учнів школи в конкурсі-захисті</a:t>
            </a:r>
            <a:br>
              <a:rPr lang="ru-RU" sz="2000" b="1">
                <a:ln>
                  <a:solidFill>
                    <a:schemeClr val="tx1"/>
                  </a:solidFill>
                </a:ln>
                <a:solidFill>
                  <a:srgbClr val="0F931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ln>
                  <a:solidFill>
                    <a:schemeClr val="tx1"/>
                  </a:solidFill>
                </a:ln>
                <a:solidFill>
                  <a:srgbClr val="0F9312"/>
                </a:solidFill>
                <a:latin typeface="Times New Roman" pitchFamily="18" charset="0"/>
                <a:cs typeface="Times New Roman" pitchFamily="18" charset="0"/>
              </a:rPr>
              <a:t> науково-дослідницьких робіт</a:t>
            </a:r>
            <a:r>
              <a:rPr lang="uk-UA" sz="2000" b="1">
                <a:ln>
                  <a:solidFill>
                    <a:schemeClr val="tx1"/>
                  </a:solidFill>
                </a:ln>
                <a:solidFill>
                  <a:srgbClr val="0F9312"/>
                </a:solidFill>
                <a:latin typeface="Times New Roman" pitchFamily="18" charset="0"/>
                <a:cs typeface="Times New Roman" pitchFamily="18" charset="0"/>
              </a:rPr>
              <a:t> МАН</a:t>
            </a:r>
            <a:endParaRPr lang="ru-RU" sz="2000" b="1">
              <a:ln>
                <a:solidFill>
                  <a:schemeClr val="tx1"/>
                </a:solidFill>
              </a:ln>
              <a:solidFill>
                <a:srgbClr val="0F9312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57313" y="1285875"/>
            <a:ext cx="6715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Times New Roman" pitchFamily="18" charset="0"/>
                <a:cs typeface="Times New Roman" pitchFamily="18" charset="0"/>
              </a:rPr>
              <a:t>2015 р.</a:t>
            </a:r>
          </a:p>
          <a:p>
            <a:pPr algn="ctr"/>
            <a:r>
              <a:rPr lang="uk-UA" sz="1400" b="1">
                <a:latin typeface="Times New Roman" pitchFamily="18" charset="0"/>
                <a:cs typeface="Times New Roman" pitchFamily="18" charset="0"/>
              </a:rPr>
              <a:t>Усенко Сергій – Друге місце у І районному етапі в секції біології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290" y="1785926"/>
            <a:ext cx="6643734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b="1">
                <a:ln w="11430">
                  <a:solidFill>
                    <a:schemeClr val="tx1"/>
                  </a:solidFill>
                </a:ln>
                <a:solidFill>
                  <a:srgbClr val="0F9312"/>
                </a:solidFill>
                <a:latin typeface="Times New Roman" pitchFamily="18" charset="0"/>
                <a:cs typeface="Times New Roman" pitchFamily="18" charset="0"/>
              </a:rPr>
              <a:t>Аналіз участі в інших </a:t>
            </a:r>
            <a:r>
              <a:rPr lang="uk-UA" b="1">
                <a:ln w="11430">
                  <a:solidFill>
                    <a:schemeClr val="tx1"/>
                  </a:solidFill>
                </a:ln>
                <a:solidFill>
                  <a:srgbClr val="0F8F12"/>
                </a:solidFill>
                <a:latin typeface="Times New Roman" pitchFamily="18" charset="0"/>
                <a:cs typeface="Times New Roman" pitchFamily="18" charset="0"/>
              </a:rPr>
              <a:t>конкурсах-оглядах</a:t>
            </a:r>
            <a:endParaRPr lang="ru-RU" b="1">
              <a:ln w="11430">
                <a:solidFill>
                  <a:schemeClr val="tx1"/>
                </a:solidFill>
              </a:ln>
              <a:solidFill>
                <a:srgbClr val="0F8F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85813" y="2143125"/>
            <a:ext cx="77152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300" b="1">
                <a:latin typeface="Times New Roman" pitchFamily="18" charset="0"/>
                <a:cs typeface="Times New Roman" pitchFamily="18" charset="0"/>
              </a:rPr>
              <a:t>2013 р.</a:t>
            </a:r>
          </a:p>
          <a:p>
            <a:pPr algn="just">
              <a:buFont typeface="Wingdings" pitchFamily="2" charset="2"/>
              <a:buChar char="ü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Чутівська ЗОШ І-ІІІ ст. – Друге місце в обласному огляді-конкурсі на кращу організацію правової освіти та виховання в навчальних закладах області</a:t>
            </a:r>
          </a:p>
          <a:p>
            <a:pPr algn="ctr"/>
            <a:r>
              <a:rPr lang="uk-UA" sz="1300" b="1">
                <a:latin typeface="Times New Roman" pitchFamily="18" charset="0"/>
                <a:cs typeface="Times New Roman" pitchFamily="18" charset="0"/>
              </a:rPr>
              <a:t>2014 р.</a:t>
            </a:r>
          </a:p>
          <a:p>
            <a:pPr algn="just">
              <a:buFont typeface="Wingdings" pitchFamily="2" charset="2"/>
              <a:buChar char="ü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Команда Чутівської ЗОШ І-ІІІ ст. «Від А до Я» - Третє місце у І районному етапі ІІ Чемпіонату області з основ підприємництва «Крок до бізнесу»</a:t>
            </a:r>
          </a:p>
          <a:p>
            <a:pPr algn="just">
              <a:buFont typeface="Wingdings" pitchFamily="2" charset="2"/>
              <a:buChar char="ü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Коба Анна – артистизм хореографічного жанру у І районному етапі обласного огляду-конкурсу художньої самодіяльності учнів загальноосвітніх та позашкільних навчальних закладів «Веселка - 2014»</a:t>
            </a:r>
          </a:p>
          <a:p>
            <a:pPr algn="just">
              <a:buFont typeface="Wingdings" pitchFamily="2" charset="2"/>
              <a:buChar char="ü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Чуприна Сніжана – артистизм вокального жанру у І районному етапі обласного огляду-конкурсу художньої самодіяльності учнів загальноосвітніх та позашкільних навчальних закладів «Веселка - 2014»</a:t>
            </a:r>
          </a:p>
          <a:p>
            <a:pPr algn="ctr"/>
            <a:r>
              <a:rPr lang="uk-UA" sz="1300" b="1">
                <a:latin typeface="Times New Roman" pitchFamily="18" charset="0"/>
                <a:cs typeface="Times New Roman" pitchFamily="18" charset="0"/>
              </a:rPr>
              <a:t> 2015 р.</a:t>
            </a:r>
          </a:p>
          <a:p>
            <a:pPr algn="just">
              <a:buFont typeface="Wingdings" pitchFamily="2" charset="2"/>
              <a:buChar char="ü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Василенко Наталія – перемога в районному конкурсі екологічних плакатів «Природа і люди»</a:t>
            </a:r>
          </a:p>
          <a:p>
            <a:pPr algn="just">
              <a:buFont typeface="Wingdings" pitchFamily="2" charset="2"/>
              <a:buChar char="ü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Тесля Діана – Третє місце в І районному етапі конкурсу юних гумористів «Посміхнемося щиро Вишні» у номінації «Вишневі усмішки»</a:t>
            </a:r>
          </a:p>
          <a:p>
            <a:pPr algn="just">
              <a:buFont typeface="Wingdings" pitchFamily="2" charset="2"/>
              <a:buChar char="ü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Бибик Євген – Третє місце в ІІ районному етапі </a:t>
            </a:r>
            <a:r>
              <a:rPr lang="en-US" sz="1300" b="1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uk-UA" sz="1300" b="1">
                <a:latin typeface="Times New Roman" pitchFamily="18" charset="0"/>
                <a:cs typeface="Times New Roman" pitchFamily="18" charset="0"/>
              </a:rPr>
              <a:t> Міжнародного мовно-літературного конкурсу учнівської та студентської молоді ім. Тараса Шевченка</a:t>
            </a:r>
          </a:p>
          <a:p>
            <a:pPr algn="just">
              <a:buFont typeface="Wingdings" pitchFamily="2" charset="2"/>
              <a:buChar char="ü"/>
            </a:pPr>
            <a:r>
              <a:rPr lang="uk-UA" sz="1300" b="1">
                <a:latin typeface="Times New Roman" pitchFamily="18" charset="0"/>
                <a:cs typeface="Times New Roman" pitchFamily="18" charset="0"/>
              </a:rPr>
              <a:t>Чуприна Сніжана -  Друге місце в І районному етапі обласного огляду-конкурсу художньої самодіяльності учнів загальноосвітніх та позашкільних навчальних закладів «Веселка - 2015» </a:t>
            </a:r>
          </a:p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6" descr="nacional-ramka-ps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Прямоугольник 2"/>
          <p:cNvSpPr>
            <a:spLocks noChangeArrowheads="1"/>
          </p:cNvSpPr>
          <p:nvPr/>
        </p:nvSpPr>
        <p:spPr bwMode="auto">
          <a:xfrm>
            <a:off x="2000250" y="1000125"/>
            <a:ext cx="5429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i="1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Участь учнів школи у </a:t>
            </a:r>
            <a:r>
              <a:rPr lang="uk-UA" sz="2400" i="1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Всеукраїнських </a:t>
            </a:r>
            <a:r>
              <a:rPr lang="ru-RU" sz="2400" i="1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 інтерактивних конкурсах та іграх</a:t>
            </a:r>
            <a:endParaRPr lang="ru-RU" sz="240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38916" name="Прямоугольник 2"/>
          <p:cNvSpPr>
            <a:spLocks noChangeArrowheads="1"/>
          </p:cNvSpPr>
          <p:nvPr/>
        </p:nvSpPr>
        <p:spPr bwMode="auto">
          <a:xfrm>
            <a:off x="1857375" y="2136775"/>
            <a:ext cx="292893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«Кенгуру» учні 2-11 кл.</a:t>
            </a:r>
          </a:p>
          <a:p>
            <a:pPr>
              <a:buFont typeface="Arial" charset="0"/>
              <a:buNone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«Бобер» учні 2-11 кл.</a:t>
            </a:r>
          </a:p>
          <a:p>
            <a:pPr>
              <a:buFont typeface="Arial" charset="0"/>
              <a:buNone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«Грінвич» учні 2-10 кл.</a:t>
            </a:r>
          </a:p>
        </p:txBody>
      </p:sp>
      <p:pic>
        <p:nvPicPr>
          <p:cNvPr id="4" name="Рисунок 3" descr="IMG_32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3339703"/>
            <a:ext cx="3429024" cy="2571768"/>
          </a:xfrm>
          <a:prstGeom prst="roundRect">
            <a:avLst>
              <a:gd name="adj" fmla="val 16667"/>
            </a:avLst>
          </a:prstGeom>
          <a:ln w="28575">
            <a:solidFill>
              <a:srgbClr val="00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IMG_32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2571744"/>
            <a:ext cx="3381399" cy="2536050"/>
          </a:xfrm>
          <a:prstGeom prst="roundRect">
            <a:avLst>
              <a:gd name="adj" fmla="val 16667"/>
            </a:avLst>
          </a:prstGeom>
          <a:ln w="28575">
            <a:solidFill>
              <a:srgbClr val="00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4" descr="154372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8438"/>
            <a:ext cx="9429750" cy="705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Прямоугольник 2"/>
          <p:cNvSpPr>
            <a:spLocks noChangeArrowheads="1"/>
          </p:cNvSpPr>
          <p:nvPr/>
        </p:nvSpPr>
        <p:spPr bwMode="auto">
          <a:xfrm>
            <a:off x="1500188" y="714375"/>
            <a:ext cx="5643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C0099"/>
                </a:solidFill>
                <a:latin typeface="Times New Roman" pitchFamily="18" charset="0"/>
                <a:cs typeface="Aharoni" pitchFamily="2" charset="-79"/>
              </a:rPr>
              <a:t>Результати участі у районних спортивних змаганнях</a:t>
            </a:r>
            <a:endParaRPr lang="ru-RU" sz="2000">
              <a:solidFill>
                <a:srgbClr val="CC0099"/>
              </a:solidFill>
              <a:cs typeface="Aharoni" pitchFamily="2" charset="-79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00125" y="1428750"/>
            <a:ext cx="735806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 b="1">
                <a:latin typeface="Times New Roman" pitchFamily="18" charset="0"/>
                <a:cs typeface="Times New Roman" pitchFamily="18" charset="0"/>
              </a:rPr>
              <a:t>2013 р.</a:t>
            </a:r>
          </a:p>
          <a:p>
            <a:pPr algn="just">
              <a:buFont typeface="Courier New" pitchFamily="49" charset="0"/>
              <a:buChar char="o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Чутівська ЗОШ І-ІІІ ст. – Третє місце  у крос-поході </a:t>
            </a:r>
            <a:r>
              <a:rPr lang="en-US" sz="1300">
                <a:latin typeface="Times New Roman" pitchFamily="18" charset="0"/>
                <a:cs typeface="Times New Roman" pitchFamily="18" charset="0"/>
              </a:rPr>
              <a:t>XVI</a:t>
            </a:r>
            <a:r>
              <a:rPr lang="uk-UA" sz="1300">
                <a:latin typeface="Times New Roman" pitchFamily="18" charset="0"/>
                <a:cs typeface="Times New Roman" pitchFamily="18" charset="0"/>
              </a:rPr>
              <a:t> районних змагань учнівської молоді зі спортивного туризму</a:t>
            </a:r>
          </a:p>
          <a:p>
            <a:pPr algn="just">
              <a:buFont typeface="Courier New" pitchFamily="49" charset="0"/>
              <a:buChar char="o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Команда Чутівської ЗОШ І-ІІІ ст. – Третє місце у командних змаганнях на дистанції «Смуга перешкод»</a:t>
            </a:r>
            <a:r>
              <a:rPr lang="en-US" sz="1300">
                <a:latin typeface="Times New Roman" pitchFamily="18" charset="0"/>
                <a:cs typeface="Times New Roman" pitchFamily="18" charset="0"/>
              </a:rPr>
              <a:t> XVI</a:t>
            </a:r>
            <a:r>
              <a:rPr lang="uk-UA" sz="1300">
                <a:latin typeface="Times New Roman" pitchFamily="18" charset="0"/>
                <a:cs typeface="Times New Roman" pitchFamily="18" charset="0"/>
              </a:rPr>
              <a:t> районних змагань учнівської молоді зі спортивного туризму</a:t>
            </a:r>
          </a:p>
          <a:p>
            <a:pPr algn="just">
              <a:buFont typeface="Courier New" pitchFamily="49" charset="0"/>
              <a:buChar char="o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Команда Чутівської ЗОШ І-ІІІ ст. – Перше місце в І районному етапі Всеукраїнської дитячо-юнацької військово-патріотичної гри «Джура»</a:t>
            </a:r>
          </a:p>
          <a:p>
            <a:pPr algn="just">
              <a:buFont typeface="Courier New" pitchFamily="49" charset="0"/>
              <a:buChar char="o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Команда Чутівської ЗОШ І-ІІІ ст. – Перше місце у </a:t>
            </a:r>
            <a:r>
              <a:rPr lang="en-US" sz="1300">
                <a:latin typeface="Times New Roman" pitchFamily="18" charset="0"/>
                <a:cs typeface="Times New Roman" pitchFamily="18" charset="0"/>
              </a:rPr>
              <a:t>VIII </a:t>
            </a:r>
            <a:r>
              <a:rPr lang="uk-UA" sz="1300">
                <a:latin typeface="Times New Roman" pitchFamily="18" charset="0"/>
                <a:cs typeface="Times New Roman" pitchFamily="18" charset="0"/>
              </a:rPr>
              <a:t>районному дитячому турнірі з міні-футболу «Оржицька весна - 2013», присвяченому дню Перемоги у Великій Вітчизняній війни</a:t>
            </a:r>
          </a:p>
          <a:p>
            <a:pPr algn="just">
              <a:buFont typeface="Courier New" pitchFamily="49" charset="0"/>
              <a:buChar char="o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Команда Чутівської ЗОШ І-ІІІ ст.  - Третє місце в легкоатлетичній  естафеті. Присвяченій Всесвітньому дню преси  та дню Перемоги, на приз газети «Оржицькі вісті»</a:t>
            </a:r>
          </a:p>
          <a:p>
            <a:pPr algn="just">
              <a:buFont typeface="Courier New" pitchFamily="49" charset="0"/>
              <a:buChar char="o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Команда Чутівської ЗОШ І-ІІІ ст. – Друге місце у щорічному турнірі з баскетболу присвяченому пам‘яті В. В. Лесевича </a:t>
            </a:r>
          </a:p>
          <a:p>
            <a:pPr algn="just">
              <a:buFont typeface="Courier New" pitchFamily="49" charset="0"/>
              <a:buChar char="o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Команда Чутівської ЗОШ І-ІІІ ст. – Третє місце в змаганнях з баскетболу серед дівчат загальноосвітніх навчальних закладів І-ІІІ ст. в залік районної Спартакіади школярів.</a:t>
            </a:r>
          </a:p>
          <a:p>
            <a:pPr algn="just">
              <a:buFont typeface="Courier New" pitchFamily="49" charset="0"/>
              <a:buChar char="o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Команда Чутівської ЗОШ І-ІІІ ст. – Друге місце в змаганнях з баскетболу серед юнаків загальноосвітніх навчальних закладів І-ІІІ ст. в залік районної Спартакіади школярів.</a:t>
            </a:r>
          </a:p>
          <a:p>
            <a:pPr algn="ctr"/>
            <a:r>
              <a:rPr lang="uk-UA" sz="1300" b="1">
                <a:latin typeface="Times New Roman" pitchFamily="18" charset="0"/>
                <a:cs typeface="Times New Roman" pitchFamily="18" charset="0"/>
              </a:rPr>
              <a:t>2014 р.</a:t>
            </a:r>
          </a:p>
          <a:p>
            <a:pPr algn="just">
              <a:buFont typeface="Courier New" pitchFamily="49" charset="0"/>
              <a:buChar char="o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Команда Чутівської ЗОШ І-ІІІ ст. – Третє місце в баскетбольному турнірі серед  команд дівчат 1998 року народження та молодших</a:t>
            </a:r>
          </a:p>
          <a:p>
            <a:pPr algn="just">
              <a:buFont typeface="Courier New" pitchFamily="49" charset="0"/>
              <a:buChar char="o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Команда Чутівської ЗОШ І-ІІІ ст. – Друге місце в змаганнях з баскетболу турнірі серед юнаків в залік районної Спартакіади школярів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3" descr="укр рамка(3)2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28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785813" y="571500"/>
            <a:ext cx="7715250" cy="62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 b="1">
                <a:latin typeface="Times New Roman" pitchFamily="18" charset="0"/>
                <a:cs typeface="Times New Roman" pitchFamily="18" charset="0"/>
              </a:rPr>
              <a:t>2015 р</a:t>
            </a:r>
            <a:r>
              <a:rPr lang="uk-UA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§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Усенко Богдан – Перше місце у районних змаганнях з шахів серед школярів</a:t>
            </a:r>
          </a:p>
          <a:p>
            <a:pPr algn="just">
              <a:buFont typeface="Wingdings" pitchFamily="2" charset="2"/>
              <a:buChar char="§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Бибик Євген – Друге місце у районних змаганнях з шахів серед школярів</a:t>
            </a:r>
          </a:p>
          <a:p>
            <a:pPr algn="just">
              <a:buFont typeface="Wingdings" pitchFamily="2" charset="2"/>
              <a:buChar char="§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Шевченко Тарас – Перше місце у районних змаганнях з шашок серед школярів</a:t>
            </a:r>
          </a:p>
          <a:p>
            <a:pPr algn="just">
              <a:buFont typeface="Wingdings" pitchFamily="2" charset="2"/>
              <a:buChar char="§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Калашнікова Єлизавета – Друге місце у районних змаганнях з настільного тенісу серед школярів</a:t>
            </a:r>
          </a:p>
          <a:p>
            <a:pPr algn="just">
              <a:buFont typeface="Wingdings" pitchFamily="2" charset="2"/>
              <a:buChar char="§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Тесля Інна – Третє місце у районних змаганнях з шахів серед школярів</a:t>
            </a:r>
          </a:p>
          <a:p>
            <a:pPr algn="just">
              <a:buFont typeface="Wingdings" pitchFamily="2" charset="2"/>
              <a:buChar char="§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Коба Антон – в  складі команди «Сула» (Чутівка) Перше місце в першості району з баскетболу серед колективів фізкультури </a:t>
            </a:r>
          </a:p>
          <a:p>
            <a:pPr algn="just">
              <a:buFont typeface="Wingdings" pitchFamily="2" charset="2"/>
              <a:buChar char="§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Боговик Назар – в  складі команди «Сула» (Чутівка) Перше місце в першості району з баскетболу серед колективів фізкультури </a:t>
            </a:r>
          </a:p>
          <a:p>
            <a:pPr algn="just">
              <a:buFont typeface="Wingdings" pitchFamily="2" charset="2"/>
              <a:buChar char="§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Коба Антон – Друге місце у змаганнях з легкої атлетики (штовхання ядра 10.10 м.) серед учнів старшої вікової категорії у рамках районної Спартакіади школярів</a:t>
            </a:r>
          </a:p>
          <a:p>
            <a:pPr algn="just">
              <a:buFont typeface="Wingdings" pitchFamily="2" charset="2"/>
              <a:buChar char="§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Коба Антон – Третє місце у змаганнях з легкої атлетики (біг 8000м. – 2.33.25) серед учнів старшої вікової категорії у рамках районної Спартакіади школярів</a:t>
            </a:r>
          </a:p>
          <a:p>
            <a:pPr algn="just">
              <a:buFont typeface="Wingdings" pitchFamily="2" charset="2"/>
              <a:buChar char="§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Боговик Назар – Друге місце у змаганнях з легкої атлетики (біг 1500м. – 5.51.06) серед учнів старшої вікової категорії у рамках районної Спартакіади школярів</a:t>
            </a:r>
          </a:p>
          <a:p>
            <a:pPr algn="just">
              <a:buFont typeface="Wingdings" pitchFamily="2" charset="2"/>
              <a:buChar char="§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Команда Чутівської ЗОШ І-ІІІ ст. – Друге місце в змаганнях з баскетболу серед юнаків загальноосвітніх навчальних закладів І-ІІІ ст. в залік районної Спартакіади школярів.</a:t>
            </a:r>
          </a:p>
          <a:p>
            <a:pPr algn="just">
              <a:buFont typeface="Wingdings" pitchFamily="2" charset="2"/>
              <a:buChar char="§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Рій «Чутівські побратими» - Друге місце у змаганнях «Рятівник» під час ІІ обласного етапу Всеукраїнської дитячо-юнацької військово-патріотичної гри «Сокіл» («Джура»)</a:t>
            </a:r>
          </a:p>
          <a:p>
            <a:pPr algn="ctr"/>
            <a:r>
              <a:rPr lang="uk-UA" sz="1300" b="1">
                <a:latin typeface="Times New Roman" pitchFamily="18" charset="0"/>
                <a:cs typeface="Times New Roman" pitchFamily="18" charset="0"/>
              </a:rPr>
              <a:t>2016 р.</a:t>
            </a:r>
          </a:p>
          <a:p>
            <a:pPr algn="just">
              <a:buFont typeface="Wingdings" pitchFamily="2" charset="2"/>
              <a:buChar char="§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Команда Чутівської ЗОШ І-ІІІ ст. – Третє місце в змаганнях з настільного тенісу серед учнів загальноосвітніх навчальних закладів І-ІІІ ст. в залік районної Спартакіади школярів.</a:t>
            </a:r>
          </a:p>
          <a:p>
            <a:pPr algn="just">
              <a:buFont typeface="Wingdings" pitchFamily="2" charset="2"/>
              <a:buChar char="§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Шевченко Тарас – Перше місце у змаганнях з легкої атлетики серед учнів старшої вікової категорії загальноосвітніх навчальних закладів І-ІІІ ст. в залік районної Спартакіади школярів.</a:t>
            </a:r>
          </a:p>
          <a:p>
            <a:pPr algn="just">
              <a:buFont typeface="Wingdings" pitchFamily="2" charset="2"/>
              <a:buChar char="§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Сарапин Олена – Третє місце у змаганнях з легкої атлетики серед учнів старшої вікової категорії загальноосвітніх навчальних закладів І-ІІІ ст. в залік районної Спартакіади школярів.</a:t>
            </a:r>
          </a:p>
          <a:p>
            <a:pPr algn="just">
              <a:buFont typeface="Wingdings" pitchFamily="2" charset="2"/>
              <a:buChar char="§"/>
            </a:pPr>
            <a:r>
              <a:rPr lang="uk-UA" sz="1300">
                <a:latin typeface="Times New Roman" pitchFamily="18" charset="0"/>
                <a:cs typeface="Times New Roman" pitchFamily="18" charset="0"/>
              </a:rPr>
              <a:t>Калашнікова Єлизавета – Перше місце в особистій першості з настільного тенісу серед дівчат.</a:t>
            </a:r>
          </a:p>
          <a:p>
            <a:pPr algn="ctr"/>
            <a:endParaRPr lang="uk-UA" sz="1400" b="1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5" descr="8072500.jpg"/>
          <p:cNvPicPr>
            <a:picLocks noChangeAspect="1"/>
          </p:cNvPicPr>
          <p:nvPr/>
        </p:nvPicPr>
        <p:blipFill>
          <a:blip r:embed="rId2"/>
          <a:srcRect l="4688" t="2531" r="5469" b="25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/>
        </p:nvGraphicFramePr>
        <p:xfrm>
          <a:off x="1357290" y="1428736"/>
          <a:ext cx="6572296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857375" y="642938"/>
            <a:ext cx="535781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i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Місія виховної роботи</a:t>
            </a:r>
            <a:endParaRPr lang="ru-RU" sz="3600" b="1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80725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25"/>
            <a:ext cx="9358313" cy="750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14546" y="571480"/>
            <a:ext cx="5286412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Загальні відомості про навчальний заклад</a:t>
            </a:r>
            <a:endParaRPr lang="ru-RU" sz="28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124" name="TextBox 5"/>
          <p:cNvSpPr txBox="1">
            <a:spLocks noChangeArrowheads="1"/>
          </p:cNvSpPr>
          <p:nvPr/>
        </p:nvSpPr>
        <p:spPr bwMode="auto">
          <a:xfrm>
            <a:off x="2428875" y="1571625"/>
            <a:ext cx="4500563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uk-UA" b="1">
                <a:latin typeface="Times New Roman" pitchFamily="18" charset="0"/>
                <a:cs typeface="Times New Roman" pitchFamily="18" charset="0"/>
              </a:rPr>
              <a:t>Час заснування – кінець ХІХ ст.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uk-UA" b="1">
                <a:latin typeface="Times New Roman" pitchFamily="18" charset="0"/>
                <a:cs typeface="Times New Roman" pitchFamily="18" charset="0"/>
              </a:rPr>
              <a:t>Дата відкриття нового приміщення - 24 листопада 1980 рік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uk-UA" b="1">
                <a:latin typeface="Times New Roman" pitchFamily="18" charset="0"/>
                <a:cs typeface="Times New Roman" pitchFamily="18" charset="0"/>
              </a:rPr>
              <a:t> Відкриття середньої школи  - 1988 рік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uk-UA" b="1">
                <a:latin typeface="Times New Roman" pitchFamily="18" charset="0"/>
                <a:cs typeface="Times New Roman" pitchFamily="18" charset="0"/>
              </a:rPr>
              <a:t>Телефон (05357) 96-2-40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uk-UA" b="1">
                <a:latin typeface="Times New Roman" pitchFamily="18" charset="0"/>
                <a:cs typeface="Times New Roman" pitchFamily="18" charset="0"/>
              </a:rPr>
              <a:t>Мова навчання : українська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uk-UA" b="1">
                <a:latin typeface="Times New Roman" pitchFamily="18" charset="0"/>
                <a:cs typeface="Times New Roman" pitchFamily="18" charset="0"/>
              </a:rPr>
              <a:t>Профіль навчання: універсальний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uk-UA" b="1">
                <a:latin typeface="Times New Roman" pitchFamily="18" charset="0"/>
                <a:cs typeface="Times New Roman" pitchFamily="18" charset="0"/>
              </a:rPr>
              <a:t>Довідка АБ №493502  з Єдиного державного реєстру підприємств та організацій України, дата і номер останньої реєстраційної дії – 26.09.2012р.                            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uk-UA" b="1">
                <a:latin typeface="Times New Roman" pitchFamily="18" charset="0"/>
                <a:cs typeface="Times New Roman" pitchFamily="18" charset="0"/>
              </a:rPr>
              <a:t>Свідоцтво про державну реєстрацію юридичної особи АОО № 110578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uk-UA" b="1">
                <a:latin typeface="Times New Roman" pitchFamily="18" charset="0"/>
                <a:cs typeface="Times New Roman" pitchFamily="18" charset="0"/>
              </a:rPr>
              <a:t>Ідентифікаційний код: 23549025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4" descr="i (2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85852" y="500043"/>
            <a:ext cx="6000792" cy="58477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Структура виховної роботи</a:t>
            </a:r>
            <a:endParaRPr lang="ru-RU" sz="32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142976" y="1142984"/>
          <a:ext cx="6572296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7" descr="1312657663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42938" y="571500"/>
            <a:ext cx="8001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>
                <a:solidFill>
                  <a:srgbClr val="FF0000"/>
                </a:solidFill>
                <a:latin typeface="Monotype Corsiva" pitchFamily="66" charset="0"/>
              </a:rPr>
              <a:t>Виховна робота педколективом здійснюється</a:t>
            </a:r>
            <a:endParaRPr lang="ru-RU" sz="3200">
              <a:solidFill>
                <a:srgbClr val="FF0000"/>
              </a:solidFill>
              <a:latin typeface="Monotype Corsiva" pitchFamily="66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1285860"/>
          <a:ext cx="3786182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3857620" y="1285860"/>
          <a:ext cx="3286148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7286644" y="1214422"/>
          <a:ext cx="1428760" cy="3071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Graphic spid="5" grpId="0">
        <p:bldAsOne/>
      </p:bldGraphic>
      <p:bldGraphic spid="7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2" descr="0001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/>
          <p:cNvGraphicFramePr/>
          <p:nvPr/>
        </p:nvGraphicFramePr>
        <p:xfrm>
          <a:off x="1285852" y="571480"/>
          <a:ext cx="6858048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5" descr="1253766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13" y="0"/>
            <a:ext cx="9572626" cy="701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1"/>
          <p:cNvSpPr txBox="1">
            <a:spLocks noChangeArrowheads="1"/>
          </p:cNvSpPr>
          <p:nvPr/>
        </p:nvSpPr>
        <p:spPr bwMode="auto">
          <a:xfrm>
            <a:off x="1643063" y="642938"/>
            <a:ext cx="6000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i="1">
                <a:solidFill>
                  <a:srgbClr val="0000FF"/>
                </a:solidFill>
              </a:rPr>
              <a:t>Система профілактики правопорушень</a:t>
            </a:r>
            <a:endParaRPr lang="ru-RU" sz="2400" i="1">
              <a:solidFill>
                <a:srgbClr val="0000FF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428596" y="1214422"/>
          <a:ext cx="4000528" cy="35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4643438" y="2571744"/>
          <a:ext cx="3976694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3" descr="Shablon-ramka-oskvity-ridne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Прямоугольник 1"/>
          <p:cNvSpPr>
            <a:spLocks noChangeArrowheads="1"/>
          </p:cNvSpPr>
          <p:nvPr/>
        </p:nvSpPr>
        <p:spPr bwMode="auto">
          <a:xfrm>
            <a:off x="1643063" y="785813"/>
            <a:ext cx="5857875" cy="461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Охоплення учнів </a:t>
            </a:r>
            <a:r>
              <a:rPr lang="uk-UA" sz="2400" b="1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гуртковою роботою</a:t>
            </a:r>
            <a:r>
              <a:rPr lang="ru-RU" sz="2400" b="1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endParaRPr lang="ru-RU" sz="2400">
              <a:solidFill>
                <a:srgbClr val="008000"/>
              </a:solidFill>
              <a:latin typeface="Comic Sans MS" pitchFamily="66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00188" y="1357313"/>
          <a:ext cx="6215062" cy="4677538"/>
        </p:xfrm>
        <a:graphic>
          <a:graphicData uri="http://schemas.openxmlformats.org/drawingml/2006/table">
            <a:tbl>
              <a:tblPr/>
              <a:tblGrid>
                <a:gridCol w="1147762"/>
                <a:gridCol w="3357563"/>
                <a:gridCol w="1709737"/>
              </a:tblGrid>
              <a:tr h="820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рік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795" marR="56795" marT="0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Назви гуртків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795" marR="56795" marT="0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Кількість учнів, які відвідують шкільні гуртки та секції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795" marR="56795" marT="0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1385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795" marR="56795" marT="0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Футбольний гурток,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Джура»,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Гуртки Будинку Культури: Танцювальний, Духовий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795" marR="56795" marT="0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63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63%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)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795" marR="56795" marT="0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1039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795" marR="56795" marT="0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Футбольний гурток,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Джура»,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Гуртки Будинку Культури: Танцювальний, Духовий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795" marR="56795" marT="0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59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55%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)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795" marR="56795" marT="0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1039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795" marR="56795" marT="0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Футбольний гурток,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Джура»,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Гуртки Будинку Культури: Танцювальний, Духовий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795" marR="56795" marT="0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54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48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%)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795" marR="56795" marT="0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3" descr="83266876_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13" y="0"/>
            <a:ext cx="9358313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Прямоугольник 1"/>
          <p:cNvSpPr>
            <a:spLocks noChangeArrowheads="1"/>
          </p:cNvSpPr>
          <p:nvPr/>
        </p:nvSpPr>
        <p:spPr bwMode="auto">
          <a:xfrm>
            <a:off x="2143125" y="642938"/>
            <a:ext cx="47863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Національно – патріотичне               </a:t>
            </a:r>
            <a:r>
              <a:rPr lang="uk-UA" sz="2400" b="1" i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endParaRPr lang="ru-RU" sz="2400">
              <a:solidFill>
                <a:srgbClr val="FFC000"/>
              </a:solidFill>
            </a:endParaRPr>
          </a:p>
        </p:txBody>
      </p:sp>
      <p:pic>
        <p:nvPicPr>
          <p:cNvPr id="49156" name="Рисунок 4" descr="IMG_2476.JPG"/>
          <p:cNvPicPr>
            <a:picLocks noChangeAspect="1"/>
          </p:cNvPicPr>
          <p:nvPr/>
        </p:nvPicPr>
        <p:blipFill>
          <a:blip r:embed="rId3"/>
          <a:srcRect l="3758"/>
          <a:stretch>
            <a:fillRect/>
          </a:stretch>
        </p:blipFill>
        <p:spPr bwMode="auto">
          <a:xfrm>
            <a:off x="285750" y="1143000"/>
            <a:ext cx="2946400" cy="2071688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49157" name="Рисунок 6" descr="IMG_619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38" y="1143000"/>
            <a:ext cx="2957512" cy="2143125"/>
          </a:xfrm>
          <a:prstGeom prst="rect">
            <a:avLst/>
          </a:prstGeom>
          <a:noFill/>
          <a:ln w="28575">
            <a:solidFill>
              <a:srgbClr val="CC0099"/>
            </a:solidFill>
            <a:miter lim="800000"/>
            <a:headEnd/>
            <a:tailEnd/>
          </a:ln>
        </p:spPr>
      </p:pic>
      <p:pic>
        <p:nvPicPr>
          <p:cNvPr id="49158" name="Рисунок 5" descr="IMG_3006.JPG"/>
          <p:cNvPicPr>
            <a:picLocks noChangeAspect="1"/>
          </p:cNvPicPr>
          <p:nvPr/>
        </p:nvPicPr>
        <p:blipFill>
          <a:blip r:embed="rId5"/>
          <a:srcRect l="5179" r="12856"/>
          <a:stretch>
            <a:fillRect/>
          </a:stretch>
        </p:blipFill>
        <p:spPr bwMode="auto">
          <a:xfrm>
            <a:off x="3000375" y="1714500"/>
            <a:ext cx="2809875" cy="1928813"/>
          </a:xfrm>
          <a:prstGeom prst="rect">
            <a:avLst/>
          </a:prstGeom>
          <a:noFill/>
          <a:ln w="28575">
            <a:solidFill>
              <a:srgbClr val="0F9312"/>
            </a:solidFill>
            <a:miter lim="800000"/>
            <a:headEnd/>
            <a:tailEnd/>
          </a:ln>
        </p:spPr>
      </p:pic>
      <p:pic>
        <p:nvPicPr>
          <p:cNvPr id="49159" name="Рисунок 7" descr="IMG_622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4000500"/>
            <a:ext cx="2857500" cy="190500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9160" name="Рисунок 8" descr="IMG_6236.JPG"/>
          <p:cNvPicPr>
            <a:picLocks noChangeAspect="1"/>
          </p:cNvPicPr>
          <p:nvPr/>
        </p:nvPicPr>
        <p:blipFill>
          <a:blip r:embed="rId7"/>
          <a:srcRect r="19531" b="16666"/>
          <a:stretch>
            <a:fillRect/>
          </a:stretch>
        </p:blipFill>
        <p:spPr bwMode="auto">
          <a:xfrm>
            <a:off x="5786438" y="3786188"/>
            <a:ext cx="2870200" cy="20510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9161" name="Рисунок 9" descr="IMG_6483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500" y="4214813"/>
            <a:ext cx="3071813" cy="23574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3" descr="87_html_1e25f2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Прямоугольник 1"/>
          <p:cNvSpPr>
            <a:spLocks noChangeArrowheads="1"/>
          </p:cNvSpPr>
          <p:nvPr/>
        </p:nvSpPr>
        <p:spPr bwMode="auto">
          <a:xfrm>
            <a:off x="1357313" y="571500"/>
            <a:ext cx="6572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Організація відпочинку та оздоровлення учнів</a:t>
            </a:r>
            <a:endParaRPr lang="ru-RU" sz="2000">
              <a:solidFill>
                <a:srgbClr val="FF6600"/>
              </a:solidFill>
            </a:endParaRPr>
          </a:p>
        </p:txBody>
      </p:sp>
      <p:graphicFrame>
        <p:nvGraphicFramePr>
          <p:cNvPr id="3" name="Содержимое 4"/>
          <p:cNvGraphicFramePr>
            <a:graphicFrameLocks/>
          </p:cNvGraphicFramePr>
          <p:nvPr/>
        </p:nvGraphicFramePr>
        <p:xfrm>
          <a:off x="571500" y="1000125"/>
          <a:ext cx="7929618" cy="543219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95254"/>
                <a:gridCol w="2344788"/>
                <a:gridCol w="4689576"/>
              </a:tblGrid>
              <a:tr h="493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/>
                        <a:t>рік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smtClean="0"/>
                        <a:t>Назва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smtClean="0"/>
                        <a:t> учні </a:t>
                      </a:r>
                      <a:r>
                        <a:rPr lang="uk-UA" sz="1800"/>
                        <a:t>у </a:t>
                      </a:r>
                      <a:r>
                        <a:rPr lang="uk-UA" sz="1800" smtClean="0"/>
                        <a:t>таборі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431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2014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mtClean="0"/>
                        <a:t>Пришкільний</a:t>
                      </a:r>
                      <a:r>
                        <a:rPr lang="uk-UA" sz="1400" baseline="0" smtClean="0"/>
                        <a:t> оздоровчий табір з денним перебуванням «Сонечко»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aseline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smtClean="0"/>
                        <a:t>Табір «Ерудит»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mtClean="0"/>
                        <a:t>Початкові</a:t>
                      </a:r>
                      <a:r>
                        <a:rPr lang="uk-UA" sz="1400" baseline="0" smtClean="0"/>
                        <a:t> класи, діти сироти та позбавлені батьківського піклування, діти з малозабезпечених сімей, діти-чорнобильці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aseline="0" smtClean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smtClean="0"/>
                        <a:t>Переможці та призери  районних предметних олімпіад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725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2015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mtClean="0">
                          <a:latin typeface="+mn-lt"/>
                        </a:rPr>
                        <a:t>Пришкільний</a:t>
                      </a:r>
                      <a:r>
                        <a:rPr lang="uk-UA" sz="1400" baseline="0" smtClean="0">
                          <a:latin typeface="+mn-lt"/>
                        </a:rPr>
                        <a:t> оздоровчий табір з денним перебуванням «Сонечко»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aseline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smtClean="0">
                          <a:latin typeface="+mn-lt"/>
                        </a:rPr>
                        <a:t>Табір «Ерудит»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="1" baseline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baseline="0" smtClean="0">
                          <a:latin typeface="+mn-lt"/>
                          <a:ea typeface="Calibri"/>
                          <a:cs typeface="Times New Roman" pitchFamily="18" charset="0"/>
                        </a:rPr>
                        <a:t>Англомовний табір</a:t>
                      </a:r>
                      <a:endParaRPr lang="ru-RU" sz="1400" b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mtClean="0">
                          <a:latin typeface="+mn-lt"/>
                        </a:rPr>
                        <a:t>Початкові</a:t>
                      </a:r>
                      <a:r>
                        <a:rPr lang="uk-UA" sz="1400" baseline="0" smtClean="0">
                          <a:latin typeface="+mn-lt"/>
                        </a:rPr>
                        <a:t> класи, діти сироти та позбавлені батьківського піклування, діти з малозабезпечених сімей, діти-чорнобильці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aseline="0" smtClean="0">
                        <a:latin typeface="+mn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smtClean="0">
                          <a:latin typeface="+mn-lt"/>
                        </a:rPr>
                        <a:t>Переможці та призери  районних предметних олімпіад</a:t>
                      </a:r>
                      <a:endParaRPr lang="ru-RU" sz="1400" smtClean="0">
                        <a:latin typeface="+mn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="1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smtClean="0">
                          <a:latin typeface="+mn-lt"/>
                          <a:ea typeface="Calibri"/>
                          <a:cs typeface="Times New Roman" pitchFamily="18" charset="0"/>
                        </a:rPr>
                        <a:t>Учні 5-10 кл.</a:t>
                      </a:r>
                      <a:endParaRPr lang="ru-RU" sz="1400" b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9691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2016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mtClean="0"/>
                        <a:t>Пришкільний</a:t>
                      </a:r>
                      <a:r>
                        <a:rPr lang="uk-UA" sz="1400" baseline="0" smtClean="0"/>
                        <a:t> оздоровчий табір з денним перебуванням «Сонечко»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aseline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smtClean="0"/>
                        <a:t>Табір «Ерудит»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aseline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0" baseline="0" smtClean="0">
                          <a:latin typeface="+mn-lt"/>
                          <a:ea typeface="Calibri"/>
                          <a:cs typeface="Times New Roman" pitchFamily="18" charset="0"/>
                        </a:rPr>
                        <a:t>Англомовний табір</a:t>
                      </a:r>
                      <a:endParaRPr lang="ru-RU" sz="1400" b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mtClean="0"/>
                        <a:t>Початкові</a:t>
                      </a:r>
                      <a:r>
                        <a:rPr lang="uk-UA" sz="1400" baseline="0" smtClean="0"/>
                        <a:t> класи, діти сироти та позбавлені батьківського піклування, діти з малозабезпечених сімей, діти-чорнобильці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aseline="0" smtClean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smtClean="0"/>
                        <a:t>Переможці та призери  районних предметних олімпіад</a:t>
                      </a:r>
                      <a:endParaRPr lang="ru-RU" sz="1400" smtClean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="1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0" smtClean="0">
                          <a:latin typeface="+mn-lt"/>
                          <a:ea typeface="Calibri"/>
                          <a:cs typeface="Times New Roman" pitchFamily="18" charset="0"/>
                        </a:rPr>
                        <a:t>Учні 5-10 кл.</a:t>
                      </a:r>
                      <a:endParaRPr lang="ru-RU" sz="1400" b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6" descr="1253766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IMG_677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571500"/>
            <a:ext cx="3302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IMG_676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500063"/>
            <a:ext cx="308610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MG_646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2571750"/>
            <a:ext cx="3214688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6286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38" y="4357688"/>
            <a:ext cx="328612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6183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3" y="2500313"/>
            <a:ext cx="3302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TextBox 7"/>
          <p:cNvSpPr txBox="1">
            <a:spLocks noChangeArrowheads="1"/>
          </p:cNvSpPr>
          <p:nvPr/>
        </p:nvSpPr>
        <p:spPr bwMode="auto">
          <a:xfrm>
            <a:off x="3929063" y="785813"/>
            <a:ext cx="10715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rgbClr val="0F8F12"/>
                </a:solidFill>
              </a:rPr>
              <a:t>Свято </a:t>
            </a:r>
          </a:p>
          <a:p>
            <a:pPr algn="ctr"/>
            <a:r>
              <a:rPr lang="uk-UA" sz="1600" b="1">
                <a:solidFill>
                  <a:srgbClr val="0F8F12"/>
                </a:solidFill>
              </a:rPr>
              <a:t>8 Березня</a:t>
            </a:r>
            <a:endParaRPr lang="ru-RU" sz="1600" b="1">
              <a:solidFill>
                <a:srgbClr val="0F8F12"/>
              </a:solidFill>
            </a:endParaRPr>
          </a:p>
        </p:txBody>
      </p:sp>
      <p:sp>
        <p:nvSpPr>
          <p:cNvPr id="54281" name="TextBox 8"/>
          <p:cNvSpPr txBox="1">
            <a:spLocks noChangeArrowheads="1"/>
          </p:cNvSpPr>
          <p:nvPr/>
        </p:nvSpPr>
        <p:spPr bwMode="auto">
          <a:xfrm>
            <a:off x="3929063" y="2714625"/>
            <a:ext cx="1214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solidFill>
                  <a:srgbClr val="0F8F12"/>
                </a:solidFill>
              </a:rPr>
              <a:t>Свято рушника</a:t>
            </a:r>
            <a:endParaRPr lang="ru-RU" b="1">
              <a:solidFill>
                <a:srgbClr val="0F8F12"/>
              </a:solidFill>
            </a:endParaRPr>
          </a:p>
        </p:txBody>
      </p:sp>
      <p:sp>
        <p:nvSpPr>
          <p:cNvPr id="54282" name="TextBox 9"/>
          <p:cNvSpPr txBox="1">
            <a:spLocks noChangeArrowheads="1"/>
          </p:cNvSpPr>
          <p:nvPr/>
        </p:nvSpPr>
        <p:spPr bwMode="auto">
          <a:xfrm>
            <a:off x="6357938" y="4786313"/>
            <a:ext cx="15001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0F8F12"/>
                </a:solidFill>
              </a:rPr>
              <a:t>Родинне свято</a:t>
            </a:r>
            <a:endParaRPr lang="ru-RU" b="1">
              <a:solidFill>
                <a:srgbClr val="0F8F1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nacional-ramka-ps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-214338"/>
            <a:ext cx="9429816" cy="707233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2000232" y="2357430"/>
            <a:ext cx="5572164" cy="3093154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ru-RU" sz="1500" b="1">
                <a:latin typeface="Times New Roman" pitchFamily="18" charset="0"/>
                <a:cs typeface="Times New Roman" pitchFamily="18" charset="0"/>
              </a:rPr>
              <a:t>Основними функціями діяльності учнівської ради школи є: </a:t>
            </a:r>
          </a:p>
          <a:p>
            <a:pPr algn="ctr">
              <a:defRPr/>
            </a:pPr>
            <a:r>
              <a:rPr lang="ru-RU" sz="1500">
                <a:latin typeface="Times New Roman" pitchFamily="18" charset="0"/>
                <a:cs typeface="Times New Roman" pitchFamily="18" charset="0"/>
              </a:rPr>
              <a:t>організаторська</a:t>
            </a:r>
          </a:p>
          <a:p>
            <a:pPr algn="ctr">
              <a:defRPr/>
            </a:pPr>
            <a:r>
              <a:rPr lang="ru-RU" sz="1500">
                <a:latin typeface="Times New Roman" pitchFamily="18" charset="0"/>
                <a:cs typeface="Times New Roman" pitchFamily="18" charset="0"/>
              </a:rPr>
              <a:t>виховна</a:t>
            </a:r>
          </a:p>
          <a:p>
            <a:pPr algn="ctr">
              <a:defRPr/>
            </a:pPr>
            <a:r>
              <a:rPr lang="ru-RU" sz="1500">
                <a:latin typeface="Times New Roman" pitchFamily="18" charset="0"/>
                <a:cs typeface="Times New Roman" pitchFamily="18" charset="0"/>
              </a:rPr>
              <a:t>контролююча </a:t>
            </a:r>
          </a:p>
          <a:p>
            <a:pPr algn="ctr">
              <a:defRPr/>
            </a:pPr>
            <a:r>
              <a:rPr lang="ru-RU" sz="1500">
                <a:latin typeface="Times New Roman" pitchFamily="18" charset="0"/>
                <a:cs typeface="Times New Roman" pitchFamily="18" charset="0"/>
              </a:rPr>
              <a:t>стимулююча.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500" b="1">
                <a:latin typeface="Times New Roman" pitchFamily="18" charset="0"/>
                <a:cs typeface="Times New Roman" pitchFamily="18" charset="0"/>
              </a:rPr>
              <a:t>Загальношкільним органом учнівського самоврядування є: </a:t>
            </a:r>
          </a:p>
          <a:p>
            <a:pPr algn="just">
              <a:defRPr/>
            </a:pPr>
            <a:r>
              <a:rPr lang="ru-RU" sz="15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>
                <a:latin typeface="Times New Roman" pitchFamily="18" charset="0"/>
                <a:cs typeface="Times New Roman" pitchFamily="18" charset="0"/>
              </a:rPr>
              <a:t>засідання лідерів, яке обирається щорічно на початку кожного навчального року, до складу якого входять лідери класів, міністерств.</a:t>
            </a:r>
          </a:p>
          <a:p>
            <a:pPr algn="just">
              <a:buFont typeface="Wingdings" pitchFamily="2" charset="2"/>
              <a:buChar char="v"/>
              <a:defRPr/>
            </a:pPr>
            <a:r>
              <a:rPr lang="ru-RU" sz="1500" b="1" i="1"/>
              <a:t> </a:t>
            </a:r>
            <a:r>
              <a:rPr lang="ru-RU" sz="1500" b="1">
                <a:latin typeface="Times New Roman" pitchFamily="18" charset="0"/>
                <a:cs typeface="Times New Roman" pitchFamily="18" charset="0"/>
              </a:rPr>
              <a:t>Головне завдання учнівського врядування</a:t>
            </a:r>
            <a:r>
              <a:rPr lang="ru-RU" sz="1500">
                <a:latin typeface="Times New Roman" pitchFamily="18" charset="0"/>
                <a:cs typeface="Times New Roman" pitchFamily="18" charset="0"/>
              </a:rPr>
              <a:t> — це розвиток соціальної активності учнів, виховання в них почуття власної гідності, надання їм можливості виявити себе, формування управлінських навичок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3108" y="1000108"/>
            <a:ext cx="5143536" cy="1077218"/>
          </a:xfrm>
          <a:prstGeom prst="rect">
            <a:avLst/>
          </a:prstGeom>
          <a:noFill/>
          <a:ln>
            <a:solidFill>
              <a:srgbClr val="0000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>
                <a:solidFill>
                  <a:srgbClr val="0000FF"/>
                </a:solidFill>
              </a:rPr>
              <a:t>Шкільне  </a:t>
            </a:r>
          </a:p>
          <a:p>
            <a:pPr algn="ctr">
              <a:defRPr/>
            </a:pPr>
            <a:r>
              <a:rPr lang="uk-UA" sz="3200" b="1">
                <a:solidFill>
                  <a:srgbClr val="0000FF"/>
                </a:solidFill>
              </a:rPr>
              <a:t>самоврядування</a:t>
            </a:r>
            <a:endParaRPr lang="ru-RU" sz="32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3" descr="укр рамка(3)2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/>
          <p:cNvGraphicFramePr/>
          <p:nvPr/>
        </p:nvGraphicFramePr>
        <p:xfrm>
          <a:off x="928662" y="571480"/>
          <a:ext cx="7786742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6324" name="TextBox 2"/>
          <p:cNvSpPr txBox="1">
            <a:spLocks noChangeArrowheads="1"/>
          </p:cNvSpPr>
          <p:nvPr/>
        </p:nvSpPr>
        <p:spPr bwMode="auto">
          <a:xfrm>
            <a:off x="1143000" y="2857500"/>
            <a:ext cx="1571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i="1"/>
              <a:t>Наші організації</a:t>
            </a:r>
            <a:endParaRPr lang="ru-RU" sz="2000" b="1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95e9b0e40a9ft.jpg"/>
          <p:cNvPicPr>
            <a:picLocks noChangeAspect="1"/>
          </p:cNvPicPr>
          <p:nvPr/>
        </p:nvPicPr>
        <p:blipFill>
          <a:blip r:embed="rId2"/>
          <a:srcRect r="2272"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WScan00009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142875"/>
            <a:ext cx="3508375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WScan00008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714375"/>
            <a:ext cx="3494087" cy="49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4" descr="Shablon-ramka-oskvity-ridne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Прямоугольник 1"/>
          <p:cNvSpPr>
            <a:spLocks noChangeArrowheads="1"/>
          </p:cNvSpPr>
          <p:nvPr/>
        </p:nvSpPr>
        <p:spPr bwMode="auto">
          <a:xfrm>
            <a:off x="2143108" y="428604"/>
            <a:ext cx="521497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i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Учнівське самоврядування</a:t>
            </a:r>
            <a:endParaRPr lang="ru-RU" sz="24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3" name="Содержимое 3"/>
          <p:cNvGraphicFramePr>
            <a:graphicFrameLocks/>
          </p:cNvGraphicFramePr>
          <p:nvPr/>
        </p:nvGraphicFramePr>
        <p:xfrm>
          <a:off x="1000100" y="1071546"/>
          <a:ext cx="7500990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5" descr="Ramka-ukrkashtany-ridn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8" y="0"/>
            <a:ext cx="9117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1928813" y="1785938"/>
            <a:ext cx="564356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Сміливіше внось свої пропозиції;</a:t>
            </a:r>
            <a:b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Думку викладай розважливо</a:t>
            </a:r>
            <a:b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Перш ніж приймати рішення, навчись бездоганно його виконувати;</a:t>
            </a:r>
            <a:b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 Не соромно помилятися, соромно не вміти і не бажати виправитися;</a:t>
            </a:r>
            <a:b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 Зауваження приймаються, пропозиції виконуються;</a:t>
            </a:r>
            <a:b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6. Твори, фантазуй сміливіше;</a:t>
            </a:r>
            <a:b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7. Не відкладай на завтра вирішення питання, які необхідно </a:t>
            </a:r>
          </a:p>
          <a:p>
            <a:pPr eaLnBrk="0" hangingPunct="0"/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 можна вирішити сьогодні;</a:t>
            </a:r>
            <a:b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8. Прийняв рішення — виконуй! Доручив іншим – довіряй! Довіряючи-перевіряй! Перевіряючи – допомагай! Допомагаючи — не підміняй!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8794" y="428604"/>
            <a:ext cx="5572164" cy="120032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400" b="1" i="1" cap="all">
                <a:ln w="0"/>
                <a:solidFill>
                  <a:srgbClr val="FF33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Члени учнівського самоврядування школи дотримується таких правил:</a:t>
            </a:r>
            <a:endParaRPr lang="ru-RU" sz="2400" b="1" cap="all">
              <a:ln w="0"/>
              <a:solidFill>
                <a:srgbClr val="FF33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2" descr="1253766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42910" y="642918"/>
            <a:ext cx="778674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Робота учнівського самоврядування</a:t>
            </a:r>
            <a:endParaRPr lang="ru-R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DSCN11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071546"/>
            <a:ext cx="2500330" cy="1875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G_66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1071546"/>
            <a:ext cx="2643206" cy="1838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MG_60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1071546"/>
            <a:ext cx="2571767" cy="1865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9399" name="TextBox 7"/>
          <p:cNvSpPr txBox="1">
            <a:spLocks noChangeArrowheads="1"/>
          </p:cNvSpPr>
          <p:nvPr/>
        </p:nvSpPr>
        <p:spPr bwMode="auto">
          <a:xfrm>
            <a:off x="1785938" y="3000375"/>
            <a:ext cx="2786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400" b="1" i="1">
                <a:solidFill>
                  <a:srgbClr val="FF0000"/>
                </a:solidFill>
              </a:rPr>
              <a:t>Прийом у Козачата</a:t>
            </a:r>
            <a:endParaRPr lang="ru-RU" sz="1400" b="1" i="1">
              <a:solidFill>
                <a:srgbClr val="FF0000"/>
              </a:solidFill>
            </a:endParaRPr>
          </a:p>
        </p:txBody>
      </p:sp>
      <p:pic>
        <p:nvPicPr>
          <p:cNvPr id="9" name="Рисунок 8" descr="IMG_63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3571876"/>
            <a:ext cx="2911696" cy="2143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9401" name="TextBox 9"/>
          <p:cNvSpPr txBox="1">
            <a:spLocks noChangeArrowheads="1"/>
          </p:cNvSpPr>
          <p:nvPr/>
        </p:nvSpPr>
        <p:spPr bwMode="auto">
          <a:xfrm>
            <a:off x="6215063" y="2928938"/>
            <a:ext cx="2071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600" b="1" i="1">
                <a:solidFill>
                  <a:srgbClr val="FF0000"/>
                </a:solidFill>
              </a:rPr>
              <a:t>Діти за здоров</a:t>
            </a:r>
            <a:r>
              <a:rPr lang="uk-UA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’я</a:t>
            </a:r>
            <a:endParaRPr lang="ru-RU" sz="1600" b="1" i="1">
              <a:solidFill>
                <a:srgbClr val="FF0000"/>
              </a:solidFill>
            </a:endParaRPr>
          </a:p>
        </p:txBody>
      </p:sp>
      <p:sp>
        <p:nvSpPr>
          <p:cNvPr id="59402" name="TextBox 10"/>
          <p:cNvSpPr txBox="1">
            <a:spLocks noChangeArrowheads="1"/>
          </p:cNvSpPr>
          <p:nvPr/>
        </p:nvSpPr>
        <p:spPr bwMode="auto">
          <a:xfrm>
            <a:off x="928688" y="5857875"/>
            <a:ext cx="7000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solidFill>
                  <a:srgbClr val="FF0000"/>
                </a:solidFill>
              </a:rPr>
              <a:t>Лінійки</a:t>
            </a:r>
            <a:endParaRPr lang="ru-RU" b="1" i="1">
              <a:solidFill>
                <a:srgbClr val="FF0000"/>
              </a:solidFill>
            </a:endParaRPr>
          </a:p>
        </p:txBody>
      </p:sp>
      <p:pic>
        <p:nvPicPr>
          <p:cNvPr id="13" name="Рисунок 12" descr="IMG_6739.JPG"/>
          <p:cNvPicPr>
            <a:picLocks noChangeAspect="1"/>
          </p:cNvPicPr>
          <p:nvPr/>
        </p:nvPicPr>
        <p:blipFill>
          <a:blip r:embed="rId7" cstate="print"/>
          <a:srcRect l="7194"/>
          <a:stretch>
            <a:fillRect/>
          </a:stretch>
        </p:blipFill>
        <p:spPr>
          <a:xfrm>
            <a:off x="5500694" y="3571876"/>
            <a:ext cx="3071834" cy="2143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IMG_631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14678" y="3643314"/>
            <a:ext cx="2643205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5" descr="154372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75"/>
            <a:ext cx="9144000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16484" y="571480"/>
            <a:ext cx="7511031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Психологічна служба</a:t>
            </a:r>
            <a:endParaRPr lang="ru-RU" sz="5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857250" y="1428750"/>
            <a:ext cx="7572375" cy="4278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just" eaLnBrk="0" hangingPunct="0">
              <a:tabLst>
                <a:tab pos="342900" algn="l"/>
              </a:tabLst>
            </a:pPr>
            <a:r>
              <a:rPr lang="ru-RU" sz="1600" b="1">
                <a:latin typeface="Times New Roman" pitchFamily="18" charset="0"/>
              </a:rPr>
              <a:t>Проблема, над якою працює практичний психолог </a:t>
            </a:r>
            <a:endParaRPr lang="ru-RU" sz="1600"/>
          </a:p>
          <a:p>
            <a:pPr indent="228600" algn="just" eaLnBrk="0" hangingPunct="0">
              <a:buFontTx/>
              <a:buChar char="•"/>
              <a:tabLst>
                <a:tab pos="342900" algn="l"/>
              </a:tabLst>
            </a:pPr>
            <a:r>
              <a:rPr lang="uk-UA" sz="1600">
                <a:latin typeface="Times New Roman" pitchFamily="18" charset="0"/>
              </a:rPr>
              <a:t>Оптимізація навчально-виховного процесу.</a:t>
            </a:r>
            <a:endParaRPr lang="ru-RU" sz="1600"/>
          </a:p>
          <a:p>
            <a:pPr indent="228600" algn="just" eaLnBrk="0" hangingPunct="0">
              <a:buFontTx/>
              <a:buChar char="•"/>
              <a:tabLst>
                <a:tab pos="342900" algn="l"/>
              </a:tabLst>
            </a:pPr>
            <a:r>
              <a:rPr lang="uk-UA" sz="1600">
                <a:latin typeface="Times New Roman" pitchFamily="18" charset="0"/>
              </a:rPr>
              <a:t>Профілактика загострення підліткової кризи.</a:t>
            </a:r>
            <a:endParaRPr lang="ru-RU" sz="1600"/>
          </a:p>
          <a:p>
            <a:pPr indent="228600" algn="just" eaLnBrk="0" hangingPunct="0">
              <a:buFontTx/>
              <a:buChar char="•"/>
              <a:tabLst>
                <a:tab pos="342900" algn="l"/>
              </a:tabLst>
            </a:pPr>
            <a:r>
              <a:rPr lang="uk-UA" sz="1600">
                <a:latin typeface="Times New Roman" pitchFamily="18" charset="0"/>
              </a:rPr>
              <a:t>Сприяння саморозвитку, самовдосконаленню учня.</a:t>
            </a:r>
            <a:endParaRPr lang="ru-RU" sz="1600"/>
          </a:p>
          <a:p>
            <a:pPr indent="228600" algn="just" eaLnBrk="0" hangingPunct="0">
              <a:tabLst>
                <a:tab pos="342900" algn="l"/>
              </a:tabLst>
            </a:pPr>
            <a:r>
              <a:rPr lang="uk-UA" sz="1600">
                <a:latin typeface="Times New Roman" pitchFamily="18" charset="0"/>
              </a:rPr>
              <a:t> </a:t>
            </a:r>
            <a:r>
              <a:rPr lang="ru-RU" sz="1600" b="1">
                <a:latin typeface="Times New Roman" pitchFamily="18" charset="0"/>
              </a:rPr>
              <a:t>Мета (місія) діяльності практичного психолога</a:t>
            </a:r>
            <a:r>
              <a:rPr lang="ru-RU" sz="1600">
                <a:latin typeface="Times New Roman" pitchFamily="18" charset="0"/>
              </a:rPr>
              <a:t> </a:t>
            </a:r>
            <a:endParaRPr lang="ru-RU" sz="1600"/>
          </a:p>
          <a:p>
            <a:pPr indent="228600" algn="just" eaLnBrk="0" hangingPunct="0">
              <a:tabLst>
                <a:tab pos="342900" algn="l"/>
              </a:tabLst>
            </a:pPr>
            <a:r>
              <a:rPr lang="ru-RU" sz="1600">
                <a:latin typeface="Times New Roman" pitchFamily="18" charset="0"/>
              </a:rPr>
              <a:t>Формування здорово</a:t>
            </a:r>
            <a:r>
              <a:rPr lang="uk-UA" sz="1600">
                <a:latin typeface="Times New Roman" pitchFamily="18" charset="0"/>
              </a:rPr>
              <a:t>ї</a:t>
            </a:r>
            <a:r>
              <a:rPr lang="ru-RU" sz="1600">
                <a:latin typeface="Times New Roman" pitchFamily="18" charset="0"/>
              </a:rPr>
              <a:t> морально-психологічно</a:t>
            </a:r>
            <a:r>
              <a:rPr lang="uk-UA" sz="1600">
                <a:latin typeface="Times New Roman" pitchFamily="18" charset="0"/>
              </a:rPr>
              <a:t>ї особистості учня.</a:t>
            </a:r>
            <a:r>
              <a:rPr lang="ru-RU" sz="1600">
                <a:latin typeface="Times New Roman" pitchFamily="18" charset="0"/>
              </a:rPr>
              <a:t>.       </a:t>
            </a:r>
            <a:endParaRPr lang="ru-RU" sz="1600"/>
          </a:p>
          <a:p>
            <a:pPr indent="228600" algn="just" eaLnBrk="0" hangingPunct="0">
              <a:tabLst>
                <a:tab pos="342900" algn="l"/>
              </a:tabLst>
            </a:pPr>
            <a:r>
              <a:rPr lang="ru-RU" sz="1600" b="1">
                <a:latin typeface="Times New Roman" pitchFamily="18" charset="0"/>
              </a:rPr>
              <a:t>Завдання </a:t>
            </a:r>
            <a:endParaRPr lang="ru-RU" sz="1600"/>
          </a:p>
          <a:p>
            <a:pPr indent="228600" algn="just" eaLnBrk="0" hangingPunct="0">
              <a:buFontTx/>
              <a:buChar char="•"/>
              <a:tabLst>
                <a:tab pos="342900" algn="l"/>
              </a:tabLst>
            </a:pPr>
            <a:r>
              <a:rPr lang="ru-RU" sz="1600">
                <a:latin typeface="Times New Roman" pitchFamily="18" charset="0"/>
              </a:rPr>
              <a:t>дослідження</a:t>
            </a:r>
            <a:r>
              <a:rPr lang="ru-RU" sz="1600" b="1">
                <a:latin typeface="Times New Roman" pitchFamily="18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 міжособистісних зв</a:t>
            </a:r>
            <a:r>
              <a:rPr lang="ru-RU" sz="1600">
                <a:solidFill>
                  <a:srgbClr val="000000"/>
                </a:solidFill>
              </a:rPr>
              <a:t>’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язків,</a:t>
            </a:r>
            <a:r>
              <a:rPr lang="uk-UA" sz="1600">
                <a:solidFill>
                  <a:srgbClr val="000000"/>
                </a:solidFill>
                <a:latin typeface="Times New Roman" pitchFamily="18" charset="0"/>
              </a:rPr>
              <a:t> підліткової поведінки.</a:t>
            </a:r>
            <a:endParaRPr lang="ru-RU" sz="1600"/>
          </a:p>
          <a:p>
            <a:pPr indent="228600" algn="just" eaLnBrk="0" hangingPunct="0">
              <a:buFontTx/>
              <a:buChar char="•"/>
              <a:tabLst>
                <a:tab pos="342900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формування позитивного психологічного клімату в </a:t>
            </a:r>
            <a:r>
              <a:rPr lang="uk-UA" sz="1600">
                <a:solidFill>
                  <a:srgbClr val="000000"/>
                </a:solidFill>
                <a:latin typeface="Times New Roman" pitchFamily="18" charset="0"/>
              </a:rPr>
              <a:t>педагогічному та учнівському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колектив</a:t>
            </a:r>
            <a:r>
              <a:rPr lang="uk-UA" sz="1600">
                <a:solidFill>
                  <a:srgbClr val="000000"/>
                </a:solidFill>
                <a:latin typeface="Times New Roman" pitchFamily="18" charset="0"/>
              </a:rPr>
              <a:t>ах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 шляхом проведення корекційно-розвивальних, тренінгових вправ.</a:t>
            </a:r>
            <a:endParaRPr lang="ru-RU" sz="1600"/>
          </a:p>
          <a:p>
            <a:pPr indent="228600" algn="just" eaLnBrk="0" hangingPunct="0">
              <a:buFontTx/>
              <a:buChar char="•"/>
              <a:tabLst>
                <a:tab pos="342900" algn="l"/>
              </a:tabLst>
            </a:pPr>
            <a:r>
              <a:rPr lang="uk-UA" sz="1600">
                <a:solidFill>
                  <a:srgbClr val="000000"/>
                </a:solidFill>
                <a:latin typeface="Times New Roman" pitchFamily="18" charset="0"/>
              </a:rPr>
              <a:t>Сприяння саморозвитку учня шляхом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проведення корекційно-розвивальних, тренінгових вправ.на саморозкриття особистості, формування адекватної самооцінки, подолання психологічних бар</a:t>
            </a:r>
            <a:r>
              <a:rPr lang="ru-RU" sz="1600">
                <a:solidFill>
                  <a:srgbClr val="000000"/>
                </a:solidFill>
              </a:rPr>
              <a:t>’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єрів</a:t>
            </a:r>
            <a:r>
              <a:rPr lang="ru-RU" sz="1600">
                <a:latin typeface="Times New Roman" pitchFamily="18" charset="0"/>
              </a:rPr>
              <a:t>; </a:t>
            </a:r>
            <a:endParaRPr lang="ru-RU" sz="1600"/>
          </a:p>
          <a:p>
            <a:pPr indent="228600" algn="just" eaLnBrk="0" hangingPunct="0">
              <a:buFontTx/>
              <a:buChar char="•"/>
              <a:tabLst>
                <a:tab pos="342900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профілактика насильства та жорстокості. </a:t>
            </a:r>
            <a:endParaRPr lang="ru-RU" sz="1600"/>
          </a:p>
          <a:p>
            <a:pPr indent="228600" algn="just" eaLnBrk="0" hangingPunct="0">
              <a:tabLst>
                <a:tab pos="342900" algn="l"/>
              </a:tabLst>
            </a:pPr>
            <a:r>
              <a:rPr lang="ru-RU" sz="1600" b="1">
                <a:latin typeface="Times New Roman" pitchFamily="18" charset="0"/>
              </a:rPr>
              <a:t>Очікувані результати</a:t>
            </a:r>
            <a:endParaRPr lang="ru-RU" sz="1600"/>
          </a:p>
          <a:p>
            <a:pPr indent="228600" algn="just" eaLnBrk="0" hangingPunct="0">
              <a:tabLst>
                <a:tab pos="342900" algn="l"/>
              </a:tabLst>
            </a:pPr>
            <a:r>
              <a:rPr lang="uk-UA" sz="1600">
                <a:latin typeface="Times New Roman" pitchFamily="18" charset="0"/>
              </a:rPr>
              <a:t>Виховані, самодостатні особистості учнів, які самостійно здатні подолати кризи та психологічні бар'єри. Згуртованість педколективу та колективу учнів. </a:t>
            </a:r>
            <a:endParaRPr lang="uk-UA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Рисунок 2" descr="0001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2143125" y="357188"/>
            <a:ext cx="457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>
                <a:solidFill>
                  <a:srgbClr val="C00000"/>
                </a:solidFill>
              </a:rPr>
              <a:t>Види роботи шкільного психолога</a:t>
            </a:r>
            <a:endParaRPr lang="ru-RU" sz="2000">
              <a:solidFill>
                <a:srgbClr val="C0000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785918" y="1142984"/>
          <a:ext cx="5643602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1" descr="80161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61913"/>
            <a:ext cx="8429625" cy="651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00364" y="2071678"/>
            <a:ext cx="3714776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uk-UA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Дякуємо за увагу!</a:t>
            </a:r>
            <a:endParaRPr lang="ru-RU" sz="54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 descr="1253766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642910" y="500042"/>
            <a:ext cx="76438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800" b="1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Загальний стан будівель та приміщень </a:t>
            </a:r>
            <a:endParaRPr lang="ru-RU" sz="2800" b="1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IMG_66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142984"/>
            <a:ext cx="3929090" cy="2357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67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071546"/>
            <a:ext cx="3944965" cy="2500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_67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3714752"/>
            <a:ext cx="3889594" cy="2504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IMG_67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3714752"/>
            <a:ext cx="3968777" cy="2473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7" descr="83266876_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0" y="-214313"/>
            <a:ext cx="9644063" cy="728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Рисунок 1" descr="IMG_67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500063"/>
            <a:ext cx="3429000" cy="245586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9220" name="Рисунок 2" descr="IMG_670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363" y="571500"/>
            <a:ext cx="3340100" cy="235743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221" name="Рисунок 3" descr="IMG_671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38" y="3786188"/>
            <a:ext cx="3429000" cy="244951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9222" name="Рисунок 4" descr="IMG_673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3857625"/>
            <a:ext cx="3286125" cy="23955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Рисунок 5" descr="IMG_672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500" y="2268538"/>
            <a:ext cx="3429000" cy="22320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 descr="i (2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28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1428728" y="785794"/>
            <a:ext cx="57150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i="1">
                <a:ln w="10541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Ремонт приміщень школи</a:t>
            </a:r>
            <a:endParaRPr lang="ru-RU" sz="3200" b="1">
              <a:ln w="10541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28750" y="1397000"/>
          <a:ext cx="5786478" cy="419226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65228"/>
                <a:gridCol w="4321250"/>
              </a:tblGrid>
              <a:tr h="500081">
                <a:tc>
                  <a:txBody>
                    <a:bodyPr/>
                    <a:lstStyle/>
                    <a:p>
                      <a:pPr algn="ctr"/>
                      <a:r>
                        <a:rPr lang="uk-UA" sz="2400" smtClean="0">
                          <a:solidFill>
                            <a:srgbClr val="002060"/>
                          </a:solidFill>
                        </a:rPr>
                        <a:t>Рік</a:t>
                      </a:r>
                      <a:endParaRPr lang="ru-RU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smtClean="0">
                          <a:solidFill>
                            <a:srgbClr val="002060"/>
                          </a:solidFill>
                        </a:rPr>
                        <a:t>Проведені роботи</a:t>
                      </a:r>
                      <a:endParaRPr lang="ru-RU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74663">
                <a:tc>
                  <a:txBody>
                    <a:bodyPr/>
                    <a:lstStyle/>
                    <a:p>
                      <a:pPr algn="ctr"/>
                      <a:r>
                        <a:rPr lang="uk-UA" sz="2800" b="1" smtClean="0">
                          <a:solidFill>
                            <a:srgbClr val="0000FF"/>
                          </a:solidFill>
                        </a:rPr>
                        <a:t>2014</a:t>
                      </a:r>
                      <a:endParaRPr lang="ru-RU" sz="2800" b="1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uk-UA" sz="1800" smtClean="0">
                          <a:latin typeface="Times New Roman" pitchFamily="18" charset="0"/>
                          <a:cs typeface="Times New Roman" pitchFamily="18" charset="0"/>
                        </a:rPr>
                        <a:t>Зроблено ремонт спортзалу, придбано парти для першого класу.</a:t>
                      </a:r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9467">
                <a:tc>
                  <a:txBody>
                    <a:bodyPr/>
                    <a:lstStyle/>
                    <a:p>
                      <a:pPr algn="ctr"/>
                      <a:r>
                        <a:rPr lang="uk-UA" sz="2800" b="1" smtClean="0">
                          <a:solidFill>
                            <a:srgbClr val="0000FF"/>
                          </a:solidFill>
                        </a:rPr>
                        <a:t>2015</a:t>
                      </a:r>
                      <a:endParaRPr lang="ru-RU" sz="2800" b="1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smtClean="0">
                          <a:latin typeface="Times New Roman" pitchFamily="18" charset="0"/>
                          <a:cs typeface="Times New Roman" pitchFamily="18" charset="0"/>
                        </a:rPr>
                        <a:t>Зроблено</a:t>
                      </a:r>
                      <a:r>
                        <a:rPr lang="uk-UA" sz="1800" baseline="0" smtClean="0">
                          <a:latin typeface="Times New Roman" pitchFamily="18" charset="0"/>
                          <a:cs typeface="Times New Roman" pitchFamily="18" charset="0"/>
                        </a:rPr>
                        <a:t> ремонт ганку приміщення початкової школи, придбані меблі, косметичний ремонт актового залу.</a:t>
                      </a:r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9467">
                <a:tc>
                  <a:txBody>
                    <a:bodyPr/>
                    <a:lstStyle/>
                    <a:p>
                      <a:pPr algn="ctr"/>
                      <a:r>
                        <a:rPr lang="uk-UA" sz="2800" b="1" smtClean="0">
                          <a:solidFill>
                            <a:srgbClr val="0000FF"/>
                          </a:solidFill>
                        </a:rPr>
                        <a:t>2016</a:t>
                      </a:r>
                      <a:endParaRPr lang="ru-RU" sz="2800" b="1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smtClean="0">
                          <a:latin typeface="Times New Roman" pitchFamily="18" charset="0"/>
                          <a:cs typeface="Times New Roman" pitchFamily="18" charset="0"/>
                        </a:rPr>
                        <a:t>Замінено</a:t>
                      </a:r>
                      <a:r>
                        <a:rPr lang="uk-UA" sz="1800" baseline="0" smtClean="0">
                          <a:latin typeface="Times New Roman" pitchFamily="18" charset="0"/>
                          <a:cs typeface="Times New Roman" pitchFamily="18" charset="0"/>
                        </a:rPr>
                        <a:t> вхідні двері, поставлено пластикові вікна в спортзалі, зроблено косметичний ремонт приміщення початкової школи.</a:t>
                      </a:r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9467">
                <a:tc>
                  <a:txBody>
                    <a:bodyPr/>
                    <a:lstStyle/>
                    <a:p>
                      <a:pPr algn="ctr"/>
                      <a:r>
                        <a:rPr lang="uk-UA" sz="2800" b="1" smtClean="0">
                          <a:solidFill>
                            <a:srgbClr val="0000FF"/>
                          </a:solidFill>
                        </a:rPr>
                        <a:t>щороку</a:t>
                      </a:r>
                      <a:endParaRPr lang="ru-RU" sz="2800" b="1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smtClean="0">
                          <a:latin typeface="Times New Roman" pitchFamily="18" charset="0"/>
                          <a:cs typeface="Times New Roman" pitchFamily="18" charset="0"/>
                        </a:rPr>
                        <a:t>Поточний ремонт всіх </a:t>
                      </a:r>
                      <a:r>
                        <a:rPr lang="ru-RU" sz="1800" b="0" smtClean="0">
                          <a:latin typeface="Times New Roman" pitchFamily="18" charset="0"/>
                          <a:cs typeface="Times New Roman" pitchFamily="18" charset="0"/>
                        </a:rPr>
                        <a:t> рекреацій </a:t>
                      </a:r>
                      <a:r>
                        <a:rPr lang="uk-UA" sz="1800" b="0" smtClean="0">
                          <a:latin typeface="Times New Roman" pitchFamily="18" charset="0"/>
                          <a:cs typeface="Times New Roman" pitchFamily="18" charset="0"/>
                        </a:rPr>
                        <a:t>школи; поточні ремонти в класних кімнатах.</a:t>
                      </a:r>
                      <a:endParaRPr lang="ru-RU" sz="1800" b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5" descr="Ramka-ukrkashtany-ridn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13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2571736" y="357167"/>
            <a:ext cx="4071966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3600" b="1" i="1">
                <a:ln w="10541" cmpd="sng">
                  <a:solidFill>
                    <a:srgbClr val="1DC01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Забезпеченість підручниками</a:t>
            </a:r>
            <a:endParaRPr lang="ru-RU" sz="3600" b="1" i="1">
              <a:ln w="10541" cmpd="sng">
                <a:solidFill>
                  <a:srgbClr val="1DC01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571625" y="1571625"/>
          <a:ext cx="5857920" cy="4389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64480"/>
                <a:gridCol w="1464480"/>
                <a:gridCol w="1464480"/>
                <a:gridCol w="1464480"/>
              </a:tblGrid>
              <a:tr h="359806"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Клас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2014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2015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2016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9806">
                <a:tc>
                  <a:txBody>
                    <a:bodyPr/>
                    <a:lstStyle/>
                    <a:p>
                      <a:pPr algn="ctr"/>
                      <a:r>
                        <a:rPr lang="uk-UA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</a:t>
                      </a:r>
                      <a:endParaRPr lang="ru-RU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9806">
                <a:tc>
                  <a:txBody>
                    <a:bodyPr/>
                    <a:lstStyle/>
                    <a:p>
                      <a:pPr algn="ctr"/>
                      <a:r>
                        <a:rPr lang="uk-UA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</a:t>
                      </a:r>
                      <a:endParaRPr lang="ru-RU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9806">
                <a:tc>
                  <a:txBody>
                    <a:bodyPr/>
                    <a:lstStyle/>
                    <a:p>
                      <a:pPr algn="ctr"/>
                      <a:r>
                        <a:rPr lang="uk-UA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3</a:t>
                      </a:r>
                      <a:endParaRPr lang="ru-RU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98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9806">
                <a:tc>
                  <a:txBody>
                    <a:bodyPr/>
                    <a:lstStyle/>
                    <a:p>
                      <a:pPr algn="ctr"/>
                      <a:r>
                        <a:rPr lang="uk-UA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4</a:t>
                      </a:r>
                      <a:endParaRPr lang="ru-RU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9806">
                <a:tc>
                  <a:txBody>
                    <a:bodyPr/>
                    <a:lstStyle/>
                    <a:p>
                      <a:pPr algn="ctr"/>
                      <a:r>
                        <a:rPr lang="uk-UA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</a:t>
                      </a:r>
                      <a:endParaRPr lang="ru-RU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75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9806">
                <a:tc>
                  <a:txBody>
                    <a:bodyPr/>
                    <a:lstStyle/>
                    <a:p>
                      <a:pPr algn="ctr"/>
                      <a:r>
                        <a:rPr lang="uk-UA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6</a:t>
                      </a:r>
                      <a:endParaRPr lang="ru-RU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9806">
                <a:tc>
                  <a:txBody>
                    <a:bodyPr/>
                    <a:lstStyle/>
                    <a:p>
                      <a:pPr algn="ctr"/>
                      <a:r>
                        <a:rPr lang="uk-UA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</a:t>
                      </a:r>
                      <a:endParaRPr lang="ru-RU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77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9806">
                <a:tc>
                  <a:txBody>
                    <a:bodyPr/>
                    <a:lstStyle/>
                    <a:p>
                      <a:pPr algn="ctr"/>
                      <a:r>
                        <a:rPr lang="uk-UA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</a:t>
                      </a:r>
                      <a:endParaRPr lang="ru-RU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9806">
                <a:tc>
                  <a:txBody>
                    <a:bodyPr/>
                    <a:lstStyle/>
                    <a:p>
                      <a:pPr algn="ctr"/>
                      <a:r>
                        <a:rPr lang="uk-UA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9</a:t>
                      </a:r>
                      <a:endParaRPr lang="ru-RU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83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9806">
                <a:tc>
                  <a:txBody>
                    <a:bodyPr/>
                    <a:lstStyle/>
                    <a:p>
                      <a:pPr algn="ctr"/>
                      <a:r>
                        <a:rPr lang="uk-UA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</a:t>
                      </a:r>
                      <a:endParaRPr lang="ru-RU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78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67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60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9806">
                <a:tc>
                  <a:txBody>
                    <a:bodyPr/>
                    <a:lstStyle/>
                    <a:p>
                      <a:pPr algn="ctr"/>
                      <a:r>
                        <a:rPr lang="uk-UA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11</a:t>
                      </a:r>
                      <a:endParaRPr lang="ru-RU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</a:t>
                      </a:r>
                      <a:endPara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3011</Words>
  <Application>Microsoft Office PowerPoint</Application>
  <PresentationFormat>Экран (4:3)</PresentationFormat>
  <Paragraphs>661</Paragraphs>
  <Slides>55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ВІДКРИТА ПУБЛІЧНА ПРЕЗЕНТАЦІЯ  ДІЯЛЬНОСТІ  ШКОЛИ ДО ДЕРЖАВНОЇ АТЕСТАЦІЇ ЗАКЛАДУ за 2014 – 2017 роки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ВІДКРИТА ПУБЛІЧНА ПРЕЗЕНТАЦІЯ  ДІЯЛЬНОСТІ  ШКОЛИ ДО ДЕРЖАВНОЇ АТЕСТАЦІЇ ЗАКЛАДУ за 2014 – 2017 роки</dc:title>
  <dc:creator>User</dc:creator>
  <cp:lastModifiedBy>ттт</cp:lastModifiedBy>
  <cp:revision>171</cp:revision>
  <dcterms:created xsi:type="dcterms:W3CDTF">2017-03-06T13:17:43Z</dcterms:created>
  <dcterms:modified xsi:type="dcterms:W3CDTF">2017-12-08T12:11:32Z</dcterms:modified>
</cp:coreProperties>
</file>