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D8FA3-5DDB-4C0B-8930-53EC160A3D2F}" type="datetimeFigureOut">
              <a:rPr lang="ru-RU" smtClean="0"/>
              <a:t>03.02.2020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98304-DB9C-45CD-A396-87E9DCCC41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1085;&#1086;&#1088;&#1084;.&#1073;&#1072;&#1079;&#1072;%20&#1087;&#1086;%20&#1073;&#1091;&#1083;&#1110;&#1085;&#1075;&#1091;\&#1044;&#1054;&#1050;&#1059;&#1052;&#1045;&#1053;&#1058;&#1048;%20&#1041;&#1059;&#1051;&#1030;&#1053;&#1043;\&#1047;&#1040;&#1050;&#1054;&#1053;%20&#1059;&#1050;&#1056;&#1040;&#1031;&#1053;&#1048;%20&#1055;&#1056;&#1054;%20&#1054;&#1057;&#1042;&#1030;&#1058;&#1059;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1085;&#1086;&#1088;&#1084;.&#1073;&#1072;&#1079;&#1072;%20&#1087;&#1086;%20&#1073;&#1091;&#1083;&#1110;&#1085;&#1075;&#1091;\&#1044;&#1054;&#1050;&#1059;&#1052;&#1045;&#1053;&#1058;&#1048;%20&#1041;&#1059;&#1051;&#1030;&#1053;&#1043;\&#1047;&#1040;&#1050;&#1054;&#1053;%20&#1059;&#1050;&#1056;&#1040;&#1031;&#1053;&#1048;%20&#1087;&#1088;&#1086;%20&#1074;&#1085;&#1077;&#1089;&#1077;&#1085;&#1085;&#1103;%20&#1079;&#1084;&#1110;&#1085;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1085;&#1086;&#1088;&#1084;.&#1073;&#1072;&#1079;&#1072;%20&#1087;&#1086;%20&#1073;&#1091;&#1083;&#1110;&#1085;&#1075;&#1091;\&#1044;&#1054;&#1050;&#1059;&#1052;&#1045;&#1053;&#1058;&#1048;%20&#1041;&#1059;&#1051;&#1030;&#1053;&#1043;\&#1050;&#1086;&#1076;&#1077;&#1082;&#1089;%20&#1059;&#1082;&#1088;&#1072;&#1111;&#1085;&#1080;%20&#1087;&#1088;&#1086;%20&#1072;&#1076;&#1084;&#1110;&#1085;&#1110;&#1089;&#1090;&#1088;&#1072;&#1090;&#1080;&#1074;&#1085;&#1110;%20&#1087;&#1088;&#1072;&#1074;&#1086;&#1087;&#1086;&#1088;&#1091;&#1096;&#1077;&#1085;&#1085;&#1103;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1085;&#1086;&#1088;&#1084;.&#1073;&#1072;&#1079;&#1072;%20&#1087;&#1086;%20&#1073;&#1091;&#1083;&#1110;&#1085;&#1075;&#1091;\&#1044;&#1054;&#1050;&#1059;&#1052;&#1045;&#1053;&#1058;&#1048;%20&#1041;&#1059;&#1051;&#1030;&#1053;&#1043;\&#1056;&#1077;&#1082;&#1086;&#1084;&#1077;&#1085;&#1076;&#1072;&#1094;&#1110;&#1111;-&#1097;&#1086;&#1076;&#1086;-&#1085;&#1086;&#1088;&#1084;-&#1047;&#1059;.-18.12.2018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1085;&#1086;&#1088;&#1084;.&#1073;&#1072;&#1079;&#1072;%20&#1087;&#1086;%20&#1073;&#1091;&#1083;&#1110;&#1085;&#1075;&#1091;\&#1044;&#1054;&#1050;&#1059;&#1052;&#1045;&#1053;&#1058;&#1048;%20&#1041;&#1059;&#1051;&#1030;&#1053;&#1043;\&#1087;&#1054;&#1057;&#1058;&#1040;&#1053;&#1054;&#1042;&#1040;%20&#1050;&#1052;&#1059;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1085;&#1086;&#1088;&#1084;.&#1073;&#1072;&#1079;&#1072;%20&#1087;&#1086;%20&#1073;&#1091;&#1083;&#1110;&#1085;&#1075;&#1091;\&#1044;&#1054;&#1050;&#1059;&#1052;&#1045;&#1053;&#1058;&#1048;%20&#1041;&#1059;&#1051;&#1030;&#1053;&#1043;\&#1047;&#1040;&#1050;&#1054;&#1053;%20&#1059;&#1050;&#1056;&#1040;&#1031;&#1053;&#1048;%20&#1055;&#1088;&#1086;%20&#1079;&#1072;&#1087;&#1086;&#1073;&#1110;&#1075;&#1072;&#1085;&#1085;&#1103;%20&#1090;&#1072;%20&#1087;&#1088;&#1086;&#1090;&#1080;&#1076;&#1110;&#1102;%20&#1076;&#1086;&#1084;&#1072;&#1096;&#1085;&#1100;&#1086;&#1084;&#1091;%20&#1085;&#1072;&#1089;&#1080;&#1083;&#1100;&#1089;&#1090;&#1074;&#1091;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1085;&#1086;&#1088;&#1084;.&#1073;&#1072;&#1079;&#1072;%20&#1087;&#1086;%20&#1073;&#1091;&#1083;&#1110;&#1085;&#1075;&#1091;\&#1044;&#1054;&#1050;&#1059;&#1052;&#1045;&#1053;&#1058;&#1048;%20&#1041;&#1059;&#1051;&#1030;&#1053;&#1043;\&#1058;&#1045;&#1051;&#1045;&#1060;&#1054;&#1053;&#1048;%20&#1044;&#1054;&#1042;&#1030;&#1056;&#1048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Нормативно-правові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щодо виявлення ознак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булінгу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іншого насильства та запобігання йому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12760" y="5517232"/>
            <a:ext cx="2368352" cy="528464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lvl="0" algn="ctr"/>
            <a:r>
              <a:rPr lang="uk-UA" sz="9600" b="1" dirty="0">
                <a:hlinkClick r:id="rId2" action="ppaction://hlinkfile"/>
              </a:rPr>
              <a:t>ЗАКОН УКРАЇНИ </a:t>
            </a:r>
            <a:endParaRPr lang="uk-UA" sz="9600" b="1" dirty="0" smtClean="0">
              <a:hlinkClick r:id="rId2" action="ppaction://hlinkfile"/>
            </a:endParaRPr>
          </a:p>
          <a:p>
            <a:pPr lvl="0" algn="ctr">
              <a:buNone/>
            </a:pPr>
            <a:r>
              <a:rPr lang="uk-UA" sz="9600" b="1" dirty="0" smtClean="0">
                <a:hlinkClick r:id="rId2" action="ppaction://hlinkfile"/>
              </a:rPr>
              <a:t>"</a:t>
            </a:r>
            <a:r>
              <a:rPr lang="uk-UA" sz="9600" b="1" dirty="0">
                <a:hlinkClick r:id="rId2" action="ppaction://hlinkfile"/>
              </a:rPr>
              <a:t>Про освіту</a:t>
            </a:r>
            <a:r>
              <a:rPr lang="uk-UA" sz="9600" b="1" dirty="0" smtClean="0">
                <a:hlinkClick r:id="rId2" action="ppaction://hlinkfile"/>
              </a:rPr>
              <a:t>"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4800" b="1" dirty="0" smtClean="0">
                <a:hlinkClick r:id="rId2" action="ppaction://hlinkfile"/>
              </a:rPr>
              <a:t>ЗАКОН УКРАЇНИ Про внесення змін до деяких законодавчих актів України щодо протидії булінгу (цькуванню) від 18 грудня 2018 р. №2657-VІІІ</a:t>
            </a:r>
            <a:endParaRPr lang="ru-RU" sz="4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6600" b="1" dirty="0" smtClean="0">
                <a:hlinkClick r:id="rId2" action="ppaction://hlinkfile"/>
              </a:rPr>
              <a:t>Кодекс України про адміністративні правопорушення (статті 1 - 212-20)</a:t>
            </a:r>
            <a:endParaRPr lang="ru-RU" sz="6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 smtClean="0">
                <a:hlinkClick r:id="rId2" action="ppaction://hlinkfile"/>
              </a:rPr>
              <a:t>Лист Міністерства освіти і науки України від 29.01.2019 № 1/11-881 Рекомендації для закладів освіти щодо застосування норм Закону України «Про внесення змін до деяких законодавчих актів України щодо протидії булінгу (цькуванню)» від 18 грудня 2018 р. №2657-VІІІ</a:t>
            </a:r>
            <a:endParaRPr lang="uk-UA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 smtClean="0">
                <a:hlinkClick r:id="rId2" action="ppaction://hlinkfile"/>
              </a:rPr>
              <a:t>ПОСТАНОВА КАБІНЕТУ МІНІСТРІВ УКРАЇНИ</a:t>
            </a:r>
            <a:r>
              <a:rPr lang="uk-UA" dirty="0" smtClean="0">
                <a:hlinkClick r:id="rId2" action="ppaction://hlinkfile"/>
              </a:rPr>
              <a:t> </a:t>
            </a:r>
            <a:r>
              <a:rPr lang="uk-UA" b="1" dirty="0" smtClean="0">
                <a:hlinkClick r:id="rId2" action="ppaction://hlinkfile"/>
              </a:rPr>
              <a:t>від 22 серпня 2018 р. № 658 Про затвердження Порядку взаємодії суб’єктів, що здійснюють заходи у сфері запобігання та протидії домашньому насильству і насильству за ознакою статі.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4400" b="1" i="1" dirty="0" smtClean="0">
                <a:hlinkClick r:id="rId2" action="ppaction://hlinkfile"/>
              </a:rPr>
              <a:t>ЗАКОН УКРАЇНИ </a:t>
            </a:r>
            <a:r>
              <a:rPr lang="uk-UA" sz="4400" b="1" dirty="0" smtClean="0">
                <a:hlinkClick r:id="rId2" action="ppaction://hlinkfile"/>
              </a:rPr>
              <a:t>Про запобігання та протидію домашньому насильству(Відомості Верховної Ради (ВВР), 2018, № 5, ст.35)</a:t>
            </a:r>
            <a:endParaRPr lang="ru-RU" sz="4400" dirty="0" smtClean="0"/>
          </a:p>
          <a:p>
            <a:pPr>
              <a:buNone/>
            </a:pPr>
            <a:r>
              <a:rPr lang="uk-UA" sz="4400" dirty="0" smtClean="0"/>
              <a:t> </a:t>
            </a:r>
            <a:endParaRPr lang="ru-RU" sz="4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hlinkClick r:id="rId2" action="ppaction://hlinkfile"/>
              </a:rPr>
              <a:t>ТЕЛЕФОНИ ДОВІРИ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/>
              <a:t>Дитяча лінія: </a:t>
            </a:r>
            <a:r>
              <a:rPr lang="uk-UA" b="1" dirty="0"/>
              <a:t>116 111</a:t>
            </a:r>
            <a:r>
              <a:rPr lang="uk-UA" dirty="0"/>
              <a:t> або </a:t>
            </a:r>
            <a:r>
              <a:rPr lang="uk-UA" b="1" dirty="0"/>
              <a:t>0800500225</a:t>
            </a:r>
            <a:r>
              <a:rPr lang="uk-UA" dirty="0"/>
              <a:t> (з 12.00 до 16.00);</a:t>
            </a:r>
            <a:endParaRPr lang="ru-RU" dirty="0"/>
          </a:p>
          <a:p>
            <a:pPr lvl="0"/>
            <a:r>
              <a:rPr lang="uk-UA" dirty="0"/>
              <a:t>Гаряча телефонна лінія щодо булінгу: </a:t>
            </a:r>
            <a:r>
              <a:rPr lang="uk-UA" b="1" dirty="0"/>
              <a:t>116 000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Гаряча лінія з питань запобігання насильству: </a:t>
            </a:r>
            <a:r>
              <a:rPr lang="uk-UA" b="1" dirty="0"/>
              <a:t>116 123</a:t>
            </a:r>
            <a:r>
              <a:rPr lang="uk-UA" dirty="0"/>
              <a:t> або </a:t>
            </a:r>
            <a:r>
              <a:rPr lang="uk-UA" b="1" dirty="0"/>
              <a:t>0800500335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Уповноважений Верховної Ради з прав людини: </a:t>
            </a:r>
            <a:r>
              <a:rPr lang="uk-UA" b="1" dirty="0"/>
              <a:t>0800501720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Уповноважений Президент України з прав дитини: </a:t>
            </a:r>
            <a:r>
              <a:rPr lang="uk-UA" b="1" dirty="0"/>
              <a:t>0442557675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Центр надання безоплатної правової допомоги: </a:t>
            </a:r>
            <a:r>
              <a:rPr lang="uk-UA" b="1" dirty="0"/>
              <a:t>0800213103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Національна поліція України: </a:t>
            </a:r>
            <a:r>
              <a:rPr lang="uk-UA" b="1" dirty="0"/>
              <a:t>102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53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Нормативно-правові  документи щодо виявлення ознак булінгу, іншого насильства та запобігання йому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ТЕЛЕФОНИ ДОВІРИ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НОРМАТИВНІ ДОКУМЕНТИ БУЛІНГ В ШКОЛІ</dc:title>
  <dc:creator>it-master</dc:creator>
  <cp:lastModifiedBy>Учень</cp:lastModifiedBy>
  <cp:revision>4</cp:revision>
  <dcterms:created xsi:type="dcterms:W3CDTF">2020-01-16T04:15:12Z</dcterms:created>
  <dcterms:modified xsi:type="dcterms:W3CDTF">2020-02-03T10:18:32Z</dcterms:modified>
</cp:coreProperties>
</file>