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78296"/>
            <a:ext cx="10838552" cy="5950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i="1" dirty="0" smtClean="0">
                <a:solidFill>
                  <a:schemeClr val="bg1"/>
                </a:solidFill>
              </a:rPr>
              <a:t/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err="1" smtClean="0">
                <a:solidFill>
                  <a:schemeClr val="bg1"/>
                </a:solidFill>
              </a:rPr>
              <a:t>Звіт</a:t>
            </a: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smtClean="0">
                <a:solidFill>
                  <a:schemeClr val="bg1"/>
                </a:solidFill>
              </a:rPr>
              <a:t>по </a:t>
            </a:r>
            <a:r>
              <a:rPr lang="ru-RU" sz="4400" b="1" i="1" dirty="0" err="1">
                <a:solidFill>
                  <a:schemeClr val="bg1"/>
                </a:solidFill>
              </a:rPr>
              <a:t>результативності</a:t>
            </a:r>
            <a:r>
              <a:rPr lang="ru-RU" sz="4400" b="1" i="1" dirty="0">
                <a:solidFill>
                  <a:schemeClr val="bg1"/>
                </a:solidFill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</a:rPr>
              <a:t>роботи</a:t>
            </a:r>
            <a:r>
              <a:rPr lang="ru-RU" sz="4400" b="1" i="1" dirty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вчителів</a:t>
            </a:r>
            <a:r>
              <a:rPr lang="ru-RU" sz="4400" b="1" i="1" dirty="0" smtClean="0">
                <a:solidFill>
                  <a:schemeClr val="bg1"/>
                </a:solidFill>
              </a:rPr>
              <a:t/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err="1" smtClean="0">
                <a:solidFill>
                  <a:schemeClr val="bg1"/>
                </a:solidFill>
              </a:rPr>
              <a:t>Черницького</a:t>
            </a: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ззсо</a:t>
            </a:r>
            <a:r>
              <a:rPr lang="ru-RU" sz="4400" b="1" i="1" dirty="0" smtClean="0">
                <a:solidFill>
                  <a:schemeClr val="bg1"/>
                </a:solidFill>
              </a:rPr>
              <a:t> і-</a:t>
            </a:r>
            <a:r>
              <a:rPr lang="ru-RU" sz="4400" b="1" i="1" dirty="0" err="1" smtClean="0">
                <a:solidFill>
                  <a:schemeClr val="bg1"/>
                </a:solidFill>
              </a:rPr>
              <a:t>іі</a:t>
            </a: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ступенів</a:t>
            </a:r>
            <a:r>
              <a:rPr lang="ru-RU" sz="4400" b="1" i="1" dirty="0" smtClean="0">
                <a:solidFill>
                  <a:schemeClr val="bg1"/>
                </a:solidFill>
              </a:rPr>
              <a:t> з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дошкільним</a:t>
            </a: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підрозділом</a:t>
            </a:r>
            <a:r>
              <a:rPr lang="ru-RU" sz="4400" b="1" i="1" dirty="0" smtClean="0">
                <a:solidFill>
                  <a:schemeClr val="bg1"/>
                </a:solidFill>
              </a:rPr>
              <a:t> </a:t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smtClean="0">
                <a:solidFill>
                  <a:schemeClr val="bg1"/>
                </a:solidFill>
              </a:rPr>
              <a:t>за і семестр 2023-2024 н. 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</a:rPr>
              <a:t>Підготувала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                                                                                   заступник директора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</a:rPr>
              <a:t>Дичик</a:t>
            </a:r>
            <a:r>
              <a:rPr lang="ru-RU" sz="2700" dirty="0" smtClean="0">
                <a:solidFill>
                  <a:schemeClr val="bg1"/>
                </a:solidFill>
              </a:rPr>
              <a:t> о. с.</a:t>
            </a: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44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1474" cy="49466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Вчитель зарубіжної літератури Мартинюк В. В.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602" t="18524" r="1926" b="7020"/>
          <a:stretch/>
        </p:blipFill>
        <p:spPr>
          <a:xfrm>
            <a:off x="980661" y="1113182"/>
            <a:ext cx="10522226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7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08465" cy="4681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історії </a:t>
            </a:r>
            <a:r>
              <a:rPr lang="uk-UA" b="1" i="1" dirty="0" err="1" smtClean="0">
                <a:solidFill>
                  <a:schemeClr val="bg1"/>
                </a:solidFill>
              </a:rPr>
              <a:t>молінський</a:t>
            </a:r>
            <a:r>
              <a:rPr lang="uk-UA" b="1" i="1" dirty="0" smtClean="0">
                <a:solidFill>
                  <a:schemeClr val="bg1"/>
                </a:solidFill>
              </a:rPr>
              <a:t> ю. і.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500" t="18161" r="2333" b="4302"/>
          <a:stretch/>
        </p:blipFill>
        <p:spPr>
          <a:xfrm>
            <a:off x="887896" y="1086678"/>
            <a:ext cx="10561982" cy="55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фізики </a:t>
            </a:r>
            <a:r>
              <a:rPr lang="uk-UA" b="1" i="1" dirty="0" err="1" smtClean="0">
                <a:solidFill>
                  <a:schemeClr val="bg1"/>
                </a:solidFill>
              </a:rPr>
              <a:t>Підгайна</a:t>
            </a:r>
            <a:r>
              <a:rPr lang="uk-UA" b="1" i="1" dirty="0" smtClean="0">
                <a:solidFill>
                  <a:schemeClr val="bg1"/>
                </a:solidFill>
              </a:rPr>
              <a:t> Г. М.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195" t="20517" r="2027" b="31657"/>
          <a:stretch/>
        </p:blipFill>
        <p:spPr>
          <a:xfrm>
            <a:off x="821635" y="1974574"/>
            <a:ext cx="10734261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24152" cy="109101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німецької мови 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err="1" smtClean="0">
                <a:solidFill>
                  <a:schemeClr val="bg1"/>
                </a:solidFill>
              </a:rPr>
              <a:t>Присліпський</a:t>
            </a:r>
            <a:r>
              <a:rPr lang="uk-UA" b="1" i="1" dirty="0" smtClean="0">
                <a:solidFill>
                  <a:schemeClr val="bg1"/>
                </a:solidFill>
              </a:rPr>
              <a:t> А. М. 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195" t="19067" r="2027" b="26404"/>
          <a:stretch/>
        </p:blipFill>
        <p:spPr>
          <a:xfrm>
            <a:off x="901149" y="1709530"/>
            <a:ext cx="10535477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34971" cy="8392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математики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 шаповал м. а.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111" t="19611" r="2129" b="28397"/>
          <a:stretch/>
        </p:blipFill>
        <p:spPr>
          <a:xfrm>
            <a:off x="1141414" y="1563757"/>
            <a:ext cx="10334970" cy="44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6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/>
              <a:t/>
            </a:r>
            <a:br>
              <a:rPr lang="uk-UA" sz="9600" dirty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b="1" i="1" dirty="0" smtClean="0">
                <a:solidFill>
                  <a:schemeClr val="bg1"/>
                </a:solidFill>
              </a:rPr>
              <a:t>Дякую за увагу.</a:t>
            </a:r>
            <a:endParaRPr lang="uk-UA" sz="9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530087"/>
            <a:ext cx="9136133" cy="117944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української мови та літератури </a:t>
            </a:r>
            <a:r>
              <a:rPr lang="uk-UA" b="1" i="1" dirty="0" err="1" smtClean="0">
                <a:solidFill>
                  <a:schemeClr val="bg1"/>
                </a:solidFill>
              </a:rPr>
              <a:t>боднарчук</a:t>
            </a:r>
            <a:r>
              <a:rPr lang="uk-UA" b="1" i="1" dirty="0" smtClean="0">
                <a:solidFill>
                  <a:schemeClr val="bg1"/>
                </a:solidFill>
              </a:rPr>
              <a:t> г. а.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00" t="19973" r="2027" b="12455"/>
          <a:stretch/>
        </p:blipFill>
        <p:spPr>
          <a:xfrm>
            <a:off x="781878" y="1709530"/>
            <a:ext cx="11092070" cy="4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Інформатики 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БОДНАРЧУК І. І. 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296" t="21059" r="5083" b="24412"/>
          <a:stretch/>
        </p:blipFill>
        <p:spPr>
          <a:xfrm>
            <a:off x="393979" y="2045012"/>
            <a:ext cx="11400866" cy="46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74726" cy="4018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музичного мистецтва </a:t>
            </a:r>
            <a:r>
              <a:rPr lang="uk-UA" b="1" i="1" dirty="0" err="1" smtClean="0">
                <a:solidFill>
                  <a:schemeClr val="bg1"/>
                </a:solidFill>
              </a:rPr>
              <a:t>гладюк</a:t>
            </a:r>
            <a:r>
              <a:rPr lang="uk-UA" b="1" i="1" dirty="0" smtClean="0">
                <a:solidFill>
                  <a:schemeClr val="bg1"/>
                </a:solidFill>
              </a:rPr>
              <a:t> л. я.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32" t="18659" r="892" b="4891"/>
          <a:stretch/>
        </p:blipFill>
        <p:spPr>
          <a:xfrm>
            <a:off x="887896" y="1020417"/>
            <a:ext cx="10760765" cy="55924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7371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56" y="609601"/>
            <a:ext cx="9904413" cy="78187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Математики 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err="1" smtClean="0">
                <a:solidFill>
                  <a:schemeClr val="bg1"/>
                </a:solidFill>
              </a:rPr>
              <a:t>Бручковська</a:t>
            </a:r>
            <a:r>
              <a:rPr lang="uk-UA" b="1" i="1" dirty="0" smtClean="0">
                <a:solidFill>
                  <a:schemeClr val="bg1"/>
                </a:solidFill>
              </a:rPr>
              <a:t> В. І.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380" t="21177" r="3459" b="24456"/>
          <a:stretch/>
        </p:blipFill>
        <p:spPr>
          <a:xfrm>
            <a:off x="1141410" y="1524000"/>
            <a:ext cx="10427738" cy="467801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200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48222" cy="4151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трудового навчання </a:t>
            </a:r>
            <a:r>
              <a:rPr lang="uk-UA" b="1" i="1" dirty="0" err="1" smtClean="0">
                <a:solidFill>
                  <a:schemeClr val="bg1"/>
                </a:solidFill>
              </a:rPr>
              <a:t>Гандзевич</a:t>
            </a:r>
            <a:r>
              <a:rPr lang="uk-UA" b="1" i="1" dirty="0" smtClean="0">
                <a:solidFill>
                  <a:schemeClr val="bg1"/>
                </a:solidFill>
              </a:rPr>
              <a:t> в. п.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518" t="18162" r="1926" b="5389"/>
          <a:stretch/>
        </p:blipFill>
        <p:spPr>
          <a:xfrm>
            <a:off x="927652" y="1033670"/>
            <a:ext cx="10561983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2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</a:t>
            </a:r>
            <a:r>
              <a:rPr lang="uk-UA" b="1" i="1" dirty="0" err="1" smtClean="0">
                <a:solidFill>
                  <a:schemeClr val="bg1"/>
                </a:solidFill>
              </a:rPr>
              <a:t>анлійської</a:t>
            </a:r>
            <a:r>
              <a:rPr lang="uk-UA" b="1" i="1" dirty="0" smtClean="0">
                <a:solidFill>
                  <a:schemeClr val="bg1"/>
                </a:solidFill>
              </a:rPr>
              <a:t> мови 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err="1" smtClean="0">
                <a:solidFill>
                  <a:schemeClr val="bg1"/>
                </a:solidFill>
              </a:rPr>
              <a:t>Горчаковська</a:t>
            </a:r>
            <a:r>
              <a:rPr lang="uk-UA" b="1" i="1" dirty="0" smtClean="0">
                <a:solidFill>
                  <a:schemeClr val="bg1"/>
                </a:solidFill>
              </a:rPr>
              <a:t> Т. І.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705" t="20154" r="2027" b="21513"/>
          <a:stretch/>
        </p:blipFill>
        <p:spPr>
          <a:xfrm>
            <a:off x="1254054" y="1762538"/>
            <a:ext cx="1031509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713" t="19746" r="2323" b="26450"/>
          <a:stretch/>
        </p:blipFill>
        <p:spPr>
          <a:xfrm>
            <a:off x="1007164" y="1921564"/>
            <a:ext cx="10601740" cy="4306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хімії 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err="1" smtClean="0">
                <a:solidFill>
                  <a:schemeClr val="bg1"/>
                </a:solidFill>
              </a:rPr>
              <a:t>гром’як</a:t>
            </a:r>
            <a:r>
              <a:rPr lang="uk-UA" b="1" i="1" dirty="0" smtClean="0">
                <a:solidFill>
                  <a:schemeClr val="bg1"/>
                </a:solidFill>
              </a:rPr>
              <a:t> в. і.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3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189196" cy="753081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Вчитель географії </a:t>
            </a:r>
            <a:r>
              <a:rPr lang="uk-UA" b="1" i="1" dirty="0" err="1" smtClean="0">
                <a:solidFill>
                  <a:schemeClr val="bg1"/>
                </a:solidFill>
              </a:rPr>
              <a:t>демидюк</a:t>
            </a:r>
            <a:r>
              <a:rPr lang="uk-UA" b="1" i="1" dirty="0" smtClean="0">
                <a:solidFill>
                  <a:schemeClr val="bg1"/>
                </a:solidFill>
              </a:rPr>
              <a:t> л. я.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315" t="18523" r="1925" b="6476"/>
          <a:stretch/>
        </p:blipFill>
        <p:spPr>
          <a:xfrm>
            <a:off x="1141412" y="1371600"/>
            <a:ext cx="10427735" cy="52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3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92</TotalTime>
  <Words>69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Контур</vt:lpstr>
      <vt:lpstr>   Звіт  по результативності роботи вчителів Черницького ззсо і-іі ступенів з дошкільним підрозділом  за і семестр 2023-2024 н. р.                                                                            Підготувала                                                                                      заступник директора                                                                                              Дичик о. с.     </vt:lpstr>
      <vt:lpstr>Вчитель української мови та літератури боднарчук г. а.</vt:lpstr>
      <vt:lpstr>Вчитель Інформатики  БОДНАРЧУК І. І. </vt:lpstr>
      <vt:lpstr>Вчитель музичного мистецтва гладюк л. я.</vt:lpstr>
      <vt:lpstr>Вчитель Математики  Бручковська В. І.</vt:lpstr>
      <vt:lpstr>Вчитель трудового навчання Гандзевич в. п.</vt:lpstr>
      <vt:lpstr>Вчитель анлійської мови  Горчаковська Т. І.</vt:lpstr>
      <vt:lpstr>Вчитель хімії  гром’як в. і.</vt:lpstr>
      <vt:lpstr>Вчитель географії демидюк л. я.</vt:lpstr>
      <vt:lpstr>Вчитель зарубіжної літератури Мартинюк В. В.</vt:lpstr>
      <vt:lpstr>Вчитель історії молінський ю. і.</vt:lpstr>
      <vt:lpstr>Вчитель фізики Підгайна Г. М.</vt:lpstr>
      <vt:lpstr>Вчитель німецької мови  Присліпський А. М. </vt:lpstr>
      <vt:lpstr>Вчитель математики  шаповал м. а.</vt:lpstr>
      <vt:lpstr>   Дякую за увагу.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</dc:creator>
  <cp:lastModifiedBy>adminI</cp:lastModifiedBy>
  <cp:revision>13</cp:revision>
  <dcterms:created xsi:type="dcterms:W3CDTF">2024-01-01T20:18:09Z</dcterms:created>
  <dcterms:modified xsi:type="dcterms:W3CDTF">2024-01-09T14:59:47Z</dcterms:modified>
</cp:coreProperties>
</file>