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856D2-C849-4517-A8F2-6FE4FFA8F49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85CC4B-3519-412D-A298-15CD77F53E8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5 </a:t>
          </a:r>
          <a:r>
            <a:rPr lang="ru-RU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клас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- 8,9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73D951B-7F43-4B51-9EBE-5FD0D335D349}" type="parTrans" cxnId="{5038148A-642D-4F06-8466-80208135EA8C}">
      <dgm:prSet/>
      <dgm:spPr/>
      <dgm:t>
        <a:bodyPr/>
        <a:lstStyle/>
        <a:p>
          <a:endParaRPr lang="ru-RU"/>
        </a:p>
      </dgm:t>
    </dgm:pt>
    <dgm:pt modelId="{00548D94-1B93-4508-A32A-06AA52247DBE}" type="sibTrans" cxnId="{5038148A-642D-4F06-8466-80208135EA8C}">
      <dgm:prSet/>
      <dgm:spPr/>
      <dgm:t>
        <a:bodyPr/>
        <a:lstStyle/>
        <a:p>
          <a:endParaRPr lang="ru-RU"/>
        </a:p>
      </dgm:t>
    </dgm:pt>
    <dgm:pt modelId="{FEBDA816-2E4D-43AD-A224-D039DCA1F1DE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6 клас-8,1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7F97CBD-B6F6-4729-A7F2-8465ABA0CB20}" type="parTrans" cxnId="{0607E1AC-E267-45CC-BF86-9CB6EFC75D39}">
      <dgm:prSet/>
      <dgm:spPr/>
      <dgm:t>
        <a:bodyPr/>
        <a:lstStyle/>
        <a:p>
          <a:endParaRPr lang="ru-RU"/>
        </a:p>
      </dgm:t>
    </dgm:pt>
    <dgm:pt modelId="{FCCBD14B-13D0-40F2-B23E-38EEAF547720}" type="sibTrans" cxnId="{0607E1AC-E267-45CC-BF86-9CB6EFC75D39}">
      <dgm:prSet/>
      <dgm:spPr/>
      <dgm:t>
        <a:bodyPr/>
        <a:lstStyle/>
        <a:p>
          <a:endParaRPr lang="ru-RU"/>
        </a:p>
      </dgm:t>
    </dgm:pt>
    <dgm:pt modelId="{EA4433E0-DFF2-4AEC-A894-918B065509D1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7 </a:t>
          </a:r>
          <a:r>
            <a:rPr lang="ru-RU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клас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- 8,0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E734819-7B54-4BF2-9DE3-17768B1330B8}" type="parTrans" cxnId="{5C7623F7-2DD9-46D1-B237-203680EAA3E0}">
      <dgm:prSet/>
      <dgm:spPr/>
      <dgm:t>
        <a:bodyPr/>
        <a:lstStyle/>
        <a:p>
          <a:endParaRPr lang="ru-RU"/>
        </a:p>
      </dgm:t>
    </dgm:pt>
    <dgm:pt modelId="{F721B0B9-A649-448D-931C-DEBEFB4055E3}" type="sibTrans" cxnId="{5C7623F7-2DD9-46D1-B237-203680EAA3E0}">
      <dgm:prSet/>
      <dgm:spPr/>
      <dgm:t>
        <a:bodyPr/>
        <a:lstStyle/>
        <a:p>
          <a:endParaRPr lang="ru-RU"/>
        </a:p>
      </dgm:t>
    </dgm:pt>
    <dgm:pt modelId="{29B4EC18-B0D8-440A-B7AB-2B4AC02BA89D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 </a:t>
          </a:r>
          <a:r>
            <a:rPr lang="ru-RU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клас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- 7,7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3230EEE-DA65-4082-8AAE-6C47C72ECCB6}" type="parTrans" cxnId="{C2610769-226A-4FEE-8A29-AB001C729690}">
      <dgm:prSet/>
      <dgm:spPr/>
      <dgm:t>
        <a:bodyPr/>
        <a:lstStyle/>
        <a:p>
          <a:endParaRPr lang="ru-RU"/>
        </a:p>
      </dgm:t>
    </dgm:pt>
    <dgm:pt modelId="{E5838FF0-1D5C-46F3-9EB1-814CB0369264}" type="sibTrans" cxnId="{C2610769-226A-4FEE-8A29-AB001C729690}">
      <dgm:prSet/>
      <dgm:spPr/>
      <dgm:t>
        <a:bodyPr/>
        <a:lstStyle/>
        <a:p>
          <a:endParaRPr lang="ru-RU"/>
        </a:p>
      </dgm:t>
    </dgm:pt>
    <dgm:pt modelId="{8F9813CF-5523-4487-AD0C-94319D16FD2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9 </a:t>
          </a:r>
          <a:r>
            <a:rPr lang="ru-RU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клас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- 8,6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1493AE9-ABCD-431E-B5F7-874AB1EDD4EB}" type="parTrans" cxnId="{9CEB3255-90EE-4E1B-80EA-0EDEE3FEB806}">
      <dgm:prSet/>
      <dgm:spPr/>
      <dgm:t>
        <a:bodyPr/>
        <a:lstStyle/>
        <a:p>
          <a:endParaRPr lang="ru-RU"/>
        </a:p>
      </dgm:t>
    </dgm:pt>
    <dgm:pt modelId="{D17D6F46-3587-4B30-ABF3-83CFD33ABDEF}" type="sibTrans" cxnId="{9CEB3255-90EE-4E1B-80EA-0EDEE3FEB806}">
      <dgm:prSet/>
      <dgm:spPr/>
      <dgm:t>
        <a:bodyPr/>
        <a:lstStyle/>
        <a:p>
          <a:endParaRPr lang="ru-RU"/>
        </a:p>
      </dgm:t>
    </dgm:pt>
    <dgm:pt modelId="{95FD2332-E222-4843-ABAB-78E30B6C9626}" type="pres">
      <dgm:prSet presAssocID="{283856D2-C849-4517-A8F2-6FE4FFA8F49A}" presName="diagram" presStyleCnt="0">
        <dgm:presLayoutVars>
          <dgm:dir/>
          <dgm:resizeHandles val="exact"/>
        </dgm:presLayoutVars>
      </dgm:prSet>
      <dgm:spPr/>
    </dgm:pt>
    <dgm:pt modelId="{26C21C98-06A3-44B0-ABAB-4F36312A39B1}" type="pres">
      <dgm:prSet presAssocID="{0185CC4B-3519-412D-A298-15CD77F53E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EDBEE-D191-4992-A7A8-3BD3BC6B5B75}" type="pres">
      <dgm:prSet presAssocID="{00548D94-1B93-4508-A32A-06AA52247DBE}" presName="sibTrans" presStyleCnt="0"/>
      <dgm:spPr/>
    </dgm:pt>
    <dgm:pt modelId="{F87B3ED7-6B6B-4788-A11C-E1F222880B41}" type="pres">
      <dgm:prSet presAssocID="{FEBDA816-2E4D-43AD-A224-D039DCA1F1DE}" presName="node" presStyleLbl="node1" presStyleIdx="1" presStyleCnt="5">
        <dgm:presLayoutVars>
          <dgm:bulletEnabled val="1"/>
        </dgm:presLayoutVars>
      </dgm:prSet>
      <dgm:spPr/>
    </dgm:pt>
    <dgm:pt modelId="{EEE80937-4DCC-40D1-85E4-6CB8F3892B63}" type="pres">
      <dgm:prSet presAssocID="{FCCBD14B-13D0-40F2-B23E-38EEAF547720}" presName="sibTrans" presStyleCnt="0"/>
      <dgm:spPr/>
    </dgm:pt>
    <dgm:pt modelId="{0787666F-FC61-49D2-AA42-17758F7A9C6B}" type="pres">
      <dgm:prSet presAssocID="{EA4433E0-DFF2-4AEC-A894-918B065509D1}" presName="node" presStyleLbl="node1" presStyleIdx="2" presStyleCnt="5">
        <dgm:presLayoutVars>
          <dgm:bulletEnabled val="1"/>
        </dgm:presLayoutVars>
      </dgm:prSet>
      <dgm:spPr/>
    </dgm:pt>
    <dgm:pt modelId="{7856AD78-EBE9-4DC2-8583-F9EB4AE94FDC}" type="pres">
      <dgm:prSet presAssocID="{F721B0B9-A649-448D-931C-DEBEFB4055E3}" presName="sibTrans" presStyleCnt="0"/>
      <dgm:spPr/>
    </dgm:pt>
    <dgm:pt modelId="{313F9D9D-FC15-4747-9FA4-8F2FADA86ED5}" type="pres">
      <dgm:prSet presAssocID="{29B4EC18-B0D8-440A-B7AB-2B4AC02BA89D}" presName="node" presStyleLbl="node1" presStyleIdx="3" presStyleCnt="5">
        <dgm:presLayoutVars>
          <dgm:bulletEnabled val="1"/>
        </dgm:presLayoutVars>
      </dgm:prSet>
      <dgm:spPr/>
    </dgm:pt>
    <dgm:pt modelId="{670E0F7F-874A-4B10-BFAB-5939258204A8}" type="pres">
      <dgm:prSet presAssocID="{E5838FF0-1D5C-46F3-9EB1-814CB0369264}" presName="sibTrans" presStyleCnt="0"/>
      <dgm:spPr/>
    </dgm:pt>
    <dgm:pt modelId="{64B5877E-DBCD-4ED4-9143-B54A9B3DA0A5}" type="pres">
      <dgm:prSet presAssocID="{8F9813CF-5523-4487-AD0C-94319D16FD2A}" presName="node" presStyleLbl="node1" presStyleIdx="4" presStyleCnt="5">
        <dgm:presLayoutVars>
          <dgm:bulletEnabled val="1"/>
        </dgm:presLayoutVars>
      </dgm:prSet>
      <dgm:spPr/>
    </dgm:pt>
  </dgm:ptLst>
  <dgm:cxnLst>
    <dgm:cxn modelId="{C2610769-226A-4FEE-8A29-AB001C729690}" srcId="{283856D2-C849-4517-A8F2-6FE4FFA8F49A}" destId="{29B4EC18-B0D8-440A-B7AB-2B4AC02BA89D}" srcOrd="3" destOrd="0" parTransId="{43230EEE-DA65-4082-8AAE-6C47C72ECCB6}" sibTransId="{E5838FF0-1D5C-46F3-9EB1-814CB0369264}"/>
    <dgm:cxn modelId="{0607E1AC-E267-45CC-BF86-9CB6EFC75D39}" srcId="{283856D2-C849-4517-A8F2-6FE4FFA8F49A}" destId="{FEBDA816-2E4D-43AD-A224-D039DCA1F1DE}" srcOrd="1" destOrd="0" parTransId="{E7F97CBD-B6F6-4729-A7F2-8465ABA0CB20}" sibTransId="{FCCBD14B-13D0-40F2-B23E-38EEAF547720}"/>
    <dgm:cxn modelId="{552B8C40-7F3E-47D9-9ACE-5F0B4BBAEFE1}" type="presOf" srcId="{0185CC4B-3519-412D-A298-15CD77F53E8A}" destId="{26C21C98-06A3-44B0-ABAB-4F36312A39B1}" srcOrd="0" destOrd="0" presId="urn:microsoft.com/office/officeart/2005/8/layout/default"/>
    <dgm:cxn modelId="{F8F1DB0B-E0C2-4188-B701-92794B2263EC}" type="presOf" srcId="{EA4433E0-DFF2-4AEC-A894-918B065509D1}" destId="{0787666F-FC61-49D2-AA42-17758F7A9C6B}" srcOrd="0" destOrd="0" presId="urn:microsoft.com/office/officeart/2005/8/layout/default"/>
    <dgm:cxn modelId="{9CEB3255-90EE-4E1B-80EA-0EDEE3FEB806}" srcId="{283856D2-C849-4517-A8F2-6FE4FFA8F49A}" destId="{8F9813CF-5523-4487-AD0C-94319D16FD2A}" srcOrd="4" destOrd="0" parTransId="{A1493AE9-ABCD-431E-B5F7-874AB1EDD4EB}" sibTransId="{D17D6F46-3587-4B30-ABF3-83CFD33ABDEF}"/>
    <dgm:cxn modelId="{12666B66-199C-4F53-96E7-A6D04C506C2D}" type="presOf" srcId="{FEBDA816-2E4D-43AD-A224-D039DCA1F1DE}" destId="{F87B3ED7-6B6B-4788-A11C-E1F222880B41}" srcOrd="0" destOrd="0" presId="urn:microsoft.com/office/officeart/2005/8/layout/default"/>
    <dgm:cxn modelId="{5038148A-642D-4F06-8466-80208135EA8C}" srcId="{283856D2-C849-4517-A8F2-6FE4FFA8F49A}" destId="{0185CC4B-3519-412D-A298-15CD77F53E8A}" srcOrd="0" destOrd="0" parTransId="{C73D951B-7F43-4B51-9EBE-5FD0D335D349}" sibTransId="{00548D94-1B93-4508-A32A-06AA52247DBE}"/>
    <dgm:cxn modelId="{AB527C6F-DDB0-46AC-9F01-4935836FD4B1}" type="presOf" srcId="{29B4EC18-B0D8-440A-B7AB-2B4AC02BA89D}" destId="{313F9D9D-FC15-4747-9FA4-8F2FADA86ED5}" srcOrd="0" destOrd="0" presId="urn:microsoft.com/office/officeart/2005/8/layout/default"/>
    <dgm:cxn modelId="{B61C6072-24F0-43B6-BE95-9FB759D8B67B}" type="presOf" srcId="{283856D2-C849-4517-A8F2-6FE4FFA8F49A}" destId="{95FD2332-E222-4843-ABAB-78E30B6C9626}" srcOrd="0" destOrd="0" presId="urn:microsoft.com/office/officeart/2005/8/layout/default"/>
    <dgm:cxn modelId="{C59A90AB-10D1-49AF-9105-621AFFB28C0D}" type="presOf" srcId="{8F9813CF-5523-4487-AD0C-94319D16FD2A}" destId="{64B5877E-DBCD-4ED4-9143-B54A9B3DA0A5}" srcOrd="0" destOrd="0" presId="urn:microsoft.com/office/officeart/2005/8/layout/default"/>
    <dgm:cxn modelId="{5C7623F7-2DD9-46D1-B237-203680EAA3E0}" srcId="{283856D2-C849-4517-A8F2-6FE4FFA8F49A}" destId="{EA4433E0-DFF2-4AEC-A894-918B065509D1}" srcOrd="2" destOrd="0" parTransId="{FE734819-7B54-4BF2-9DE3-17768B1330B8}" sibTransId="{F721B0B9-A649-448D-931C-DEBEFB4055E3}"/>
    <dgm:cxn modelId="{C7B507D3-68EA-4458-8CFD-3B2EFFB1C3F1}" type="presParOf" srcId="{95FD2332-E222-4843-ABAB-78E30B6C9626}" destId="{26C21C98-06A3-44B0-ABAB-4F36312A39B1}" srcOrd="0" destOrd="0" presId="urn:microsoft.com/office/officeart/2005/8/layout/default"/>
    <dgm:cxn modelId="{069D6E62-FE92-47E8-BFE1-9841BFCC6CAE}" type="presParOf" srcId="{95FD2332-E222-4843-ABAB-78E30B6C9626}" destId="{F55EDBEE-D191-4992-A7A8-3BD3BC6B5B75}" srcOrd="1" destOrd="0" presId="urn:microsoft.com/office/officeart/2005/8/layout/default"/>
    <dgm:cxn modelId="{FCBC4AA2-FE15-43EA-9E66-74E3072AE6B6}" type="presParOf" srcId="{95FD2332-E222-4843-ABAB-78E30B6C9626}" destId="{F87B3ED7-6B6B-4788-A11C-E1F222880B41}" srcOrd="2" destOrd="0" presId="urn:microsoft.com/office/officeart/2005/8/layout/default"/>
    <dgm:cxn modelId="{5CDF6314-6672-492F-B820-7F346CF9B128}" type="presParOf" srcId="{95FD2332-E222-4843-ABAB-78E30B6C9626}" destId="{EEE80937-4DCC-40D1-85E4-6CB8F3892B63}" srcOrd="3" destOrd="0" presId="urn:microsoft.com/office/officeart/2005/8/layout/default"/>
    <dgm:cxn modelId="{5B1C77A2-001C-42E7-A2E0-C358F25D7784}" type="presParOf" srcId="{95FD2332-E222-4843-ABAB-78E30B6C9626}" destId="{0787666F-FC61-49D2-AA42-17758F7A9C6B}" srcOrd="4" destOrd="0" presId="urn:microsoft.com/office/officeart/2005/8/layout/default"/>
    <dgm:cxn modelId="{F09B1A5E-9855-4A74-A2A2-CEAE91D173B5}" type="presParOf" srcId="{95FD2332-E222-4843-ABAB-78E30B6C9626}" destId="{7856AD78-EBE9-4DC2-8583-F9EB4AE94FDC}" srcOrd="5" destOrd="0" presId="urn:microsoft.com/office/officeart/2005/8/layout/default"/>
    <dgm:cxn modelId="{515C8B4D-8AC5-4597-8F58-7EFF765C1732}" type="presParOf" srcId="{95FD2332-E222-4843-ABAB-78E30B6C9626}" destId="{313F9D9D-FC15-4747-9FA4-8F2FADA86ED5}" srcOrd="6" destOrd="0" presId="urn:microsoft.com/office/officeart/2005/8/layout/default"/>
    <dgm:cxn modelId="{A8F8CB7D-4F44-4A57-A976-C8551D175179}" type="presParOf" srcId="{95FD2332-E222-4843-ABAB-78E30B6C9626}" destId="{670E0F7F-874A-4B10-BFAB-5939258204A8}" srcOrd="7" destOrd="0" presId="urn:microsoft.com/office/officeart/2005/8/layout/default"/>
    <dgm:cxn modelId="{2B314DA0-9E67-4237-8796-D5CAE6274152}" type="presParOf" srcId="{95FD2332-E222-4843-ABAB-78E30B6C9626}" destId="{64B5877E-DBCD-4ED4-9143-B54A9B3DA0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21C98-06A3-44B0-ABAB-4F36312A39B1}">
      <dsp:nvSpPr>
        <dsp:cNvPr id="0" name=""/>
        <dsp:cNvSpPr/>
      </dsp:nvSpPr>
      <dsp:spPr>
        <a:xfrm>
          <a:off x="0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5 </a:t>
          </a:r>
          <a:r>
            <a:rPr lang="ru-RU" sz="47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клас</a:t>
          </a: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- 8,9</a:t>
          </a:r>
          <a:endParaRPr lang="ru-RU" sz="47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194592"/>
        <a:ext cx="2686347" cy="1611808"/>
      </dsp:txXfrm>
    </dsp:sp>
    <dsp:sp modelId="{F87B3ED7-6B6B-4788-A11C-E1F222880B41}">
      <dsp:nvSpPr>
        <dsp:cNvPr id="0" name=""/>
        <dsp:cNvSpPr/>
      </dsp:nvSpPr>
      <dsp:spPr>
        <a:xfrm>
          <a:off x="2954982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6 клас-8,1</a:t>
          </a:r>
          <a:endParaRPr lang="ru-RU" sz="47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954982" y="194592"/>
        <a:ext cx="2686347" cy="1611808"/>
      </dsp:txXfrm>
    </dsp:sp>
    <dsp:sp modelId="{0787666F-FC61-49D2-AA42-17758F7A9C6B}">
      <dsp:nvSpPr>
        <dsp:cNvPr id="0" name=""/>
        <dsp:cNvSpPr/>
      </dsp:nvSpPr>
      <dsp:spPr>
        <a:xfrm>
          <a:off x="5909964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7 </a:t>
          </a:r>
          <a:r>
            <a:rPr lang="ru-RU" sz="47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клас</a:t>
          </a: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- 8,0</a:t>
          </a:r>
          <a:endParaRPr lang="ru-RU" sz="47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09964" y="194592"/>
        <a:ext cx="2686347" cy="1611808"/>
      </dsp:txXfrm>
    </dsp:sp>
    <dsp:sp modelId="{313F9D9D-FC15-4747-9FA4-8F2FADA86ED5}">
      <dsp:nvSpPr>
        <dsp:cNvPr id="0" name=""/>
        <dsp:cNvSpPr/>
      </dsp:nvSpPr>
      <dsp:spPr>
        <a:xfrm>
          <a:off x="1477491" y="2075035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8 </a:t>
          </a:r>
          <a:r>
            <a:rPr lang="ru-RU" sz="47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клас</a:t>
          </a: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- 7,7</a:t>
          </a:r>
          <a:endParaRPr lang="ru-RU" sz="47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77491" y="2075035"/>
        <a:ext cx="2686347" cy="1611808"/>
      </dsp:txXfrm>
    </dsp:sp>
    <dsp:sp modelId="{64B5877E-DBCD-4ED4-9143-B54A9B3DA0A5}">
      <dsp:nvSpPr>
        <dsp:cNvPr id="0" name=""/>
        <dsp:cNvSpPr/>
      </dsp:nvSpPr>
      <dsp:spPr>
        <a:xfrm>
          <a:off x="4432473" y="2075035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9 </a:t>
          </a:r>
          <a:r>
            <a:rPr lang="ru-RU" sz="47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клас</a:t>
          </a:r>
          <a:r>
            <a:rPr lang="ru-RU" sz="4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- 8,6</a:t>
          </a:r>
          <a:endParaRPr lang="ru-RU" sz="47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432473" y="2075035"/>
        <a:ext cx="2686347" cy="161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успішності</a:t>
            </a:r>
            <a:r>
              <a:rPr lang="ru-RU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Черницького</a:t>
            </a:r>
            <a:r>
              <a:rPr lang="ru-RU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ЗЗСО І-ІІ </a:t>
            </a:r>
            <a:r>
              <a:rPr lang="ru-RU" sz="4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</a:t>
            </a:r>
            <a:r>
              <a:rPr lang="ru-RU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4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дошкільним</a:t>
            </a:r>
            <a:r>
              <a:rPr lang="ru-RU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підрозділом</a:t>
            </a:r>
            <a:r>
              <a:rPr lang="ru-RU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4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</a:t>
            </a:r>
          </a:p>
          <a:p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заступник директора</a:t>
            </a:r>
          </a:p>
          <a:p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Дичик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 С.</a:t>
            </a:r>
            <a:endParaRPr lang="uk-UA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8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Рейтинг навчальних досягнень здобувачів освіти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Підведено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складено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рейтинги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5-9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2021-2022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як в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5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 якості навчальних знань учнів </a:t>
            </a:r>
            <a:r>
              <a:rPr lang="uk-UA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Черницького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ЗЗСО І-ІІ ступенів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дошкільним підрозділом за 2021-2022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16951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83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С</a:t>
            </a:r>
            <a:r>
              <a:rPr lang="uk-UA" b="1" i="1" dirty="0" smtClean="0"/>
              <a:t>ередній </a:t>
            </a:r>
            <a:r>
              <a:rPr lang="uk-UA" b="1" i="1" dirty="0"/>
              <a:t>бал ЗЗСО  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2021-2022н.р</a:t>
            </a:r>
            <a:r>
              <a:rPr lang="uk-UA" b="1" i="1" dirty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бал ЗЗСО -8,3</a:t>
            </a:r>
            <a:endParaRPr lang="uk-UA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 та рекомендації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рейтингу ,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робимо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найвищий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навченості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8,9 % та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найнижчий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8 класі-7,7%.</a:t>
            </a:r>
          </a:p>
          <a:p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учителям, як 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Класним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роз'яснювальну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батьками та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учням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1945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100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Показники успішності Черницького ЗЗСО І-ІІ ступенів з дошкільним підрозділом за 2021-2022 навчальний рік</vt:lpstr>
      <vt:lpstr>Рейтинг навчальних досягнень здобувачів освіти</vt:lpstr>
      <vt:lpstr>Показники  якості навчальних знань учнів Черницького ЗЗСО І-ІІ ступенів з дошкільним підрозділом за 2021-2022 н.р.</vt:lpstr>
      <vt:lpstr>Середній бал ЗЗСО   2021-2022н.р.</vt:lpstr>
      <vt:lpstr>Висновки та рекомендації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Показники успішності Черницького ЗЗСО І-ІІ ступенів з дошкільним підрозділом за 2021-2022 навчальний рік</dc:title>
  <dc:creator>adminI</dc:creator>
  <cp:lastModifiedBy>adminI</cp:lastModifiedBy>
  <cp:revision>3</cp:revision>
  <dcterms:created xsi:type="dcterms:W3CDTF">2022-08-14T14:40:01Z</dcterms:created>
  <dcterms:modified xsi:type="dcterms:W3CDTF">2022-08-14T15:06:22Z</dcterms:modified>
</cp:coreProperties>
</file>