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1D2E-E612-4104-8CFD-6F42EE4AB611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4F44-EF98-4D8C-A786-8B3EBE7D0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1D2E-E612-4104-8CFD-6F42EE4AB611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4F44-EF98-4D8C-A786-8B3EBE7D0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1D2E-E612-4104-8CFD-6F42EE4AB611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4F44-EF98-4D8C-A786-8B3EBE7D0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1D2E-E612-4104-8CFD-6F42EE4AB611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4F44-EF98-4D8C-A786-8B3EBE7D0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1D2E-E612-4104-8CFD-6F42EE4AB611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4F44-EF98-4D8C-A786-8B3EBE7D0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1D2E-E612-4104-8CFD-6F42EE4AB611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4F44-EF98-4D8C-A786-8B3EBE7D0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1D2E-E612-4104-8CFD-6F42EE4AB611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4F44-EF98-4D8C-A786-8B3EBE7D0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1D2E-E612-4104-8CFD-6F42EE4AB611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4F44-EF98-4D8C-A786-8B3EBE7D0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1D2E-E612-4104-8CFD-6F42EE4AB611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4F44-EF98-4D8C-A786-8B3EBE7D0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1D2E-E612-4104-8CFD-6F42EE4AB611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4F44-EF98-4D8C-A786-8B3EBE7D0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1D2E-E612-4104-8CFD-6F42EE4AB611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4F44-EF98-4D8C-A786-8B3EBE7D0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31D2E-E612-4104-8CFD-6F42EE4AB611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A4F44-EF98-4D8C-A786-8B3EBE7D0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_formuly_zakony_znaki_simvoly_vychisleniya_matematika_2560x1600.jp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вип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2357430"/>
            <a:ext cx="3859732" cy="40156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214290"/>
            <a:ext cx="892971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ПАМ’ЯТІ</a:t>
            </a:r>
          </a:p>
          <a:p>
            <a:pPr algn="ctr"/>
            <a:r>
              <a:rPr lang="uk-UA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Ясінського</a:t>
            </a:r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В’ячеслава Андрійович</a:t>
            </a:r>
          </a:p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присвячується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_formuly_zakony_znaki_simvoly_vychisleniya_matematika_2560x1600.jp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D8xipoPmQ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90298">
            <a:off x="200024" y="547705"/>
            <a:ext cx="6426831" cy="4285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892971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Чернівці – рідний край</a:t>
            </a:r>
          </a:p>
        </p:txBody>
      </p:sp>
      <p:pic>
        <p:nvPicPr>
          <p:cNvPr id="6" name="Рисунок 5" descr="_6WpxbJ9j_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05184">
            <a:off x="4263151" y="3175564"/>
            <a:ext cx="4666753" cy="3500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_formuly_zakony_znaki_simvoly_vychisleniya_matematika_2560x1600.jp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876" y="214290"/>
            <a:ext cx="892971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Школа, що дала путівку в життя…</a:t>
            </a:r>
          </a:p>
        </p:txBody>
      </p:sp>
      <p:pic>
        <p:nvPicPr>
          <p:cNvPr id="7" name="Рисунок 6" descr="photo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932498"/>
            <a:ext cx="8001024" cy="3925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x_3568759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3" y="857232"/>
            <a:ext cx="3143272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z_2389f8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25" y="1000108"/>
            <a:ext cx="3714775" cy="2786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_formuly_zakony_znaki_simvoly_vychisleniya_matematika_2560x1600.jp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1442348360_candle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_formuly_zakony_znaki_simvoly_vychisleniya_matematika_2560x1600.jp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к.jpg"/>
          <p:cNvPicPr>
            <a:picLocks noChangeAspect="1"/>
          </p:cNvPicPr>
          <p:nvPr/>
        </p:nvPicPr>
        <p:blipFill>
          <a:blip r:embed="rId3"/>
          <a:srcRect l="8889" t="6250" r="17778" b="4167"/>
          <a:stretch>
            <a:fillRect/>
          </a:stretch>
        </p:blipFill>
        <p:spPr>
          <a:xfrm rot="308165">
            <a:off x="5857884" y="3000372"/>
            <a:ext cx="2357454" cy="3071834"/>
          </a:xfrm>
          <a:prstGeom prst="rect">
            <a:avLst/>
          </a:prstGeom>
        </p:spPr>
      </p:pic>
      <p:pic>
        <p:nvPicPr>
          <p:cNvPr id="6" name="Рисунок 5" descr="1уч.jpg"/>
          <p:cNvPicPr>
            <a:picLocks noChangeAspect="1"/>
          </p:cNvPicPr>
          <p:nvPr/>
        </p:nvPicPr>
        <p:blipFill>
          <a:blip r:embed="rId4"/>
          <a:srcRect b="15945"/>
          <a:stretch>
            <a:fillRect/>
          </a:stretch>
        </p:blipFill>
        <p:spPr>
          <a:xfrm rot="21235306">
            <a:off x="1085062" y="2800856"/>
            <a:ext cx="2303348" cy="3076405"/>
          </a:xfrm>
          <a:prstGeom prst="rect">
            <a:avLst/>
          </a:prstGeom>
        </p:spPr>
      </p:pic>
      <p:pic>
        <p:nvPicPr>
          <p:cNvPr id="3" name="Рисунок 2" descr="79a613f276ea1816963c9b96268ce8f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612549">
            <a:off x="5504015" y="3042676"/>
            <a:ext cx="3242006" cy="3054165"/>
          </a:xfrm>
          <a:prstGeom prst="rect">
            <a:avLst/>
          </a:prstGeom>
        </p:spPr>
      </p:pic>
      <p:pic>
        <p:nvPicPr>
          <p:cNvPr id="7" name="Рисунок 6" descr="79a613f276ea1816963c9b96268ce8f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928905">
            <a:off x="541802" y="2787641"/>
            <a:ext cx="3242006" cy="305416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14290"/>
            <a:ext cx="892971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Перший клас та перша вчителька</a:t>
            </a:r>
          </a:p>
          <a:p>
            <a:pPr algn="ctr"/>
            <a:r>
              <a:rPr lang="uk-UA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Шнеперман</a:t>
            </a:r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С.А.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_formuly_zakony_znaki_simvoly_vychisleniya_matematika_2560x1600.jp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крас.jpg"/>
          <p:cNvPicPr>
            <a:picLocks noChangeAspect="1"/>
          </p:cNvPicPr>
          <p:nvPr/>
        </p:nvPicPr>
        <p:blipFill>
          <a:blip r:embed="rId3"/>
          <a:srcRect b="8147"/>
          <a:stretch>
            <a:fillRect/>
          </a:stretch>
        </p:blipFill>
        <p:spPr>
          <a:xfrm rot="311283">
            <a:off x="6000760" y="2626119"/>
            <a:ext cx="2214578" cy="3114801"/>
          </a:xfrm>
          <a:prstGeom prst="rect">
            <a:avLst/>
          </a:prstGeom>
        </p:spPr>
      </p:pic>
      <p:pic>
        <p:nvPicPr>
          <p:cNvPr id="5" name="Рисунок 4" descr="79a613f276ea1816963c9b96268ce8f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612549">
            <a:off x="5432577" y="2685485"/>
            <a:ext cx="3242006" cy="3054165"/>
          </a:xfrm>
          <a:prstGeom prst="rect">
            <a:avLst/>
          </a:prstGeom>
        </p:spPr>
      </p:pic>
      <p:pic>
        <p:nvPicPr>
          <p:cNvPr id="7" name="Рисунок 6" descr="4к.jpg"/>
          <p:cNvPicPr>
            <a:picLocks noChangeAspect="1"/>
          </p:cNvPicPr>
          <p:nvPr/>
        </p:nvPicPr>
        <p:blipFill>
          <a:blip r:embed="rId5"/>
          <a:srcRect l="7888" t="5629" r="14553" b="3365"/>
          <a:stretch>
            <a:fillRect/>
          </a:stretch>
        </p:blipFill>
        <p:spPr>
          <a:xfrm rot="21081367">
            <a:off x="976093" y="2910410"/>
            <a:ext cx="2373623" cy="2970847"/>
          </a:xfrm>
          <a:prstGeom prst="rect">
            <a:avLst/>
          </a:prstGeom>
        </p:spPr>
      </p:pic>
      <p:pic>
        <p:nvPicPr>
          <p:cNvPr id="6" name="Рисунок 5" descr="79a613f276ea1816963c9b96268ce8f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28905">
            <a:off x="541802" y="2787641"/>
            <a:ext cx="3242006" cy="305416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14290"/>
            <a:ext cx="892971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Середня школа та класний керівник </a:t>
            </a:r>
            <a:r>
              <a:rPr lang="uk-UA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Красуляк</a:t>
            </a:r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М. П.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_formuly_zakony_znaki_simvoly_vychisleniya_matematika_2560x1600.jp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ви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3030">
            <a:off x="2357422" y="1214422"/>
            <a:ext cx="4786346" cy="52214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14290"/>
            <a:ext cx="892971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Бувай восьмирічка…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_formuly_zakony_znaki_simvoly_vychisleniya_matematika_2560x1600.jp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892971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Десятий – випускний.</a:t>
            </a:r>
          </a:p>
        </p:txBody>
      </p:sp>
      <p:pic>
        <p:nvPicPr>
          <p:cNvPr id="5" name="Рисунок 4" descr="вип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1214422"/>
            <a:ext cx="3286148" cy="3418922"/>
          </a:xfrm>
          <a:prstGeom prst="rect">
            <a:avLst/>
          </a:prstGeom>
        </p:spPr>
      </p:pic>
      <p:pic>
        <p:nvPicPr>
          <p:cNvPr id="7" name="Рисунок 6" descr="уч ма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66750">
            <a:off x="510308" y="2679794"/>
            <a:ext cx="2166536" cy="3400150"/>
          </a:xfrm>
          <a:prstGeom prst="rect">
            <a:avLst/>
          </a:prstGeom>
        </p:spPr>
      </p:pic>
      <p:pic>
        <p:nvPicPr>
          <p:cNvPr id="6" name="Рисунок 5" descr="79a613f276ea1816963c9b96268ce8f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025165">
            <a:off x="-232662" y="2758685"/>
            <a:ext cx="3603483" cy="3298090"/>
          </a:xfrm>
          <a:prstGeom prst="rect">
            <a:avLst/>
          </a:prstGeom>
        </p:spPr>
      </p:pic>
      <p:pic>
        <p:nvPicPr>
          <p:cNvPr id="8" name="Рисунок 7" descr="кл пет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28504">
            <a:off x="6518307" y="2335237"/>
            <a:ext cx="2318608" cy="3746079"/>
          </a:xfrm>
          <a:prstGeom prst="rect">
            <a:avLst/>
          </a:prstGeom>
        </p:spPr>
      </p:pic>
      <p:pic>
        <p:nvPicPr>
          <p:cNvPr id="9" name="Рисунок 8" descr="79a613f276ea1816963c9b96268ce8f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579246">
            <a:off x="5713791" y="2499003"/>
            <a:ext cx="3881611" cy="345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_formuly_zakony_znaki_simvoly_vychisleniya_matematika_2560x1600.jp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892971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Класний керівник Петренко В.П.</a:t>
            </a:r>
          </a:p>
        </p:txBody>
      </p:sp>
      <p:pic>
        <p:nvPicPr>
          <p:cNvPr id="5" name="Рисунок 4" descr="петр мо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1071546"/>
            <a:ext cx="1807464" cy="2807208"/>
          </a:xfrm>
          <a:prstGeom prst="rect">
            <a:avLst/>
          </a:prstGeom>
        </p:spPr>
      </p:pic>
      <p:pic>
        <p:nvPicPr>
          <p:cNvPr id="6" name="Рисунок 5" descr="79a613f276ea1816963c9b96268ce8f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57931" y="1143001"/>
            <a:ext cx="2928959" cy="2643176"/>
          </a:xfrm>
          <a:prstGeom prst="rect">
            <a:avLst/>
          </a:prstGeom>
        </p:spPr>
      </p:pic>
      <p:pic>
        <p:nvPicPr>
          <p:cNvPr id="7" name="Рисунок 6" descr="пет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1761970"/>
            <a:ext cx="6000792" cy="41486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_formuly_zakony_znaki_simvoly_vychisleniya_matematika_2560x1600.jp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892971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Шкільні роки. Грибний дощ.</a:t>
            </a:r>
          </a:p>
        </p:txBody>
      </p:sp>
      <p:pic>
        <p:nvPicPr>
          <p:cNvPr id="5" name="Рисунок 4" descr="Грибний дощ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83497">
            <a:off x="642910" y="1219200"/>
            <a:ext cx="7220136" cy="5281634"/>
          </a:xfrm>
          <a:prstGeom prst="rect">
            <a:avLst/>
          </a:prstGeom>
        </p:spPr>
      </p:pic>
      <p:pic>
        <p:nvPicPr>
          <p:cNvPr id="6" name="Рисунок 5" descr="Грибний дощ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6690">
            <a:off x="795310" y="1371600"/>
            <a:ext cx="7220136" cy="5281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_formuly_zakony_znaki_simvoly_vychisleniya_matematika_2560x1600.jp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892971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Шкільні роки. </a:t>
            </a:r>
          </a:p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уроці </a:t>
            </a:r>
            <a:r>
              <a:rPr lang="uk-UA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звійськової</a:t>
            </a:r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справи.</a:t>
            </a:r>
          </a:p>
        </p:txBody>
      </p:sp>
      <p:pic>
        <p:nvPicPr>
          <p:cNvPr id="5" name="Рисунок 4" descr="дпю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47237">
            <a:off x="1383589" y="2429478"/>
            <a:ext cx="5775960" cy="3599688"/>
          </a:xfrm>
          <a:prstGeom prst="rect">
            <a:avLst/>
          </a:prstGeom>
        </p:spPr>
      </p:pic>
      <p:pic>
        <p:nvPicPr>
          <p:cNvPr id="6" name="Рисунок 5" descr="дпю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73195">
            <a:off x="1535989" y="2581878"/>
            <a:ext cx="5775960" cy="3599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_formuly_zakony_znaki_simvoly_vychisleniya_matematika_2560x1600.jp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892971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школі через роки...</a:t>
            </a:r>
          </a:p>
        </p:txBody>
      </p:sp>
      <p:pic>
        <p:nvPicPr>
          <p:cNvPr id="5" name="Рисунок 4" descr="зуст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54049">
            <a:off x="1643042" y="1643050"/>
            <a:ext cx="6354567" cy="4135962"/>
          </a:xfrm>
          <a:prstGeom prst="rect">
            <a:avLst/>
          </a:prstGeom>
        </p:spPr>
      </p:pic>
      <p:pic>
        <p:nvPicPr>
          <p:cNvPr id="6" name="Рисунок 5" descr="зуст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57496">
            <a:off x="1795442" y="1795450"/>
            <a:ext cx="6354567" cy="4135962"/>
          </a:xfrm>
          <a:prstGeom prst="rect">
            <a:avLst/>
          </a:prstGeom>
        </p:spPr>
      </p:pic>
      <p:pic>
        <p:nvPicPr>
          <p:cNvPr id="7" name="Рисунок 6" descr="зуст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34475">
            <a:off x="1947842" y="1947850"/>
            <a:ext cx="6354567" cy="4135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66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Dankow</dc:creator>
  <cp:lastModifiedBy>Bogdan</cp:lastModifiedBy>
  <cp:revision>5</cp:revision>
  <dcterms:created xsi:type="dcterms:W3CDTF">2017-01-26T18:53:14Z</dcterms:created>
  <dcterms:modified xsi:type="dcterms:W3CDTF">2017-01-27T14:21:40Z</dcterms:modified>
</cp:coreProperties>
</file>