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8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altLang="zh-CN" smtClean="0"/>
              <a:t>Образец подзаголовка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2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10486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0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10486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10486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3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3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3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104863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3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104863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3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104864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4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104864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0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104860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104864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4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64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104865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104865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615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altLang="zh-CN" smtClean="0"/>
              <a:t>Вставка рисунка</a:t>
            </a:r>
            <a:endParaRPr lang="en-US" dirty="0"/>
          </a:p>
        </p:txBody>
      </p:sp>
      <p:sp>
        <p:nvSpPr>
          <p:cNvPr id="104861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10486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C8F3-725A-4F9A-A507-94E9D5D4F6DB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10486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zh-CN" smtClean="0"/>
              <a:t>Образец заголовка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1048587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altLang="en-US"/>
          </a:p>
        </p:txBody>
      </p:sp>
      <p:pic>
        <p:nvPicPr>
          <p:cNvPr id="2097152" name="Рисунок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6798" y="-8644"/>
            <a:ext cx="9202474" cy="68939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Подзаголовок 104858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97153" name="Рисунок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62981" y="2050"/>
            <a:ext cx="9269961" cy="68328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Заголовок 104858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90" name="Подзаголовок 104858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97154" name="Рисунок 209715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14377">
            <a:off x="9231" y="26914"/>
            <a:ext cx="9382779" cy="69400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Заголовок 1048590"/>
          <p:cNvSpPr>
            <a:spLocks noGrp="1"/>
          </p:cNvSpPr>
          <p:nvPr>
            <p:ph type="ctrTitle"/>
          </p:nvPr>
        </p:nvSpPr>
        <p:spPr>
          <a:xfrm>
            <a:off x="685800" y="-3728400"/>
            <a:ext cx="7772400" cy="2387600"/>
          </a:xfrm>
        </p:spPr>
        <p:txBody>
          <a:bodyPr/>
          <a:lstStyle/>
          <a:p>
            <a:endParaRPr lang="ru-RU"/>
          </a:p>
        </p:txBody>
      </p:sp>
      <p:pic>
        <p:nvPicPr>
          <p:cNvPr id="2097155" name="Рисунок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194" y="6331"/>
            <a:ext cx="9132861" cy="68417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Заголовок 104859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93" name="Подзаголовок 104859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97156" name="Рисунок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62174" y="-117550"/>
            <a:ext cx="9366324" cy="70166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Заголовок 104859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95" name="Подзаголовок 104859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97157" name="Рисунок 209715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94148" y="-57268"/>
            <a:ext cx="9264165" cy="692163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Заголовок 104859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97" name="Подзаголовок 104859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97158" name="Рисунок 209715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0995" y="36231"/>
            <a:ext cx="9096261" cy="679618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Заголовок 104859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99" name="Подзаголовок 104859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97159" name="Рисунок 209715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8155" y="-5755"/>
            <a:ext cx="9169057" cy="68760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Redmi Note 7</dc:creator>
  <cp:lastModifiedBy>Users</cp:lastModifiedBy>
  <cp:revision>1</cp:revision>
  <dcterms:created xsi:type="dcterms:W3CDTF">2015-05-11T15:36:16Z</dcterms:created>
  <dcterms:modified xsi:type="dcterms:W3CDTF">2021-04-08T16:02:49Z</dcterms:modified>
</cp:coreProperties>
</file>