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6" r:id="rId3"/>
    <p:sldId id="287" r:id="rId4"/>
    <p:sldId id="263" r:id="rId5"/>
    <p:sldId id="258" r:id="rId6"/>
    <p:sldId id="264" r:id="rId7"/>
    <p:sldId id="265" r:id="rId8"/>
    <p:sldId id="266" r:id="rId9"/>
    <p:sldId id="259" r:id="rId10"/>
    <p:sldId id="261" r:id="rId11"/>
    <p:sldId id="262" r:id="rId12"/>
    <p:sldId id="267" r:id="rId13"/>
    <p:sldId id="260" r:id="rId14"/>
    <p:sldId id="268" r:id="rId15"/>
    <p:sldId id="270" r:id="rId16"/>
    <p:sldId id="271" r:id="rId17"/>
    <p:sldId id="272" r:id="rId18"/>
    <p:sldId id="273" r:id="rId19"/>
    <p:sldId id="276" r:id="rId20"/>
    <p:sldId id="277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99"/>
    <a:srgbClr val="990099"/>
    <a:srgbClr val="0000FF"/>
    <a:srgbClr val="FF66FF"/>
    <a:srgbClr val="993300"/>
    <a:srgbClr val="FF6600"/>
    <a:srgbClr val="009644"/>
    <a:srgbClr val="005C2A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52" autoAdjust="0"/>
    <p:restoredTop sz="94676" autoAdjust="0"/>
  </p:normalViewPr>
  <p:slideViewPr>
    <p:cSldViewPr>
      <p:cViewPr varScale="1">
        <p:scale>
          <a:sx n="85" d="100"/>
          <a:sy n="85" d="100"/>
        </p:scale>
        <p:origin x="-17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F238-27DA-441A-9B61-8EFCBC05514C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F83B2-B5F8-42AB-8F25-E618573E9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72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78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76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83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84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42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2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43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57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3B2-B5F8-42AB-8F25-E618573E9E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14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2130425"/>
            <a:ext cx="63373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3886200"/>
            <a:ext cx="60483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880BF503-DB58-4772-80CB-138587684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EACCD-1E80-4252-B41F-6892989AC9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1375" y="274638"/>
            <a:ext cx="149542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38" y="274638"/>
            <a:ext cx="4338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A81A-F223-4DFC-AB7F-1BA450FA8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F503-DB58-4772-80CB-138587684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9FCF-8ED1-4914-A41D-E0CFB6966B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220F-8C0A-4888-8C55-64BC67A1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E7B8-76E9-4F8B-B963-3A12718E9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8FC-83DB-4F26-A532-E83241266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5314-1270-40D9-A518-5479F2B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1705-860D-495F-83B3-E0FF7C873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95C4-ADB2-4593-9720-67DA68DB1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9FCF-8ED1-4914-A41D-E0CFB6966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594E-8694-4A79-AFBD-05B513A6C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ACCD-1E80-4252-B41F-6892989AC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A81A-F223-4DFC-AB7F-1BA450FA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220F-8C0A-4888-8C55-64BC67A12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0338" y="1600200"/>
            <a:ext cx="29162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8975" y="1600200"/>
            <a:ext cx="2917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E7B8-76E9-4F8B-B963-3A12718E9C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D58FC-83DB-4F26-A532-E83241266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5314-1270-40D9-A518-5479F2BA8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C1705-860D-495F-83B3-E0FF7C873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95C4-ADB2-4593-9720-67DA68DB1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F594E-8694-4A79-AFBD-05B513A6C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274638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338" y="1600200"/>
            <a:ext cx="59864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BA809B5-DB12-487C-BBEB-0C1A2C00F2D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A809B5-DB12-487C-BBEB-0C1A2C00F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-36512" y="3494776"/>
            <a:ext cx="9215646" cy="2828990"/>
          </a:xfrm>
          <a:custGeom>
            <a:avLst/>
            <a:gdLst>
              <a:gd name="connsiteX0" fmla="*/ 0 w 9398000"/>
              <a:gd name="connsiteY0" fmla="*/ 5067300 h 5067300"/>
              <a:gd name="connsiteX1" fmla="*/ 1676400 w 9398000"/>
              <a:gd name="connsiteY1" fmla="*/ 3594100 h 5067300"/>
              <a:gd name="connsiteX2" fmla="*/ 3949700 w 9398000"/>
              <a:gd name="connsiteY2" fmla="*/ 4978400 h 5067300"/>
              <a:gd name="connsiteX3" fmla="*/ 6121400 w 9398000"/>
              <a:gd name="connsiteY3" fmla="*/ 3924300 h 5067300"/>
              <a:gd name="connsiteX4" fmla="*/ 9398000 w 9398000"/>
              <a:gd name="connsiteY4" fmla="*/ 0 h 5067300"/>
              <a:gd name="connsiteX5" fmla="*/ 9398000 w 9398000"/>
              <a:gd name="connsiteY5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5067300">
                <a:moveTo>
                  <a:pt x="0" y="5067300"/>
                </a:moveTo>
                <a:cubicBezTo>
                  <a:pt x="509058" y="4338108"/>
                  <a:pt x="1018117" y="3608917"/>
                  <a:pt x="1676400" y="3594100"/>
                </a:cubicBezTo>
                <a:cubicBezTo>
                  <a:pt x="2334683" y="3579283"/>
                  <a:pt x="3208867" y="4923367"/>
                  <a:pt x="3949700" y="4978400"/>
                </a:cubicBezTo>
                <a:cubicBezTo>
                  <a:pt x="4690533" y="5033433"/>
                  <a:pt x="5213350" y="4754033"/>
                  <a:pt x="6121400" y="3924300"/>
                </a:cubicBezTo>
                <a:cubicBezTo>
                  <a:pt x="7029450" y="3094567"/>
                  <a:pt x="9398000" y="0"/>
                  <a:pt x="9398000" y="0"/>
                </a:cubicBezTo>
                <a:lnTo>
                  <a:pt x="9398000" y="0"/>
                </a:lnTo>
              </a:path>
            </a:pathLst>
          </a:custGeom>
          <a:ln w="101600">
            <a:solidFill>
              <a:srgbClr val="33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36512" y="3935834"/>
            <a:ext cx="9649072" cy="2903853"/>
          </a:xfrm>
          <a:custGeom>
            <a:avLst/>
            <a:gdLst>
              <a:gd name="connsiteX0" fmla="*/ 0 w 9398000"/>
              <a:gd name="connsiteY0" fmla="*/ 5067300 h 5067300"/>
              <a:gd name="connsiteX1" fmla="*/ 1676400 w 9398000"/>
              <a:gd name="connsiteY1" fmla="*/ 3594100 h 5067300"/>
              <a:gd name="connsiteX2" fmla="*/ 3949700 w 9398000"/>
              <a:gd name="connsiteY2" fmla="*/ 4978400 h 5067300"/>
              <a:gd name="connsiteX3" fmla="*/ 6121400 w 9398000"/>
              <a:gd name="connsiteY3" fmla="*/ 3924300 h 5067300"/>
              <a:gd name="connsiteX4" fmla="*/ 9398000 w 9398000"/>
              <a:gd name="connsiteY4" fmla="*/ 0 h 5067300"/>
              <a:gd name="connsiteX5" fmla="*/ 9398000 w 9398000"/>
              <a:gd name="connsiteY5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5067300">
                <a:moveTo>
                  <a:pt x="0" y="5067300"/>
                </a:moveTo>
                <a:cubicBezTo>
                  <a:pt x="509058" y="4338108"/>
                  <a:pt x="1018117" y="3608917"/>
                  <a:pt x="1676400" y="3594100"/>
                </a:cubicBezTo>
                <a:cubicBezTo>
                  <a:pt x="2334683" y="3579283"/>
                  <a:pt x="3208867" y="4923367"/>
                  <a:pt x="3949700" y="4978400"/>
                </a:cubicBezTo>
                <a:cubicBezTo>
                  <a:pt x="4690533" y="5033433"/>
                  <a:pt x="5213350" y="4754033"/>
                  <a:pt x="6121400" y="3924300"/>
                </a:cubicBezTo>
                <a:cubicBezTo>
                  <a:pt x="7029450" y="3094567"/>
                  <a:pt x="9398000" y="0"/>
                  <a:pt x="9398000" y="0"/>
                </a:cubicBezTo>
                <a:lnTo>
                  <a:pt x="9398000" y="0"/>
                </a:lnTo>
              </a:path>
            </a:pathLst>
          </a:custGeom>
          <a:ln w="1016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0800000" flipH="1">
            <a:off x="-36513" y="4653135"/>
            <a:ext cx="9380689" cy="2376262"/>
          </a:xfrm>
          <a:custGeom>
            <a:avLst/>
            <a:gdLst>
              <a:gd name="connsiteX0" fmla="*/ 0 w 9398000"/>
              <a:gd name="connsiteY0" fmla="*/ 5067300 h 5067300"/>
              <a:gd name="connsiteX1" fmla="*/ 1676400 w 9398000"/>
              <a:gd name="connsiteY1" fmla="*/ 3594100 h 5067300"/>
              <a:gd name="connsiteX2" fmla="*/ 3949700 w 9398000"/>
              <a:gd name="connsiteY2" fmla="*/ 4978400 h 5067300"/>
              <a:gd name="connsiteX3" fmla="*/ 6121400 w 9398000"/>
              <a:gd name="connsiteY3" fmla="*/ 3924300 h 5067300"/>
              <a:gd name="connsiteX4" fmla="*/ 9398000 w 9398000"/>
              <a:gd name="connsiteY4" fmla="*/ 0 h 5067300"/>
              <a:gd name="connsiteX5" fmla="*/ 9398000 w 9398000"/>
              <a:gd name="connsiteY5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5067300">
                <a:moveTo>
                  <a:pt x="0" y="5067300"/>
                </a:moveTo>
                <a:cubicBezTo>
                  <a:pt x="509058" y="4338108"/>
                  <a:pt x="1018117" y="3608917"/>
                  <a:pt x="1676400" y="3594100"/>
                </a:cubicBezTo>
                <a:cubicBezTo>
                  <a:pt x="2334683" y="3579283"/>
                  <a:pt x="3208867" y="4923367"/>
                  <a:pt x="3949700" y="4978400"/>
                </a:cubicBezTo>
                <a:cubicBezTo>
                  <a:pt x="4690533" y="5033433"/>
                  <a:pt x="5213350" y="4754033"/>
                  <a:pt x="6121400" y="3924300"/>
                </a:cubicBezTo>
                <a:cubicBezTo>
                  <a:pt x="7029450" y="3094567"/>
                  <a:pt x="9398000" y="0"/>
                  <a:pt x="9398000" y="0"/>
                </a:cubicBezTo>
                <a:lnTo>
                  <a:pt x="9398000" y="0"/>
                </a:lnTo>
              </a:path>
            </a:pathLst>
          </a:cu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Пользователь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39" t="41957" r="40024" b="4042"/>
          <a:stretch>
            <a:fillRect/>
          </a:stretch>
        </p:blipFill>
        <p:spPr bwMode="auto">
          <a:xfrm>
            <a:off x="2699792" y="5536409"/>
            <a:ext cx="2943568" cy="264318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600" y="1628800"/>
            <a:ext cx="755174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Побудова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граф</a:t>
            </a:r>
            <a:r>
              <a:rPr lang="uk-UA" sz="4000" b="1" dirty="0" smtClean="0">
                <a:solidFill>
                  <a:srgbClr val="002060"/>
                </a:solidFill>
                <a:latin typeface="Palatino Linotype" pitchFamily="18" charset="0"/>
              </a:rPr>
              <a:t>і</a:t>
            </a:r>
            <a:r>
              <a:rPr lang="ru-RU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ків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функцій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за </a:t>
            </a:r>
            <a:r>
              <a:rPr lang="ru-RU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допомогою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геометричних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перетворень</a:t>
            </a:r>
            <a:endParaRPr lang="ru-RU" sz="40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33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801 L -3.05556E-6 -0.00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18109" r="7421" b="5795"/>
          <a:stretch>
            <a:fillRect/>
          </a:stretch>
        </p:blipFill>
        <p:spPr bwMode="auto">
          <a:xfrm>
            <a:off x="142844" y="571480"/>
            <a:ext cx="89136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4357686" y="4570420"/>
            <a:ext cx="4357718" cy="1588"/>
          </a:xfrm>
          <a:prstGeom prst="line">
            <a:avLst/>
          </a:prstGeom>
          <a:ln w="1905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00000"/>
            <a:ext cx="3579063" cy="1836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flipV="1">
            <a:off x="4714876" y="2700000"/>
            <a:ext cx="3579063" cy="1836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66675"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</a:t>
            </a:r>
            <a:r>
              <a:rPr lang="uk-UA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ординат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30718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  f(x)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1848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000108"/>
            <a:ext cx="1714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k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19" y="4662278"/>
            <a:ext cx="6107949" cy="1372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65000"/>
              </a:lnSpc>
            </a:pPr>
            <a:r>
              <a:rPr lang="ru-RU" sz="4800" dirty="0" smtClean="0">
                <a:ln w="11430"/>
                <a:latin typeface="Gabriola" pitchFamily="82" charset="0"/>
              </a:rPr>
              <a:t>-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симетричне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відображення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взжовж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осі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абсцис</a:t>
            </a:r>
            <a:r>
              <a:rPr lang="ru-RU" sz="4400" dirty="0" smtClean="0">
                <a:ln w="11430"/>
                <a:latin typeface="Gabriola" pitchFamily="82" charset="0"/>
              </a:rPr>
              <a:t>, </a:t>
            </a:r>
            <a:r>
              <a:rPr lang="ru-RU" sz="4400" dirty="0" err="1" smtClean="0">
                <a:ln w="11430"/>
                <a:latin typeface="Gabriola" pitchFamily="82" charset="0"/>
              </a:rPr>
              <a:t>якщо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8000" b="1" dirty="0" smtClean="0">
                <a:ln w="11430"/>
                <a:solidFill>
                  <a:srgbClr val="D60093"/>
                </a:solidFill>
                <a:latin typeface="French Script MT" pitchFamily="66" charset="0"/>
              </a:rPr>
              <a:t>k</a:t>
            </a:r>
            <a:r>
              <a:rPr lang="ru-RU" sz="72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=-1</a:t>
            </a:r>
            <a:endParaRPr lang="ru-RU" sz="4400" dirty="0">
              <a:ln w="11430"/>
              <a:solidFill>
                <a:srgbClr val="D60093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00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429388" y="453544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72396" y="2714620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388" y="4143380"/>
            <a:ext cx="500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5074" y="232439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357686" y="2664000"/>
            <a:ext cx="4357718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3692164">
            <a:off x="4043980" y="2614980"/>
            <a:ext cx="2460227" cy="2241407"/>
          </a:xfrm>
          <a:prstGeom prst="arc">
            <a:avLst/>
          </a:prstGeom>
          <a:ln w="57150">
            <a:solidFill>
              <a:srgbClr val="D60093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572396" y="4071942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uk-UA" sz="24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endParaRPr lang="ru-RU" sz="24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5400000">
            <a:off x="1250133" y="3321843"/>
            <a:ext cx="1357322" cy="157163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1017572" cy="81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7269204" y="5572140"/>
            <a:ext cx="725079" cy="68018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29388" y="2628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0" presetClass="entr" presetSubtype="0" repeatCount="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  <p:bldP spid="7" grpId="0"/>
      <p:bldP spid="8" grpId="0"/>
      <p:bldP spid="20" grpId="0"/>
      <p:bldP spid="36" grpId="0" animBg="1"/>
      <p:bldP spid="34" grpId="0"/>
      <p:bldP spid="38" grpId="0"/>
      <p:bldP spid="37" grpId="0"/>
      <p:bldP spid="43" grpId="0" animBg="1"/>
      <p:bldP spid="45" grpId="0"/>
      <p:bldP spid="46" grpId="0" animBg="1"/>
      <p:bldP spid="29" grpId="0" animBg="1"/>
      <p:bldP spid="29" grpId="1" animBg="1"/>
      <p:bldP spid="29" grpId="2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0" name="Вертикальный свиток 9"/>
          <p:cNvSpPr/>
          <p:nvPr/>
        </p:nvSpPr>
        <p:spPr>
          <a:xfrm rot="10800000">
            <a:off x="500034" y="785794"/>
            <a:ext cx="3643338" cy="1285884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0"/>
            <a:ext cx="3429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y=f(</a:t>
            </a:r>
            <a:r>
              <a:rPr lang="en-US" sz="48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|</a:t>
            </a: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x 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</a:t>
            </a:r>
            <a:r>
              <a:rPr lang="uk-UA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164867"/>
            <a:ext cx="1714512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48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|</a:t>
            </a:r>
            <a:r>
              <a:rPr lang="uk-UA" sz="48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    </a:t>
            </a:r>
            <a:r>
              <a:rPr lang="ru-RU" sz="48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</a:t>
            </a:r>
            <a:r>
              <a:rPr lang="en-US" sz="48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</a:t>
            </a:r>
            <a:endParaRPr lang="uk-UA" sz="48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8150" y="3142454"/>
            <a:ext cx="285752" cy="158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9512" y="3429000"/>
            <a:ext cx="392909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1) </a:t>
            </a:r>
            <a:r>
              <a:rPr lang="ru-RU" sz="36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відкидання</a:t>
            </a:r>
            <a:r>
              <a:rPr lang="ru-RU" sz="3600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частини</a:t>
            </a:r>
            <a:r>
              <a:rPr lang="ru-RU" sz="4000" dirty="0" smtClean="0">
                <a:ln w="11430"/>
                <a:latin typeface="Gabriola" pitchFamily="82" charset="0"/>
              </a:rPr>
              <a:t>, яка </a:t>
            </a:r>
            <a:r>
              <a:rPr lang="ru-RU" sz="4000" dirty="0" err="1" smtClean="0">
                <a:ln w="11430"/>
                <a:latin typeface="Gabriola" pitchFamily="82" charset="0"/>
              </a:rPr>
              <a:t>лежить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ліворуч</a:t>
            </a:r>
            <a:r>
              <a:rPr lang="ru-RU" sz="4000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від</a:t>
            </a:r>
            <a:r>
              <a:rPr lang="ru-RU" sz="4000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oY</a:t>
            </a:r>
            <a:endParaRPr lang="ru-RU" sz="40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2198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43702" y="2143116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y=f(|x|)</a:t>
            </a:r>
            <a:endParaRPr lang="ru-RU" sz="24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2462" y="3000372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880630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2)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збереження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та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симетричне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відображення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частини</a:t>
            </a:r>
            <a:r>
              <a:rPr lang="ru-RU" sz="4000" dirty="0" smtClean="0">
                <a:ln w="11430"/>
                <a:latin typeface="Gabriola" pitchFamily="82" charset="0"/>
              </a:rPr>
              <a:t>, яка </a:t>
            </a:r>
            <a:r>
              <a:rPr lang="ru-RU" sz="4000" dirty="0" err="1" smtClean="0">
                <a:ln w="11430"/>
                <a:latin typeface="Gabriola" pitchFamily="82" charset="0"/>
              </a:rPr>
              <a:t>лежить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праворуч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від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oY</a:t>
            </a:r>
            <a:endParaRPr lang="ru-RU" sz="4000" dirty="0">
              <a:ln w="11430"/>
              <a:solidFill>
                <a:srgbClr val="00B05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928794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ос</a:t>
            </a:r>
            <a:r>
              <a:rPr lang="uk-UA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абсцис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4714876" y="1500174"/>
            <a:ext cx="1775637" cy="428628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3579063 w 3579063"/>
              <a:gd name="connsiteY8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0" fmla="*/ 0 w 2586125"/>
              <a:gd name="connsiteY0" fmla="*/ 1738108 h 1738108"/>
              <a:gd name="connsiteX1" fmla="*/ 308540 w 2586125"/>
              <a:gd name="connsiteY1" fmla="*/ 1581033 h 1738108"/>
              <a:gd name="connsiteX2" fmla="*/ 723666 w 2586125"/>
              <a:gd name="connsiteY2" fmla="*/ 907856 h 1738108"/>
              <a:gd name="connsiteX3" fmla="*/ 1178061 w 2586125"/>
              <a:gd name="connsiteY3" fmla="*/ 4675 h 1738108"/>
              <a:gd name="connsiteX4" fmla="*/ 1666115 w 2586125"/>
              <a:gd name="connsiteY4" fmla="*/ 935905 h 1738108"/>
              <a:gd name="connsiteX5" fmla="*/ 2120510 w 2586125"/>
              <a:gd name="connsiteY5" fmla="*/ 1193956 h 1738108"/>
              <a:gd name="connsiteX6" fmla="*/ 2586125 w 2586125"/>
              <a:gd name="connsiteY6" fmla="*/ 952734 h 1738108"/>
              <a:gd name="connsiteX0" fmla="*/ 0 w 2586125"/>
              <a:gd name="connsiteY0" fmla="*/ 1738108 h 1738108"/>
              <a:gd name="connsiteX1" fmla="*/ 308540 w 2586125"/>
              <a:gd name="connsiteY1" fmla="*/ 1581033 h 1738108"/>
              <a:gd name="connsiteX2" fmla="*/ 723666 w 2586125"/>
              <a:gd name="connsiteY2" fmla="*/ 907856 h 1738108"/>
              <a:gd name="connsiteX3" fmla="*/ 1178061 w 2586125"/>
              <a:gd name="connsiteY3" fmla="*/ 4675 h 1738108"/>
              <a:gd name="connsiteX4" fmla="*/ 1666115 w 2586125"/>
              <a:gd name="connsiteY4" fmla="*/ 935905 h 1738108"/>
              <a:gd name="connsiteX5" fmla="*/ 1775637 w 2586125"/>
              <a:gd name="connsiteY5" fmla="*/ 1055094 h 1738108"/>
              <a:gd name="connsiteX6" fmla="*/ 2120510 w 2586125"/>
              <a:gd name="connsiteY6" fmla="*/ 1193956 h 1738108"/>
              <a:gd name="connsiteX7" fmla="*/ 2586125 w 2586125"/>
              <a:gd name="connsiteY7" fmla="*/ 952734 h 1738108"/>
              <a:gd name="connsiteX0" fmla="*/ 0 w 2120510"/>
              <a:gd name="connsiteY0" fmla="*/ 1738108 h 1738108"/>
              <a:gd name="connsiteX1" fmla="*/ 308540 w 2120510"/>
              <a:gd name="connsiteY1" fmla="*/ 1581033 h 1738108"/>
              <a:gd name="connsiteX2" fmla="*/ 723666 w 2120510"/>
              <a:gd name="connsiteY2" fmla="*/ 907856 h 1738108"/>
              <a:gd name="connsiteX3" fmla="*/ 1178061 w 2120510"/>
              <a:gd name="connsiteY3" fmla="*/ 4675 h 1738108"/>
              <a:gd name="connsiteX4" fmla="*/ 1666115 w 2120510"/>
              <a:gd name="connsiteY4" fmla="*/ 935905 h 1738108"/>
              <a:gd name="connsiteX5" fmla="*/ 1775637 w 2120510"/>
              <a:gd name="connsiteY5" fmla="*/ 1055094 h 1738108"/>
              <a:gd name="connsiteX6" fmla="*/ 2120510 w 2120510"/>
              <a:gd name="connsiteY6" fmla="*/ 1193956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637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22057" y="782079"/>
                  <a:pt x="1666115" y="935905"/>
                </a:cubicBezTo>
                <a:cubicBezTo>
                  <a:pt x="1722835" y="1010549"/>
                  <a:pt x="1680828" y="947707"/>
                  <a:pt x="1775637" y="1055094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714876" y="1500174"/>
            <a:ext cx="1775637" cy="428628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3579063 w 3579063"/>
              <a:gd name="connsiteY8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0" fmla="*/ 0 w 2586125"/>
              <a:gd name="connsiteY0" fmla="*/ 1738108 h 1738108"/>
              <a:gd name="connsiteX1" fmla="*/ 308540 w 2586125"/>
              <a:gd name="connsiteY1" fmla="*/ 1581033 h 1738108"/>
              <a:gd name="connsiteX2" fmla="*/ 723666 w 2586125"/>
              <a:gd name="connsiteY2" fmla="*/ 907856 h 1738108"/>
              <a:gd name="connsiteX3" fmla="*/ 1178061 w 2586125"/>
              <a:gd name="connsiteY3" fmla="*/ 4675 h 1738108"/>
              <a:gd name="connsiteX4" fmla="*/ 1666115 w 2586125"/>
              <a:gd name="connsiteY4" fmla="*/ 935905 h 1738108"/>
              <a:gd name="connsiteX5" fmla="*/ 2120510 w 2586125"/>
              <a:gd name="connsiteY5" fmla="*/ 1193956 h 1738108"/>
              <a:gd name="connsiteX6" fmla="*/ 2586125 w 2586125"/>
              <a:gd name="connsiteY6" fmla="*/ 952734 h 1738108"/>
              <a:gd name="connsiteX0" fmla="*/ 0 w 2586125"/>
              <a:gd name="connsiteY0" fmla="*/ 1738108 h 1738108"/>
              <a:gd name="connsiteX1" fmla="*/ 308540 w 2586125"/>
              <a:gd name="connsiteY1" fmla="*/ 1581033 h 1738108"/>
              <a:gd name="connsiteX2" fmla="*/ 723666 w 2586125"/>
              <a:gd name="connsiteY2" fmla="*/ 907856 h 1738108"/>
              <a:gd name="connsiteX3" fmla="*/ 1178061 w 2586125"/>
              <a:gd name="connsiteY3" fmla="*/ 4675 h 1738108"/>
              <a:gd name="connsiteX4" fmla="*/ 1666115 w 2586125"/>
              <a:gd name="connsiteY4" fmla="*/ 935905 h 1738108"/>
              <a:gd name="connsiteX5" fmla="*/ 1775637 w 2586125"/>
              <a:gd name="connsiteY5" fmla="*/ 1055094 h 1738108"/>
              <a:gd name="connsiteX6" fmla="*/ 2120510 w 2586125"/>
              <a:gd name="connsiteY6" fmla="*/ 1193956 h 1738108"/>
              <a:gd name="connsiteX7" fmla="*/ 2586125 w 2586125"/>
              <a:gd name="connsiteY7" fmla="*/ 952734 h 1738108"/>
              <a:gd name="connsiteX0" fmla="*/ 0 w 2120510"/>
              <a:gd name="connsiteY0" fmla="*/ 1738108 h 1738108"/>
              <a:gd name="connsiteX1" fmla="*/ 308540 w 2120510"/>
              <a:gd name="connsiteY1" fmla="*/ 1581033 h 1738108"/>
              <a:gd name="connsiteX2" fmla="*/ 723666 w 2120510"/>
              <a:gd name="connsiteY2" fmla="*/ 907856 h 1738108"/>
              <a:gd name="connsiteX3" fmla="*/ 1178061 w 2120510"/>
              <a:gd name="connsiteY3" fmla="*/ 4675 h 1738108"/>
              <a:gd name="connsiteX4" fmla="*/ 1666115 w 2120510"/>
              <a:gd name="connsiteY4" fmla="*/ 935905 h 1738108"/>
              <a:gd name="connsiteX5" fmla="*/ 1775637 w 2120510"/>
              <a:gd name="connsiteY5" fmla="*/ 1055094 h 1738108"/>
              <a:gd name="connsiteX6" fmla="*/ 2120510 w 2120510"/>
              <a:gd name="connsiteY6" fmla="*/ 1193956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  <a:gd name="connsiteX0" fmla="*/ 0 w 1775637"/>
              <a:gd name="connsiteY0" fmla="*/ 1738108 h 1738108"/>
              <a:gd name="connsiteX1" fmla="*/ 308540 w 1775637"/>
              <a:gd name="connsiteY1" fmla="*/ 1581033 h 1738108"/>
              <a:gd name="connsiteX2" fmla="*/ 723666 w 1775637"/>
              <a:gd name="connsiteY2" fmla="*/ 907856 h 1738108"/>
              <a:gd name="connsiteX3" fmla="*/ 1178061 w 1775637"/>
              <a:gd name="connsiteY3" fmla="*/ 4675 h 1738108"/>
              <a:gd name="connsiteX4" fmla="*/ 1666115 w 1775637"/>
              <a:gd name="connsiteY4" fmla="*/ 935905 h 1738108"/>
              <a:gd name="connsiteX5" fmla="*/ 1775637 w 1775637"/>
              <a:gd name="connsiteY5" fmla="*/ 1055094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637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22057" y="782079"/>
                  <a:pt x="1666115" y="935905"/>
                </a:cubicBezTo>
                <a:cubicBezTo>
                  <a:pt x="1722835" y="1010549"/>
                  <a:pt x="1680828" y="947707"/>
                  <a:pt x="1775637" y="1055094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483350" y="2643181"/>
            <a:ext cx="1803426" cy="1562059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1775637 w 3579063"/>
              <a:gd name="connsiteY5" fmla="*/ 1055094 h 1738108"/>
              <a:gd name="connsiteX6" fmla="*/ 2120510 w 3579063"/>
              <a:gd name="connsiteY6" fmla="*/ 1193956 h 1738108"/>
              <a:gd name="connsiteX7" fmla="*/ 2586125 w 3579063"/>
              <a:gd name="connsiteY7" fmla="*/ 952734 h 1738108"/>
              <a:gd name="connsiteX8" fmla="*/ 3057350 w 3579063"/>
              <a:gd name="connsiteY8" fmla="*/ 487119 h 1738108"/>
              <a:gd name="connsiteX9" fmla="*/ 3393939 w 3579063"/>
              <a:gd name="connsiteY9" fmla="*/ 818099 h 1738108"/>
              <a:gd name="connsiteX10" fmla="*/ 3579063 w 3579063"/>
              <a:gd name="connsiteY10" fmla="*/ 891026 h 1738108"/>
              <a:gd name="connsiteX11" fmla="*/ 3579063 w 3579063"/>
              <a:gd name="connsiteY11" fmla="*/ 891026 h 1738108"/>
              <a:gd name="connsiteX0" fmla="*/ 0 w 3270523"/>
              <a:gd name="connsiteY0" fmla="*/ 1581033 h 1581033"/>
              <a:gd name="connsiteX1" fmla="*/ 415126 w 3270523"/>
              <a:gd name="connsiteY1" fmla="*/ 907856 h 1581033"/>
              <a:gd name="connsiteX2" fmla="*/ 869521 w 3270523"/>
              <a:gd name="connsiteY2" fmla="*/ 4675 h 1581033"/>
              <a:gd name="connsiteX3" fmla="*/ 1357575 w 3270523"/>
              <a:gd name="connsiteY3" fmla="*/ 935905 h 1581033"/>
              <a:gd name="connsiteX4" fmla="*/ 1467097 w 3270523"/>
              <a:gd name="connsiteY4" fmla="*/ 1055094 h 1581033"/>
              <a:gd name="connsiteX5" fmla="*/ 1811970 w 3270523"/>
              <a:gd name="connsiteY5" fmla="*/ 1193956 h 1581033"/>
              <a:gd name="connsiteX6" fmla="*/ 2277585 w 3270523"/>
              <a:gd name="connsiteY6" fmla="*/ 952734 h 1581033"/>
              <a:gd name="connsiteX7" fmla="*/ 2748810 w 3270523"/>
              <a:gd name="connsiteY7" fmla="*/ 487119 h 1581033"/>
              <a:gd name="connsiteX8" fmla="*/ 3085399 w 3270523"/>
              <a:gd name="connsiteY8" fmla="*/ 818099 h 1581033"/>
              <a:gd name="connsiteX9" fmla="*/ 3270523 w 3270523"/>
              <a:gd name="connsiteY9" fmla="*/ 891026 h 1581033"/>
              <a:gd name="connsiteX10" fmla="*/ 3270523 w 3270523"/>
              <a:gd name="connsiteY10" fmla="*/ 891026 h 1581033"/>
              <a:gd name="connsiteX0" fmla="*/ 0 w 2855397"/>
              <a:gd name="connsiteY0" fmla="*/ 907856 h 1211016"/>
              <a:gd name="connsiteX1" fmla="*/ 454395 w 2855397"/>
              <a:gd name="connsiteY1" fmla="*/ 4675 h 1211016"/>
              <a:gd name="connsiteX2" fmla="*/ 942449 w 2855397"/>
              <a:gd name="connsiteY2" fmla="*/ 935905 h 1211016"/>
              <a:gd name="connsiteX3" fmla="*/ 1051971 w 2855397"/>
              <a:gd name="connsiteY3" fmla="*/ 1055094 h 1211016"/>
              <a:gd name="connsiteX4" fmla="*/ 1396844 w 2855397"/>
              <a:gd name="connsiteY4" fmla="*/ 1193956 h 1211016"/>
              <a:gd name="connsiteX5" fmla="*/ 1862459 w 2855397"/>
              <a:gd name="connsiteY5" fmla="*/ 952734 h 1211016"/>
              <a:gd name="connsiteX6" fmla="*/ 2333684 w 2855397"/>
              <a:gd name="connsiteY6" fmla="*/ 487119 h 1211016"/>
              <a:gd name="connsiteX7" fmla="*/ 2670273 w 2855397"/>
              <a:gd name="connsiteY7" fmla="*/ 818099 h 1211016"/>
              <a:gd name="connsiteX8" fmla="*/ 2855397 w 2855397"/>
              <a:gd name="connsiteY8" fmla="*/ 891026 h 1211016"/>
              <a:gd name="connsiteX9" fmla="*/ 2855397 w 2855397"/>
              <a:gd name="connsiteY9" fmla="*/ 891026 h 1211016"/>
              <a:gd name="connsiteX0" fmla="*/ 0 w 2401002"/>
              <a:gd name="connsiteY0" fmla="*/ 0 h 1206341"/>
              <a:gd name="connsiteX1" fmla="*/ 488054 w 2401002"/>
              <a:gd name="connsiteY1" fmla="*/ 931230 h 1206341"/>
              <a:gd name="connsiteX2" fmla="*/ 597576 w 2401002"/>
              <a:gd name="connsiteY2" fmla="*/ 1050419 h 1206341"/>
              <a:gd name="connsiteX3" fmla="*/ 942449 w 2401002"/>
              <a:gd name="connsiteY3" fmla="*/ 1189281 h 1206341"/>
              <a:gd name="connsiteX4" fmla="*/ 1408064 w 2401002"/>
              <a:gd name="connsiteY4" fmla="*/ 948059 h 1206341"/>
              <a:gd name="connsiteX5" fmla="*/ 1879289 w 2401002"/>
              <a:gd name="connsiteY5" fmla="*/ 482444 h 1206341"/>
              <a:gd name="connsiteX6" fmla="*/ 2215878 w 2401002"/>
              <a:gd name="connsiteY6" fmla="*/ 813424 h 1206341"/>
              <a:gd name="connsiteX7" fmla="*/ 2401002 w 2401002"/>
              <a:gd name="connsiteY7" fmla="*/ 886351 h 1206341"/>
              <a:gd name="connsiteX8" fmla="*/ 2401002 w 2401002"/>
              <a:gd name="connsiteY8" fmla="*/ 886351 h 1206341"/>
              <a:gd name="connsiteX0" fmla="*/ 0 w 1912948"/>
              <a:gd name="connsiteY0" fmla="*/ 471225 h 746336"/>
              <a:gd name="connsiteX1" fmla="*/ 109522 w 1912948"/>
              <a:gd name="connsiteY1" fmla="*/ 590414 h 746336"/>
              <a:gd name="connsiteX2" fmla="*/ 454395 w 1912948"/>
              <a:gd name="connsiteY2" fmla="*/ 729276 h 746336"/>
              <a:gd name="connsiteX3" fmla="*/ 920010 w 1912948"/>
              <a:gd name="connsiteY3" fmla="*/ 488054 h 746336"/>
              <a:gd name="connsiteX4" fmla="*/ 1391235 w 1912948"/>
              <a:gd name="connsiteY4" fmla="*/ 22439 h 746336"/>
              <a:gd name="connsiteX5" fmla="*/ 1727824 w 1912948"/>
              <a:gd name="connsiteY5" fmla="*/ 353419 h 746336"/>
              <a:gd name="connsiteX6" fmla="*/ 1912948 w 1912948"/>
              <a:gd name="connsiteY6" fmla="*/ 426346 h 746336"/>
              <a:gd name="connsiteX7" fmla="*/ 1912948 w 1912948"/>
              <a:gd name="connsiteY7" fmla="*/ 426346 h 746336"/>
              <a:gd name="connsiteX0" fmla="*/ 0 w 1803426"/>
              <a:gd name="connsiteY0" fmla="*/ 590414 h 746336"/>
              <a:gd name="connsiteX1" fmla="*/ 344873 w 1803426"/>
              <a:gd name="connsiteY1" fmla="*/ 729276 h 746336"/>
              <a:gd name="connsiteX2" fmla="*/ 810488 w 1803426"/>
              <a:gd name="connsiteY2" fmla="*/ 488054 h 746336"/>
              <a:gd name="connsiteX3" fmla="*/ 1281713 w 1803426"/>
              <a:gd name="connsiteY3" fmla="*/ 22439 h 746336"/>
              <a:gd name="connsiteX4" fmla="*/ 1618302 w 1803426"/>
              <a:gd name="connsiteY4" fmla="*/ 353419 h 746336"/>
              <a:gd name="connsiteX5" fmla="*/ 1803426 w 1803426"/>
              <a:gd name="connsiteY5" fmla="*/ 426346 h 746336"/>
              <a:gd name="connsiteX6" fmla="*/ 1803426 w 1803426"/>
              <a:gd name="connsiteY6" fmla="*/ 426346 h 746336"/>
              <a:gd name="connsiteX0" fmla="*/ 0 w 1803426"/>
              <a:gd name="connsiteY0" fmla="*/ 590414 h 746336"/>
              <a:gd name="connsiteX1" fmla="*/ 344873 w 1803426"/>
              <a:gd name="connsiteY1" fmla="*/ 729276 h 746336"/>
              <a:gd name="connsiteX2" fmla="*/ 810488 w 1803426"/>
              <a:gd name="connsiteY2" fmla="*/ 488054 h 746336"/>
              <a:gd name="connsiteX3" fmla="*/ 1281713 w 1803426"/>
              <a:gd name="connsiteY3" fmla="*/ 22439 h 746336"/>
              <a:gd name="connsiteX4" fmla="*/ 1618302 w 1803426"/>
              <a:gd name="connsiteY4" fmla="*/ 353419 h 746336"/>
              <a:gd name="connsiteX5" fmla="*/ 1803426 w 1803426"/>
              <a:gd name="connsiteY5" fmla="*/ 426346 h 746336"/>
              <a:gd name="connsiteX6" fmla="*/ 1803426 w 1803426"/>
              <a:gd name="connsiteY6" fmla="*/ 426346 h 746336"/>
              <a:gd name="connsiteX0" fmla="*/ 0 w 1803426"/>
              <a:gd name="connsiteY0" fmla="*/ 590414 h 736677"/>
              <a:gd name="connsiteX1" fmla="*/ 344873 w 1803426"/>
              <a:gd name="connsiteY1" fmla="*/ 729276 h 736677"/>
              <a:gd name="connsiteX2" fmla="*/ 810488 w 1803426"/>
              <a:gd name="connsiteY2" fmla="*/ 488054 h 736677"/>
              <a:gd name="connsiteX3" fmla="*/ 1281713 w 1803426"/>
              <a:gd name="connsiteY3" fmla="*/ 22439 h 736677"/>
              <a:gd name="connsiteX4" fmla="*/ 1618302 w 1803426"/>
              <a:gd name="connsiteY4" fmla="*/ 353419 h 736677"/>
              <a:gd name="connsiteX5" fmla="*/ 1803426 w 1803426"/>
              <a:gd name="connsiteY5" fmla="*/ 426346 h 736677"/>
              <a:gd name="connsiteX6" fmla="*/ 1803426 w 1803426"/>
              <a:gd name="connsiteY6" fmla="*/ 426346 h 736677"/>
              <a:gd name="connsiteX0" fmla="*/ 0 w 1803426"/>
              <a:gd name="connsiteY0" fmla="*/ 590414 h 633423"/>
              <a:gd name="connsiteX1" fmla="*/ 487717 w 1803426"/>
              <a:gd name="connsiteY1" fmla="*/ 265771 h 633423"/>
              <a:gd name="connsiteX2" fmla="*/ 810488 w 1803426"/>
              <a:gd name="connsiteY2" fmla="*/ 488054 h 633423"/>
              <a:gd name="connsiteX3" fmla="*/ 1281713 w 1803426"/>
              <a:gd name="connsiteY3" fmla="*/ 22439 h 633423"/>
              <a:gd name="connsiteX4" fmla="*/ 1618302 w 1803426"/>
              <a:gd name="connsiteY4" fmla="*/ 353419 h 633423"/>
              <a:gd name="connsiteX5" fmla="*/ 1803426 w 1803426"/>
              <a:gd name="connsiteY5" fmla="*/ 426346 h 633423"/>
              <a:gd name="connsiteX6" fmla="*/ 1803426 w 1803426"/>
              <a:gd name="connsiteY6" fmla="*/ 426346 h 6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426" h="633423">
                <a:moveTo>
                  <a:pt x="0" y="590414"/>
                </a:moveTo>
                <a:cubicBezTo>
                  <a:pt x="75733" y="633423"/>
                  <a:pt x="292296" y="273172"/>
                  <a:pt x="487717" y="265771"/>
                </a:cubicBezTo>
                <a:cubicBezTo>
                  <a:pt x="632306" y="255146"/>
                  <a:pt x="678155" y="528609"/>
                  <a:pt x="810488" y="488054"/>
                </a:cubicBezTo>
                <a:cubicBezTo>
                  <a:pt x="942821" y="447499"/>
                  <a:pt x="1147077" y="44878"/>
                  <a:pt x="1281713" y="22439"/>
                </a:cubicBezTo>
                <a:cubicBezTo>
                  <a:pt x="1416349" y="0"/>
                  <a:pt x="1531350" y="286101"/>
                  <a:pt x="1618302" y="353419"/>
                </a:cubicBezTo>
                <a:cubicBezTo>
                  <a:pt x="1705254" y="420737"/>
                  <a:pt x="1803426" y="426346"/>
                  <a:pt x="1803426" y="426346"/>
                </a:cubicBezTo>
                <a:lnTo>
                  <a:pt x="1803426" y="426346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483350" y="2643181"/>
            <a:ext cx="1803426" cy="1562059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1775637 w 3579063"/>
              <a:gd name="connsiteY5" fmla="*/ 1055094 h 1738108"/>
              <a:gd name="connsiteX6" fmla="*/ 2120510 w 3579063"/>
              <a:gd name="connsiteY6" fmla="*/ 1193956 h 1738108"/>
              <a:gd name="connsiteX7" fmla="*/ 2586125 w 3579063"/>
              <a:gd name="connsiteY7" fmla="*/ 952734 h 1738108"/>
              <a:gd name="connsiteX8" fmla="*/ 3057350 w 3579063"/>
              <a:gd name="connsiteY8" fmla="*/ 487119 h 1738108"/>
              <a:gd name="connsiteX9" fmla="*/ 3393939 w 3579063"/>
              <a:gd name="connsiteY9" fmla="*/ 818099 h 1738108"/>
              <a:gd name="connsiteX10" fmla="*/ 3579063 w 3579063"/>
              <a:gd name="connsiteY10" fmla="*/ 891026 h 1738108"/>
              <a:gd name="connsiteX11" fmla="*/ 3579063 w 3579063"/>
              <a:gd name="connsiteY11" fmla="*/ 891026 h 1738108"/>
              <a:gd name="connsiteX0" fmla="*/ 0 w 3270523"/>
              <a:gd name="connsiteY0" fmla="*/ 1581033 h 1581033"/>
              <a:gd name="connsiteX1" fmla="*/ 415126 w 3270523"/>
              <a:gd name="connsiteY1" fmla="*/ 907856 h 1581033"/>
              <a:gd name="connsiteX2" fmla="*/ 869521 w 3270523"/>
              <a:gd name="connsiteY2" fmla="*/ 4675 h 1581033"/>
              <a:gd name="connsiteX3" fmla="*/ 1357575 w 3270523"/>
              <a:gd name="connsiteY3" fmla="*/ 935905 h 1581033"/>
              <a:gd name="connsiteX4" fmla="*/ 1467097 w 3270523"/>
              <a:gd name="connsiteY4" fmla="*/ 1055094 h 1581033"/>
              <a:gd name="connsiteX5" fmla="*/ 1811970 w 3270523"/>
              <a:gd name="connsiteY5" fmla="*/ 1193956 h 1581033"/>
              <a:gd name="connsiteX6" fmla="*/ 2277585 w 3270523"/>
              <a:gd name="connsiteY6" fmla="*/ 952734 h 1581033"/>
              <a:gd name="connsiteX7" fmla="*/ 2748810 w 3270523"/>
              <a:gd name="connsiteY7" fmla="*/ 487119 h 1581033"/>
              <a:gd name="connsiteX8" fmla="*/ 3085399 w 3270523"/>
              <a:gd name="connsiteY8" fmla="*/ 818099 h 1581033"/>
              <a:gd name="connsiteX9" fmla="*/ 3270523 w 3270523"/>
              <a:gd name="connsiteY9" fmla="*/ 891026 h 1581033"/>
              <a:gd name="connsiteX10" fmla="*/ 3270523 w 3270523"/>
              <a:gd name="connsiteY10" fmla="*/ 891026 h 1581033"/>
              <a:gd name="connsiteX0" fmla="*/ 0 w 2855397"/>
              <a:gd name="connsiteY0" fmla="*/ 907856 h 1211016"/>
              <a:gd name="connsiteX1" fmla="*/ 454395 w 2855397"/>
              <a:gd name="connsiteY1" fmla="*/ 4675 h 1211016"/>
              <a:gd name="connsiteX2" fmla="*/ 942449 w 2855397"/>
              <a:gd name="connsiteY2" fmla="*/ 935905 h 1211016"/>
              <a:gd name="connsiteX3" fmla="*/ 1051971 w 2855397"/>
              <a:gd name="connsiteY3" fmla="*/ 1055094 h 1211016"/>
              <a:gd name="connsiteX4" fmla="*/ 1396844 w 2855397"/>
              <a:gd name="connsiteY4" fmla="*/ 1193956 h 1211016"/>
              <a:gd name="connsiteX5" fmla="*/ 1862459 w 2855397"/>
              <a:gd name="connsiteY5" fmla="*/ 952734 h 1211016"/>
              <a:gd name="connsiteX6" fmla="*/ 2333684 w 2855397"/>
              <a:gd name="connsiteY6" fmla="*/ 487119 h 1211016"/>
              <a:gd name="connsiteX7" fmla="*/ 2670273 w 2855397"/>
              <a:gd name="connsiteY7" fmla="*/ 818099 h 1211016"/>
              <a:gd name="connsiteX8" fmla="*/ 2855397 w 2855397"/>
              <a:gd name="connsiteY8" fmla="*/ 891026 h 1211016"/>
              <a:gd name="connsiteX9" fmla="*/ 2855397 w 2855397"/>
              <a:gd name="connsiteY9" fmla="*/ 891026 h 1211016"/>
              <a:gd name="connsiteX0" fmla="*/ 0 w 2401002"/>
              <a:gd name="connsiteY0" fmla="*/ 0 h 1206341"/>
              <a:gd name="connsiteX1" fmla="*/ 488054 w 2401002"/>
              <a:gd name="connsiteY1" fmla="*/ 931230 h 1206341"/>
              <a:gd name="connsiteX2" fmla="*/ 597576 w 2401002"/>
              <a:gd name="connsiteY2" fmla="*/ 1050419 h 1206341"/>
              <a:gd name="connsiteX3" fmla="*/ 942449 w 2401002"/>
              <a:gd name="connsiteY3" fmla="*/ 1189281 h 1206341"/>
              <a:gd name="connsiteX4" fmla="*/ 1408064 w 2401002"/>
              <a:gd name="connsiteY4" fmla="*/ 948059 h 1206341"/>
              <a:gd name="connsiteX5" fmla="*/ 1879289 w 2401002"/>
              <a:gd name="connsiteY5" fmla="*/ 482444 h 1206341"/>
              <a:gd name="connsiteX6" fmla="*/ 2215878 w 2401002"/>
              <a:gd name="connsiteY6" fmla="*/ 813424 h 1206341"/>
              <a:gd name="connsiteX7" fmla="*/ 2401002 w 2401002"/>
              <a:gd name="connsiteY7" fmla="*/ 886351 h 1206341"/>
              <a:gd name="connsiteX8" fmla="*/ 2401002 w 2401002"/>
              <a:gd name="connsiteY8" fmla="*/ 886351 h 1206341"/>
              <a:gd name="connsiteX0" fmla="*/ 0 w 1912948"/>
              <a:gd name="connsiteY0" fmla="*/ 471225 h 746336"/>
              <a:gd name="connsiteX1" fmla="*/ 109522 w 1912948"/>
              <a:gd name="connsiteY1" fmla="*/ 590414 h 746336"/>
              <a:gd name="connsiteX2" fmla="*/ 454395 w 1912948"/>
              <a:gd name="connsiteY2" fmla="*/ 729276 h 746336"/>
              <a:gd name="connsiteX3" fmla="*/ 920010 w 1912948"/>
              <a:gd name="connsiteY3" fmla="*/ 488054 h 746336"/>
              <a:gd name="connsiteX4" fmla="*/ 1391235 w 1912948"/>
              <a:gd name="connsiteY4" fmla="*/ 22439 h 746336"/>
              <a:gd name="connsiteX5" fmla="*/ 1727824 w 1912948"/>
              <a:gd name="connsiteY5" fmla="*/ 353419 h 746336"/>
              <a:gd name="connsiteX6" fmla="*/ 1912948 w 1912948"/>
              <a:gd name="connsiteY6" fmla="*/ 426346 h 746336"/>
              <a:gd name="connsiteX7" fmla="*/ 1912948 w 1912948"/>
              <a:gd name="connsiteY7" fmla="*/ 426346 h 746336"/>
              <a:gd name="connsiteX0" fmla="*/ 0 w 1803426"/>
              <a:gd name="connsiteY0" fmla="*/ 590414 h 746336"/>
              <a:gd name="connsiteX1" fmla="*/ 344873 w 1803426"/>
              <a:gd name="connsiteY1" fmla="*/ 729276 h 746336"/>
              <a:gd name="connsiteX2" fmla="*/ 810488 w 1803426"/>
              <a:gd name="connsiteY2" fmla="*/ 488054 h 746336"/>
              <a:gd name="connsiteX3" fmla="*/ 1281713 w 1803426"/>
              <a:gd name="connsiteY3" fmla="*/ 22439 h 746336"/>
              <a:gd name="connsiteX4" fmla="*/ 1618302 w 1803426"/>
              <a:gd name="connsiteY4" fmla="*/ 353419 h 746336"/>
              <a:gd name="connsiteX5" fmla="*/ 1803426 w 1803426"/>
              <a:gd name="connsiteY5" fmla="*/ 426346 h 746336"/>
              <a:gd name="connsiteX6" fmla="*/ 1803426 w 1803426"/>
              <a:gd name="connsiteY6" fmla="*/ 426346 h 746336"/>
              <a:gd name="connsiteX0" fmla="*/ 0 w 1803426"/>
              <a:gd name="connsiteY0" fmla="*/ 590414 h 746336"/>
              <a:gd name="connsiteX1" fmla="*/ 344873 w 1803426"/>
              <a:gd name="connsiteY1" fmla="*/ 729276 h 746336"/>
              <a:gd name="connsiteX2" fmla="*/ 810488 w 1803426"/>
              <a:gd name="connsiteY2" fmla="*/ 488054 h 746336"/>
              <a:gd name="connsiteX3" fmla="*/ 1281713 w 1803426"/>
              <a:gd name="connsiteY3" fmla="*/ 22439 h 746336"/>
              <a:gd name="connsiteX4" fmla="*/ 1618302 w 1803426"/>
              <a:gd name="connsiteY4" fmla="*/ 353419 h 746336"/>
              <a:gd name="connsiteX5" fmla="*/ 1803426 w 1803426"/>
              <a:gd name="connsiteY5" fmla="*/ 426346 h 746336"/>
              <a:gd name="connsiteX6" fmla="*/ 1803426 w 1803426"/>
              <a:gd name="connsiteY6" fmla="*/ 426346 h 746336"/>
              <a:gd name="connsiteX0" fmla="*/ 0 w 1803426"/>
              <a:gd name="connsiteY0" fmla="*/ 590414 h 736677"/>
              <a:gd name="connsiteX1" fmla="*/ 344873 w 1803426"/>
              <a:gd name="connsiteY1" fmla="*/ 729276 h 736677"/>
              <a:gd name="connsiteX2" fmla="*/ 810488 w 1803426"/>
              <a:gd name="connsiteY2" fmla="*/ 488054 h 736677"/>
              <a:gd name="connsiteX3" fmla="*/ 1281713 w 1803426"/>
              <a:gd name="connsiteY3" fmla="*/ 22439 h 736677"/>
              <a:gd name="connsiteX4" fmla="*/ 1618302 w 1803426"/>
              <a:gd name="connsiteY4" fmla="*/ 353419 h 736677"/>
              <a:gd name="connsiteX5" fmla="*/ 1803426 w 1803426"/>
              <a:gd name="connsiteY5" fmla="*/ 426346 h 736677"/>
              <a:gd name="connsiteX6" fmla="*/ 1803426 w 1803426"/>
              <a:gd name="connsiteY6" fmla="*/ 426346 h 736677"/>
              <a:gd name="connsiteX0" fmla="*/ 0 w 1803426"/>
              <a:gd name="connsiteY0" fmla="*/ 590414 h 633423"/>
              <a:gd name="connsiteX1" fmla="*/ 487717 w 1803426"/>
              <a:gd name="connsiteY1" fmla="*/ 265771 h 633423"/>
              <a:gd name="connsiteX2" fmla="*/ 810488 w 1803426"/>
              <a:gd name="connsiteY2" fmla="*/ 488054 h 633423"/>
              <a:gd name="connsiteX3" fmla="*/ 1281713 w 1803426"/>
              <a:gd name="connsiteY3" fmla="*/ 22439 h 633423"/>
              <a:gd name="connsiteX4" fmla="*/ 1618302 w 1803426"/>
              <a:gd name="connsiteY4" fmla="*/ 353419 h 633423"/>
              <a:gd name="connsiteX5" fmla="*/ 1803426 w 1803426"/>
              <a:gd name="connsiteY5" fmla="*/ 426346 h 633423"/>
              <a:gd name="connsiteX6" fmla="*/ 1803426 w 1803426"/>
              <a:gd name="connsiteY6" fmla="*/ 426346 h 6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426" h="633423">
                <a:moveTo>
                  <a:pt x="0" y="590414"/>
                </a:moveTo>
                <a:cubicBezTo>
                  <a:pt x="75733" y="633423"/>
                  <a:pt x="292296" y="273172"/>
                  <a:pt x="487717" y="265771"/>
                </a:cubicBezTo>
                <a:cubicBezTo>
                  <a:pt x="632306" y="255146"/>
                  <a:pt x="678155" y="528609"/>
                  <a:pt x="810488" y="488054"/>
                </a:cubicBezTo>
                <a:cubicBezTo>
                  <a:pt x="942821" y="447499"/>
                  <a:pt x="1147077" y="44878"/>
                  <a:pt x="1281713" y="22439"/>
                </a:cubicBezTo>
                <a:cubicBezTo>
                  <a:pt x="1416349" y="0"/>
                  <a:pt x="1531350" y="286101"/>
                  <a:pt x="1618302" y="353419"/>
                </a:cubicBezTo>
                <a:cubicBezTo>
                  <a:pt x="1705254" y="420737"/>
                  <a:pt x="1803426" y="426346"/>
                  <a:pt x="1803426" y="426346"/>
                </a:cubicBezTo>
                <a:lnTo>
                  <a:pt x="1803426" y="426346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 flipH="1">
            <a:off x="4714876" y="2643182"/>
            <a:ext cx="1803426" cy="1562059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1775637 w 3579063"/>
              <a:gd name="connsiteY5" fmla="*/ 1055094 h 1738108"/>
              <a:gd name="connsiteX6" fmla="*/ 2120510 w 3579063"/>
              <a:gd name="connsiteY6" fmla="*/ 1193956 h 1738108"/>
              <a:gd name="connsiteX7" fmla="*/ 2586125 w 3579063"/>
              <a:gd name="connsiteY7" fmla="*/ 952734 h 1738108"/>
              <a:gd name="connsiteX8" fmla="*/ 3057350 w 3579063"/>
              <a:gd name="connsiteY8" fmla="*/ 487119 h 1738108"/>
              <a:gd name="connsiteX9" fmla="*/ 3393939 w 3579063"/>
              <a:gd name="connsiteY9" fmla="*/ 818099 h 1738108"/>
              <a:gd name="connsiteX10" fmla="*/ 3579063 w 3579063"/>
              <a:gd name="connsiteY10" fmla="*/ 891026 h 1738108"/>
              <a:gd name="connsiteX11" fmla="*/ 3579063 w 3579063"/>
              <a:gd name="connsiteY11" fmla="*/ 891026 h 1738108"/>
              <a:gd name="connsiteX0" fmla="*/ 0 w 3270523"/>
              <a:gd name="connsiteY0" fmla="*/ 1581033 h 1581033"/>
              <a:gd name="connsiteX1" fmla="*/ 415126 w 3270523"/>
              <a:gd name="connsiteY1" fmla="*/ 907856 h 1581033"/>
              <a:gd name="connsiteX2" fmla="*/ 869521 w 3270523"/>
              <a:gd name="connsiteY2" fmla="*/ 4675 h 1581033"/>
              <a:gd name="connsiteX3" fmla="*/ 1357575 w 3270523"/>
              <a:gd name="connsiteY3" fmla="*/ 935905 h 1581033"/>
              <a:gd name="connsiteX4" fmla="*/ 1467097 w 3270523"/>
              <a:gd name="connsiteY4" fmla="*/ 1055094 h 1581033"/>
              <a:gd name="connsiteX5" fmla="*/ 1811970 w 3270523"/>
              <a:gd name="connsiteY5" fmla="*/ 1193956 h 1581033"/>
              <a:gd name="connsiteX6" fmla="*/ 2277585 w 3270523"/>
              <a:gd name="connsiteY6" fmla="*/ 952734 h 1581033"/>
              <a:gd name="connsiteX7" fmla="*/ 2748810 w 3270523"/>
              <a:gd name="connsiteY7" fmla="*/ 487119 h 1581033"/>
              <a:gd name="connsiteX8" fmla="*/ 3085399 w 3270523"/>
              <a:gd name="connsiteY8" fmla="*/ 818099 h 1581033"/>
              <a:gd name="connsiteX9" fmla="*/ 3270523 w 3270523"/>
              <a:gd name="connsiteY9" fmla="*/ 891026 h 1581033"/>
              <a:gd name="connsiteX10" fmla="*/ 3270523 w 3270523"/>
              <a:gd name="connsiteY10" fmla="*/ 891026 h 1581033"/>
              <a:gd name="connsiteX0" fmla="*/ 0 w 2855397"/>
              <a:gd name="connsiteY0" fmla="*/ 907856 h 1211016"/>
              <a:gd name="connsiteX1" fmla="*/ 454395 w 2855397"/>
              <a:gd name="connsiteY1" fmla="*/ 4675 h 1211016"/>
              <a:gd name="connsiteX2" fmla="*/ 942449 w 2855397"/>
              <a:gd name="connsiteY2" fmla="*/ 935905 h 1211016"/>
              <a:gd name="connsiteX3" fmla="*/ 1051971 w 2855397"/>
              <a:gd name="connsiteY3" fmla="*/ 1055094 h 1211016"/>
              <a:gd name="connsiteX4" fmla="*/ 1396844 w 2855397"/>
              <a:gd name="connsiteY4" fmla="*/ 1193956 h 1211016"/>
              <a:gd name="connsiteX5" fmla="*/ 1862459 w 2855397"/>
              <a:gd name="connsiteY5" fmla="*/ 952734 h 1211016"/>
              <a:gd name="connsiteX6" fmla="*/ 2333684 w 2855397"/>
              <a:gd name="connsiteY6" fmla="*/ 487119 h 1211016"/>
              <a:gd name="connsiteX7" fmla="*/ 2670273 w 2855397"/>
              <a:gd name="connsiteY7" fmla="*/ 818099 h 1211016"/>
              <a:gd name="connsiteX8" fmla="*/ 2855397 w 2855397"/>
              <a:gd name="connsiteY8" fmla="*/ 891026 h 1211016"/>
              <a:gd name="connsiteX9" fmla="*/ 2855397 w 2855397"/>
              <a:gd name="connsiteY9" fmla="*/ 891026 h 1211016"/>
              <a:gd name="connsiteX0" fmla="*/ 0 w 2401002"/>
              <a:gd name="connsiteY0" fmla="*/ 0 h 1206341"/>
              <a:gd name="connsiteX1" fmla="*/ 488054 w 2401002"/>
              <a:gd name="connsiteY1" fmla="*/ 931230 h 1206341"/>
              <a:gd name="connsiteX2" fmla="*/ 597576 w 2401002"/>
              <a:gd name="connsiteY2" fmla="*/ 1050419 h 1206341"/>
              <a:gd name="connsiteX3" fmla="*/ 942449 w 2401002"/>
              <a:gd name="connsiteY3" fmla="*/ 1189281 h 1206341"/>
              <a:gd name="connsiteX4" fmla="*/ 1408064 w 2401002"/>
              <a:gd name="connsiteY4" fmla="*/ 948059 h 1206341"/>
              <a:gd name="connsiteX5" fmla="*/ 1879289 w 2401002"/>
              <a:gd name="connsiteY5" fmla="*/ 482444 h 1206341"/>
              <a:gd name="connsiteX6" fmla="*/ 2215878 w 2401002"/>
              <a:gd name="connsiteY6" fmla="*/ 813424 h 1206341"/>
              <a:gd name="connsiteX7" fmla="*/ 2401002 w 2401002"/>
              <a:gd name="connsiteY7" fmla="*/ 886351 h 1206341"/>
              <a:gd name="connsiteX8" fmla="*/ 2401002 w 2401002"/>
              <a:gd name="connsiteY8" fmla="*/ 886351 h 1206341"/>
              <a:gd name="connsiteX0" fmla="*/ 0 w 1912948"/>
              <a:gd name="connsiteY0" fmla="*/ 471225 h 746336"/>
              <a:gd name="connsiteX1" fmla="*/ 109522 w 1912948"/>
              <a:gd name="connsiteY1" fmla="*/ 590414 h 746336"/>
              <a:gd name="connsiteX2" fmla="*/ 454395 w 1912948"/>
              <a:gd name="connsiteY2" fmla="*/ 729276 h 746336"/>
              <a:gd name="connsiteX3" fmla="*/ 920010 w 1912948"/>
              <a:gd name="connsiteY3" fmla="*/ 488054 h 746336"/>
              <a:gd name="connsiteX4" fmla="*/ 1391235 w 1912948"/>
              <a:gd name="connsiteY4" fmla="*/ 22439 h 746336"/>
              <a:gd name="connsiteX5" fmla="*/ 1727824 w 1912948"/>
              <a:gd name="connsiteY5" fmla="*/ 353419 h 746336"/>
              <a:gd name="connsiteX6" fmla="*/ 1912948 w 1912948"/>
              <a:gd name="connsiteY6" fmla="*/ 426346 h 746336"/>
              <a:gd name="connsiteX7" fmla="*/ 1912948 w 1912948"/>
              <a:gd name="connsiteY7" fmla="*/ 426346 h 746336"/>
              <a:gd name="connsiteX0" fmla="*/ 0 w 1803426"/>
              <a:gd name="connsiteY0" fmla="*/ 590414 h 746336"/>
              <a:gd name="connsiteX1" fmla="*/ 344873 w 1803426"/>
              <a:gd name="connsiteY1" fmla="*/ 729276 h 746336"/>
              <a:gd name="connsiteX2" fmla="*/ 810488 w 1803426"/>
              <a:gd name="connsiteY2" fmla="*/ 488054 h 746336"/>
              <a:gd name="connsiteX3" fmla="*/ 1281713 w 1803426"/>
              <a:gd name="connsiteY3" fmla="*/ 22439 h 746336"/>
              <a:gd name="connsiteX4" fmla="*/ 1618302 w 1803426"/>
              <a:gd name="connsiteY4" fmla="*/ 353419 h 746336"/>
              <a:gd name="connsiteX5" fmla="*/ 1803426 w 1803426"/>
              <a:gd name="connsiteY5" fmla="*/ 426346 h 746336"/>
              <a:gd name="connsiteX6" fmla="*/ 1803426 w 1803426"/>
              <a:gd name="connsiteY6" fmla="*/ 426346 h 746336"/>
              <a:gd name="connsiteX0" fmla="*/ 0 w 1803426"/>
              <a:gd name="connsiteY0" fmla="*/ 590414 h 746336"/>
              <a:gd name="connsiteX1" fmla="*/ 344873 w 1803426"/>
              <a:gd name="connsiteY1" fmla="*/ 729276 h 746336"/>
              <a:gd name="connsiteX2" fmla="*/ 810488 w 1803426"/>
              <a:gd name="connsiteY2" fmla="*/ 488054 h 746336"/>
              <a:gd name="connsiteX3" fmla="*/ 1281713 w 1803426"/>
              <a:gd name="connsiteY3" fmla="*/ 22439 h 746336"/>
              <a:gd name="connsiteX4" fmla="*/ 1618302 w 1803426"/>
              <a:gd name="connsiteY4" fmla="*/ 353419 h 746336"/>
              <a:gd name="connsiteX5" fmla="*/ 1803426 w 1803426"/>
              <a:gd name="connsiteY5" fmla="*/ 426346 h 746336"/>
              <a:gd name="connsiteX6" fmla="*/ 1803426 w 1803426"/>
              <a:gd name="connsiteY6" fmla="*/ 426346 h 746336"/>
              <a:gd name="connsiteX0" fmla="*/ 0 w 1803426"/>
              <a:gd name="connsiteY0" fmla="*/ 590414 h 736677"/>
              <a:gd name="connsiteX1" fmla="*/ 344873 w 1803426"/>
              <a:gd name="connsiteY1" fmla="*/ 729276 h 736677"/>
              <a:gd name="connsiteX2" fmla="*/ 810488 w 1803426"/>
              <a:gd name="connsiteY2" fmla="*/ 488054 h 736677"/>
              <a:gd name="connsiteX3" fmla="*/ 1281713 w 1803426"/>
              <a:gd name="connsiteY3" fmla="*/ 22439 h 736677"/>
              <a:gd name="connsiteX4" fmla="*/ 1618302 w 1803426"/>
              <a:gd name="connsiteY4" fmla="*/ 353419 h 736677"/>
              <a:gd name="connsiteX5" fmla="*/ 1803426 w 1803426"/>
              <a:gd name="connsiteY5" fmla="*/ 426346 h 736677"/>
              <a:gd name="connsiteX6" fmla="*/ 1803426 w 1803426"/>
              <a:gd name="connsiteY6" fmla="*/ 426346 h 736677"/>
              <a:gd name="connsiteX0" fmla="*/ 0 w 1803426"/>
              <a:gd name="connsiteY0" fmla="*/ 590414 h 633423"/>
              <a:gd name="connsiteX1" fmla="*/ 487717 w 1803426"/>
              <a:gd name="connsiteY1" fmla="*/ 265771 h 633423"/>
              <a:gd name="connsiteX2" fmla="*/ 810488 w 1803426"/>
              <a:gd name="connsiteY2" fmla="*/ 488054 h 633423"/>
              <a:gd name="connsiteX3" fmla="*/ 1281713 w 1803426"/>
              <a:gd name="connsiteY3" fmla="*/ 22439 h 633423"/>
              <a:gd name="connsiteX4" fmla="*/ 1618302 w 1803426"/>
              <a:gd name="connsiteY4" fmla="*/ 353419 h 633423"/>
              <a:gd name="connsiteX5" fmla="*/ 1803426 w 1803426"/>
              <a:gd name="connsiteY5" fmla="*/ 426346 h 633423"/>
              <a:gd name="connsiteX6" fmla="*/ 1803426 w 1803426"/>
              <a:gd name="connsiteY6" fmla="*/ 426346 h 6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426" h="633423">
                <a:moveTo>
                  <a:pt x="0" y="590414"/>
                </a:moveTo>
                <a:cubicBezTo>
                  <a:pt x="75733" y="633423"/>
                  <a:pt x="292296" y="273172"/>
                  <a:pt x="487717" y="265771"/>
                </a:cubicBezTo>
                <a:cubicBezTo>
                  <a:pt x="632306" y="255146"/>
                  <a:pt x="678155" y="528609"/>
                  <a:pt x="810488" y="488054"/>
                </a:cubicBezTo>
                <a:cubicBezTo>
                  <a:pt x="942821" y="447499"/>
                  <a:pt x="1147077" y="44878"/>
                  <a:pt x="1281713" y="22439"/>
                </a:cubicBezTo>
                <a:cubicBezTo>
                  <a:pt x="1416349" y="0"/>
                  <a:pt x="1531350" y="286101"/>
                  <a:pt x="1618302" y="353419"/>
                </a:cubicBezTo>
                <a:cubicBezTo>
                  <a:pt x="1705254" y="420737"/>
                  <a:pt x="1803426" y="426346"/>
                  <a:pt x="1803426" y="426346"/>
                </a:cubicBezTo>
                <a:lnTo>
                  <a:pt x="1803426" y="426346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Овал 32"/>
          <p:cNvSpPr/>
          <p:nvPr/>
        </p:nvSpPr>
        <p:spPr>
          <a:xfrm>
            <a:off x="7269205" y="5572141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3" y="5715016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7286644" y="5572140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4714876" y="2643182"/>
            <a:ext cx="3571900" cy="1562059"/>
            <a:chOff x="4867276" y="2795581"/>
            <a:chExt cx="3571900" cy="1562059"/>
          </a:xfrm>
        </p:grpSpPr>
        <p:sp>
          <p:nvSpPr>
            <p:cNvPr id="45" name="Полилиния 44"/>
            <p:cNvSpPr/>
            <p:nvPr/>
          </p:nvSpPr>
          <p:spPr>
            <a:xfrm>
              <a:off x="6635750" y="2795581"/>
              <a:ext cx="1803426" cy="1562059"/>
            </a:xfrm>
            <a:custGeom>
              <a:avLst/>
              <a:gdLst>
                <a:gd name="connsiteX0" fmla="*/ 0 w 3579063"/>
                <a:gd name="connsiteY0" fmla="*/ 1738108 h 1738108"/>
                <a:gd name="connsiteX1" fmla="*/ 308540 w 3579063"/>
                <a:gd name="connsiteY1" fmla="*/ 1581033 h 1738108"/>
                <a:gd name="connsiteX2" fmla="*/ 723666 w 3579063"/>
                <a:gd name="connsiteY2" fmla="*/ 907856 h 1738108"/>
                <a:gd name="connsiteX3" fmla="*/ 1178061 w 3579063"/>
                <a:gd name="connsiteY3" fmla="*/ 4675 h 1738108"/>
                <a:gd name="connsiteX4" fmla="*/ 1666115 w 3579063"/>
                <a:gd name="connsiteY4" fmla="*/ 935905 h 1738108"/>
                <a:gd name="connsiteX5" fmla="*/ 2120510 w 3579063"/>
                <a:gd name="connsiteY5" fmla="*/ 1193956 h 1738108"/>
                <a:gd name="connsiteX6" fmla="*/ 2586125 w 3579063"/>
                <a:gd name="connsiteY6" fmla="*/ 952734 h 1738108"/>
                <a:gd name="connsiteX7" fmla="*/ 3057350 w 3579063"/>
                <a:gd name="connsiteY7" fmla="*/ 487119 h 1738108"/>
                <a:gd name="connsiteX8" fmla="*/ 3393939 w 3579063"/>
                <a:gd name="connsiteY8" fmla="*/ 818099 h 1738108"/>
                <a:gd name="connsiteX9" fmla="*/ 3579063 w 3579063"/>
                <a:gd name="connsiteY9" fmla="*/ 891026 h 1738108"/>
                <a:gd name="connsiteX10" fmla="*/ 3579063 w 3579063"/>
                <a:gd name="connsiteY10" fmla="*/ 891026 h 1738108"/>
                <a:gd name="connsiteX0" fmla="*/ 0 w 3579063"/>
                <a:gd name="connsiteY0" fmla="*/ 1738108 h 1738108"/>
                <a:gd name="connsiteX1" fmla="*/ 308540 w 3579063"/>
                <a:gd name="connsiteY1" fmla="*/ 1581033 h 1738108"/>
                <a:gd name="connsiteX2" fmla="*/ 723666 w 3579063"/>
                <a:gd name="connsiteY2" fmla="*/ 907856 h 1738108"/>
                <a:gd name="connsiteX3" fmla="*/ 1178061 w 3579063"/>
                <a:gd name="connsiteY3" fmla="*/ 4675 h 1738108"/>
                <a:gd name="connsiteX4" fmla="*/ 1666115 w 3579063"/>
                <a:gd name="connsiteY4" fmla="*/ 935905 h 1738108"/>
                <a:gd name="connsiteX5" fmla="*/ 1775637 w 3579063"/>
                <a:gd name="connsiteY5" fmla="*/ 1055094 h 1738108"/>
                <a:gd name="connsiteX6" fmla="*/ 2120510 w 3579063"/>
                <a:gd name="connsiteY6" fmla="*/ 1193956 h 1738108"/>
                <a:gd name="connsiteX7" fmla="*/ 2586125 w 3579063"/>
                <a:gd name="connsiteY7" fmla="*/ 952734 h 1738108"/>
                <a:gd name="connsiteX8" fmla="*/ 3057350 w 3579063"/>
                <a:gd name="connsiteY8" fmla="*/ 487119 h 1738108"/>
                <a:gd name="connsiteX9" fmla="*/ 3393939 w 3579063"/>
                <a:gd name="connsiteY9" fmla="*/ 818099 h 1738108"/>
                <a:gd name="connsiteX10" fmla="*/ 3579063 w 3579063"/>
                <a:gd name="connsiteY10" fmla="*/ 891026 h 1738108"/>
                <a:gd name="connsiteX11" fmla="*/ 3579063 w 3579063"/>
                <a:gd name="connsiteY11" fmla="*/ 891026 h 1738108"/>
                <a:gd name="connsiteX0" fmla="*/ 0 w 3270523"/>
                <a:gd name="connsiteY0" fmla="*/ 1581033 h 1581033"/>
                <a:gd name="connsiteX1" fmla="*/ 415126 w 3270523"/>
                <a:gd name="connsiteY1" fmla="*/ 907856 h 1581033"/>
                <a:gd name="connsiteX2" fmla="*/ 869521 w 3270523"/>
                <a:gd name="connsiteY2" fmla="*/ 4675 h 1581033"/>
                <a:gd name="connsiteX3" fmla="*/ 1357575 w 3270523"/>
                <a:gd name="connsiteY3" fmla="*/ 935905 h 1581033"/>
                <a:gd name="connsiteX4" fmla="*/ 1467097 w 3270523"/>
                <a:gd name="connsiteY4" fmla="*/ 1055094 h 1581033"/>
                <a:gd name="connsiteX5" fmla="*/ 1811970 w 3270523"/>
                <a:gd name="connsiteY5" fmla="*/ 1193956 h 1581033"/>
                <a:gd name="connsiteX6" fmla="*/ 2277585 w 3270523"/>
                <a:gd name="connsiteY6" fmla="*/ 952734 h 1581033"/>
                <a:gd name="connsiteX7" fmla="*/ 2748810 w 3270523"/>
                <a:gd name="connsiteY7" fmla="*/ 487119 h 1581033"/>
                <a:gd name="connsiteX8" fmla="*/ 3085399 w 3270523"/>
                <a:gd name="connsiteY8" fmla="*/ 818099 h 1581033"/>
                <a:gd name="connsiteX9" fmla="*/ 3270523 w 3270523"/>
                <a:gd name="connsiteY9" fmla="*/ 891026 h 1581033"/>
                <a:gd name="connsiteX10" fmla="*/ 3270523 w 3270523"/>
                <a:gd name="connsiteY10" fmla="*/ 891026 h 1581033"/>
                <a:gd name="connsiteX0" fmla="*/ 0 w 2855397"/>
                <a:gd name="connsiteY0" fmla="*/ 907856 h 1211016"/>
                <a:gd name="connsiteX1" fmla="*/ 454395 w 2855397"/>
                <a:gd name="connsiteY1" fmla="*/ 4675 h 1211016"/>
                <a:gd name="connsiteX2" fmla="*/ 942449 w 2855397"/>
                <a:gd name="connsiteY2" fmla="*/ 935905 h 1211016"/>
                <a:gd name="connsiteX3" fmla="*/ 1051971 w 2855397"/>
                <a:gd name="connsiteY3" fmla="*/ 1055094 h 1211016"/>
                <a:gd name="connsiteX4" fmla="*/ 1396844 w 2855397"/>
                <a:gd name="connsiteY4" fmla="*/ 1193956 h 1211016"/>
                <a:gd name="connsiteX5" fmla="*/ 1862459 w 2855397"/>
                <a:gd name="connsiteY5" fmla="*/ 952734 h 1211016"/>
                <a:gd name="connsiteX6" fmla="*/ 2333684 w 2855397"/>
                <a:gd name="connsiteY6" fmla="*/ 487119 h 1211016"/>
                <a:gd name="connsiteX7" fmla="*/ 2670273 w 2855397"/>
                <a:gd name="connsiteY7" fmla="*/ 818099 h 1211016"/>
                <a:gd name="connsiteX8" fmla="*/ 2855397 w 2855397"/>
                <a:gd name="connsiteY8" fmla="*/ 891026 h 1211016"/>
                <a:gd name="connsiteX9" fmla="*/ 2855397 w 2855397"/>
                <a:gd name="connsiteY9" fmla="*/ 891026 h 1211016"/>
                <a:gd name="connsiteX0" fmla="*/ 0 w 2401002"/>
                <a:gd name="connsiteY0" fmla="*/ 0 h 1206341"/>
                <a:gd name="connsiteX1" fmla="*/ 488054 w 2401002"/>
                <a:gd name="connsiteY1" fmla="*/ 931230 h 1206341"/>
                <a:gd name="connsiteX2" fmla="*/ 597576 w 2401002"/>
                <a:gd name="connsiteY2" fmla="*/ 1050419 h 1206341"/>
                <a:gd name="connsiteX3" fmla="*/ 942449 w 2401002"/>
                <a:gd name="connsiteY3" fmla="*/ 1189281 h 1206341"/>
                <a:gd name="connsiteX4" fmla="*/ 1408064 w 2401002"/>
                <a:gd name="connsiteY4" fmla="*/ 948059 h 1206341"/>
                <a:gd name="connsiteX5" fmla="*/ 1879289 w 2401002"/>
                <a:gd name="connsiteY5" fmla="*/ 482444 h 1206341"/>
                <a:gd name="connsiteX6" fmla="*/ 2215878 w 2401002"/>
                <a:gd name="connsiteY6" fmla="*/ 813424 h 1206341"/>
                <a:gd name="connsiteX7" fmla="*/ 2401002 w 2401002"/>
                <a:gd name="connsiteY7" fmla="*/ 886351 h 1206341"/>
                <a:gd name="connsiteX8" fmla="*/ 2401002 w 2401002"/>
                <a:gd name="connsiteY8" fmla="*/ 886351 h 1206341"/>
                <a:gd name="connsiteX0" fmla="*/ 0 w 1912948"/>
                <a:gd name="connsiteY0" fmla="*/ 471225 h 746336"/>
                <a:gd name="connsiteX1" fmla="*/ 109522 w 1912948"/>
                <a:gd name="connsiteY1" fmla="*/ 590414 h 746336"/>
                <a:gd name="connsiteX2" fmla="*/ 454395 w 1912948"/>
                <a:gd name="connsiteY2" fmla="*/ 729276 h 746336"/>
                <a:gd name="connsiteX3" fmla="*/ 920010 w 1912948"/>
                <a:gd name="connsiteY3" fmla="*/ 488054 h 746336"/>
                <a:gd name="connsiteX4" fmla="*/ 1391235 w 1912948"/>
                <a:gd name="connsiteY4" fmla="*/ 22439 h 746336"/>
                <a:gd name="connsiteX5" fmla="*/ 1727824 w 1912948"/>
                <a:gd name="connsiteY5" fmla="*/ 353419 h 746336"/>
                <a:gd name="connsiteX6" fmla="*/ 1912948 w 1912948"/>
                <a:gd name="connsiteY6" fmla="*/ 426346 h 746336"/>
                <a:gd name="connsiteX7" fmla="*/ 1912948 w 1912948"/>
                <a:gd name="connsiteY7" fmla="*/ 426346 h 746336"/>
                <a:gd name="connsiteX0" fmla="*/ 0 w 1803426"/>
                <a:gd name="connsiteY0" fmla="*/ 590414 h 746336"/>
                <a:gd name="connsiteX1" fmla="*/ 344873 w 1803426"/>
                <a:gd name="connsiteY1" fmla="*/ 729276 h 746336"/>
                <a:gd name="connsiteX2" fmla="*/ 810488 w 1803426"/>
                <a:gd name="connsiteY2" fmla="*/ 488054 h 746336"/>
                <a:gd name="connsiteX3" fmla="*/ 1281713 w 1803426"/>
                <a:gd name="connsiteY3" fmla="*/ 22439 h 746336"/>
                <a:gd name="connsiteX4" fmla="*/ 1618302 w 1803426"/>
                <a:gd name="connsiteY4" fmla="*/ 353419 h 746336"/>
                <a:gd name="connsiteX5" fmla="*/ 1803426 w 1803426"/>
                <a:gd name="connsiteY5" fmla="*/ 426346 h 746336"/>
                <a:gd name="connsiteX6" fmla="*/ 1803426 w 1803426"/>
                <a:gd name="connsiteY6" fmla="*/ 426346 h 746336"/>
                <a:gd name="connsiteX0" fmla="*/ 0 w 1803426"/>
                <a:gd name="connsiteY0" fmla="*/ 590414 h 746336"/>
                <a:gd name="connsiteX1" fmla="*/ 344873 w 1803426"/>
                <a:gd name="connsiteY1" fmla="*/ 729276 h 746336"/>
                <a:gd name="connsiteX2" fmla="*/ 810488 w 1803426"/>
                <a:gd name="connsiteY2" fmla="*/ 488054 h 746336"/>
                <a:gd name="connsiteX3" fmla="*/ 1281713 w 1803426"/>
                <a:gd name="connsiteY3" fmla="*/ 22439 h 746336"/>
                <a:gd name="connsiteX4" fmla="*/ 1618302 w 1803426"/>
                <a:gd name="connsiteY4" fmla="*/ 353419 h 746336"/>
                <a:gd name="connsiteX5" fmla="*/ 1803426 w 1803426"/>
                <a:gd name="connsiteY5" fmla="*/ 426346 h 746336"/>
                <a:gd name="connsiteX6" fmla="*/ 1803426 w 1803426"/>
                <a:gd name="connsiteY6" fmla="*/ 426346 h 746336"/>
                <a:gd name="connsiteX0" fmla="*/ 0 w 1803426"/>
                <a:gd name="connsiteY0" fmla="*/ 590414 h 736677"/>
                <a:gd name="connsiteX1" fmla="*/ 344873 w 1803426"/>
                <a:gd name="connsiteY1" fmla="*/ 729276 h 736677"/>
                <a:gd name="connsiteX2" fmla="*/ 810488 w 1803426"/>
                <a:gd name="connsiteY2" fmla="*/ 488054 h 736677"/>
                <a:gd name="connsiteX3" fmla="*/ 1281713 w 1803426"/>
                <a:gd name="connsiteY3" fmla="*/ 22439 h 736677"/>
                <a:gd name="connsiteX4" fmla="*/ 1618302 w 1803426"/>
                <a:gd name="connsiteY4" fmla="*/ 353419 h 736677"/>
                <a:gd name="connsiteX5" fmla="*/ 1803426 w 1803426"/>
                <a:gd name="connsiteY5" fmla="*/ 426346 h 736677"/>
                <a:gd name="connsiteX6" fmla="*/ 1803426 w 1803426"/>
                <a:gd name="connsiteY6" fmla="*/ 426346 h 736677"/>
                <a:gd name="connsiteX0" fmla="*/ 0 w 1803426"/>
                <a:gd name="connsiteY0" fmla="*/ 590414 h 633423"/>
                <a:gd name="connsiteX1" fmla="*/ 487717 w 1803426"/>
                <a:gd name="connsiteY1" fmla="*/ 265771 h 633423"/>
                <a:gd name="connsiteX2" fmla="*/ 810488 w 1803426"/>
                <a:gd name="connsiteY2" fmla="*/ 488054 h 633423"/>
                <a:gd name="connsiteX3" fmla="*/ 1281713 w 1803426"/>
                <a:gd name="connsiteY3" fmla="*/ 22439 h 633423"/>
                <a:gd name="connsiteX4" fmla="*/ 1618302 w 1803426"/>
                <a:gd name="connsiteY4" fmla="*/ 353419 h 633423"/>
                <a:gd name="connsiteX5" fmla="*/ 1803426 w 1803426"/>
                <a:gd name="connsiteY5" fmla="*/ 426346 h 633423"/>
                <a:gd name="connsiteX6" fmla="*/ 1803426 w 1803426"/>
                <a:gd name="connsiteY6" fmla="*/ 426346 h 63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26" h="633423">
                  <a:moveTo>
                    <a:pt x="0" y="590414"/>
                  </a:moveTo>
                  <a:cubicBezTo>
                    <a:pt x="75733" y="633423"/>
                    <a:pt x="292296" y="273172"/>
                    <a:pt x="487717" y="265771"/>
                  </a:cubicBezTo>
                  <a:cubicBezTo>
                    <a:pt x="632306" y="255146"/>
                    <a:pt x="678155" y="528609"/>
                    <a:pt x="810488" y="488054"/>
                  </a:cubicBezTo>
                  <a:cubicBezTo>
                    <a:pt x="942821" y="447499"/>
                    <a:pt x="1147077" y="44878"/>
                    <a:pt x="1281713" y="22439"/>
                  </a:cubicBezTo>
                  <a:cubicBezTo>
                    <a:pt x="1416349" y="0"/>
                    <a:pt x="1531350" y="286101"/>
                    <a:pt x="1618302" y="353419"/>
                  </a:cubicBezTo>
                  <a:cubicBezTo>
                    <a:pt x="1705254" y="420737"/>
                    <a:pt x="1803426" y="426346"/>
                    <a:pt x="1803426" y="426346"/>
                  </a:cubicBezTo>
                  <a:lnTo>
                    <a:pt x="1803426" y="426346"/>
                  </a:lnTo>
                </a:path>
              </a:pathLst>
            </a:custGeom>
            <a:noFill/>
            <a:ln w="63500">
              <a:solidFill>
                <a:srgbClr val="CC33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flipH="1">
              <a:off x="4867276" y="2795581"/>
              <a:ext cx="1803426" cy="1562059"/>
            </a:xfrm>
            <a:custGeom>
              <a:avLst/>
              <a:gdLst>
                <a:gd name="connsiteX0" fmla="*/ 0 w 3579063"/>
                <a:gd name="connsiteY0" fmla="*/ 1738108 h 1738108"/>
                <a:gd name="connsiteX1" fmla="*/ 308540 w 3579063"/>
                <a:gd name="connsiteY1" fmla="*/ 1581033 h 1738108"/>
                <a:gd name="connsiteX2" fmla="*/ 723666 w 3579063"/>
                <a:gd name="connsiteY2" fmla="*/ 907856 h 1738108"/>
                <a:gd name="connsiteX3" fmla="*/ 1178061 w 3579063"/>
                <a:gd name="connsiteY3" fmla="*/ 4675 h 1738108"/>
                <a:gd name="connsiteX4" fmla="*/ 1666115 w 3579063"/>
                <a:gd name="connsiteY4" fmla="*/ 935905 h 1738108"/>
                <a:gd name="connsiteX5" fmla="*/ 2120510 w 3579063"/>
                <a:gd name="connsiteY5" fmla="*/ 1193956 h 1738108"/>
                <a:gd name="connsiteX6" fmla="*/ 2586125 w 3579063"/>
                <a:gd name="connsiteY6" fmla="*/ 952734 h 1738108"/>
                <a:gd name="connsiteX7" fmla="*/ 3057350 w 3579063"/>
                <a:gd name="connsiteY7" fmla="*/ 487119 h 1738108"/>
                <a:gd name="connsiteX8" fmla="*/ 3393939 w 3579063"/>
                <a:gd name="connsiteY8" fmla="*/ 818099 h 1738108"/>
                <a:gd name="connsiteX9" fmla="*/ 3579063 w 3579063"/>
                <a:gd name="connsiteY9" fmla="*/ 891026 h 1738108"/>
                <a:gd name="connsiteX10" fmla="*/ 3579063 w 3579063"/>
                <a:gd name="connsiteY10" fmla="*/ 891026 h 1738108"/>
                <a:gd name="connsiteX0" fmla="*/ 0 w 3579063"/>
                <a:gd name="connsiteY0" fmla="*/ 1738108 h 1738108"/>
                <a:gd name="connsiteX1" fmla="*/ 308540 w 3579063"/>
                <a:gd name="connsiteY1" fmla="*/ 1581033 h 1738108"/>
                <a:gd name="connsiteX2" fmla="*/ 723666 w 3579063"/>
                <a:gd name="connsiteY2" fmla="*/ 907856 h 1738108"/>
                <a:gd name="connsiteX3" fmla="*/ 1178061 w 3579063"/>
                <a:gd name="connsiteY3" fmla="*/ 4675 h 1738108"/>
                <a:gd name="connsiteX4" fmla="*/ 1666115 w 3579063"/>
                <a:gd name="connsiteY4" fmla="*/ 935905 h 1738108"/>
                <a:gd name="connsiteX5" fmla="*/ 1775637 w 3579063"/>
                <a:gd name="connsiteY5" fmla="*/ 1055094 h 1738108"/>
                <a:gd name="connsiteX6" fmla="*/ 2120510 w 3579063"/>
                <a:gd name="connsiteY6" fmla="*/ 1193956 h 1738108"/>
                <a:gd name="connsiteX7" fmla="*/ 2586125 w 3579063"/>
                <a:gd name="connsiteY7" fmla="*/ 952734 h 1738108"/>
                <a:gd name="connsiteX8" fmla="*/ 3057350 w 3579063"/>
                <a:gd name="connsiteY8" fmla="*/ 487119 h 1738108"/>
                <a:gd name="connsiteX9" fmla="*/ 3393939 w 3579063"/>
                <a:gd name="connsiteY9" fmla="*/ 818099 h 1738108"/>
                <a:gd name="connsiteX10" fmla="*/ 3579063 w 3579063"/>
                <a:gd name="connsiteY10" fmla="*/ 891026 h 1738108"/>
                <a:gd name="connsiteX11" fmla="*/ 3579063 w 3579063"/>
                <a:gd name="connsiteY11" fmla="*/ 891026 h 1738108"/>
                <a:gd name="connsiteX0" fmla="*/ 0 w 3270523"/>
                <a:gd name="connsiteY0" fmla="*/ 1581033 h 1581033"/>
                <a:gd name="connsiteX1" fmla="*/ 415126 w 3270523"/>
                <a:gd name="connsiteY1" fmla="*/ 907856 h 1581033"/>
                <a:gd name="connsiteX2" fmla="*/ 869521 w 3270523"/>
                <a:gd name="connsiteY2" fmla="*/ 4675 h 1581033"/>
                <a:gd name="connsiteX3" fmla="*/ 1357575 w 3270523"/>
                <a:gd name="connsiteY3" fmla="*/ 935905 h 1581033"/>
                <a:gd name="connsiteX4" fmla="*/ 1467097 w 3270523"/>
                <a:gd name="connsiteY4" fmla="*/ 1055094 h 1581033"/>
                <a:gd name="connsiteX5" fmla="*/ 1811970 w 3270523"/>
                <a:gd name="connsiteY5" fmla="*/ 1193956 h 1581033"/>
                <a:gd name="connsiteX6" fmla="*/ 2277585 w 3270523"/>
                <a:gd name="connsiteY6" fmla="*/ 952734 h 1581033"/>
                <a:gd name="connsiteX7" fmla="*/ 2748810 w 3270523"/>
                <a:gd name="connsiteY7" fmla="*/ 487119 h 1581033"/>
                <a:gd name="connsiteX8" fmla="*/ 3085399 w 3270523"/>
                <a:gd name="connsiteY8" fmla="*/ 818099 h 1581033"/>
                <a:gd name="connsiteX9" fmla="*/ 3270523 w 3270523"/>
                <a:gd name="connsiteY9" fmla="*/ 891026 h 1581033"/>
                <a:gd name="connsiteX10" fmla="*/ 3270523 w 3270523"/>
                <a:gd name="connsiteY10" fmla="*/ 891026 h 1581033"/>
                <a:gd name="connsiteX0" fmla="*/ 0 w 2855397"/>
                <a:gd name="connsiteY0" fmla="*/ 907856 h 1211016"/>
                <a:gd name="connsiteX1" fmla="*/ 454395 w 2855397"/>
                <a:gd name="connsiteY1" fmla="*/ 4675 h 1211016"/>
                <a:gd name="connsiteX2" fmla="*/ 942449 w 2855397"/>
                <a:gd name="connsiteY2" fmla="*/ 935905 h 1211016"/>
                <a:gd name="connsiteX3" fmla="*/ 1051971 w 2855397"/>
                <a:gd name="connsiteY3" fmla="*/ 1055094 h 1211016"/>
                <a:gd name="connsiteX4" fmla="*/ 1396844 w 2855397"/>
                <a:gd name="connsiteY4" fmla="*/ 1193956 h 1211016"/>
                <a:gd name="connsiteX5" fmla="*/ 1862459 w 2855397"/>
                <a:gd name="connsiteY5" fmla="*/ 952734 h 1211016"/>
                <a:gd name="connsiteX6" fmla="*/ 2333684 w 2855397"/>
                <a:gd name="connsiteY6" fmla="*/ 487119 h 1211016"/>
                <a:gd name="connsiteX7" fmla="*/ 2670273 w 2855397"/>
                <a:gd name="connsiteY7" fmla="*/ 818099 h 1211016"/>
                <a:gd name="connsiteX8" fmla="*/ 2855397 w 2855397"/>
                <a:gd name="connsiteY8" fmla="*/ 891026 h 1211016"/>
                <a:gd name="connsiteX9" fmla="*/ 2855397 w 2855397"/>
                <a:gd name="connsiteY9" fmla="*/ 891026 h 1211016"/>
                <a:gd name="connsiteX0" fmla="*/ 0 w 2401002"/>
                <a:gd name="connsiteY0" fmla="*/ 0 h 1206341"/>
                <a:gd name="connsiteX1" fmla="*/ 488054 w 2401002"/>
                <a:gd name="connsiteY1" fmla="*/ 931230 h 1206341"/>
                <a:gd name="connsiteX2" fmla="*/ 597576 w 2401002"/>
                <a:gd name="connsiteY2" fmla="*/ 1050419 h 1206341"/>
                <a:gd name="connsiteX3" fmla="*/ 942449 w 2401002"/>
                <a:gd name="connsiteY3" fmla="*/ 1189281 h 1206341"/>
                <a:gd name="connsiteX4" fmla="*/ 1408064 w 2401002"/>
                <a:gd name="connsiteY4" fmla="*/ 948059 h 1206341"/>
                <a:gd name="connsiteX5" fmla="*/ 1879289 w 2401002"/>
                <a:gd name="connsiteY5" fmla="*/ 482444 h 1206341"/>
                <a:gd name="connsiteX6" fmla="*/ 2215878 w 2401002"/>
                <a:gd name="connsiteY6" fmla="*/ 813424 h 1206341"/>
                <a:gd name="connsiteX7" fmla="*/ 2401002 w 2401002"/>
                <a:gd name="connsiteY7" fmla="*/ 886351 h 1206341"/>
                <a:gd name="connsiteX8" fmla="*/ 2401002 w 2401002"/>
                <a:gd name="connsiteY8" fmla="*/ 886351 h 1206341"/>
                <a:gd name="connsiteX0" fmla="*/ 0 w 1912948"/>
                <a:gd name="connsiteY0" fmla="*/ 471225 h 746336"/>
                <a:gd name="connsiteX1" fmla="*/ 109522 w 1912948"/>
                <a:gd name="connsiteY1" fmla="*/ 590414 h 746336"/>
                <a:gd name="connsiteX2" fmla="*/ 454395 w 1912948"/>
                <a:gd name="connsiteY2" fmla="*/ 729276 h 746336"/>
                <a:gd name="connsiteX3" fmla="*/ 920010 w 1912948"/>
                <a:gd name="connsiteY3" fmla="*/ 488054 h 746336"/>
                <a:gd name="connsiteX4" fmla="*/ 1391235 w 1912948"/>
                <a:gd name="connsiteY4" fmla="*/ 22439 h 746336"/>
                <a:gd name="connsiteX5" fmla="*/ 1727824 w 1912948"/>
                <a:gd name="connsiteY5" fmla="*/ 353419 h 746336"/>
                <a:gd name="connsiteX6" fmla="*/ 1912948 w 1912948"/>
                <a:gd name="connsiteY6" fmla="*/ 426346 h 746336"/>
                <a:gd name="connsiteX7" fmla="*/ 1912948 w 1912948"/>
                <a:gd name="connsiteY7" fmla="*/ 426346 h 746336"/>
                <a:gd name="connsiteX0" fmla="*/ 0 w 1803426"/>
                <a:gd name="connsiteY0" fmla="*/ 590414 h 746336"/>
                <a:gd name="connsiteX1" fmla="*/ 344873 w 1803426"/>
                <a:gd name="connsiteY1" fmla="*/ 729276 h 746336"/>
                <a:gd name="connsiteX2" fmla="*/ 810488 w 1803426"/>
                <a:gd name="connsiteY2" fmla="*/ 488054 h 746336"/>
                <a:gd name="connsiteX3" fmla="*/ 1281713 w 1803426"/>
                <a:gd name="connsiteY3" fmla="*/ 22439 h 746336"/>
                <a:gd name="connsiteX4" fmla="*/ 1618302 w 1803426"/>
                <a:gd name="connsiteY4" fmla="*/ 353419 h 746336"/>
                <a:gd name="connsiteX5" fmla="*/ 1803426 w 1803426"/>
                <a:gd name="connsiteY5" fmla="*/ 426346 h 746336"/>
                <a:gd name="connsiteX6" fmla="*/ 1803426 w 1803426"/>
                <a:gd name="connsiteY6" fmla="*/ 426346 h 746336"/>
                <a:gd name="connsiteX0" fmla="*/ 0 w 1803426"/>
                <a:gd name="connsiteY0" fmla="*/ 590414 h 746336"/>
                <a:gd name="connsiteX1" fmla="*/ 344873 w 1803426"/>
                <a:gd name="connsiteY1" fmla="*/ 729276 h 746336"/>
                <a:gd name="connsiteX2" fmla="*/ 810488 w 1803426"/>
                <a:gd name="connsiteY2" fmla="*/ 488054 h 746336"/>
                <a:gd name="connsiteX3" fmla="*/ 1281713 w 1803426"/>
                <a:gd name="connsiteY3" fmla="*/ 22439 h 746336"/>
                <a:gd name="connsiteX4" fmla="*/ 1618302 w 1803426"/>
                <a:gd name="connsiteY4" fmla="*/ 353419 h 746336"/>
                <a:gd name="connsiteX5" fmla="*/ 1803426 w 1803426"/>
                <a:gd name="connsiteY5" fmla="*/ 426346 h 746336"/>
                <a:gd name="connsiteX6" fmla="*/ 1803426 w 1803426"/>
                <a:gd name="connsiteY6" fmla="*/ 426346 h 746336"/>
                <a:gd name="connsiteX0" fmla="*/ 0 w 1803426"/>
                <a:gd name="connsiteY0" fmla="*/ 590414 h 736677"/>
                <a:gd name="connsiteX1" fmla="*/ 344873 w 1803426"/>
                <a:gd name="connsiteY1" fmla="*/ 729276 h 736677"/>
                <a:gd name="connsiteX2" fmla="*/ 810488 w 1803426"/>
                <a:gd name="connsiteY2" fmla="*/ 488054 h 736677"/>
                <a:gd name="connsiteX3" fmla="*/ 1281713 w 1803426"/>
                <a:gd name="connsiteY3" fmla="*/ 22439 h 736677"/>
                <a:gd name="connsiteX4" fmla="*/ 1618302 w 1803426"/>
                <a:gd name="connsiteY4" fmla="*/ 353419 h 736677"/>
                <a:gd name="connsiteX5" fmla="*/ 1803426 w 1803426"/>
                <a:gd name="connsiteY5" fmla="*/ 426346 h 736677"/>
                <a:gd name="connsiteX6" fmla="*/ 1803426 w 1803426"/>
                <a:gd name="connsiteY6" fmla="*/ 426346 h 736677"/>
                <a:gd name="connsiteX0" fmla="*/ 0 w 1803426"/>
                <a:gd name="connsiteY0" fmla="*/ 590414 h 633423"/>
                <a:gd name="connsiteX1" fmla="*/ 487717 w 1803426"/>
                <a:gd name="connsiteY1" fmla="*/ 265771 h 633423"/>
                <a:gd name="connsiteX2" fmla="*/ 810488 w 1803426"/>
                <a:gd name="connsiteY2" fmla="*/ 488054 h 633423"/>
                <a:gd name="connsiteX3" fmla="*/ 1281713 w 1803426"/>
                <a:gd name="connsiteY3" fmla="*/ 22439 h 633423"/>
                <a:gd name="connsiteX4" fmla="*/ 1618302 w 1803426"/>
                <a:gd name="connsiteY4" fmla="*/ 353419 h 633423"/>
                <a:gd name="connsiteX5" fmla="*/ 1803426 w 1803426"/>
                <a:gd name="connsiteY5" fmla="*/ 426346 h 633423"/>
                <a:gd name="connsiteX6" fmla="*/ 1803426 w 1803426"/>
                <a:gd name="connsiteY6" fmla="*/ 426346 h 63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26" h="633423">
                  <a:moveTo>
                    <a:pt x="0" y="590414"/>
                  </a:moveTo>
                  <a:cubicBezTo>
                    <a:pt x="75733" y="633423"/>
                    <a:pt x="292296" y="273172"/>
                    <a:pt x="487717" y="265771"/>
                  </a:cubicBezTo>
                  <a:cubicBezTo>
                    <a:pt x="632306" y="255146"/>
                    <a:pt x="678155" y="528609"/>
                    <a:pt x="810488" y="488054"/>
                  </a:cubicBezTo>
                  <a:cubicBezTo>
                    <a:pt x="942821" y="447499"/>
                    <a:pt x="1147077" y="44878"/>
                    <a:pt x="1281713" y="22439"/>
                  </a:cubicBezTo>
                  <a:cubicBezTo>
                    <a:pt x="1416349" y="0"/>
                    <a:pt x="1531350" y="286101"/>
                    <a:pt x="1618302" y="353419"/>
                  </a:cubicBezTo>
                  <a:cubicBezTo>
                    <a:pt x="1705254" y="420737"/>
                    <a:pt x="1803426" y="426346"/>
                    <a:pt x="1803426" y="426346"/>
                  </a:cubicBezTo>
                  <a:lnTo>
                    <a:pt x="1803426" y="426346"/>
                  </a:lnTo>
                </a:path>
              </a:pathLst>
            </a:custGeom>
            <a:noFill/>
            <a:ln w="63500">
              <a:solidFill>
                <a:srgbClr val="CC33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1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1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6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39" grpId="0"/>
      <p:bldP spid="34" grpId="0"/>
      <p:bldP spid="34" grpId="1"/>
      <p:bldP spid="30" grpId="0"/>
      <p:bldP spid="35" grpId="0" animBg="1"/>
      <p:bldP spid="35" grpId="1" animBg="1"/>
      <p:bldP spid="29" grpId="0" animBg="1"/>
      <p:bldP spid="29" grpId="1" animBg="1"/>
      <p:bldP spid="32" grpId="0" animBg="1"/>
      <p:bldP spid="31" grpId="0" animBg="1"/>
      <p:bldP spid="36" grpId="0" animBg="1"/>
      <p:bldP spid="33" grpId="0" animBg="1"/>
      <p:bldP spid="33" grpId="1" animBg="1"/>
      <p:bldP spid="33" grpId="2" animBg="1"/>
      <p:bldP spid="42" grpId="0" animBg="1"/>
      <p:bldP spid="42" grpId="1" animBg="1"/>
      <p:bldP spid="4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26" name="Полилиния 25"/>
          <p:cNvSpPr/>
          <p:nvPr/>
        </p:nvSpPr>
        <p:spPr>
          <a:xfrm>
            <a:off x="4707713" y="1500174"/>
            <a:ext cx="3579063" cy="428628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flipV="1">
            <a:off x="4707712" y="1500172"/>
            <a:ext cx="721415" cy="2143167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3579063 w 3579063"/>
              <a:gd name="connsiteY8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3579063 w 3579063"/>
              <a:gd name="connsiteY6" fmla="*/ 891026 h 1738108"/>
              <a:gd name="connsiteX7" fmla="*/ 3579063 w 3579063"/>
              <a:gd name="connsiteY7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3579063 w 3579063"/>
              <a:gd name="connsiteY5" fmla="*/ 891026 h 1738108"/>
              <a:gd name="connsiteX6" fmla="*/ 3579063 w 3579063"/>
              <a:gd name="connsiteY6" fmla="*/ 891026 h 1738108"/>
              <a:gd name="connsiteX0" fmla="*/ 0 w 3579063"/>
              <a:gd name="connsiteY0" fmla="*/ 1736238 h 1736238"/>
              <a:gd name="connsiteX1" fmla="*/ 308540 w 3579063"/>
              <a:gd name="connsiteY1" fmla="*/ 1579163 h 1736238"/>
              <a:gd name="connsiteX2" fmla="*/ 723666 w 3579063"/>
              <a:gd name="connsiteY2" fmla="*/ 905986 h 1736238"/>
              <a:gd name="connsiteX3" fmla="*/ 1178061 w 3579063"/>
              <a:gd name="connsiteY3" fmla="*/ 2805 h 1736238"/>
              <a:gd name="connsiteX4" fmla="*/ 3579063 w 3579063"/>
              <a:gd name="connsiteY4" fmla="*/ 889156 h 1736238"/>
              <a:gd name="connsiteX5" fmla="*/ 3579063 w 3579063"/>
              <a:gd name="connsiteY5" fmla="*/ 889156 h 1736238"/>
              <a:gd name="connsiteX0" fmla="*/ 0 w 3579063"/>
              <a:gd name="connsiteY0" fmla="*/ 945253 h 945253"/>
              <a:gd name="connsiteX1" fmla="*/ 308540 w 3579063"/>
              <a:gd name="connsiteY1" fmla="*/ 788178 h 945253"/>
              <a:gd name="connsiteX2" fmla="*/ 723666 w 3579063"/>
              <a:gd name="connsiteY2" fmla="*/ 115001 h 945253"/>
              <a:gd name="connsiteX3" fmla="*/ 3579063 w 3579063"/>
              <a:gd name="connsiteY3" fmla="*/ 98171 h 945253"/>
              <a:gd name="connsiteX4" fmla="*/ 3579063 w 3579063"/>
              <a:gd name="connsiteY4" fmla="*/ 98171 h 945253"/>
              <a:gd name="connsiteX0" fmla="*/ 0 w 3579063"/>
              <a:gd name="connsiteY0" fmla="*/ 1002641 h 1002641"/>
              <a:gd name="connsiteX1" fmla="*/ 308540 w 3579063"/>
              <a:gd name="connsiteY1" fmla="*/ 845566 h 1002641"/>
              <a:gd name="connsiteX2" fmla="*/ 723666 w 3579063"/>
              <a:gd name="connsiteY2" fmla="*/ 172389 h 1002641"/>
              <a:gd name="connsiteX3" fmla="*/ 3579063 w 3579063"/>
              <a:gd name="connsiteY3" fmla="*/ 155559 h 1002641"/>
              <a:gd name="connsiteX4" fmla="*/ 3007527 w 3579063"/>
              <a:gd name="connsiteY4" fmla="*/ 0 h 1002641"/>
              <a:gd name="connsiteX0" fmla="*/ 0 w 3007527"/>
              <a:gd name="connsiteY0" fmla="*/ 1002641 h 1002641"/>
              <a:gd name="connsiteX1" fmla="*/ 308540 w 3007527"/>
              <a:gd name="connsiteY1" fmla="*/ 845566 h 1002641"/>
              <a:gd name="connsiteX2" fmla="*/ 723666 w 3007527"/>
              <a:gd name="connsiteY2" fmla="*/ 172389 h 1002641"/>
              <a:gd name="connsiteX3" fmla="*/ 3007527 w 3007527"/>
              <a:gd name="connsiteY3" fmla="*/ 0 h 1002641"/>
              <a:gd name="connsiteX0" fmla="*/ 0 w 935793"/>
              <a:gd name="connsiteY0" fmla="*/ 984939 h 984939"/>
              <a:gd name="connsiteX1" fmla="*/ 308540 w 935793"/>
              <a:gd name="connsiteY1" fmla="*/ 827864 h 984939"/>
              <a:gd name="connsiteX2" fmla="*/ 723666 w 935793"/>
              <a:gd name="connsiteY2" fmla="*/ 154687 h 984939"/>
              <a:gd name="connsiteX3" fmla="*/ 935793 w 935793"/>
              <a:gd name="connsiteY3" fmla="*/ 0 h 984939"/>
              <a:gd name="connsiteX0" fmla="*/ 0 w 935793"/>
              <a:gd name="connsiteY0" fmla="*/ 984939 h 984939"/>
              <a:gd name="connsiteX1" fmla="*/ 308540 w 935793"/>
              <a:gd name="connsiteY1" fmla="*/ 827864 h 984939"/>
              <a:gd name="connsiteX2" fmla="*/ 723666 w 935793"/>
              <a:gd name="connsiteY2" fmla="*/ 154687 h 984939"/>
              <a:gd name="connsiteX3" fmla="*/ 935793 w 935793"/>
              <a:gd name="connsiteY3" fmla="*/ 0 h 984939"/>
              <a:gd name="connsiteX0" fmla="*/ 0 w 804390"/>
              <a:gd name="connsiteY0" fmla="*/ 953745 h 953745"/>
              <a:gd name="connsiteX1" fmla="*/ 308540 w 804390"/>
              <a:gd name="connsiteY1" fmla="*/ 796670 h 953745"/>
              <a:gd name="connsiteX2" fmla="*/ 723666 w 804390"/>
              <a:gd name="connsiteY2" fmla="*/ 123493 h 953745"/>
              <a:gd name="connsiteX3" fmla="*/ 792885 w 804390"/>
              <a:gd name="connsiteY3" fmla="*/ 55712 h 953745"/>
              <a:gd name="connsiteX0" fmla="*/ 0 w 804390"/>
              <a:gd name="connsiteY0" fmla="*/ 953745 h 953745"/>
              <a:gd name="connsiteX1" fmla="*/ 308540 w 804390"/>
              <a:gd name="connsiteY1" fmla="*/ 796670 h 953745"/>
              <a:gd name="connsiteX2" fmla="*/ 723666 w 804390"/>
              <a:gd name="connsiteY2" fmla="*/ 123493 h 953745"/>
              <a:gd name="connsiteX3" fmla="*/ 792885 w 804390"/>
              <a:gd name="connsiteY3" fmla="*/ 55712 h 953745"/>
              <a:gd name="connsiteX0" fmla="*/ 0 w 792885"/>
              <a:gd name="connsiteY0" fmla="*/ 898033 h 898033"/>
              <a:gd name="connsiteX1" fmla="*/ 308540 w 792885"/>
              <a:gd name="connsiteY1" fmla="*/ 740958 h 898033"/>
              <a:gd name="connsiteX2" fmla="*/ 792885 w 792885"/>
              <a:gd name="connsiteY2" fmla="*/ 0 h 898033"/>
              <a:gd name="connsiteX0" fmla="*/ 0 w 792885"/>
              <a:gd name="connsiteY0" fmla="*/ 869065 h 869065"/>
              <a:gd name="connsiteX1" fmla="*/ 308540 w 792885"/>
              <a:gd name="connsiteY1" fmla="*/ 711990 h 869065"/>
              <a:gd name="connsiteX2" fmla="*/ 792885 w 792885"/>
              <a:gd name="connsiteY2" fmla="*/ 0 h 869065"/>
              <a:gd name="connsiteX0" fmla="*/ 0 w 721415"/>
              <a:gd name="connsiteY0" fmla="*/ 869065 h 869065"/>
              <a:gd name="connsiteX1" fmla="*/ 308540 w 721415"/>
              <a:gd name="connsiteY1" fmla="*/ 711990 h 869065"/>
              <a:gd name="connsiteX2" fmla="*/ 721415 w 721415"/>
              <a:gd name="connsiteY2" fmla="*/ 0 h 869065"/>
              <a:gd name="connsiteX0" fmla="*/ 0 w 721415"/>
              <a:gd name="connsiteY0" fmla="*/ 869065 h 869065"/>
              <a:gd name="connsiteX1" fmla="*/ 308540 w 721415"/>
              <a:gd name="connsiteY1" fmla="*/ 711990 h 869065"/>
              <a:gd name="connsiteX2" fmla="*/ 721415 w 721415"/>
              <a:gd name="connsiteY2" fmla="*/ 0 h 86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415" h="869065">
                <a:moveTo>
                  <a:pt x="0" y="869065"/>
                </a:moveTo>
                <a:cubicBezTo>
                  <a:pt x="93964" y="859715"/>
                  <a:pt x="188304" y="856834"/>
                  <a:pt x="308540" y="711990"/>
                </a:cubicBezTo>
                <a:cubicBezTo>
                  <a:pt x="428776" y="567146"/>
                  <a:pt x="680285" y="160692"/>
                  <a:pt x="721415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428596" y="714356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взжовж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ординат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0"/>
            <a:ext cx="35719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y=|f(x)|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357430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uk-UA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979071"/>
            <a:ext cx="257176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  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8150" y="3285330"/>
            <a:ext cx="285752" cy="158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5720" y="3214686"/>
            <a:ext cx="3714776" cy="1638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1) </a:t>
            </a:r>
            <a:r>
              <a:rPr lang="ru-RU" sz="5400" b="1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збереження</a:t>
            </a:r>
            <a:r>
              <a:rPr lang="ru-RU" sz="54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частин</a:t>
            </a:r>
            <a:r>
              <a:rPr lang="ru-RU" sz="4000" dirty="0" smtClean="0">
                <a:ln w="11430"/>
                <a:latin typeface="Gabriola" pitchFamily="82" charset="0"/>
              </a:rPr>
              <a:t>, </a:t>
            </a:r>
            <a:r>
              <a:rPr lang="ru-RU" sz="4000" dirty="0" err="1" smtClean="0">
                <a:ln w="11430"/>
                <a:latin typeface="Gabriola" pitchFamily="82" charset="0"/>
              </a:rPr>
              <a:t>які</a:t>
            </a:r>
            <a:r>
              <a:rPr lang="ru-RU" sz="4000" dirty="0" smtClean="0">
                <a:ln w="11430"/>
                <a:latin typeface="Gabriola" pitchFamily="82" charset="0"/>
              </a:rPr>
              <a:t> лежать </a:t>
            </a:r>
            <a:r>
              <a:rPr lang="ru-RU" sz="4000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над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віссю</a:t>
            </a:r>
            <a:r>
              <a:rPr lang="ru-RU" sz="4000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oX</a:t>
            </a:r>
            <a:endParaRPr lang="ru-RU" sz="40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89563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43702" y="2143116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y=|f(x)|</a:t>
            </a:r>
            <a:endParaRPr lang="ru-RU" sz="24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2462" y="3000372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4714884"/>
            <a:ext cx="4286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2) </a:t>
            </a:r>
            <a:r>
              <a:rPr lang="ru-RU" sz="4400" b="1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симетричне</a:t>
            </a:r>
            <a:r>
              <a:rPr lang="ru-RU" sz="44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400" b="1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відображення</a:t>
            </a:r>
            <a:r>
              <a:rPr lang="ru-RU" sz="44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2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частин</a:t>
            </a:r>
            <a:r>
              <a:rPr lang="ru-RU" sz="4000" dirty="0" smtClean="0">
                <a:ln w="11430"/>
                <a:latin typeface="Gabriola" pitchFamily="82" charset="0"/>
              </a:rPr>
              <a:t>, </a:t>
            </a:r>
            <a:r>
              <a:rPr lang="ru-RU" sz="4000" dirty="0" err="1" smtClean="0">
                <a:ln w="11430"/>
                <a:latin typeface="Gabriola" pitchFamily="82" charset="0"/>
              </a:rPr>
              <a:t>які</a:t>
            </a:r>
            <a:r>
              <a:rPr lang="ru-RU" sz="4000" dirty="0" smtClean="0">
                <a:ln w="11430"/>
                <a:latin typeface="Gabriola" pitchFamily="82" charset="0"/>
              </a:rPr>
              <a:t> лежать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нижче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осі</a:t>
            </a:r>
            <a:r>
              <a:rPr lang="ru-RU" sz="4000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oX</a:t>
            </a:r>
            <a:endParaRPr lang="ru-RU" sz="4000" dirty="0">
              <a:ln w="11430"/>
              <a:solidFill>
                <a:srgbClr val="00B05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5429256" y="1508847"/>
            <a:ext cx="900000" cy="2124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723666 w 3579063"/>
              <a:gd name="connsiteY1" fmla="*/ 907856 h 1738108"/>
              <a:gd name="connsiteX2" fmla="*/ 1178061 w 3579063"/>
              <a:gd name="connsiteY2" fmla="*/ 4675 h 1738108"/>
              <a:gd name="connsiteX3" fmla="*/ 1666115 w 3579063"/>
              <a:gd name="connsiteY3" fmla="*/ 935905 h 1738108"/>
              <a:gd name="connsiteX4" fmla="*/ 2120510 w 3579063"/>
              <a:gd name="connsiteY4" fmla="*/ 1193956 h 1738108"/>
              <a:gd name="connsiteX5" fmla="*/ 2586125 w 3579063"/>
              <a:gd name="connsiteY5" fmla="*/ 952734 h 1738108"/>
              <a:gd name="connsiteX6" fmla="*/ 3057350 w 3579063"/>
              <a:gd name="connsiteY6" fmla="*/ 487119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867134 h 1867134"/>
              <a:gd name="connsiteX1" fmla="*/ 1178061 w 3579063"/>
              <a:gd name="connsiteY1" fmla="*/ 133701 h 1867134"/>
              <a:gd name="connsiteX2" fmla="*/ 1666115 w 3579063"/>
              <a:gd name="connsiteY2" fmla="*/ 1064931 h 1867134"/>
              <a:gd name="connsiteX3" fmla="*/ 2120510 w 3579063"/>
              <a:gd name="connsiteY3" fmla="*/ 1322982 h 1867134"/>
              <a:gd name="connsiteX4" fmla="*/ 2586125 w 3579063"/>
              <a:gd name="connsiteY4" fmla="*/ 1081760 h 1867134"/>
              <a:gd name="connsiteX5" fmla="*/ 3057350 w 3579063"/>
              <a:gd name="connsiteY5" fmla="*/ 616145 h 1867134"/>
              <a:gd name="connsiteX6" fmla="*/ 3393939 w 3579063"/>
              <a:gd name="connsiteY6" fmla="*/ 947125 h 1867134"/>
              <a:gd name="connsiteX7" fmla="*/ 3579063 w 3579063"/>
              <a:gd name="connsiteY7" fmla="*/ 1020052 h 1867134"/>
              <a:gd name="connsiteX8" fmla="*/ 3579063 w 3579063"/>
              <a:gd name="connsiteY8" fmla="*/ 1020052 h 1867134"/>
              <a:gd name="connsiteX0" fmla="*/ 0 w 3579063"/>
              <a:gd name="connsiteY0" fmla="*/ 1731935 h 1731935"/>
              <a:gd name="connsiteX1" fmla="*/ 1178061 w 3579063"/>
              <a:gd name="connsiteY1" fmla="*/ 114386 h 1731935"/>
              <a:gd name="connsiteX2" fmla="*/ 1666115 w 3579063"/>
              <a:gd name="connsiteY2" fmla="*/ 1045616 h 1731935"/>
              <a:gd name="connsiteX3" fmla="*/ 2120510 w 3579063"/>
              <a:gd name="connsiteY3" fmla="*/ 1303667 h 1731935"/>
              <a:gd name="connsiteX4" fmla="*/ 2586125 w 3579063"/>
              <a:gd name="connsiteY4" fmla="*/ 1062445 h 1731935"/>
              <a:gd name="connsiteX5" fmla="*/ 3057350 w 3579063"/>
              <a:gd name="connsiteY5" fmla="*/ 596830 h 1731935"/>
              <a:gd name="connsiteX6" fmla="*/ 3393939 w 3579063"/>
              <a:gd name="connsiteY6" fmla="*/ 927810 h 1731935"/>
              <a:gd name="connsiteX7" fmla="*/ 3579063 w 3579063"/>
              <a:gd name="connsiteY7" fmla="*/ 1000737 h 1731935"/>
              <a:gd name="connsiteX8" fmla="*/ 3579063 w 3579063"/>
              <a:gd name="connsiteY8" fmla="*/ 1000737 h 1731935"/>
              <a:gd name="connsiteX0" fmla="*/ 0 w 3293343"/>
              <a:gd name="connsiteY0" fmla="*/ 1326366 h 1326366"/>
              <a:gd name="connsiteX1" fmla="*/ 892341 w 3293343"/>
              <a:gd name="connsiteY1" fmla="*/ 56448 h 1326366"/>
              <a:gd name="connsiteX2" fmla="*/ 1380395 w 3293343"/>
              <a:gd name="connsiteY2" fmla="*/ 987678 h 1326366"/>
              <a:gd name="connsiteX3" fmla="*/ 1834790 w 3293343"/>
              <a:gd name="connsiteY3" fmla="*/ 1245729 h 1326366"/>
              <a:gd name="connsiteX4" fmla="*/ 2300405 w 3293343"/>
              <a:gd name="connsiteY4" fmla="*/ 1004507 h 1326366"/>
              <a:gd name="connsiteX5" fmla="*/ 2771630 w 3293343"/>
              <a:gd name="connsiteY5" fmla="*/ 538892 h 1326366"/>
              <a:gd name="connsiteX6" fmla="*/ 3108219 w 3293343"/>
              <a:gd name="connsiteY6" fmla="*/ 869872 h 1326366"/>
              <a:gd name="connsiteX7" fmla="*/ 3293343 w 3293343"/>
              <a:gd name="connsiteY7" fmla="*/ 942799 h 1326366"/>
              <a:gd name="connsiteX8" fmla="*/ 3293343 w 3293343"/>
              <a:gd name="connsiteY8" fmla="*/ 942799 h 1326366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715425 w 3508734"/>
              <a:gd name="connsiteY0" fmla="*/ 900608 h 1329094"/>
              <a:gd name="connsiteX1" fmla="*/ 65384 w 3508734"/>
              <a:gd name="connsiteY1" fmla="*/ 1185036 h 1329094"/>
              <a:gd name="connsiteX2" fmla="*/ 1107732 w 3508734"/>
              <a:gd name="connsiteY2" fmla="*/ 36258 h 1329094"/>
              <a:gd name="connsiteX3" fmla="*/ 1595786 w 3508734"/>
              <a:gd name="connsiteY3" fmla="*/ 967488 h 1329094"/>
              <a:gd name="connsiteX4" fmla="*/ 2050181 w 3508734"/>
              <a:gd name="connsiteY4" fmla="*/ 1225539 h 1329094"/>
              <a:gd name="connsiteX5" fmla="*/ 2515796 w 3508734"/>
              <a:gd name="connsiteY5" fmla="*/ 984317 h 1329094"/>
              <a:gd name="connsiteX6" fmla="*/ 2987021 w 3508734"/>
              <a:gd name="connsiteY6" fmla="*/ 518702 h 1329094"/>
              <a:gd name="connsiteX7" fmla="*/ 3323610 w 3508734"/>
              <a:gd name="connsiteY7" fmla="*/ 849682 h 1329094"/>
              <a:gd name="connsiteX8" fmla="*/ 3508734 w 3508734"/>
              <a:gd name="connsiteY8" fmla="*/ 922609 h 1329094"/>
              <a:gd name="connsiteX9" fmla="*/ 3508734 w 3508734"/>
              <a:gd name="connsiteY9" fmla="*/ 922609 h 1329094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3079093"/>
              <a:gd name="connsiteY0" fmla="*/ 988378 h 1200250"/>
              <a:gd name="connsiteX1" fmla="*/ 678091 w 3079093"/>
              <a:gd name="connsiteY1" fmla="*/ 8164 h 1200250"/>
              <a:gd name="connsiteX2" fmla="*/ 1166145 w 3079093"/>
              <a:gd name="connsiteY2" fmla="*/ 939394 h 1200250"/>
              <a:gd name="connsiteX3" fmla="*/ 1620540 w 3079093"/>
              <a:gd name="connsiteY3" fmla="*/ 1197445 h 1200250"/>
              <a:gd name="connsiteX4" fmla="*/ 2086155 w 3079093"/>
              <a:gd name="connsiteY4" fmla="*/ 956223 h 1200250"/>
              <a:gd name="connsiteX5" fmla="*/ 2557380 w 3079093"/>
              <a:gd name="connsiteY5" fmla="*/ 490608 h 1200250"/>
              <a:gd name="connsiteX6" fmla="*/ 2893969 w 3079093"/>
              <a:gd name="connsiteY6" fmla="*/ 821588 h 1200250"/>
              <a:gd name="connsiteX7" fmla="*/ 3079093 w 3079093"/>
              <a:gd name="connsiteY7" fmla="*/ 894515 h 1200250"/>
              <a:gd name="connsiteX8" fmla="*/ 3079093 w 3079093"/>
              <a:gd name="connsiteY8" fmla="*/ 894515 h 1200250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679687 w 2864811"/>
              <a:gd name="connsiteY5" fmla="*/ 819746 h 1198408"/>
              <a:gd name="connsiteX6" fmla="*/ 2864811 w 2864811"/>
              <a:gd name="connsiteY6" fmla="*/ 892673 h 1198408"/>
              <a:gd name="connsiteX7" fmla="*/ 2864811 w 2864811"/>
              <a:gd name="connsiteY7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864811 w 2864811"/>
              <a:gd name="connsiteY5" fmla="*/ 892673 h 1198408"/>
              <a:gd name="connsiteX6" fmla="*/ 2864811 w 2864811"/>
              <a:gd name="connsiteY6" fmla="*/ 892673 h 1198408"/>
              <a:gd name="connsiteX0" fmla="*/ 0 w 2864811"/>
              <a:gd name="connsiteY0" fmla="*/ 899621 h 1203083"/>
              <a:gd name="connsiteX1" fmla="*/ 463809 w 2864811"/>
              <a:gd name="connsiteY1" fmla="*/ 6322 h 1203083"/>
              <a:gd name="connsiteX2" fmla="*/ 951863 w 2864811"/>
              <a:gd name="connsiteY2" fmla="*/ 937552 h 1203083"/>
              <a:gd name="connsiteX3" fmla="*/ 1406258 w 2864811"/>
              <a:gd name="connsiteY3" fmla="*/ 1195603 h 1203083"/>
              <a:gd name="connsiteX4" fmla="*/ 2864811 w 2864811"/>
              <a:gd name="connsiteY4" fmla="*/ 892673 h 1203083"/>
              <a:gd name="connsiteX5" fmla="*/ 2864811 w 2864811"/>
              <a:gd name="connsiteY5" fmla="*/ 892673 h 1203083"/>
              <a:gd name="connsiteX0" fmla="*/ 0 w 2864811"/>
              <a:gd name="connsiteY0" fmla="*/ 899621 h 1085277"/>
              <a:gd name="connsiteX1" fmla="*/ 463809 w 2864811"/>
              <a:gd name="connsiteY1" fmla="*/ 6322 h 1085277"/>
              <a:gd name="connsiteX2" fmla="*/ 951863 w 2864811"/>
              <a:gd name="connsiteY2" fmla="*/ 937552 h 1085277"/>
              <a:gd name="connsiteX3" fmla="*/ 2864811 w 2864811"/>
              <a:gd name="connsiteY3" fmla="*/ 892673 h 1085277"/>
              <a:gd name="connsiteX4" fmla="*/ 2864811 w 2864811"/>
              <a:gd name="connsiteY4" fmla="*/ 892673 h 1085277"/>
              <a:gd name="connsiteX0" fmla="*/ 13659 w 2878470"/>
              <a:gd name="connsiteY0" fmla="*/ 894457 h 894457"/>
              <a:gd name="connsiteX1" fmla="*/ 477468 w 2878470"/>
              <a:gd name="connsiteY1" fmla="*/ 1158 h 894457"/>
              <a:gd name="connsiteX2" fmla="*/ 2878470 w 2878470"/>
              <a:gd name="connsiteY2" fmla="*/ 887509 h 894457"/>
              <a:gd name="connsiteX3" fmla="*/ 2878470 w 2878470"/>
              <a:gd name="connsiteY3" fmla="*/ 887509 h 894457"/>
              <a:gd name="connsiteX0" fmla="*/ 13659 w 2878470"/>
              <a:gd name="connsiteY0" fmla="*/ 894457 h 894457"/>
              <a:gd name="connsiteX1" fmla="*/ 477468 w 2878470"/>
              <a:gd name="connsiteY1" fmla="*/ 1158 h 894457"/>
              <a:gd name="connsiteX2" fmla="*/ 2878470 w 2878470"/>
              <a:gd name="connsiteY2" fmla="*/ 887509 h 894457"/>
              <a:gd name="connsiteX3" fmla="*/ 2878470 w 2878470"/>
              <a:gd name="connsiteY3" fmla="*/ 887509 h 894457"/>
              <a:gd name="connsiteX0" fmla="*/ 13659 w 2878470"/>
              <a:gd name="connsiteY0" fmla="*/ 894457 h 894457"/>
              <a:gd name="connsiteX1" fmla="*/ 477468 w 2878470"/>
              <a:gd name="connsiteY1" fmla="*/ 1158 h 894457"/>
              <a:gd name="connsiteX2" fmla="*/ 2878470 w 2878470"/>
              <a:gd name="connsiteY2" fmla="*/ 887509 h 894457"/>
              <a:gd name="connsiteX3" fmla="*/ 2664124 w 2878470"/>
              <a:gd name="connsiteY3" fmla="*/ 887509 h 894457"/>
              <a:gd name="connsiteX0" fmla="*/ 0 w 2650465"/>
              <a:gd name="connsiteY0" fmla="*/ 894457 h 894457"/>
              <a:gd name="connsiteX1" fmla="*/ 463809 w 2650465"/>
              <a:gd name="connsiteY1" fmla="*/ 1158 h 894457"/>
              <a:gd name="connsiteX2" fmla="*/ 2650465 w 2650465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921" h="894457">
                <a:moveTo>
                  <a:pt x="0" y="894457"/>
                </a:moveTo>
                <a:cubicBezTo>
                  <a:pt x="122028" y="729431"/>
                  <a:pt x="307822" y="2316"/>
                  <a:pt x="463809" y="1158"/>
                </a:cubicBezTo>
                <a:cubicBezTo>
                  <a:pt x="619796" y="0"/>
                  <a:pt x="820468" y="708091"/>
                  <a:pt x="935921" y="88750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7350695" y="2670267"/>
            <a:ext cx="864579" cy="976966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723666 w 3579063"/>
              <a:gd name="connsiteY1" fmla="*/ 907856 h 1738108"/>
              <a:gd name="connsiteX2" fmla="*/ 1178061 w 3579063"/>
              <a:gd name="connsiteY2" fmla="*/ 4675 h 1738108"/>
              <a:gd name="connsiteX3" fmla="*/ 1666115 w 3579063"/>
              <a:gd name="connsiteY3" fmla="*/ 935905 h 1738108"/>
              <a:gd name="connsiteX4" fmla="*/ 2120510 w 3579063"/>
              <a:gd name="connsiteY4" fmla="*/ 1193956 h 1738108"/>
              <a:gd name="connsiteX5" fmla="*/ 2586125 w 3579063"/>
              <a:gd name="connsiteY5" fmla="*/ 952734 h 1738108"/>
              <a:gd name="connsiteX6" fmla="*/ 3057350 w 3579063"/>
              <a:gd name="connsiteY6" fmla="*/ 487119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867134 h 1867134"/>
              <a:gd name="connsiteX1" fmla="*/ 1178061 w 3579063"/>
              <a:gd name="connsiteY1" fmla="*/ 133701 h 1867134"/>
              <a:gd name="connsiteX2" fmla="*/ 1666115 w 3579063"/>
              <a:gd name="connsiteY2" fmla="*/ 1064931 h 1867134"/>
              <a:gd name="connsiteX3" fmla="*/ 2120510 w 3579063"/>
              <a:gd name="connsiteY3" fmla="*/ 1322982 h 1867134"/>
              <a:gd name="connsiteX4" fmla="*/ 2586125 w 3579063"/>
              <a:gd name="connsiteY4" fmla="*/ 1081760 h 1867134"/>
              <a:gd name="connsiteX5" fmla="*/ 3057350 w 3579063"/>
              <a:gd name="connsiteY5" fmla="*/ 616145 h 1867134"/>
              <a:gd name="connsiteX6" fmla="*/ 3393939 w 3579063"/>
              <a:gd name="connsiteY6" fmla="*/ 947125 h 1867134"/>
              <a:gd name="connsiteX7" fmla="*/ 3579063 w 3579063"/>
              <a:gd name="connsiteY7" fmla="*/ 1020052 h 1867134"/>
              <a:gd name="connsiteX8" fmla="*/ 3579063 w 3579063"/>
              <a:gd name="connsiteY8" fmla="*/ 1020052 h 1867134"/>
              <a:gd name="connsiteX0" fmla="*/ 0 w 3579063"/>
              <a:gd name="connsiteY0" fmla="*/ 1731935 h 1731935"/>
              <a:gd name="connsiteX1" fmla="*/ 1178061 w 3579063"/>
              <a:gd name="connsiteY1" fmla="*/ 114386 h 1731935"/>
              <a:gd name="connsiteX2" fmla="*/ 1666115 w 3579063"/>
              <a:gd name="connsiteY2" fmla="*/ 1045616 h 1731935"/>
              <a:gd name="connsiteX3" fmla="*/ 2120510 w 3579063"/>
              <a:gd name="connsiteY3" fmla="*/ 1303667 h 1731935"/>
              <a:gd name="connsiteX4" fmla="*/ 2586125 w 3579063"/>
              <a:gd name="connsiteY4" fmla="*/ 1062445 h 1731935"/>
              <a:gd name="connsiteX5" fmla="*/ 3057350 w 3579063"/>
              <a:gd name="connsiteY5" fmla="*/ 596830 h 1731935"/>
              <a:gd name="connsiteX6" fmla="*/ 3393939 w 3579063"/>
              <a:gd name="connsiteY6" fmla="*/ 927810 h 1731935"/>
              <a:gd name="connsiteX7" fmla="*/ 3579063 w 3579063"/>
              <a:gd name="connsiteY7" fmla="*/ 1000737 h 1731935"/>
              <a:gd name="connsiteX8" fmla="*/ 3579063 w 3579063"/>
              <a:gd name="connsiteY8" fmla="*/ 1000737 h 1731935"/>
              <a:gd name="connsiteX0" fmla="*/ 0 w 3293343"/>
              <a:gd name="connsiteY0" fmla="*/ 1326366 h 1326366"/>
              <a:gd name="connsiteX1" fmla="*/ 892341 w 3293343"/>
              <a:gd name="connsiteY1" fmla="*/ 56448 h 1326366"/>
              <a:gd name="connsiteX2" fmla="*/ 1380395 w 3293343"/>
              <a:gd name="connsiteY2" fmla="*/ 987678 h 1326366"/>
              <a:gd name="connsiteX3" fmla="*/ 1834790 w 3293343"/>
              <a:gd name="connsiteY3" fmla="*/ 1245729 h 1326366"/>
              <a:gd name="connsiteX4" fmla="*/ 2300405 w 3293343"/>
              <a:gd name="connsiteY4" fmla="*/ 1004507 h 1326366"/>
              <a:gd name="connsiteX5" fmla="*/ 2771630 w 3293343"/>
              <a:gd name="connsiteY5" fmla="*/ 538892 h 1326366"/>
              <a:gd name="connsiteX6" fmla="*/ 3108219 w 3293343"/>
              <a:gd name="connsiteY6" fmla="*/ 869872 h 1326366"/>
              <a:gd name="connsiteX7" fmla="*/ 3293343 w 3293343"/>
              <a:gd name="connsiteY7" fmla="*/ 942799 h 1326366"/>
              <a:gd name="connsiteX8" fmla="*/ 3293343 w 3293343"/>
              <a:gd name="connsiteY8" fmla="*/ 942799 h 1326366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715425 w 3508734"/>
              <a:gd name="connsiteY0" fmla="*/ 900608 h 1329094"/>
              <a:gd name="connsiteX1" fmla="*/ 65384 w 3508734"/>
              <a:gd name="connsiteY1" fmla="*/ 1185036 h 1329094"/>
              <a:gd name="connsiteX2" fmla="*/ 1107732 w 3508734"/>
              <a:gd name="connsiteY2" fmla="*/ 36258 h 1329094"/>
              <a:gd name="connsiteX3" fmla="*/ 1595786 w 3508734"/>
              <a:gd name="connsiteY3" fmla="*/ 967488 h 1329094"/>
              <a:gd name="connsiteX4" fmla="*/ 2050181 w 3508734"/>
              <a:gd name="connsiteY4" fmla="*/ 1225539 h 1329094"/>
              <a:gd name="connsiteX5" fmla="*/ 2515796 w 3508734"/>
              <a:gd name="connsiteY5" fmla="*/ 984317 h 1329094"/>
              <a:gd name="connsiteX6" fmla="*/ 2987021 w 3508734"/>
              <a:gd name="connsiteY6" fmla="*/ 518702 h 1329094"/>
              <a:gd name="connsiteX7" fmla="*/ 3323610 w 3508734"/>
              <a:gd name="connsiteY7" fmla="*/ 849682 h 1329094"/>
              <a:gd name="connsiteX8" fmla="*/ 3508734 w 3508734"/>
              <a:gd name="connsiteY8" fmla="*/ 922609 h 1329094"/>
              <a:gd name="connsiteX9" fmla="*/ 3508734 w 3508734"/>
              <a:gd name="connsiteY9" fmla="*/ 922609 h 1329094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3079093"/>
              <a:gd name="connsiteY0" fmla="*/ 988378 h 1200250"/>
              <a:gd name="connsiteX1" fmla="*/ 678091 w 3079093"/>
              <a:gd name="connsiteY1" fmla="*/ 8164 h 1200250"/>
              <a:gd name="connsiteX2" fmla="*/ 1166145 w 3079093"/>
              <a:gd name="connsiteY2" fmla="*/ 939394 h 1200250"/>
              <a:gd name="connsiteX3" fmla="*/ 1620540 w 3079093"/>
              <a:gd name="connsiteY3" fmla="*/ 1197445 h 1200250"/>
              <a:gd name="connsiteX4" fmla="*/ 2086155 w 3079093"/>
              <a:gd name="connsiteY4" fmla="*/ 956223 h 1200250"/>
              <a:gd name="connsiteX5" fmla="*/ 2557380 w 3079093"/>
              <a:gd name="connsiteY5" fmla="*/ 490608 h 1200250"/>
              <a:gd name="connsiteX6" fmla="*/ 2893969 w 3079093"/>
              <a:gd name="connsiteY6" fmla="*/ 821588 h 1200250"/>
              <a:gd name="connsiteX7" fmla="*/ 3079093 w 3079093"/>
              <a:gd name="connsiteY7" fmla="*/ 894515 h 1200250"/>
              <a:gd name="connsiteX8" fmla="*/ 3079093 w 3079093"/>
              <a:gd name="connsiteY8" fmla="*/ 894515 h 1200250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433294 h 732081"/>
              <a:gd name="connsiteX1" fmla="*/ 951863 w 2864811"/>
              <a:gd name="connsiteY1" fmla="*/ 471225 h 732081"/>
              <a:gd name="connsiteX2" fmla="*/ 1406258 w 2864811"/>
              <a:gd name="connsiteY2" fmla="*/ 729276 h 732081"/>
              <a:gd name="connsiteX3" fmla="*/ 1871873 w 2864811"/>
              <a:gd name="connsiteY3" fmla="*/ 488054 h 732081"/>
              <a:gd name="connsiteX4" fmla="*/ 2343098 w 2864811"/>
              <a:gd name="connsiteY4" fmla="*/ 22439 h 732081"/>
              <a:gd name="connsiteX5" fmla="*/ 2679687 w 2864811"/>
              <a:gd name="connsiteY5" fmla="*/ 353419 h 732081"/>
              <a:gd name="connsiteX6" fmla="*/ 2864811 w 2864811"/>
              <a:gd name="connsiteY6" fmla="*/ 426346 h 732081"/>
              <a:gd name="connsiteX7" fmla="*/ 2864811 w 2864811"/>
              <a:gd name="connsiteY7" fmla="*/ 426346 h 732081"/>
              <a:gd name="connsiteX0" fmla="*/ 0 w 2864811"/>
              <a:gd name="connsiteY0" fmla="*/ 433294 h 738403"/>
              <a:gd name="connsiteX1" fmla="*/ 1406258 w 2864811"/>
              <a:gd name="connsiteY1" fmla="*/ 729276 h 738403"/>
              <a:gd name="connsiteX2" fmla="*/ 1871873 w 2864811"/>
              <a:gd name="connsiteY2" fmla="*/ 488054 h 738403"/>
              <a:gd name="connsiteX3" fmla="*/ 2343098 w 2864811"/>
              <a:gd name="connsiteY3" fmla="*/ 22439 h 738403"/>
              <a:gd name="connsiteX4" fmla="*/ 2679687 w 2864811"/>
              <a:gd name="connsiteY4" fmla="*/ 353419 h 738403"/>
              <a:gd name="connsiteX5" fmla="*/ 2864811 w 2864811"/>
              <a:gd name="connsiteY5" fmla="*/ 426346 h 738403"/>
              <a:gd name="connsiteX6" fmla="*/ 2864811 w 2864811"/>
              <a:gd name="connsiteY6" fmla="*/ 426346 h 738403"/>
              <a:gd name="connsiteX0" fmla="*/ 0 w 2864811"/>
              <a:gd name="connsiteY0" fmla="*/ 433294 h 556530"/>
              <a:gd name="connsiteX1" fmla="*/ 1871873 w 2864811"/>
              <a:gd name="connsiteY1" fmla="*/ 488054 h 556530"/>
              <a:gd name="connsiteX2" fmla="*/ 2343098 w 2864811"/>
              <a:gd name="connsiteY2" fmla="*/ 22439 h 556530"/>
              <a:gd name="connsiteX3" fmla="*/ 2679687 w 2864811"/>
              <a:gd name="connsiteY3" fmla="*/ 353419 h 556530"/>
              <a:gd name="connsiteX4" fmla="*/ 2864811 w 2864811"/>
              <a:gd name="connsiteY4" fmla="*/ 426346 h 556530"/>
              <a:gd name="connsiteX5" fmla="*/ 2864811 w 2864811"/>
              <a:gd name="connsiteY5" fmla="*/ 426346 h 556530"/>
              <a:gd name="connsiteX0" fmla="*/ 0 w 2864811"/>
              <a:gd name="connsiteY0" fmla="*/ 424167 h 424167"/>
              <a:gd name="connsiteX1" fmla="*/ 2343098 w 2864811"/>
              <a:gd name="connsiteY1" fmla="*/ 13312 h 424167"/>
              <a:gd name="connsiteX2" fmla="*/ 2679687 w 2864811"/>
              <a:gd name="connsiteY2" fmla="*/ 344292 h 424167"/>
              <a:gd name="connsiteX3" fmla="*/ 2864811 w 2864811"/>
              <a:gd name="connsiteY3" fmla="*/ 417219 h 424167"/>
              <a:gd name="connsiteX4" fmla="*/ 2864811 w 2864811"/>
              <a:gd name="connsiteY4" fmla="*/ 417219 h 424167"/>
              <a:gd name="connsiteX0" fmla="*/ 0 w 936017"/>
              <a:gd name="connsiteY0" fmla="*/ 390360 h 412390"/>
              <a:gd name="connsiteX1" fmla="*/ 414304 w 936017"/>
              <a:gd name="connsiteY1" fmla="*/ 8483 h 412390"/>
              <a:gd name="connsiteX2" fmla="*/ 750893 w 936017"/>
              <a:gd name="connsiteY2" fmla="*/ 339463 h 412390"/>
              <a:gd name="connsiteX3" fmla="*/ 936017 w 936017"/>
              <a:gd name="connsiteY3" fmla="*/ 412390 h 412390"/>
              <a:gd name="connsiteX4" fmla="*/ 936017 w 936017"/>
              <a:gd name="connsiteY4" fmla="*/ 412390 h 412390"/>
              <a:gd name="connsiteX0" fmla="*/ 0 w 936017"/>
              <a:gd name="connsiteY0" fmla="*/ 390360 h 412390"/>
              <a:gd name="connsiteX1" fmla="*/ 414304 w 936017"/>
              <a:gd name="connsiteY1" fmla="*/ 8483 h 412390"/>
              <a:gd name="connsiteX2" fmla="*/ 750893 w 936017"/>
              <a:gd name="connsiteY2" fmla="*/ 339463 h 412390"/>
              <a:gd name="connsiteX3" fmla="*/ 936017 w 936017"/>
              <a:gd name="connsiteY3" fmla="*/ 412390 h 412390"/>
              <a:gd name="connsiteX4" fmla="*/ 936017 w 936017"/>
              <a:gd name="connsiteY4" fmla="*/ 412390 h 412390"/>
              <a:gd name="connsiteX0" fmla="*/ 0 w 936017"/>
              <a:gd name="connsiteY0" fmla="*/ 390360 h 412390"/>
              <a:gd name="connsiteX1" fmla="*/ 414304 w 936017"/>
              <a:gd name="connsiteY1" fmla="*/ 8483 h 412390"/>
              <a:gd name="connsiteX2" fmla="*/ 750893 w 936017"/>
              <a:gd name="connsiteY2" fmla="*/ 339463 h 412390"/>
              <a:gd name="connsiteX3" fmla="*/ 936017 w 936017"/>
              <a:gd name="connsiteY3" fmla="*/ 412390 h 412390"/>
              <a:gd name="connsiteX4" fmla="*/ 936017 w 936017"/>
              <a:gd name="connsiteY4" fmla="*/ 412390 h 412390"/>
              <a:gd name="connsiteX0" fmla="*/ 0 w 864611"/>
              <a:gd name="connsiteY0" fmla="*/ 390360 h 412390"/>
              <a:gd name="connsiteX1" fmla="*/ 342898 w 864611"/>
              <a:gd name="connsiteY1" fmla="*/ 8483 h 412390"/>
              <a:gd name="connsiteX2" fmla="*/ 679487 w 864611"/>
              <a:gd name="connsiteY2" fmla="*/ 339463 h 412390"/>
              <a:gd name="connsiteX3" fmla="*/ 864611 w 864611"/>
              <a:gd name="connsiteY3" fmla="*/ 412390 h 412390"/>
              <a:gd name="connsiteX4" fmla="*/ 864611 w 864611"/>
              <a:gd name="connsiteY4" fmla="*/ 412390 h 412390"/>
              <a:gd name="connsiteX0" fmla="*/ 0 w 864611"/>
              <a:gd name="connsiteY0" fmla="*/ 390360 h 412390"/>
              <a:gd name="connsiteX1" fmla="*/ 342898 w 864611"/>
              <a:gd name="connsiteY1" fmla="*/ 8483 h 412390"/>
              <a:gd name="connsiteX2" fmla="*/ 679487 w 864611"/>
              <a:gd name="connsiteY2" fmla="*/ 339463 h 412390"/>
              <a:gd name="connsiteX3" fmla="*/ 864611 w 864611"/>
              <a:gd name="connsiteY3" fmla="*/ 412390 h 412390"/>
              <a:gd name="connsiteX4" fmla="*/ 864611 w 864611"/>
              <a:gd name="connsiteY4" fmla="*/ 412390 h 412390"/>
              <a:gd name="connsiteX0" fmla="*/ 0 w 864611"/>
              <a:gd name="connsiteY0" fmla="*/ 390360 h 412390"/>
              <a:gd name="connsiteX1" fmla="*/ 342898 w 864611"/>
              <a:gd name="connsiteY1" fmla="*/ 8483 h 412390"/>
              <a:gd name="connsiteX2" fmla="*/ 679487 w 864611"/>
              <a:gd name="connsiteY2" fmla="*/ 339463 h 412390"/>
              <a:gd name="connsiteX3" fmla="*/ 864611 w 864611"/>
              <a:gd name="connsiteY3" fmla="*/ 412390 h 412390"/>
              <a:gd name="connsiteX4" fmla="*/ 864611 w 864611"/>
              <a:gd name="connsiteY4" fmla="*/ 412390 h 412390"/>
              <a:gd name="connsiteX0" fmla="*/ 0 w 936081"/>
              <a:gd name="connsiteY0" fmla="*/ 390360 h 412390"/>
              <a:gd name="connsiteX1" fmla="*/ 414368 w 936081"/>
              <a:gd name="connsiteY1" fmla="*/ 8483 h 412390"/>
              <a:gd name="connsiteX2" fmla="*/ 750957 w 936081"/>
              <a:gd name="connsiteY2" fmla="*/ 339463 h 412390"/>
              <a:gd name="connsiteX3" fmla="*/ 936081 w 936081"/>
              <a:gd name="connsiteY3" fmla="*/ 412390 h 412390"/>
              <a:gd name="connsiteX4" fmla="*/ 936081 w 936081"/>
              <a:gd name="connsiteY4" fmla="*/ 412390 h 412390"/>
              <a:gd name="connsiteX0" fmla="*/ 0 w 936081"/>
              <a:gd name="connsiteY0" fmla="*/ 390360 h 412390"/>
              <a:gd name="connsiteX1" fmla="*/ 414368 w 936081"/>
              <a:gd name="connsiteY1" fmla="*/ 8483 h 412390"/>
              <a:gd name="connsiteX2" fmla="*/ 750957 w 936081"/>
              <a:gd name="connsiteY2" fmla="*/ 339463 h 412390"/>
              <a:gd name="connsiteX3" fmla="*/ 936081 w 936081"/>
              <a:gd name="connsiteY3" fmla="*/ 412390 h 412390"/>
              <a:gd name="connsiteX4" fmla="*/ 936081 w 936081"/>
              <a:gd name="connsiteY4" fmla="*/ 412390 h 412390"/>
              <a:gd name="connsiteX0" fmla="*/ 0 w 936081"/>
              <a:gd name="connsiteY0" fmla="*/ 410618 h 432648"/>
              <a:gd name="connsiteX1" fmla="*/ 414368 w 936081"/>
              <a:gd name="connsiteY1" fmla="*/ 28741 h 432648"/>
              <a:gd name="connsiteX2" fmla="*/ 750957 w 936081"/>
              <a:gd name="connsiteY2" fmla="*/ 359721 h 432648"/>
              <a:gd name="connsiteX3" fmla="*/ 936081 w 936081"/>
              <a:gd name="connsiteY3" fmla="*/ 432648 h 432648"/>
              <a:gd name="connsiteX4" fmla="*/ 936081 w 936081"/>
              <a:gd name="connsiteY4" fmla="*/ 432648 h 432648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381877 h 403907"/>
              <a:gd name="connsiteX1" fmla="*/ 414368 w 936081"/>
              <a:gd name="connsiteY1" fmla="*/ 0 h 403907"/>
              <a:gd name="connsiteX2" fmla="*/ 936081 w 936081"/>
              <a:gd name="connsiteY2" fmla="*/ 403907 h 403907"/>
              <a:gd name="connsiteX3" fmla="*/ 936081 w 936081"/>
              <a:gd name="connsiteY3" fmla="*/ 403907 h 403907"/>
              <a:gd name="connsiteX0" fmla="*/ 0 w 936081"/>
              <a:gd name="connsiteY0" fmla="*/ 381877 h 403907"/>
              <a:gd name="connsiteX1" fmla="*/ 414368 w 936081"/>
              <a:gd name="connsiteY1" fmla="*/ 0 h 403907"/>
              <a:gd name="connsiteX2" fmla="*/ 936081 w 936081"/>
              <a:gd name="connsiteY2" fmla="*/ 403907 h 403907"/>
              <a:gd name="connsiteX3" fmla="*/ 793173 w 936081"/>
              <a:gd name="connsiteY3" fmla="*/ 374929 h 403907"/>
              <a:gd name="connsiteX0" fmla="*/ 0 w 793173"/>
              <a:gd name="connsiteY0" fmla="*/ 383035 h 383035"/>
              <a:gd name="connsiteX1" fmla="*/ 414368 w 793173"/>
              <a:gd name="connsiteY1" fmla="*/ 1158 h 383035"/>
              <a:gd name="connsiteX2" fmla="*/ 793173 w 793173"/>
              <a:gd name="connsiteY2" fmla="*/ 376087 h 383035"/>
              <a:gd name="connsiteX0" fmla="*/ 0 w 793173"/>
              <a:gd name="connsiteY0" fmla="*/ 383035 h 383035"/>
              <a:gd name="connsiteX1" fmla="*/ 414368 w 793173"/>
              <a:gd name="connsiteY1" fmla="*/ 1158 h 383035"/>
              <a:gd name="connsiteX2" fmla="*/ 793173 w 793173"/>
              <a:gd name="connsiteY2" fmla="*/ 376087 h 383035"/>
              <a:gd name="connsiteX0" fmla="*/ 0 w 793173"/>
              <a:gd name="connsiteY0" fmla="*/ 383035 h 383035"/>
              <a:gd name="connsiteX1" fmla="*/ 414368 w 793173"/>
              <a:gd name="connsiteY1" fmla="*/ 1158 h 383035"/>
              <a:gd name="connsiteX2" fmla="*/ 793173 w 793173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96165 h 396165"/>
              <a:gd name="connsiteX1" fmla="*/ 414368 w 864579"/>
              <a:gd name="connsiteY1" fmla="*/ 14288 h 396165"/>
              <a:gd name="connsiteX2" fmla="*/ 864579 w 864579"/>
              <a:gd name="connsiteY2" fmla="*/ 389217 h 39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579" h="396165">
                <a:moveTo>
                  <a:pt x="0" y="396165"/>
                </a:moveTo>
                <a:cubicBezTo>
                  <a:pt x="121850" y="344388"/>
                  <a:pt x="289209" y="22771"/>
                  <a:pt x="414368" y="14288"/>
                </a:cubicBezTo>
                <a:cubicBezTo>
                  <a:pt x="606547" y="0"/>
                  <a:pt x="672191" y="387196"/>
                  <a:pt x="864579" y="389217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 flipV="1">
            <a:off x="6357822" y="2835165"/>
            <a:ext cx="1007327" cy="792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3579063 w 3579063"/>
              <a:gd name="connsiteY8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2650337 w 3579063"/>
              <a:gd name="connsiteY8" fmla="*/ 86204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4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3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3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38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650273"/>
              <a:gd name="connsiteY0" fmla="*/ 1738108 h 1738108"/>
              <a:gd name="connsiteX1" fmla="*/ 308540 w 2650273"/>
              <a:gd name="connsiteY1" fmla="*/ 1581033 h 1738108"/>
              <a:gd name="connsiteX2" fmla="*/ 723666 w 2650273"/>
              <a:gd name="connsiteY2" fmla="*/ 907856 h 1738108"/>
              <a:gd name="connsiteX3" fmla="*/ 1178061 w 2650273"/>
              <a:gd name="connsiteY3" fmla="*/ 4675 h 1738108"/>
              <a:gd name="connsiteX4" fmla="*/ 1666115 w 2650273"/>
              <a:gd name="connsiteY4" fmla="*/ 935905 h 1738108"/>
              <a:gd name="connsiteX5" fmla="*/ 2120510 w 2650273"/>
              <a:gd name="connsiteY5" fmla="*/ 1193956 h 1738108"/>
              <a:gd name="connsiteX6" fmla="*/ 2586125 w 2650273"/>
              <a:gd name="connsiteY6" fmla="*/ 952734 h 1738108"/>
              <a:gd name="connsiteX7" fmla="*/ 2650273 w 2650273"/>
              <a:gd name="connsiteY7" fmla="*/ 862018 h 1738108"/>
              <a:gd name="connsiteX0" fmla="*/ 0 w 2650273"/>
              <a:gd name="connsiteY0" fmla="*/ 1738108 h 1738108"/>
              <a:gd name="connsiteX1" fmla="*/ 308540 w 2650273"/>
              <a:gd name="connsiteY1" fmla="*/ 1581033 h 1738108"/>
              <a:gd name="connsiteX2" fmla="*/ 723666 w 2650273"/>
              <a:gd name="connsiteY2" fmla="*/ 907856 h 1738108"/>
              <a:gd name="connsiteX3" fmla="*/ 1178061 w 2650273"/>
              <a:gd name="connsiteY3" fmla="*/ 4675 h 1738108"/>
              <a:gd name="connsiteX4" fmla="*/ 1666115 w 2650273"/>
              <a:gd name="connsiteY4" fmla="*/ 935905 h 1738108"/>
              <a:gd name="connsiteX5" fmla="*/ 2120510 w 2650273"/>
              <a:gd name="connsiteY5" fmla="*/ 1193956 h 1738108"/>
              <a:gd name="connsiteX6" fmla="*/ 2586125 w 2650273"/>
              <a:gd name="connsiteY6" fmla="*/ 952734 h 1738108"/>
              <a:gd name="connsiteX7" fmla="*/ 2650273 w 2650273"/>
              <a:gd name="connsiteY7" fmla="*/ 890977 h 1738108"/>
              <a:gd name="connsiteX0" fmla="*/ 0 w 2650273"/>
              <a:gd name="connsiteY0" fmla="*/ 1738108 h 1738108"/>
              <a:gd name="connsiteX1" fmla="*/ 308540 w 2650273"/>
              <a:gd name="connsiteY1" fmla="*/ 1581033 h 1738108"/>
              <a:gd name="connsiteX2" fmla="*/ 723666 w 2650273"/>
              <a:gd name="connsiteY2" fmla="*/ 907856 h 1738108"/>
              <a:gd name="connsiteX3" fmla="*/ 1178061 w 2650273"/>
              <a:gd name="connsiteY3" fmla="*/ 4675 h 1738108"/>
              <a:gd name="connsiteX4" fmla="*/ 1666115 w 2650273"/>
              <a:gd name="connsiteY4" fmla="*/ 935905 h 1738108"/>
              <a:gd name="connsiteX5" fmla="*/ 2120510 w 2650273"/>
              <a:gd name="connsiteY5" fmla="*/ 1193956 h 1738108"/>
              <a:gd name="connsiteX6" fmla="*/ 2586125 w 2650273"/>
              <a:gd name="connsiteY6" fmla="*/ 952734 h 1738108"/>
              <a:gd name="connsiteX7" fmla="*/ 2650273 w 2650273"/>
              <a:gd name="connsiteY7" fmla="*/ 890977 h 1738108"/>
              <a:gd name="connsiteX0" fmla="*/ 0 w 2650273"/>
              <a:gd name="connsiteY0" fmla="*/ 937773 h 937773"/>
              <a:gd name="connsiteX1" fmla="*/ 308540 w 2650273"/>
              <a:gd name="connsiteY1" fmla="*/ 780698 h 937773"/>
              <a:gd name="connsiteX2" fmla="*/ 723666 w 2650273"/>
              <a:gd name="connsiteY2" fmla="*/ 107521 h 937773"/>
              <a:gd name="connsiteX3" fmla="*/ 1666115 w 2650273"/>
              <a:gd name="connsiteY3" fmla="*/ 135570 h 937773"/>
              <a:gd name="connsiteX4" fmla="*/ 2120510 w 2650273"/>
              <a:gd name="connsiteY4" fmla="*/ 393621 h 937773"/>
              <a:gd name="connsiteX5" fmla="*/ 2586125 w 2650273"/>
              <a:gd name="connsiteY5" fmla="*/ 152399 h 937773"/>
              <a:gd name="connsiteX6" fmla="*/ 2650273 w 2650273"/>
              <a:gd name="connsiteY6" fmla="*/ 90642 h 937773"/>
              <a:gd name="connsiteX0" fmla="*/ 0 w 2650273"/>
              <a:gd name="connsiteY0" fmla="*/ 866716 h 866716"/>
              <a:gd name="connsiteX1" fmla="*/ 308540 w 2650273"/>
              <a:gd name="connsiteY1" fmla="*/ 709641 h 866716"/>
              <a:gd name="connsiteX2" fmla="*/ 1666115 w 2650273"/>
              <a:gd name="connsiteY2" fmla="*/ 64513 h 866716"/>
              <a:gd name="connsiteX3" fmla="*/ 2120510 w 2650273"/>
              <a:gd name="connsiteY3" fmla="*/ 322564 h 866716"/>
              <a:gd name="connsiteX4" fmla="*/ 2586125 w 2650273"/>
              <a:gd name="connsiteY4" fmla="*/ 81342 h 866716"/>
              <a:gd name="connsiteX5" fmla="*/ 2650273 w 2650273"/>
              <a:gd name="connsiteY5" fmla="*/ 19585 h 866716"/>
              <a:gd name="connsiteX0" fmla="*/ 147714 w 2583705"/>
              <a:gd name="connsiteY0" fmla="*/ 284998 h 746388"/>
              <a:gd name="connsiteX1" fmla="*/ 241972 w 2583705"/>
              <a:gd name="connsiteY1" fmla="*/ 709641 h 746388"/>
              <a:gd name="connsiteX2" fmla="*/ 1599547 w 2583705"/>
              <a:gd name="connsiteY2" fmla="*/ 64513 h 746388"/>
              <a:gd name="connsiteX3" fmla="*/ 2053942 w 2583705"/>
              <a:gd name="connsiteY3" fmla="*/ 322564 h 746388"/>
              <a:gd name="connsiteX4" fmla="*/ 2519557 w 2583705"/>
              <a:gd name="connsiteY4" fmla="*/ 81342 h 746388"/>
              <a:gd name="connsiteX5" fmla="*/ 2583705 w 2583705"/>
              <a:gd name="connsiteY5" fmla="*/ 19585 h 746388"/>
              <a:gd name="connsiteX0" fmla="*/ 0 w 2435991"/>
              <a:gd name="connsiteY0" fmla="*/ 265413 h 305784"/>
              <a:gd name="connsiteX1" fmla="*/ 1451833 w 2435991"/>
              <a:gd name="connsiteY1" fmla="*/ 44928 h 305784"/>
              <a:gd name="connsiteX2" fmla="*/ 1906228 w 2435991"/>
              <a:gd name="connsiteY2" fmla="*/ 302979 h 305784"/>
              <a:gd name="connsiteX3" fmla="*/ 2371843 w 2435991"/>
              <a:gd name="connsiteY3" fmla="*/ 61757 h 305784"/>
              <a:gd name="connsiteX4" fmla="*/ 2435991 w 2435991"/>
              <a:gd name="connsiteY4" fmla="*/ 0 h 305784"/>
              <a:gd name="connsiteX0" fmla="*/ 56478 w 1063741"/>
              <a:gd name="connsiteY0" fmla="*/ 45934 h 378009"/>
              <a:gd name="connsiteX1" fmla="*/ 79583 w 1063741"/>
              <a:gd name="connsiteY1" fmla="*/ 117153 h 378009"/>
              <a:gd name="connsiteX2" fmla="*/ 533978 w 1063741"/>
              <a:gd name="connsiteY2" fmla="*/ 375204 h 378009"/>
              <a:gd name="connsiteX3" fmla="*/ 999593 w 1063741"/>
              <a:gd name="connsiteY3" fmla="*/ 133982 h 378009"/>
              <a:gd name="connsiteX4" fmla="*/ 1063741 w 1063741"/>
              <a:gd name="connsiteY4" fmla="*/ 72225 h 378009"/>
              <a:gd name="connsiteX0" fmla="*/ 56478 w 1063741"/>
              <a:gd name="connsiteY0" fmla="*/ 0 h 332075"/>
              <a:gd name="connsiteX1" fmla="*/ 79583 w 1063741"/>
              <a:gd name="connsiteY1" fmla="*/ 71219 h 332075"/>
              <a:gd name="connsiteX2" fmla="*/ 533978 w 1063741"/>
              <a:gd name="connsiteY2" fmla="*/ 329270 h 332075"/>
              <a:gd name="connsiteX3" fmla="*/ 999593 w 1063741"/>
              <a:gd name="connsiteY3" fmla="*/ 88048 h 332075"/>
              <a:gd name="connsiteX4" fmla="*/ 1063741 w 1063741"/>
              <a:gd name="connsiteY4" fmla="*/ 26291 h 332075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07327"/>
              <a:gd name="connsiteY0" fmla="*/ 0 h 336772"/>
              <a:gd name="connsiteX1" fmla="*/ 23169 w 1007327"/>
              <a:gd name="connsiteY1" fmla="*/ 75916 h 336772"/>
              <a:gd name="connsiteX2" fmla="*/ 477564 w 1007327"/>
              <a:gd name="connsiteY2" fmla="*/ 333967 h 336772"/>
              <a:gd name="connsiteX3" fmla="*/ 943179 w 1007327"/>
              <a:gd name="connsiteY3" fmla="*/ 92745 h 336772"/>
              <a:gd name="connsiteX4" fmla="*/ 1007327 w 1007327"/>
              <a:gd name="connsiteY4" fmla="*/ 30988 h 336772"/>
              <a:gd name="connsiteX0" fmla="*/ 0 w 1007327"/>
              <a:gd name="connsiteY0" fmla="*/ 0 h 336772"/>
              <a:gd name="connsiteX1" fmla="*/ 23169 w 1007327"/>
              <a:gd name="connsiteY1" fmla="*/ 75916 h 336772"/>
              <a:gd name="connsiteX2" fmla="*/ 477564 w 1007327"/>
              <a:gd name="connsiteY2" fmla="*/ 333967 h 336772"/>
              <a:gd name="connsiteX3" fmla="*/ 943179 w 1007327"/>
              <a:gd name="connsiteY3" fmla="*/ 92745 h 336772"/>
              <a:gd name="connsiteX4" fmla="*/ 1007327 w 1007327"/>
              <a:gd name="connsiteY4" fmla="*/ 30988 h 336772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327" h="307804">
                <a:moveTo>
                  <a:pt x="0" y="0"/>
                </a:moveTo>
                <a:lnTo>
                  <a:pt x="23169" y="46948"/>
                </a:lnTo>
                <a:cubicBezTo>
                  <a:pt x="137927" y="217597"/>
                  <a:pt x="324229" y="302194"/>
                  <a:pt x="477564" y="304999"/>
                </a:cubicBezTo>
                <a:cubicBezTo>
                  <a:pt x="630899" y="307804"/>
                  <a:pt x="798073" y="181721"/>
                  <a:pt x="943179" y="63777"/>
                </a:cubicBezTo>
                <a:cubicBezTo>
                  <a:pt x="985385" y="25681"/>
                  <a:pt x="978717" y="39401"/>
                  <a:pt x="1007327" y="202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 flipV="1">
            <a:off x="8173156" y="3571876"/>
            <a:ext cx="110066" cy="67734"/>
          </a:xfrm>
          <a:custGeom>
            <a:avLst/>
            <a:gdLst>
              <a:gd name="connsiteX0" fmla="*/ 0 w 110066"/>
              <a:gd name="connsiteY0" fmla="*/ 0 h 67734"/>
              <a:gd name="connsiteX1" fmla="*/ 45155 w 110066"/>
              <a:gd name="connsiteY1" fmla="*/ 36689 h 67734"/>
              <a:gd name="connsiteX2" fmla="*/ 110066 w 110066"/>
              <a:gd name="connsiteY2" fmla="*/ 67734 h 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" h="67734">
                <a:moveTo>
                  <a:pt x="0" y="0"/>
                </a:moveTo>
                <a:cubicBezTo>
                  <a:pt x="13405" y="12700"/>
                  <a:pt x="26811" y="25400"/>
                  <a:pt x="45155" y="36689"/>
                </a:cubicBezTo>
                <a:cubicBezTo>
                  <a:pt x="63499" y="47978"/>
                  <a:pt x="86782" y="57856"/>
                  <a:pt x="110066" y="67734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flipV="1">
            <a:off x="4707841" y="1500174"/>
            <a:ext cx="721415" cy="2143167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3579063 w 3579063"/>
              <a:gd name="connsiteY8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3579063 w 3579063"/>
              <a:gd name="connsiteY6" fmla="*/ 891026 h 1738108"/>
              <a:gd name="connsiteX7" fmla="*/ 3579063 w 3579063"/>
              <a:gd name="connsiteY7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3579063 w 3579063"/>
              <a:gd name="connsiteY5" fmla="*/ 891026 h 1738108"/>
              <a:gd name="connsiteX6" fmla="*/ 3579063 w 3579063"/>
              <a:gd name="connsiteY6" fmla="*/ 891026 h 1738108"/>
              <a:gd name="connsiteX0" fmla="*/ 0 w 3579063"/>
              <a:gd name="connsiteY0" fmla="*/ 1736238 h 1736238"/>
              <a:gd name="connsiteX1" fmla="*/ 308540 w 3579063"/>
              <a:gd name="connsiteY1" fmla="*/ 1579163 h 1736238"/>
              <a:gd name="connsiteX2" fmla="*/ 723666 w 3579063"/>
              <a:gd name="connsiteY2" fmla="*/ 905986 h 1736238"/>
              <a:gd name="connsiteX3" fmla="*/ 1178061 w 3579063"/>
              <a:gd name="connsiteY3" fmla="*/ 2805 h 1736238"/>
              <a:gd name="connsiteX4" fmla="*/ 3579063 w 3579063"/>
              <a:gd name="connsiteY4" fmla="*/ 889156 h 1736238"/>
              <a:gd name="connsiteX5" fmla="*/ 3579063 w 3579063"/>
              <a:gd name="connsiteY5" fmla="*/ 889156 h 1736238"/>
              <a:gd name="connsiteX0" fmla="*/ 0 w 3579063"/>
              <a:gd name="connsiteY0" fmla="*/ 945253 h 945253"/>
              <a:gd name="connsiteX1" fmla="*/ 308540 w 3579063"/>
              <a:gd name="connsiteY1" fmla="*/ 788178 h 945253"/>
              <a:gd name="connsiteX2" fmla="*/ 723666 w 3579063"/>
              <a:gd name="connsiteY2" fmla="*/ 115001 h 945253"/>
              <a:gd name="connsiteX3" fmla="*/ 3579063 w 3579063"/>
              <a:gd name="connsiteY3" fmla="*/ 98171 h 945253"/>
              <a:gd name="connsiteX4" fmla="*/ 3579063 w 3579063"/>
              <a:gd name="connsiteY4" fmla="*/ 98171 h 945253"/>
              <a:gd name="connsiteX0" fmla="*/ 0 w 3579063"/>
              <a:gd name="connsiteY0" fmla="*/ 1002641 h 1002641"/>
              <a:gd name="connsiteX1" fmla="*/ 308540 w 3579063"/>
              <a:gd name="connsiteY1" fmla="*/ 845566 h 1002641"/>
              <a:gd name="connsiteX2" fmla="*/ 723666 w 3579063"/>
              <a:gd name="connsiteY2" fmla="*/ 172389 h 1002641"/>
              <a:gd name="connsiteX3" fmla="*/ 3579063 w 3579063"/>
              <a:gd name="connsiteY3" fmla="*/ 155559 h 1002641"/>
              <a:gd name="connsiteX4" fmla="*/ 3007527 w 3579063"/>
              <a:gd name="connsiteY4" fmla="*/ 0 h 1002641"/>
              <a:gd name="connsiteX0" fmla="*/ 0 w 3007527"/>
              <a:gd name="connsiteY0" fmla="*/ 1002641 h 1002641"/>
              <a:gd name="connsiteX1" fmla="*/ 308540 w 3007527"/>
              <a:gd name="connsiteY1" fmla="*/ 845566 h 1002641"/>
              <a:gd name="connsiteX2" fmla="*/ 723666 w 3007527"/>
              <a:gd name="connsiteY2" fmla="*/ 172389 h 1002641"/>
              <a:gd name="connsiteX3" fmla="*/ 3007527 w 3007527"/>
              <a:gd name="connsiteY3" fmla="*/ 0 h 1002641"/>
              <a:gd name="connsiteX0" fmla="*/ 0 w 935793"/>
              <a:gd name="connsiteY0" fmla="*/ 984939 h 984939"/>
              <a:gd name="connsiteX1" fmla="*/ 308540 w 935793"/>
              <a:gd name="connsiteY1" fmla="*/ 827864 h 984939"/>
              <a:gd name="connsiteX2" fmla="*/ 723666 w 935793"/>
              <a:gd name="connsiteY2" fmla="*/ 154687 h 984939"/>
              <a:gd name="connsiteX3" fmla="*/ 935793 w 935793"/>
              <a:gd name="connsiteY3" fmla="*/ 0 h 984939"/>
              <a:gd name="connsiteX0" fmla="*/ 0 w 935793"/>
              <a:gd name="connsiteY0" fmla="*/ 984939 h 984939"/>
              <a:gd name="connsiteX1" fmla="*/ 308540 w 935793"/>
              <a:gd name="connsiteY1" fmla="*/ 827864 h 984939"/>
              <a:gd name="connsiteX2" fmla="*/ 723666 w 935793"/>
              <a:gd name="connsiteY2" fmla="*/ 154687 h 984939"/>
              <a:gd name="connsiteX3" fmla="*/ 935793 w 935793"/>
              <a:gd name="connsiteY3" fmla="*/ 0 h 984939"/>
              <a:gd name="connsiteX0" fmla="*/ 0 w 804390"/>
              <a:gd name="connsiteY0" fmla="*/ 953745 h 953745"/>
              <a:gd name="connsiteX1" fmla="*/ 308540 w 804390"/>
              <a:gd name="connsiteY1" fmla="*/ 796670 h 953745"/>
              <a:gd name="connsiteX2" fmla="*/ 723666 w 804390"/>
              <a:gd name="connsiteY2" fmla="*/ 123493 h 953745"/>
              <a:gd name="connsiteX3" fmla="*/ 792885 w 804390"/>
              <a:gd name="connsiteY3" fmla="*/ 55712 h 953745"/>
              <a:gd name="connsiteX0" fmla="*/ 0 w 804390"/>
              <a:gd name="connsiteY0" fmla="*/ 953745 h 953745"/>
              <a:gd name="connsiteX1" fmla="*/ 308540 w 804390"/>
              <a:gd name="connsiteY1" fmla="*/ 796670 h 953745"/>
              <a:gd name="connsiteX2" fmla="*/ 723666 w 804390"/>
              <a:gd name="connsiteY2" fmla="*/ 123493 h 953745"/>
              <a:gd name="connsiteX3" fmla="*/ 792885 w 804390"/>
              <a:gd name="connsiteY3" fmla="*/ 55712 h 953745"/>
              <a:gd name="connsiteX0" fmla="*/ 0 w 792885"/>
              <a:gd name="connsiteY0" fmla="*/ 898033 h 898033"/>
              <a:gd name="connsiteX1" fmla="*/ 308540 w 792885"/>
              <a:gd name="connsiteY1" fmla="*/ 740958 h 898033"/>
              <a:gd name="connsiteX2" fmla="*/ 792885 w 792885"/>
              <a:gd name="connsiteY2" fmla="*/ 0 h 898033"/>
              <a:gd name="connsiteX0" fmla="*/ 0 w 792885"/>
              <a:gd name="connsiteY0" fmla="*/ 869065 h 869065"/>
              <a:gd name="connsiteX1" fmla="*/ 308540 w 792885"/>
              <a:gd name="connsiteY1" fmla="*/ 711990 h 869065"/>
              <a:gd name="connsiteX2" fmla="*/ 792885 w 792885"/>
              <a:gd name="connsiteY2" fmla="*/ 0 h 869065"/>
              <a:gd name="connsiteX0" fmla="*/ 0 w 721415"/>
              <a:gd name="connsiteY0" fmla="*/ 869065 h 869065"/>
              <a:gd name="connsiteX1" fmla="*/ 308540 w 721415"/>
              <a:gd name="connsiteY1" fmla="*/ 711990 h 869065"/>
              <a:gd name="connsiteX2" fmla="*/ 721415 w 721415"/>
              <a:gd name="connsiteY2" fmla="*/ 0 h 869065"/>
              <a:gd name="connsiteX0" fmla="*/ 0 w 721415"/>
              <a:gd name="connsiteY0" fmla="*/ 869065 h 869065"/>
              <a:gd name="connsiteX1" fmla="*/ 308540 w 721415"/>
              <a:gd name="connsiteY1" fmla="*/ 711990 h 869065"/>
              <a:gd name="connsiteX2" fmla="*/ 721415 w 721415"/>
              <a:gd name="connsiteY2" fmla="*/ 0 h 86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415" h="869065">
                <a:moveTo>
                  <a:pt x="0" y="869065"/>
                </a:moveTo>
                <a:cubicBezTo>
                  <a:pt x="93964" y="859715"/>
                  <a:pt x="188304" y="856834"/>
                  <a:pt x="308540" y="711990"/>
                </a:cubicBezTo>
                <a:cubicBezTo>
                  <a:pt x="428776" y="567146"/>
                  <a:pt x="680285" y="160692"/>
                  <a:pt x="721415" y="0"/>
                </a:cubicBezTo>
              </a:path>
            </a:pathLst>
          </a:custGeom>
          <a:noFill/>
          <a:ln w="66675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5436420" y="1500174"/>
            <a:ext cx="900000" cy="2124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723666 w 3579063"/>
              <a:gd name="connsiteY1" fmla="*/ 907856 h 1738108"/>
              <a:gd name="connsiteX2" fmla="*/ 1178061 w 3579063"/>
              <a:gd name="connsiteY2" fmla="*/ 4675 h 1738108"/>
              <a:gd name="connsiteX3" fmla="*/ 1666115 w 3579063"/>
              <a:gd name="connsiteY3" fmla="*/ 935905 h 1738108"/>
              <a:gd name="connsiteX4" fmla="*/ 2120510 w 3579063"/>
              <a:gd name="connsiteY4" fmla="*/ 1193956 h 1738108"/>
              <a:gd name="connsiteX5" fmla="*/ 2586125 w 3579063"/>
              <a:gd name="connsiteY5" fmla="*/ 952734 h 1738108"/>
              <a:gd name="connsiteX6" fmla="*/ 3057350 w 3579063"/>
              <a:gd name="connsiteY6" fmla="*/ 487119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867134 h 1867134"/>
              <a:gd name="connsiteX1" fmla="*/ 1178061 w 3579063"/>
              <a:gd name="connsiteY1" fmla="*/ 133701 h 1867134"/>
              <a:gd name="connsiteX2" fmla="*/ 1666115 w 3579063"/>
              <a:gd name="connsiteY2" fmla="*/ 1064931 h 1867134"/>
              <a:gd name="connsiteX3" fmla="*/ 2120510 w 3579063"/>
              <a:gd name="connsiteY3" fmla="*/ 1322982 h 1867134"/>
              <a:gd name="connsiteX4" fmla="*/ 2586125 w 3579063"/>
              <a:gd name="connsiteY4" fmla="*/ 1081760 h 1867134"/>
              <a:gd name="connsiteX5" fmla="*/ 3057350 w 3579063"/>
              <a:gd name="connsiteY5" fmla="*/ 616145 h 1867134"/>
              <a:gd name="connsiteX6" fmla="*/ 3393939 w 3579063"/>
              <a:gd name="connsiteY6" fmla="*/ 947125 h 1867134"/>
              <a:gd name="connsiteX7" fmla="*/ 3579063 w 3579063"/>
              <a:gd name="connsiteY7" fmla="*/ 1020052 h 1867134"/>
              <a:gd name="connsiteX8" fmla="*/ 3579063 w 3579063"/>
              <a:gd name="connsiteY8" fmla="*/ 1020052 h 1867134"/>
              <a:gd name="connsiteX0" fmla="*/ 0 w 3579063"/>
              <a:gd name="connsiteY0" fmla="*/ 1731935 h 1731935"/>
              <a:gd name="connsiteX1" fmla="*/ 1178061 w 3579063"/>
              <a:gd name="connsiteY1" fmla="*/ 114386 h 1731935"/>
              <a:gd name="connsiteX2" fmla="*/ 1666115 w 3579063"/>
              <a:gd name="connsiteY2" fmla="*/ 1045616 h 1731935"/>
              <a:gd name="connsiteX3" fmla="*/ 2120510 w 3579063"/>
              <a:gd name="connsiteY3" fmla="*/ 1303667 h 1731935"/>
              <a:gd name="connsiteX4" fmla="*/ 2586125 w 3579063"/>
              <a:gd name="connsiteY4" fmla="*/ 1062445 h 1731935"/>
              <a:gd name="connsiteX5" fmla="*/ 3057350 w 3579063"/>
              <a:gd name="connsiteY5" fmla="*/ 596830 h 1731935"/>
              <a:gd name="connsiteX6" fmla="*/ 3393939 w 3579063"/>
              <a:gd name="connsiteY6" fmla="*/ 927810 h 1731935"/>
              <a:gd name="connsiteX7" fmla="*/ 3579063 w 3579063"/>
              <a:gd name="connsiteY7" fmla="*/ 1000737 h 1731935"/>
              <a:gd name="connsiteX8" fmla="*/ 3579063 w 3579063"/>
              <a:gd name="connsiteY8" fmla="*/ 1000737 h 1731935"/>
              <a:gd name="connsiteX0" fmla="*/ 0 w 3293343"/>
              <a:gd name="connsiteY0" fmla="*/ 1326366 h 1326366"/>
              <a:gd name="connsiteX1" fmla="*/ 892341 w 3293343"/>
              <a:gd name="connsiteY1" fmla="*/ 56448 h 1326366"/>
              <a:gd name="connsiteX2" fmla="*/ 1380395 w 3293343"/>
              <a:gd name="connsiteY2" fmla="*/ 987678 h 1326366"/>
              <a:gd name="connsiteX3" fmla="*/ 1834790 w 3293343"/>
              <a:gd name="connsiteY3" fmla="*/ 1245729 h 1326366"/>
              <a:gd name="connsiteX4" fmla="*/ 2300405 w 3293343"/>
              <a:gd name="connsiteY4" fmla="*/ 1004507 h 1326366"/>
              <a:gd name="connsiteX5" fmla="*/ 2771630 w 3293343"/>
              <a:gd name="connsiteY5" fmla="*/ 538892 h 1326366"/>
              <a:gd name="connsiteX6" fmla="*/ 3108219 w 3293343"/>
              <a:gd name="connsiteY6" fmla="*/ 869872 h 1326366"/>
              <a:gd name="connsiteX7" fmla="*/ 3293343 w 3293343"/>
              <a:gd name="connsiteY7" fmla="*/ 942799 h 1326366"/>
              <a:gd name="connsiteX8" fmla="*/ 3293343 w 3293343"/>
              <a:gd name="connsiteY8" fmla="*/ 942799 h 1326366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715425 w 3508734"/>
              <a:gd name="connsiteY0" fmla="*/ 900608 h 1329094"/>
              <a:gd name="connsiteX1" fmla="*/ 65384 w 3508734"/>
              <a:gd name="connsiteY1" fmla="*/ 1185036 h 1329094"/>
              <a:gd name="connsiteX2" fmla="*/ 1107732 w 3508734"/>
              <a:gd name="connsiteY2" fmla="*/ 36258 h 1329094"/>
              <a:gd name="connsiteX3" fmla="*/ 1595786 w 3508734"/>
              <a:gd name="connsiteY3" fmla="*/ 967488 h 1329094"/>
              <a:gd name="connsiteX4" fmla="*/ 2050181 w 3508734"/>
              <a:gd name="connsiteY4" fmla="*/ 1225539 h 1329094"/>
              <a:gd name="connsiteX5" fmla="*/ 2515796 w 3508734"/>
              <a:gd name="connsiteY5" fmla="*/ 984317 h 1329094"/>
              <a:gd name="connsiteX6" fmla="*/ 2987021 w 3508734"/>
              <a:gd name="connsiteY6" fmla="*/ 518702 h 1329094"/>
              <a:gd name="connsiteX7" fmla="*/ 3323610 w 3508734"/>
              <a:gd name="connsiteY7" fmla="*/ 849682 h 1329094"/>
              <a:gd name="connsiteX8" fmla="*/ 3508734 w 3508734"/>
              <a:gd name="connsiteY8" fmla="*/ 922609 h 1329094"/>
              <a:gd name="connsiteX9" fmla="*/ 3508734 w 3508734"/>
              <a:gd name="connsiteY9" fmla="*/ 922609 h 1329094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3079093"/>
              <a:gd name="connsiteY0" fmla="*/ 988378 h 1200250"/>
              <a:gd name="connsiteX1" fmla="*/ 678091 w 3079093"/>
              <a:gd name="connsiteY1" fmla="*/ 8164 h 1200250"/>
              <a:gd name="connsiteX2" fmla="*/ 1166145 w 3079093"/>
              <a:gd name="connsiteY2" fmla="*/ 939394 h 1200250"/>
              <a:gd name="connsiteX3" fmla="*/ 1620540 w 3079093"/>
              <a:gd name="connsiteY3" fmla="*/ 1197445 h 1200250"/>
              <a:gd name="connsiteX4" fmla="*/ 2086155 w 3079093"/>
              <a:gd name="connsiteY4" fmla="*/ 956223 h 1200250"/>
              <a:gd name="connsiteX5" fmla="*/ 2557380 w 3079093"/>
              <a:gd name="connsiteY5" fmla="*/ 490608 h 1200250"/>
              <a:gd name="connsiteX6" fmla="*/ 2893969 w 3079093"/>
              <a:gd name="connsiteY6" fmla="*/ 821588 h 1200250"/>
              <a:gd name="connsiteX7" fmla="*/ 3079093 w 3079093"/>
              <a:gd name="connsiteY7" fmla="*/ 894515 h 1200250"/>
              <a:gd name="connsiteX8" fmla="*/ 3079093 w 3079093"/>
              <a:gd name="connsiteY8" fmla="*/ 894515 h 1200250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679687 w 2864811"/>
              <a:gd name="connsiteY5" fmla="*/ 819746 h 1198408"/>
              <a:gd name="connsiteX6" fmla="*/ 2864811 w 2864811"/>
              <a:gd name="connsiteY6" fmla="*/ 892673 h 1198408"/>
              <a:gd name="connsiteX7" fmla="*/ 2864811 w 2864811"/>
              <a:gd name="connsiteY7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864811 w 2864811"/>
              <a:gd name="connsiteY5" fmla="*/ 892673 h 1198408"/>
              <a:gd name="connsiteX6" fmla="*/ 2864811 w 2864811"/>
              <a:gd name="connsiteY6" fmla="*/ 892673 h 1198408"/>
              <a:gd name="connsiteX0" fmla="*/ 0 w 2864811"/>
              <a:gd name="connsiteY0" fmla="*/ 899621 h 1203083"/>
              <a:gd name="connsiteX1" fmla="*/ 463809 w 2864811"/>
              <a:gd name="connsiteY1" fmla="*/ 6322 h 1203083"/>
              <a:gd name="connsiteX2" fmla="*/ 951863 w 2864811"/>
              <a:gd name="connsiteY2" fmla="*/ 937552 h 1203083"/>
              <a:gd name="connsiteX3" fmla="*/ 1406258 w 2864811"/>
              <a:gd name="connsiteY3" fmla="*/ 1195603 h 1203083"/>
              <a:gd name="connsiteX4" fmla="*/ 2864811 w 2864811"/>
              <a:gd name="connsiteY4" fmla="*/ 892673 h 1203083"/>
              <a:gd name="connsiteX5" fmla="*/ 2864811 w 2864811"/>
              <a:gd name="connsiteY5" fmla="*/ 892673 h 1203083"/>
              <a:gd name="connsiteX0" fmla="*/ 0 w 2864811"/>
              <a:gd name="connsiteY0" fmla="*/ 899621 h 1085277"/>
              <a:gd name="connsiteX1" fmla="*/ 463809 w 2864811"/>
              <a:gd name="connsiteY1" fmla="*/ 6322 h 1085277"/>
              <a:gd name="connsiteX2" fmla="*/ 951863 w 2864811"/>
              <a:gd name="connsiteY2" fmla="*/ 937552 h 1085277"/>
              <a:gd name="connsiteX3" fmla="*/ 2864811 w 2864811"/>
              <a:gd name="connsiteY3" fmla="*/ 892673 h 1085277"/>
              <a:gd name="connsiteX4" fmla="*/ 2864811 w 2864811"/>
              <a:gd name="connsiteY4" fmla="*/ 892673 h 1085277"/>
              <a:gd name="connsiteX0" fmla="*/ 13659 w 2878470"/>
              <a:gd name="connsiteY0" fmla="*/ 894457 h 894457"/>
              <a:gd name="connsiteX1" fmla="*/ 477468 w 2878470"/>
              <a:gd name="connsiteY1" fmla="*/ 1158 h 894457"/>
              <a:gd name="connsiteX2" fmla="*/ 2878470 w 2878470"/>
              <a:gd name="connsiteY2" fmla="*/ 887509 h 894457"/>
              <a:gd name="connsiteX3" fmla="*/ 2878470 w 2878470"/>
              <a:gd name="connsiteY3" fmla="*/ 887509 h 894457"/>
              <a:gd name="connsiteX0" fmla="*/ 13659 w 2878470"/>
              <a:gd name="connsiteY0" fmla="*/ 894457 h 894457"/>
              <a:gd name="connsiteX1" fmla="*/ 477468 w 2878470"/>
              <a:gd name="connsiteY1" fmla="*/ 1158 h 894457"/>
              <a:gd name="connsiteX2" fmla="*/ 2878470 w 2878470"/>
              <a:gd name="connsiteY2" fmla="*/ 887509 h 894457"/>
              <a:gd name="connsiteX3" fmla="*/ 2878470 w 2878470"/>
              <a:gd name="connsiteY3" fmla="*/ 887509 h 894457"/>
              <a:gd name="connsiteX0" fmla="*/ 13659 w 2878470"/>
              <a:gd name="connsiteY0" fmla="*/ 894457 h 894457"/>
              <a:gd name="connsiteX1" fmla="*/ 477468 w 2878470"/>
              <a:gd name="connsiteY1" fmla="*/ 1158 h 894457"/>
              <a:gd name="connsiteX2" fmla="*/ 2878470 w 2878470"/>
              <a:gd name="connsiteY2" fmla="*/ 887509 h 894457"/>
              <a:gd name="connsiteX3" fmla="*/ 2664124 w 2878470"/>
              <a:gd name="connsiteY3" fmla="*/ 887509 h 894457"/>
              <a:gd name="connsiteX0" fmla="*/ 0 w 2650465"/>
              <a:gd name="connsiteY0" fmla="*/ 894457 h 894457"/>
              <a:gd name="connsiteX1" fmla="*/ 463809 w 2650465"/>
              <a:gd name="connsiteY1" fmla="*/ 1158 h 894457"/>
              <a:gd name="connsiteX2" fmla="*/ 2650465 w 2650465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  <a:gd name="connsiteX0" fmla="*/ 0 w 935921"/>
              <a:gd name="connsiteY0" fmla="*/ 894457 h 894457"/>
              <a:gd name="connsiteX1" fmla="*/ 463809 w 935921"/>
              <a:gd name="connsiteY1" fmla="*/ 1158 h 894457"/>
              <a:gd name="connsiteX2" fmla="*/ 935921 w 935921"/>
              <a:gd name="connsiteY2" fmla="*/ 887509 h 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921" h="894457">
                <a:moveTo>
                  <a:pt x="0" y="894457"/>
                </a:moveTo>
                <a:cubicBezTo>
                  <a:pt x="122028" y="729431"/>
                  <a:pt x="307822" y="2316"/>
                  <a:pt x="463809" y="1158"/>
                </a:cubicBezTo>
                <a:cubicBezTo>
                  <a:pt x="619796" y="0"/>
                  <a:pt x="820468" y="708091"/>
                  <a:pt x="935921" y="887509"/>
                </a:cubicBezTo>
              </a:path>
            </a:pathLst>
          </a:custGeom>
          <a:noFill/>
          <a:ln w="66675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7357859" y="2670269"/>
            <a:ext cx="864579" cy="976966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723666 w 3579063"/>
              <a:gd name="connsiteY1" fmla="*/ 907856 h 1738108"/>
              <a:gd name="connsiteX2" fmla="*/ 1178061 w 3579063"/>
              <a:gd name="connsiteY2" fmla="*/ 4675 h 1738108"/>
              <a:gd name="connsiteX3" fmla="*/ 1666115 w 3579063"/>
              <a:gd name="connsiteY3" fmla="*/ 935905 h 1738108"/>
              <a:gd name="connsiteX4" fmla="*/ 2120510 w 3579063"/>
              <a:gd name="connsiteY4" fmla="*/ 1193956 h 1738108"/>
              <a:gd name="connsiteX5" fmla="*/ 2586125 w 3579063"/>
              <a:gd name="connsiteY5" fmla="*/ 952734 h 1738108"/>
              <a:gd name="connsiteX6" fmla="*/ 3057350 w 3579063"/>
              <a:gd name="connsiteY6" fmla="*/ 487119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867134 h 1867134"/>
              <a:gd name="connsiteX1" fmla="*/ 1178061 w 3579063"/>
              <a:gd name="connsiteY1" fmla="*/ 133701 h 1867134"/>
              <a:gd name="connsiteX2" fmla="*/ 1666115 w 3579063"/>
              <a:gd name="connsiteY2" fmla="*/ 1064931 h 1867134"/>
              <a:gd name="connsiteX3" fmla="*/ 2120510 w 3579063"/>
              <a:gd name="connsiteY3" fmla="*/ 1322982 h 1867134"/>
              <a:gd name="connsiteX4" fmla="*/ 2586125 w 3579063"/>
              <a:gd name="connsiteY4" fmla="*/ 1081760 h 1867134"/>
              <a:gd name="connsiteX5" fmla="*/ 3057350 w 3579063"/>
              <a:gd name="connsiteY5" fmla="*/ 616145 h 1867134"/>
              <a:gd name="connsiteX6" fmla="*/ 3393939 w 3579063"/>
              <a:gd name="connsiteY6" fmla="*/ 947125 h 1867134"/>
              <a:gd name="connsiteX7" fmla="*/ 3579063 w 3579063"/>
              <a:gd name="connsiteY7" fmla="*/ 1020052 h 1867134"/>
              <a:gd name="connsiteX8" fmla="*/ 3579063 w 3579063"/>
              <a:gd name="connsiteY8" fmla="*/ 1020052 h 1867134"/>
              <a:gd name="connsiteX0" fmla="*/ 0 w 3579063"/>
              <a:gd name="connsiteY0" fmla="*/ 1731935 h 1731935"/>
              <a:gd name="connsiteX1" fmla="*/ 1178061 w 3579063"/>
              <a:gd name="connsiteY1" fmla="*/ 114386 h 1731935"/>
              <a:gd name="connsiteX2" fmla="*/ 1666115 w 3579063"/>
              <a:gd name="connsiteY2" fmla="*/ 1045616 h 1731935"/>
              <a:gd name="connsiteX3" fmla="*/ 2120510 w 3579063"/>
              <a:gd name="connsiteY3" fmla="*/ 1303667 h 1731935"/>
              <a:gd name="connsiteX4" fmla="*/ 2586125 w 3579063"/>
              <a:gd name="connsiteY4" fmla="*/ 1062445 h 1731935"/>
              <a:gd name="connsiteX5" fmla="*/ 3057350 w 3579063"/>
              <a:gd name="connsiteY5" fmla="*/ 596830 h 1731935"/>
              <a:gd name="connsiteX6" fmla="*/ 3393939 w 3579063"/>
              <a:gd name="connsiteY6" fmla="*/ 927810 h 1731935"/>
              <a:gd name="connsiteX7" fmla="*/ 3579063 w 3579063"/>
              <a:gd name="connsiteY7" fmla="*/ 1000737 h 1731935"/>
              <a:gd name="connsiteX8" fmla="*/ 3579063 w 3579063"/>
              <a:gd name="connsiteY8" fmla="*/ 1000737 h 1731935"/>
              <a:gd name="connsiteX0" fmla="*/ 0 w 3293343"/>
              <a:gd name="connsiteY0" fmla="*/ 1326366 h 1326366"/>
              <a:gd name="connsiteX1" fmla="*/ 892341 w 3293343"/>
              <a:gd name="connsiteY1" fmla="*/ 56448 h 1326366"/>
              <a:gd name="connsiteX2" fmla="*/ 1380395 w 3293343"/>
              <a:gd name="connsiteY2" fmla="*/ 987678 h 1326366"/>
              <a:gd name="connsiteX3" fmla="*/ 1834790 w 3293343"/>
              <a:gd name="connsiteY3" fmla="*/ 1245729 h 1326366"/>
              <a:gd name="connsiteX4" fmla="*/ 2300405 w 3293343"/>
              <a:gd name="connsiteY4" fmla="*/ 1004507 h 1326366"/>
              <a:gd name="connsiteX5" fmla="*/ 2771630 w 3293343"/>
              <a:gd name="connsiteY5" fmla="*/ 538892 h 1326366"/>
              <a:gd name="connsiteX6" fmla="*/ 3108219 w 3293343"/>
              <a:gd name="connsiteY6" fmla="*/ 869872 h 1326366"/>
              <a:gd name="connsiteX7" fmla="*/ 3293343 w 3293343"/>
              <a:gd name="connsiteY7" fmla="*/ 942799 h 1326366"/>
              <a:gd name="connsiteX8" fmla="*/ 3293343 w 3293343"/>
              <a:gd name="connsiteY8" fmla="*/ 942799 h 1326366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715425 w 3508734"/>
              <a:gd name="connsiteY0" fmla="*/ 900608 h 1329094"/>
              <a:gd name="connsiteX1" fmla="*/ 65384 w 3508734"/>
              <a:gd name="connsiteY1" fmla="*/ 1185036 h 1329094"/>
              <a:gd name="connsiteX2" fmla="*/ 1107732 w 3508734"/>
              <a:gd name="connsiteY2" fmla="*/ 36258 h 1329094"/>
              <a:gd name="connsiteX3" fmla="*/ 1595786 w 3508734"/>
              <a:gd name="connsiteY3" fmla="*/ 967488 h 1329094"/>
              <a:gd name="connsiteX4" fmla="*/ 2050181 w 3508734"/>
              <a:gd name="connsiteY4" fmla="*/ 1225539 h 1329094"/>
              <a:gd name="connsiteX5" fmla="*/ 2515796 w 3508734"/>
              <a:gd name="connsiteY5" fmla="*/ 984317 h 1329094"/>
              <a:gd name="connsiteX6" fmla="*/ 2987021 w 3508734"/>
              <a:gd name="connsiteY6" fmla="*/ 518702 h 1329094"/>
              <a:gd name="connsiteX7" fmla="*/ 3323610 w 3508734"/>
              <a:gd name="connsiteY7" fmla="*/ 849682 h 1329094"/>
              <a:gd name="connsiteX8" fmla="*/ 3508734 w 3508734"/>
              <a:gd name="connsiteY8" fmla="*/ 922609 h 1329094"/>
              <a:gd name="connsiteX9" fmla="*/ 3508734 w 3508734"/>
              <a:gd name="connsiteY9" fmla="*/ 922609 h 1329094"/>
              <a:gd name="connsiteX0" fmla="*/ 0 w 2793309"/>
              <a:gd name="connsiteY0" fmla="*/ 875497 h 1203233"/>
              <a:gd name="connsiteX1" fmla="*/ 392307 w 2793309"/>
              <a:gd name="connsiteY1" fmla="*/ 11147 h 1203233"/>
              <a:gd name="connsiteX2" fmla="*/ 880361 w 2793309"/>
              <a:gd name="connsiteY2" fmla="*/ 942377 h 1203233"/>
              <a:gd name="connsiteX3" fmla="*/ 1334756 w 2793309"/>
              <a:gd name="connsiteY3" fmla="*/ 1200428 h 1203233"/>
              <a:gd name="connsiteX4" fmla="*/ 1800371 w 2793309"/>
              <a:gd name="connsiteY4" fmla="*/ 959206 h 1203233"/>
              <a:gd name="connsiteX5" fmla="*/ 2271596 w 2793309"/>
              <a:gd name="connsiteY5" fmla="*/ 493591 h 1203233"/>
              <a:gd name="connsiteX6" fmla="*/ 2608185 w 2793309"/>
              <a:gd name="connsiteY6" fmla="*/ 824571 h 1203233"/>
              <a:gd name="connsiteX7" fmla="*/ 2793309 w 2793309"/>
              <a:gd name="connsiteY7" fmla="*/ 897498 h 1203233"/>
              <a:gd name="connsiteX8" fmla="*/ 2793309 w 2793309"/>
              <a:gd name="connsiteY8" fmla="*/ 897498 h 1203233"/>
              <a:gd name="connsiteX0" fmla="*/ 0 w 3079093"/>
              <a:gd name="connsiteY0" fmla="*/ 988378 h 1200250"/>
              <a:gd name="connsiteX1" fmla="*/ 678091 w 3079093"/>
              <a:gd name="connsiteY1" fmla="*/ 8164 h 1200250"/>
              <a:gd name="connsiteX2" fmla="*/ 1166145 w 3079093"/>
              <a:gd name="connsiteY2" fmla="*/ 939394 h 1200250"/>
              <a:gd name="connsiteX3" fmla="*/ 1620540 w 3079093"/>
              <a:gd name="connsiteY3" fmla="*/ 1197445 h 1200250"/>
              <a:gd name="connsiteX4" fmla="*/ 2086155 w 3079093"/>
              <a:gd name="connsiteY4" fmla="*/ 956223 h 1200250"/>
              <a:gd name="connsiteX5" fmla="*/ 2557380 w 3079093"/>
              <a:gd name="connsiteY5" fmla="*/ 490608 h 1200250"/>
              <a:gd name="connsiteX6" fmla="*/ 2893969 w 3079093"/>
              <a:gd name="connsiteY6" fmla="*/ 821588 h 1200250"/>
              <a:gd name="connsiteX7" fmla="*/ 3079093 w 3079093"/>
              <a:gd name="connsiteY7" fmla="*/ 894515 h 1200250"/>
              <a:gd name="connsiteX8" fmla="*/ 3079093 w 3079093"/>
              <a:gd name="connsiteY8" fmla="*/ 894515 h 1200250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899621 h 1198408"/>
              <a:gd name="connsiteX1" fmla="*/ 463809 w 2864811"/>
              <a:gd name="connsiteY1" fmla="*/ 6322 h 1198408"/>
              <a:gd name="connsiteX2" fmla="*/ 951863 w 2864811"/>
              <a:gd name="connsiteY2" fmla="*/ 937552 h 1198408"/>
              <a:gd name="connsiteX3" fmla="*/ 1406258 w 2864811"/>
              <a:gd name="connsiteY3" fmla="*/ 1195603 h 1198408"/>
              <a:gd name="connsiteX4" fmla="*/ 1871873 w 2864811"/>
              <a:gd name="connsiteY4" fmla="*/ 954381 h 1198408"/>
              <a:gd name="connsiteX5" fmla="*/ 2343098 w 2864811"/>
              <a:gd name="connsiteY5" fmla="*/ 488766 h 1198408"/>
              <a:gd name="connsiteX6" fmla="*/ 2679687 w 2864811"/>
              <a:gd name="connsiteY6" fmla="*/ 819746 h 1198408"/>
              <a:gd name="connsiteX7" fmla="*/ 2864811 w 2864811"/>
              <a:gd name="connsiteY7" fmla="*/ 892673 h 1198408"/>
              <a:gd name="connsiteX8" fmla="*/ 2864811 w 2864811"/>
              <a:gd name="connsiteY8" fmla="*/ 892673 h 1198408"/>
              <a:gd name="connsiteX0" fmla="*/ 0 w 2864811"/>
              <a:gd name="connsiteY0" fmla="*/ 433294 h 732081"/>
              <a:gd name="connsiteX1" fmla="*/ 951863 w 2864811"/>
              <a:gd name="connsiteY1" fmla="*/ 471225 h 732081"/>
              <a:gd name="connsiteX2" fmla="*/ 1406258 w 2864811"/>
              <a:gd name="connsiteY2" fmla="*/ 729276 h 732081"/>
              <a:gd name="connsiteX3" fmla="*/ 1871873 w 2864811"/>
              <a:gd name="connsiteY3" fmla="*/ 488054 h 732081"/>
              <a:gd name="connsiteX4" fmla="*/ 2343098 w 2864811"/>
              <a:gd name="connsiteY4" fmla="*/ 22439 h 732081"/>
              <a:gd name="connsiteX5" fmla="*/ 2679687 w 2864811"/>
              <a:gd name="connsiteY5" fmla="*/ 353419 h 732081"/>
              <a:gd name="connsiteX6" fmla="*/ 2864811 w 2864811"/>
              <a:gd name="connsiteY6" fmla="*/ 426346 h 732081"/>
              <a:gd name="connsiteX7" fmla="*/ 2864811 w 2864811"/>
              <a:gd name="connsiteY7" fmla="*/ 426346 h 732081"/>
              <a:gd name="connsiteX0" fmla="*/ 0 w 2864811"/>
              <a:gd name="connsiteY0" fmla="*/ 433294 h 738403"/>
              <a:gd name="connsiteX1" fmla="*/ 1406258 w 2864811"/>
              <a:gd name="connsiteY1" fmla="*/ 729276 h 738403"/>
              <a:gd name="connsiteX2" fmla="*/ 1871873 w 2864811"/>
              <a:gd name="connsiteY2" fmla="*/ 488054 h 738403"/>
              <a:gd name="connsiteX3" fmla="*/ 2343098 w 2864811"/>
              <a:gd name="connsiteY3" fmla="*/ 22439 h 738403"/>
              <a:gd name="connsiteX4" fmla="*/ 2679687 w 2864811"/>
              <a:gd name="connsiteY4" fmla="*/ 353419 h 738403"/>
              <a:gd name="connsiteX5" fmla="*/ 2864811 w 2864811"/>
              <a:gd name="connsiteY5" fmla="*/ 426346 h 738403"/>
              <a:gd name="connsiteX6" fmla="*/ 2864811 w 2864811"/>
              <a:gd name="connsiteY6" fmla="*/ 426346 h 738403"/>
              <a:gd name="connsiteX0" fmla="*/ 0 w 2864811"/>
              <a:gd name="connsiteY0" fmla="*/ 433294 h 556530"/>
              <a:gd name="connsiteX1" fmla="*/ 1871873 w 2864811"/>
              <a:gd name="connsiteY1" fmla="*/ 488054 h 556530"/>
              <a:gd name="connsiteX2" fmla="*/ 2343098 w 2864811"/>
              <a:gd name="connsiteY2" fmla="*/ 22439 h 556530"/>
              <a:gd name="connsiteX3" fmla="*/ 2679687 w 2864811"/>
              <a:gd name="connsiteY3" fmla="*/ 353419 h 556530"/>
              <a:gd name="connsiteX4" fmla="*/ 2864811 w 2864811"/>
              <a:gd name="connsiteY4" fmla="*/ 426346 h 556530"/>
              <a:gd name="connsiteX5" fmla="*/ 2864811 w 2864811"/>
              <a:gd name="connsiteY5" fmla="*/ 426346 h 556530"/>
              <a:gd name="connsiteX0" fmla="*/ 0 w 2864811"/>
              <a:gd name="connsiteY0" fmla="*/ 424167 h 424167"/>
              <a:gd name="connsiteX1" fmla="*/ 2343098 w 2864811"/>
              <a:gd name="connsiteY1" fmla="*/ 13312 h 424167"/>
              <a:gd name="connsiteX2" fmla="*/ 2679687 w 2864811"/>
              <a:gd name="connsiteY2" fmla="*/ 344292 h 424167"/>
              <a:gd name="connsiteX3" fmla="*/ 2864811 w 2864811"/>
              <a:gd name="connsiteY3" fmla="*/ 417219 h 424167"/>
              <a:gd name="connsiteX4" fmla="*/ 2864811 w 2864811"/>
              <a:gd name="connsiteY4" fmla="*/ 417219 h 424167"/>
              <a:gd name="connsiteX0" fmla="*/ 0 w 936017"/>
              <a:gd name="connsiteY0" fmla="*/ 390360 h 412390"/>
              <a:gd name="connsiteX1" fmla="*/ 414304 w 936017"/>
              <a:gd name="connsiteY1" fmla="*/ 8483 h 412390"/>
              <a:gd name="connsiteX2" fmla="*/ 750893 w 936017"/>
              <a:gd name="connsiteY2" fmla="*/ 339463 h 412390"/>
              <a:gd name="connsiteX3" fmla="*/ 936017 w 936017"/>
              <a:gd name="connsiteY3" fmla="*/ 412390 h 412390"/>
              <a:gd name="connsiteX4" fmla="*/ 936017 w 936017"/>
              <a:gd name="connsiteY4" fmla="*/ 412390 h 412390"/>
              <a:gd name="connsiteX0" fmla="*/ 0 w 936017"/>
              <a:gd name="connsiteY0" fmla="*/ 390360 h 412390"/>
              <a:gd name="connsiteX1" fmla="*/ 414304 w 936017"/>
              <a:gd name="connsiteY1" fmla="*/ 8483 h 412390"/>
              <a:gd name="connsiteX2" fmla="*/ 750893 w 936017"/>
              <a:gd name="connsiteY2" fmla="*/ 339463 h 412390"/>
              <a:gd name="connsiteX3" fmla="*/ 936017 w 936017"/>
              <a:gd name="connsiteY3" fmla="*/ 412390 h 412390"/>
              <a:gd name="connsiteX4" fmla="*/ 936017 w 936017"/>
              <a:gd name="connsiteY4" fmla="*/ 412390 h 412390"/>
              <a:gd name="connsiteX0" fmla="*/ 0 w 936017"/>
              <a:gd name="connsiteY0" fmla="*/ 390360 h 412390"/>
              <a:gd name="connsiteX1" fmla="*/ 414304 w 936017"/>
              <a:gd name="connsiteY1" fmla="*/ 8483 h 412390"/>
              <a:gd name="connsiteX2" fmla="*/ 750893 w 936017"/>
              <a:gd name="connsiteY2" fmla="*/ 339463 h 412390"/>
              <a:gd name="connsiteX3" fmla="*/ 936017 w 936017"/>
              <a:gd name="connsiteY3" fmla="*/ 412390 h 412390"/>
              <a:gd name="connsiteX4" fmla="*/ 936017 w 936017"/>
              <a:gd name="connsiteY4" fmla="*/ 412390 h 412390"/>
              <a:gd name="connsiteX0" fmla="*/ 0 w 864611"/>
              <a:gd name="connsiteY0" fmla="*/ 390360 h 412390"/>
              <a:gd name="connsiteX1" fmla="*/ 342898 w 864611"/>
              <a:gd name="connsiteY1" fmla="*/ 8483 h 412390"/>
              <a:gd name="connsiteX2" fmla="*/ 679487 w 864611"/>
              <a:gd name="connsiteY2" fmla="*/ 339463 h 412390"/>
              <a:gd name="connsiteX3" fmla="*/ 864611 w 864611"/>
              <a:gd name="connsiteY3" fmla="*/ 412390 h 412390"/>
              <a:gd name="connsiteX4" fmla="*/ 864611 w 864611"/>
              <a:gd name="connsiteY4" fmla="*/ 412390 h 412390"/>
              <a:gd name="connsiteX0" fmla="*/ 0 w 864611"/>
              <a:gd name="connsiteY0" fmla="*/ 390360 h 412390"/>
              <a:gd name="connsiteX1" fmla="*/ 342898 w 864611"/>
              <a:gd name="connsiteY1" fmla="*/ 8483 h 412390"/>
              <a:gd name="connsiteX2" fmla="*/ 679487 w 864611"/>
              <a:gd name="connsiteY2" fmla="*/ 339463 h 412390"/>
              <a:gd name="connsiteX3" fmla="*/ 864611 w 864611"/>
              <a:gd name="connsiteY3" fmla="*/ 412390 h 412390"/>
              <a:gd name="connsiteX4" fmla="*/ 864611 w 864611"/>
              <a:gd name="connsiteY4" fmla="*/ 412390 h 412390"/>
              <a:gd name="connsiteX0" fmla="*/ 0 w 864611"/>
              <a:gd name="connsiteY0" fmla="*/ 390360 h 412390"/>
              <a:gd name="connsiteX1" fmla="*/ 342898 w 864611"/>
              <a:gd name="connsiteY1" fmla="*/ 8483 h 412390"/>
              <a:gd name="connsiteX2" fmla="*/ 679487 w 864611"/>
              <a:gd name="connsiteY2" fmla="*/ 339463 h 412390"/>
              <a:gd name="connsiteX3" fmla="*/ 864611 w 864611"/>
              <a:gd name="connsiteY3" fmla="*/ 412390 h 412390"/>
              <a:gd name="connsiteX4" fmla="*/ 864611 w 864611"/>
              <a:gd name="connsiteY4" fmla="*/ 412390 h 412390"/>
              <a:gd name="connsiteX0" fmla="*/ 0 w 936081"/>
              <a:gd name="connsiteY0" fmla="*/ 390360 h 412390"/>
              <a:gd name="connsiteX1" fmla="*/ 414368 w 936081"/>
              <a:gd name="connsiteY1" fmla="*/ 8483 h 412390"/>
              <a:gd name="connsiteX2" fmla="*/ 750957 w 936081"/>
              <a:gd name="connsiteY2" fmla="*/ 339463 h 412390"/>
              <a:gd name="connsiteX3" fmla="*/ 936081 w 936081"/>
              <a:gd name="connsiteY3" fmla="*/ 412390 h 412390"/>
              <a:gd name="connsiteX4" fmla="*/ 936081 w 936081"/>
              <a:gd name="connsiteY4" fmla="*/ 412390 h 412390"/>
              <a:gd name="connsiteX0" fmla="*/ 0 w 936081"/>
              <a:gd name="connsiteY0" fmla="*/ 390360 h 412390"/>
              <a:gd name="connsiteX1" fmla="*/ 414368 w 936081"/>
              <a:gd name="connsiteY1" fmla="*/ 8483 h 412390"/>
              <a:gd name="connsiteX2" fmla="*/ 750957 w 936081"/>
              <a:gd name="connsiteY2" fmla="*/ 339463 h 412390"/>
              <a:gd name="connsiteX3" fmla="*/ 936081 w 936081"/>
              <a:gd name="connsiteY3" fmla="*/ 412390 h 412390"/>
              <a:gd name="connsiteX4" fmla="*/ 936081 w 936081"/>
              <a:gd name="connsiteY4" fmla="*/ 412390 h 412390"/>
              <a:gd name="connsiteX0" fmla="*/ 0 w 936081"/>
              <a:gd name="connsiteY0" fmla="*/ 410618 h 432648"/>
              <a:gd name="connsiteX1" fmla="*/ 414368 w 936081"/>
              <a:gd name="connsiteY1" fmla="*/ 28741 h 432648"/>
              <a:gd name="connsiteX2" fmla="*/ 750957 w 936081"/>
              <a:gd name="connsiteY2" fmla="*/ 359721 h 432648"/>
              <a:gd name="connsiteX3" fmla="*/ 936081 w 936081"/>
              <a:gd name="connsiteY3" fmla="*/ 432648 h 432648"/>
              <a:gd name="connsiteX4" fmla="*/ 936081 w 936081"/>
              <a:gd name="connsiteY4" fmla="*/ 432648 h 432648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404182 h 426212"/>
              <a:gd name="connsiteX1" fmla="*/ 414368 w 936081"/>
              <a:gd name="connsiteY1" fmla="*/ 22305 h 426212"/>
              <a:gd name="connsiteX2" fmla="*/ 750957 w 936081"/>
              <a:gd name="connsiteY2" fmla="*/ 353285 h 426212"/>
              <a:gd name="connsiteX3" fmla="*/ 936081 w 936081"/>
              <a:gd name="connsiteY3" fmla="*/ 426212 h 426212"/>
              <a:gd name="connsiteX4" fmla="*/ 936081 w 936081"/>
              <a:gd name="connsiteY4" fmla="*/ 426212 h 426212"/>
              <a:gd name="connsiteX0" fmla="*/ 0 w 936081"/>
              <a:gd name="connsiteY0" fmla="*/ 381877 h 403907"/>
              <a:gd name="connsiteX1" fmla="*/ 414368 w 936081"/>
              <a:gd name="connsiteY1" fmla="*/ 0 h 403907"/>
              <a:gd name="connsiteX2" fmla="*/ 936081 w 936081"/>
              <a:gd name="connsiteY2" fmla="*/ 403907 h 403907"/>
              <a:gd name="connsiteX3" fmla="*/ 936081 w 936081"/>
              <a:gd name="connsiteY3" fmla="*/ 403907 h 403907"/>
              <a:gd name="connsiteX0" fmla="*/ 0 w 936081"/>
              <a:gd name="connsiteY0" fmla="*/ 381877 h 403907"/>
              <a:gd name="connsiteX1" fmla="*/ 414368 w 936081"/>
              <a:gd name="connsiteY1" fmla="*/ 0 h 403907"/>
              <a:gd name="connsiteX2" fmla="*/ 936081 w 936081"/>
              <a:gd name="connsiteY2" fmla="*/ 403907 h 403907"/>
              <a:gd name="connsiteX3" fmla="*/ 793173 w 936081"/>
              <a:gd name="connsiteY3" fmla="*/ 374929 h 403907"/>
              <a:gd name="connsiteX0" fmla="*/ 0 w 793173"/>
              <a:gd name="connsiteY0" fmla="*/ 383035 h 383035"/>
              <a:gd name="connsiteX1" fmla="*/ 414368 w 793173"/>
              <a:gd name="connsiteY1" fmla="*/ 1158 h 383035"/>
              <a:gd name="connsiteX2" fmla="*/ 793173 w 793173"/>
              <a:gd name="connsiteY2" fmla="*/ 376087 h 383035"/>
              <a:gd name="connsiteX0" fmla="*/ 0 w 793173"/>
              <a:gd name="connsiteY0" fmla="*/ 383035 h 383035"/>
              <a:gd name="connsiteX1" fmla="*/ 414368 w 793173"/>
              <a:gd name="connsiteY1" fmla="*/ 1158 h 383035"/>
              <a:gd name="connsiteX2" fmla="*/ 793173 w 793173"/>
              <a:gd name="connsiteY2" fmla="*/ 376087 h 383035"/>
              <a:gd name="connsiteX0" fmla="*/ 0 w 793173"/>
              <a:gd name="connsiteY0" fmla="*/ 383035 h 383035"/>
              <a:gd name="connsiteX1" fmla="*/ 414368 w 793173"/>
              <a:gd name="connsiteY1" fmla="*/ 1158 h 383035"/>
              <a:gd name="connsiteX2" fmla="*/ 793173 w 793173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83035 h 383035"/>
              <a:gd name="connsiteX1" fmla="*/ 414368 w 864579"/>
              <a:gd name="connsiteY1" fmla="*/ 1158 h 383035"/>
              <a:gd name="connsiteX2" fmla="*/ 864579 w 864579"/>
              <a:gd name="connsiteY2" fmla="*/ 376087 h 383035"/>
              <a:gd name="connsiteX0" fmla="*/ 0 w 864579"/>
              <a:gd name="connsiteY0" fmla="*/ 396165 h 396165"/>
              <a:gd name="connsiteX1" fmla="*/ 414368 w 864579"/>
              <a:gd name="connsiteY1" fmla="*/ 14288 h 396165"/>
              <a:gd name="connsiteX2" fmla="*/ 864579 w 864579"/>
              <a:gd name="connsiteY2" fmla="*/ 389217 h 39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579" h="396165">
                <a:moveTo>
                  <a:pt x="0" y="396165"/>
                </a:moveTo>
                <a:cubicBezTo>
                  <a:pt x="121850" y="344388"/>
                  <a:pt x="289209" y="22771"/>
                  <a:pt x="414368" y="14288"/>
                </a:cubicBezTo>
                <a:cubicBezTo>
                  <a:pt x="606547" y="0"/>
                  <a:pt x="672191" y="387196"/>
                  <a:pt x="864579" y="389217"/>
                </a:cubicBezTo>
              </a:path>
            </a:pathLst>
          </a:custGeom>
          <a:noFill/>
          <a:ln w="66675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flipV="1">
            <a:off x="6364986" y="2857496"/>
            <a:ext cx="1007327" cy="792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393939 w 3579063"/>
              <a:gd name="connsiteY7" fmla="*/ 818099 h 1738108"/>
              <a:gd name="connsiteX8" fmla="*/ 3579063 w 3579063"/>
              <a:gd name="connsiteY8" fmla="*/ 891026 h 1738108"/>
              <a:gd name="connsiteX9" fmla="*/ 3579063 w 3579063"/>
              <a:gd name="connsiteY9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3579063 w 3579063"/>
              <a:gd name="connsiteY8" fmla="*/ 891026 h 1738108"/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579063 w 3579063"/>
              <a:gd name="connsiteY7" fmla="*/ 891026 h 1738108"/>
              <a:gd name="connsiteX8" fmla="*/ 2650337 w 3579063"/>
              <a:gd name="connsiteY8" fmla="*/ 86204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4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3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38 h 1738108"/>
              <a:gd name="connsiteX0" fmla="*/ 0 w 2674429"/>
              <a:gd name="connsiteY0" fmla="*/ 1738108 h 1738108"/>
              <a:gd name="connsiteX1" fmla="*/ 308540 w 2674429"/>
              <a:gd name="connsiteY1" fmla="*/ 1581033 h 1738108"/>
              <a:gd name="connsiteX2" fmla="*/ 723666 w 2674429"/>
              <a:gd name="connsiteY2" fmla="*/ 907856 h 1738108"/>
              <a:gd name="connsiteX3" fmla="*/ 1178061 w 2674429"/>
              <a:gd name="connsiteY3" fmla="*/ 4675 h 1738108"/>
              <a:gd name="connsiteX4" fmla="*/ 1666115 w 2674429"/>
              <a:gd name="connsiteY4" fmla="*/ 935905 h 1738108"/>
              <a:gd name="connsiteX5" fmla="*/ 2120510 w 2674429"/>
              <a:gd name="connsiteY5" fmla="*/ 1193956 h 1738108"/>
              <a:gd name="connsiteX6" fmla="*/ 2586125 w 2674429"/>
              <a:gd name="connsiteY6" fmla="*/ 952734 h 1738108"/>
              <a:gd name="connsiteX7" fmla="*/ 2650337 w 2674429"/>
              <a:gd name="connsiteY7" fmla="*/ 862038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793181"/>
              <a:gd name="connsiteY0" fmla="*/ 1738108 h 1738108"/>
              <a:gd name="connsiteX1" fmla="*/ 308540 w 2793181"/>
              <a:gd name="connsiteY1" fmla="*/ 1581033 h 1738108"/>
              <a:gd name="connsiteX2" fmla="*/ 723666 w 2793181"/>
              <a:gd name="connsiteY2" fmla="*/ 907856 h 1738108"/>
              <a:gd name="connsiteX3" fmla="*/ 1178061 w 2793181"/>
              <a:gd name="connsiteY3" fmla="*/ 4675 h 1738108"/>
              <a:gd name="connsiteX4" fmla="*/ 1666115 w 2793181"/>
              <a:gd name="connsiteY4" fmla="*/ 935905 h 1738108"/>
              <a:gd name="connsiteX5" fmla="*/ 2120510 w 2793181"/>
              <a:gd name="connsiteY5" fmla="*/ 1193956 h 1738108"/>
              <a:gd name="connsiteX6" fmla="*/ 2586125 w 2793181"/>
              <a:gd name="connsiteY6" fmla="*/ 952734 h 1738108"/>
              <a:gd name="connsiteX7" fmla="*/ 2793181 w 2793181"/>
              <a:gd name="connsiteY7" fmla="*/ 746154 h 1738108"/>
              <a:gd name="connsiteX0" fmla="*/ 0 w 2650273"/>
              <a:gd name="connsiteY0" fmla="*/ 1738108 h 1738108"/>
              <a:gd name="connsiteX1" fmla="*/ 308540 w 2650273"/>
              <a:gd name="connsiteY1" fmla="*/ 1581033 h 1738108"/>
              <a:gd name="connsiteX2" fmla="*/ 723666 w 2650273"/>
              <a:gd name="connsiteY2" fmla="*/ 907856 h 1738108"/>
              <a:gd name="connsiteX3" fmla="*/ 1178061 w 2650273"/>
              <a:gd name="connsiteY3" fmla="*/ 4675 h 1738108"/>
              <a:gd name="connsiteX4" fmla="*/ 1666115 w 2650273"/>
              <a:gd name="connsiteY4" fmla="*/ 935905 h 1738108"/>
              <a:gd name="connsiteX5" fmla="*/ 2120510 w 2650273"/>
              <a:gd name="connsiteY5" fmla="*/ 1193956 h 1738108"/>
              <a:gd name="connsiteX6" fmla="*/ 2586125 w 2650273"/>
              <a:gd name="connsiteY6" fmla="*/ 952734 h 1738108"/>
              <a:gd name="connsiteX7" fmla="*/ 2650273 w 2650273"/>
              <a:gd name="connsiteY7" fmla="*/ 862018 h 1738108"/>
              <a:gd name="connsiteX0" fmla="*/ 0 w 2650273"/>
              <a:gd name="connsiteY0" fmla="*/ 1738108 h 1738108"/>
              <a:gd name="connsiteX1" fmla="*/ 308540 w 2650273"/>
              <a:gd name="connsiteY1" fmla="*/ 1581033 h 1738108"/>
              <a:gd name="connsiteX2" fmla="*/ 723666 w 2650273"/>
              <a:gd name="connsiteY2" fmla="*/ 907856 h 1738108"/>
              <a:gd name="connsiteX3" fmla="*/ 1178061 w 2650273"/>
              <a:gd name="connsiteY3" fmla="*/ 4675 h 1738108"/>
              <a:gd name="connsiteX4" fmla="*/ 1666115 w 2650273"/>
              <a:gd name="connsiteY4" fmla="*/ 935905 h 1738108"/>
              <a:gd name="connsiteX5" fmla="*/ 2120510 w 2650273"/>
              <a:gd name="connsiteY5" fmla="*/ 1193956 h 1738108"/>
              <a:gd name="connsiteX6" fmla="*/ 2586125 w 2650273"/>
              <a:gd name="connsiteY6" fmla="*/ 952734 h 1738108"/>
              <a:gd name="connsiteX7" fmla="*/ 2650273 w 2650273"/>
              <a:gd name="connsiteY7" fmla="*/ 890977 h 1738108"/>
              <a:gd name="connsiteX0" fmla="*/ 0 w 2650273"/>
              <a:gd name="connsiteY0" fmla="*/ 1738108 h 1738108"/>
              <a:gd name="connsiteX1" fmla="*/ 308540 w 2650273"/>
              <a:gd name="connsiteY1" fmla="*/ 1581033 h 1738108"/>
              <a:gd name="connsiteX2" fmla="*/ 723666 w 2650273"/>
              <a:gd name="connsiteY2" fmla="*/ 907856 h 1738108"/>
              <a:gd name="connsiteX3" fmla="*/ 1178061 w 2650273"/>
              <a:gd name="connsiteY3" fmla="*/ 4675 h 1738108"/>
              <a:gd name="connsiteX4" fmla="*/ 1666115 w 2650273"/>
              <a:gd name="connsiteY4" fmla="*/ 935905 h 1738108"/>
              <a:gd name="connsiteX5" fmla="*/ 2120510 w 2650273"/>
              <a:gd name="connsiteY5" fmla="*/ 1193956 h 1738108"/>
              <a:gd name="connsiteX6" fmla="*/ 2586125 w 2650273"/>
              <a:gd name="connsiteY6" fmla="*/ 952734 h 1738108"/>
              <a:gd name="connsiteX7" fmla="*/ 2650273 w 2650273"/>
              <a:gd name="connsiteY7" fmla="*/ 890977 h 1738108"/>
              <a:gd name="connsiteX0" fmla="*/ 0 w 2650273"/>
              <a:gd name="connsiteY0" fmla="*/ 937773 h 937773"/>
              <a:gd name="connsiteX1" fmla="*/ 308540 w 2650273"/>
              <a:gd name="connsiteY1" fmla="*/ 780698 h 937773"/>
              <a:gd name="connsiteX2" fmla="*/ 723666 w 2650273"/>
              <a:gd name="connsiteY2" fmla="*/ 107521 h 937773"/>
              <a:gd name="connsiteX3" fmla="*/ 1666115 w 2650273"/>
              <a:gd name="connsiteY3" fmla="*/ 135570 h 937773"/>
              <a:gd name="connsiteX4" fmla="*/ 2120510 w 2650273"/>
              <a:gd name="connsiteY4" fmla="*/ 393621 h 937773"/>
              <a:gd name="connsiteX5" fmla="*/ 2586125 w 2650273"/>
              <a:gd name="connsiteY5" fmla="*/ 152399 h 937773"/>
              <a:gd name="connsiteX6" fmla="*/ 2650273 w 2650273"/>
              <a:gd name="connsiteY6" fmla="*/ 90642 h 937773"/>
              <a:gd name="connsiteX0" fmla="*/ 0 w 2650273"/>
              <a:gd name="connsiteY0" fmla="*/ 866716 h 866716"/>
              <a:gd name="connsiteX1" fmla="*/ 308540 w 2650273"/>
              <a:gd name="connsiteY1" fmla="*/ 709641 h 866716"/>
              <a:gd name="connsiteX2" fmla="*/ 1666115 w 2650273"/>
              <a:gd name="connsiteY2" fmla="*/ 64513 h 866716"/>
              <a:gd name="connsiteX3" fmla="*/ 2120510 w 2650273"/>
              <a:gd name="connsiteY3" fmla="*/ 322564 h 866716"/>
              <a:gd name="connsiteX4" fmla="*/ 2586125 w 2650273"/>
              <a:gd name="connsiteY4" fmla="*/ 81342 h 866716"/>
              <a:gd name="connsiteX5" fmla="*/ 2650273 w 2650273"/>
              <a:gd name="connsiteY5" fmla="*/ 19585 h 866716"/>
              <a:gd name="connsiteX0" fmla="*/ 147714 w 2583705"/>
              <a:gd name="connsiteY0" fmla="*/ 284998 h 746388"/>
              <a:gd name="connsiteX1" fmla="*/ 241972 w 2583705"/>
              <a:gd name="connsiteY1" fmla="*/ 709641 h 746388"/>
              <a:gd name="connsiteX2" fmla="*/ 1599547 w 2583705"/>
              <a:gd name="connsiteY2" fmla="*/ 64513 h 746388"/>
              <a:gd name="connsiteX3" fmla="*/ 2053942 w 2583705"/>
              <a:gd name="connsiteY3" fmla="*/ 322564 h 746388"/>
              <a:gd name="connsiteX4" fmla="*/ 2519557 w 2583705"/>
              <a:gd name="connsiteY4" fmla="*/ 81342 h 746388"/>
              <a:gd name="connsiteX5" fmla="*/ 2583705 w 2583705"/>
              <a:gd name="connsiteY5" fmla="*/ 19585 h 746388"/>
              <a:gd name="connsiteX0" fmla="*/ 0 w 2435991"/>
              <a:gd name="connsiteY0" fmla="*/ 265413 h 305784"/>
              <a:gd name="connsiteX1" fmla="*/ 1451833 w 2435991"/>
              <a:gd name="connsiteY1" fmla="*/ 44928 h 305784"/>
              <a:gd name="connsiteX2" fmla="*/ 1906228 w 2435991"/>
              <a:gd name="connsiteY2" fmla="*/ 302979 h 305784"/>
              <a:gd name="connsiteX3" fmla="*/ 2371843 w 2435991"/>
              <a:gd name="connsiteY3" fmla="*/ 61757 h 305784"/>
              <a:gd name="connsiteX4" fmla="*/ 2435991 w 2435991"/>
              <a:gd name="connsiteY4" fmla="*/ 0 h 305784"/>
              <a:gd name="connsiteX0" fmla="*/ 56478 w 1063741"/>
              <a:gd name="connsiteY0" fmla="*/ 45934 h 378009"/>
              <a:gd name="connsiteX1" fmla="*/ 79583 w 1063741"/>
              <a:gd name="connsiteY1" fmla="*/ 117153 h 378009"/>
              <a:gd name="connsiteX2" fmla="*/ 533978 w 1063741"/>
              <a:gd name="connsiteY2" fmla="*/ 375204 h 378009"/>
              <a:gd name="connsiteX3" fmla="*/ 999593 w 1063741"/>
              <a:gd name="connsiteY3" fmla="*/ 133982 h 378009"/>
              <a:gd name="connsiteX4" fmla="*/ 1063741 w 1063741"/>
              <a:gd name="connsiteY4" fmla="*/ 72225 h 378009"/>
              <a:gd name="connsiteX0" fmla="*/ 56478 w 1063741"/>
              <a:gd name="connsiteY0" fmla="*/ 0 h 332075"/>
              <a:gd name="connsiteX1" fmla="*/ 79583 w 1063741"/>
              <a:gd name="connsiteY1" fmla="*/ 71219 h 332075"/>
              <a:gd name="connsiteX2" fmla="*/ 533978 w 1063741"/>
              <a:gd name="connsiteY2" fmla="*/ 329270 h 332075"/>
              <a:gd name="connsiteX3" fmla="*/ 999593 w 1063741"/>
              <a:gd name="connsiteY3" fmla="*/ 88048 h 332075"/>
              <a:gd name="connsiteX4" fmla="*/ 1063741 w 1063741"/>
              <a:gd name="connsiteY4" fmla="*/ 26291 h 332075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78733"/>
              <a:gd name="connsiteY0" fmla="*/ 0 h 423677"/>
              <a:gd name="connsiteX1" fmla="*/ 94575 w 1078733"/>
              <a:gd name="connsiteY1" fmla="*/ 162821 h 423677"/>
              <a:gd name="connsiteX2" fmla="*/ 548970 w 1078733"/>
              <a:gd name="connsiteY2" fmla="*/ 420872 h 423677"/>
              <a:gd name="connsiteX3" fmla="*/ 1014585 w 1078733"/>
              <a:gd name="connsiteY3" fmla="*/ 179650 h 423677"/>
              <a:gd name="connsiteX4" fmla="*/ 1078733 w 1078733"/>
              <a:gd name="connsiteY4" fmla="*/ 117893 h 423677"/>
              <a:gd name="connsiteX0" fmla="*/ 0 w 1007327"/>
              <a:gd name="connsiteY0" fmla="*/ 0 h 336772"/>
              <a:gd name="connsiteX1" fmla="*/ 23169 w 1007327"/>
              <a:gd name="connsiteY1" fmla="*/ 75916 h 336772"/>
              <a:gd name="connsiteX2" fmla="*/ 477564 w 1007327"/>
              <a:gd name="connsiteY2" fmla="*/ 333967 h 336772"/>
              <a:gd name="connsiteX3" fmla="*/ 943179 w 1007327"/>
              <a:gd name="connsiteY3" fmla="*/ 92745 h 336772"/>
              <a:gd name="connsiteX4" fmla="*/ 1007327 w 1007327"/>
              <a:gd name="connsiteY4" fmla="*/ 30988 h 336772"/>
              <a:gd name="connsiteX0" fmla="*/ 0 w 1007327"/>
              <a:gd name="connsiteY0" fmla="*/ 0 h 336772"/>
              <a:gd name="connsiteX1" fmla="*/ 23169 w 1007327"/>
              <a:gd name="connsiteY1" fmla="*/ 75916 h 336772"/>
              <a:gd name="connsiteX2" fmla="*/ 477564 w 1007327"/>
              <a:gd name="connsiteY2" fmla="*/ 333967 h 336772"/>
              <a:gd name="connsiteX3" fmla="*/ 943179 w 1007327"/>
              <a:gd name="connsiteY3" fmla="*/ 92745 h 336772"/>
              <a:gd name="connsiteX4" fmla="*/ 1007327 w 1007327"/>
              <a:gd name="connsiteY4" fmla="*/ 30988 h 336772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  <a:gd name="connsiteX0" fmla="*/ 0 w 1007327"/>
              <a:gd name="connsiteY0" fmla="*/ 0 h 307804"/>
              <a:gd name="connsiteX1" fmla="*/ 23169 w 1007327"/>
              <a:gd name="connsiteY1" fmla="*/ 46948 h 307804"/>
              <a:gd name="connsiteX2" fmla="*/ 477564 w 1007327"/>
              <a:gd name="connsiteY2" fmla="*/ 304999 h 307804"/>
              <a:gd name="connsiteX3" fmla="*/ 943179 w 1007327"/>
              <a:gd name="connsiteY3" fmla="*/ 63777 h 307804"/>
              <a:gd name="connsiteX4" fmla="*/ 1007327 w 1007327"/>
              <a:gd name="connsiteY4" fmla="*/ 2020 h 3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327" h="307804">
                <a:moveTo>
                  <a:pt x="0" y="0"/>
                </a:moveTo>
                <a:lnTo>
                  <a:pt x="23169" y="46948"/>
                </a:lnTo>
                <a:cubicBezTo>
                  <a:pt x="137927" y="217597"/>
                  <a:pt x="324229" y="302194"/>
                  <a:pt x="477564" y="304999"/>
                </a:cubicBezTo>
                <a:cubicBezTo>
                  <a:pt x="630899" y="307804"/>
                  <a:pt x="798073" y="181721"/>
                  <a:pt x="943179" y="63777"/>
                </a:cubicBezTo>
                <a:cubicBezTo>
                  <a:pt x="985385" y="25681"/>
                  <a:pt x="978717" y="39401"/>
                  <a:pt x="1007327" y="2020"/>
                </a:cubicBezTo>
              </a:path>
            </a:pathLst>
          </a:custGeom>
          <a:noFill/>
          <a:ln w="66675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flipV="1">
            <a:off x="8180320" y="3571876"/>
            <a:ext cx="110066" cy="67734"/>
          </a:xfrm>
          <a:custGeom>
            <a:avLst/>
            <a:gdLst>
              <a:gd name="connsiteX0" fmla="*/ 0 w 110066"/>
              <a:gd name="connsiteY0" fmla="*/ 0 h 67734"/>
              <a:gd name="connsiteX1" fmla="*/ 45155 w 110066"/>
              <a:gd name="connsiteY1" fmla="*/ 36689 h 67734"/>
              <a:gd name="connsiteX2" fmla="*/ 110066 w 110066"/>
              <a:gd name="connsiteY2" fmla="*/ 67734 h 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" h="67734">
                <a:moveTo>
                  <a:pt x="0" y="0"/>
                </a:moveTo>
                <a:cubicBezTo>
                  <a:pt x="13405" y="12700"/>
                  <a:pt x="26811" y="25400"/>
                  <a:pt x="45155" y="36689"/>
                </a:cubicBezTo>
                <a:cubicBezTo>
                  <a:pt x="63499" y="47978"/>
                  <a:pt x="86782" y="57856"/>
                  <a:pt x="110066" y="67734"/>
                </a:cubicBezTo>
              </a:path>
            </a:pathLst>
          </a:custGeom>
          <a:ln w="66675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357686" y="3643314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1000132" cy="80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7269204" y="5572140"/>
            <a:ext cx="669299" cy="664673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715017"/>
            <a:ext cx="1000132" cy="80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Овал 34"/>
          <p:cNvSpPr/>
          <p:nvPr/>
        </p:nvSpPr>
        <p:spPr>
          <a:xfrm>
            <a:off x="7286644" y="5572140"/>
            <a:ext cx="669299" cy="664673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6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1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10"/>
                            </p:stCondLst>
                            <p:childTnLst>
                              <p:par>
                                <p:cTn id="8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60"/>
                            </p:stCondLst>
                            <p:childTnLst>
                              <p:par>
                                <p:cTn id="8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10"/>
                            </p:stCondLst>
                            <p:childTnLst>
                              <p:par>
                                <p:cTn id="9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6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6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1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6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26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760"/>
                            </p:stCondLst>
                            <p:childTnLst>
                              <p:par>
                                <p:cTn id="1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50" grpId="0" animBg="1"/>
      <p:bldP spid="7" grpId="0"/>
      <p:bldP spid="8" grpId="0"/>
      <p:bldP spid="20" grpId="0"/>
      <p:bldP spid="34" grpId="0"/>
      <p:bldP spid="34" grpId="1"/>
      <p:bldP spid="30" grpId="0"/>
      <p:bldP spid="27" grpId="0" animBg="1"/>
      <p:bldP spid="33" grpId="1" animBg="1"/>
      <p:bldP spid="43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31" grpId="0" animBg="1"/>
      <p:bldP spid="31" grpId="1" animBg="1"/>
      <p:bldP spid="31" grpId="2" animBg="1"/>
      <p:bldP spid="35" grpId="0" animBg="1"/>
      <p:bldP spid="35" grpId="1" animBg="1"/>
      <p:bldP spid="3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27000" y="698500"/>
            <a:ext cx="9398000" cy="5067300"/>
          </a:xfrm>
          <a:custGeom>
            <a:avLst/>
            <a:gdLst>
              <a:gd name="connsiteX0" fmla="*/ 0 w 9398000"/>
              <a:gd name="connsiteY0" fmla="*/ 5067300 h 5067300"/>
              <a:gd name="connsiteX1" fmla="*/ 1676400 w 9398000"/>
              <a:gd name="connsiteY1" fmla="*/ 3594100 h 5067300"/>
              <a:gd name="connsiteX2" fmla="*/ 3949700 w 9398000"/>
              <a:gd name="connsiteY2" fmla="*/ 4978400 h 5067300"/>
              <a:gd name="connsiteX3" fmla="*/ 6121400 w 9398000"/>
              <a:gd name="connsiteY3" fmla="*/ 3924300 h 5067300"/>
              <a:gd name="connsiteX4" fmla="*/ 9398000 w 9398000"/>
              <a:gd name="connsiteY4" fmla="*/ 0 h 5067300"/>
              <a:gd name="connsiteX5" fmla="*/ 9398000 w 9398000"/>
              <a:gd name="connsiteY5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5067300">
                <a:moveTo>
                  <a:pt x="0" y="5067300"/>
                </a:moveTo>
                <a:cubicBezTo>
                  <a:pt x="509058" y="4338108"/>
                  <a:pt x="1018117" y="3608917"/>
                  <a:pt x="1676400" y="3594100"/>
                </a:cubicBezTo>
                <a:cubicBezTo>
                  <a:pt x="2334683" y="3579283"/>
                  <a:pt x="3208867" y="4923367"/>
                  <a:pt x="3949700" y="4978400"/>
                </a:cubicBezTo>
                <a:cubicBezTo>
                  <a:pt x="4690533" y="5033433"/>
                  <a:pt x="5213350" y="4754033"/>
                  <a:pt x="6121400" y="3924300"/>
                </a:cubicBezTo>
                <a:cubicBezTo>
                  <a:pt x="7029450" y="3094567"/>
                  <a:pt x="9398000" y="0"/>
                  <a:pt x="9398000" y="0"/>
                </a:cubicBezTo>
                <a:lnTo>
                  <a:pt x="9398000" y="0"/>
                </a:lnTo>
              </a:path>
            </a:pathLst>
          </a:custGeom>
          <a:ln w="101600">
            <a:solidFill>
              <a:srgbClr val="33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254000" y="1214422"/>
            <a:ext cx="9612346" cy="5067300"/>
          </a:xfrm>
          <a:custGeom>
            <a:avLst/>
            <a:gdLst>
              <a:gd name="connsiteX0" fmla="*/ 0 w 9398000"/>
              <a:gd name="connsiteY0" fmla="*/ 5067300 h 5067300"/>
              <a:gd name="connsiteX1" fmla="*/ 1676400 w 9398000"/>
              <a:gd name="connsiteY1" fmla="*/ 3594100 h 5067300"/>
              <a:gd name="connsiteX2" fmla="*/ 3949700 w 9398000"/>
              <a:gd name="connsiteY2" fmla="*/ 4978400 h 5067300"/>
              <a:gd name="connsiteX3" fmla="*/ 6121400 w 9398000"/>
              <a:gd name="connsiteY3" fmla="*/ 3924300 h 5067300"/>
              <a:gd name="connsiteX4" fmla="*/ 9398000 w 9398000"/>
              <a:gd name="connsiteY4" fmla="*/ 0 h 5067300"/>
              <a:gd name="connsiteX5" fmla="*/ 9398000 w 9398000"/>
              <a:gd name="connsiteY5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5067300">
                <a:moveTo>
                  <a:pt x="0" y="5067300"/>
                </a:moveTo>
                <a:cubicBezTo>
                  <a:pt x="509058" y="4338108"/>
                  <a:pt x="1018117" y="3608917"/>
                  <a:pt x="1676400" y="3594100"/>
                </a:cubicBezTo>
                <a:cubicBezTo>
                  <a:pt x="2334683" y="3579283"/>
                  <a:pt x="3208867" y="4923367"/>
                  <a:pt x="3949700" y="4978400"/>
                </a:cubicBezTo>
                <a:cubicBezTo>
                  <a:pt x="4690533" y="5033433"/>
                  <a:pt x="5213350" y="4754033"/>
                  <a:pt x="6121400" y="3924300"/>
                </a:cubicBezTo>
                <a:cubicBezTo>
                  <a:pt x="7029450" y="3094567"/>
                  <a:pt x="9398000" y="0"/>
                  <a:pt x="9398000" y="0"/>
                </a:cubicBezTo>
                <a:lnTo>
                  <a:pt x="9398000" y="0"/>
                </a:lnTo>
              </a:path>
            </a:pathLst>
          </a:custGeom>
          <a:ln w="1016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flipH="1">
            <a:off x="-357222" y="-1071594"/>
            <a:ext cx="9566308" cy="5489596"/>
          </a:xfrm>
          <a:custGeom>
            <a:avLst/>
            <a:gdLst>
              <a:gd name="connsiteX0" fmla="*/ 0 w 9398000"/>
              <a:gd name="connsiteY0" fmla="*/ 5067300 h 5067300"/>
              <a:gd name="connsiteX1" fmla="*/ 1676400 w 9398000"/>
              <a:gd name="connsiteY1" fmla="*/ 3594100 h 5067300"/>
              <a:gd name="connsiteX2" fmla="*/ 3949700 w 9398000"/>
              <a:gd name="connsiteY2" fmla="*/ 4978400 h 5067300"/>
              <a:gd name="connsiteX3" fmla="*/ 6121400 w 9398000"/>
              <a:gd name="connsiteY3" fmla="*/ 3924300 h 5067300"/>
              <a:gd name="connsiteX4" fmla="*/ 9398000 w 9398000"/>
              <a:gd name="connsiteY4" fmla="*/ 0 h 5067300"/>
              <a:gd name="connsiteX5" fmla="*/ 9398000 w 9398000"/>
              <a:gd name="connsiteY5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5067300">
                <a:moveTo>
                  <a:pt x="0" y="5067300"/>
                </a:moveTo>
                <a:cubicBezTo>
                  <a:pt x="509058" y="4338108"/>
                  <a:pt x="1018117" y="3608917"/>
                  <a:pt x="1676400" y="3594100"/>
                </a:cubicBezTo>
                <a:cubicBezTo>
                  <a:pt x="2334683" y="3579283"/>
                  <a:pt x="3208867" y="4923367"/>
                  <a:pt x="3949700" y="4978400"/>
                </a:cubicBezTo>
                <a:cubicBezTo>
                  <a:pt x="4690533" y="5033433"/>
                  <a:pt x="5213350" y="4754033"/>
                  <a:pt x="6121400" y="3924300"/>
                </a:cubicBezTo>
                <a:cubicBezTo>
                  <a:pt x="7029450" y="3094567"/>
                  <a:pt x="9398000" y="0"/>
                  <a:pt x="9398000" y="0"/>
                </a:cubicBezTo>
                <a:lnTo>
                  <a:pt x="9398000" y="0"/>
                </a:lnTo>
              </a:path>
            </a:pathLst>
          </a:cu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642918"/>
            <a:ext cx="742955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dirty="0" smtClean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Приклади</a:t>
            </a:r>
            <a:r>
              <a:rPr kumimoji="0" lang="ru-RU" sz="4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побудови</a:t>
            </a:r>
            <a:r>
              <a:rPr kumimoji="0" lang="ru-RU" sz="44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графиків</a:t>
            </a:r>
            <a:r>
              <a:rPr kumimoji="0" lang="ru-RU" sz="4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функцій</a:t>
            </a:r>
            <a:r>
              <a:rPr kumimoji="0" lang="ru-RU" sz="4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4400" b="1" kern="0" dirty="0" smtClean="0">
                <a:solidFill>
                  <a:schemeClr val="bg1"/>
                </a:solidFill>
                <a:latin typeface="Palatino Linotype" pitchFamily="18" charset="0"/>
                <a:ea typeface="+mj-ea"/>
                <a:cs typeface="+mj-cs"/>
              </a:rPr>
              <a:t>за</a:t>
            </a:r>
            <a:r>
              <a:rPr kumimoji="0" lang="ru-RU" sz="4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4400" b="1" kern="0" dirty="0" err="1" smtClean="0">
                <a:solidFill>
                  <a:schemeClr val="bg1"/>
                </a:solidFill>
                <a:latin typeface="Palatino Linotype" pitchFamily="18" charset="0"/>
                <a:ea typeface="+mj-ea"/>
                <a:cs typeface="+mj-cs"/>
              </a:rPr>
              <a:t>допомогою</a:t>
            </a:r>
            <a:r>
              <a:rPr kumimoji="0" lang="ru-RU" sz="4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геометричних</a:t>
            </a:r>
            <a:r>
              <a:rPr kumimoji="0" lang="ru-RU" sz="4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претворень</a:t>
            </a:r>
            <a:endParaRPr kumimoji="0" lang="ru-RU" sz="44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Picture 2" descr="C:\Documents and Settings\Пользователь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39" t="41957" r="40024" b="4042"/>
          <a:stretch>
            <a:fillRect/>
          </a:stretch>
        </p:blipFill>
        <p:spPr bwMode="auto">
          <a:xfrm>
            <a:off x="5857884" y="5536409"/>
            <a:ext cx="2943568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Пользователь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39" t="41957" r="40024" b="4042"/>
          <a:stretch>
            <a:fillRect/>
          </a:stretch>
        </p:blipFill>
        <p:spPr bwMode="auto">
          <a:xfrm>
            <a:off x="3357554" y="5536409"/>
            <a:ext cx="2943568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Пользователь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39" t="41957" r="40024" b="4042"/>
          <a:stretch>
            <a:fillRect/>
          </a:stretch>
        </p:blipFill>
        <p:spPr bwMode="auto">
          <a:xfrm flipH="1">
            <a:off x="914052" y="5429264"/>
            <a:ext cx="2943568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801 L -3.05556E-6 -0.0046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-144101"/>
            <a:ext cx="4857784" cy="7155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uk-UA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Приклад </a:t>
            </a:r>
            <a:r>
              <a:rPr lang="uk-UA" sz="54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1</a:t>
            </a:r>
            <a:endParaRPr lang="uk-UA" sz="54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6439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За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допомогою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геометричних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y=x</a:t>
            </a:r>
            <a:r>
              <a:rPr lang="ru-RU" sz="3200" b="1" baseline="30000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2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побудувати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                                                                                                                                  </a:t>
            </a:r>
            <a:endParaRPr lang="ru-RU" sz="3200" b="1" baseline="30000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 rot="10800000">
            <a:off x="2643174" y="1500174"/>
            <a:ext cx="3643338" cy="785819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571614"/>
            <a:ext cx="33575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y=-2(x-3)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+7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7715304" cy="992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1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на </a:t>
            </a:r>
            <a:r>
              <a:rPr lang="ru-RU" sz="4000" b="1" dirty="0" smtClean="0">
                <a:ln w="11430"/>
                <a:solidFill>
                  <a:srgbClr val="990033"/>
                </a:solidFill>
                <a:latin typeface="Book Antiqua" pitchFamily="18" charset="0"/>
                <a:cs typeface="Courier New" pitchFamily="49" charset="0"/>
              </a:rPr>
              <a:t>3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одиниці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праворуч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390391"/>
            <a:ext cx="6715172" cy="8802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2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симетричне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відображення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відносно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oX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53426"/>
            <a:ext cx="6715172" cy="992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3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розтяг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в </a:t>
            </a:r>
            <a:r>
              <a:rPr lang="ru-RU" sz="4000" b="1" dirty="0" smtClean="0">
                <a:ln w="11430"/>
                <a:solidFill>
                  <a:srgbClr val="990033"/>
                </a:solidFill>
                <a:latin typeface="Book Antiqua" pitchFamily="18" charset="0"/>
              </a:rPr>
              <a:t>2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рази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oY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5214950"/>
            <a:ext cx="7715304" cy="992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4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на </a:t>
            </a:r>
            <a:r>
              <a:rPr lang="ru-RU" sz="4000" b="1" dirty="0" smtClean="0">
                <a:ln w="11430"/>
                <a:solidFill>
                  <a:srgbClr val="990033"/>
                </a:solidFill>
                <a:latin typeface="Book Antiqua" pitchFamily="18" charset="0"/>
                <a:cs typeface="Courier New" pitchFamily="49" charset="0"/>
              </a:rPr>
              <a:t>7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одиниць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вгору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74000" y="1558800"/>
            <a:ext cx="357190" cy="60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2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</a:t>
            </a:r>
            <a:endParaRPr lang="uk-UA" sz="42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2000" y="1566000"/>
            <a:ext cx="42866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endParaRPr lang="uk-UA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30000" y="1571612"/>
            <a:ext cx="7857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+7</a:t>
            </a:r>
            <a:endParaRPr lang="uk-UA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0000" y="1571612"/>
            <a:ext cx="71441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-3</a:t>
            </a:r>
            <a:endParaRPr lang="uk-UA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вал 20"/>
          <p:cNvSpPr/>
          <p:nvPr/>
        </p:nvSpPr>
        <p:spPr>
          <a:xfrm>
            <a:off x="7269205" y="5572141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3" y="5715016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7286644" y="5572140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3" y="5715016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Овал 24"/>
          <p:cNvSpPr/>
          <p:nvPr/>
        </p:nvSpPr>
        <p:spPr>
          <a:xfrm>
            <a:off x="7286644" y="5572140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4071934" y="2214554"/>
            <a:ext cx="785818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2285984" y="2428868"/>
            <a:ext cx="1857388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000232" y="2714620"/>
            <a:ext cx="2571768" cy="1143008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107521" y="3107529"/>
            <a:ext cx="3571900" cy="1357322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25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1" grpId="0"/>
      <p:bldP spid="12" grpId="0"/>
      <p:bldP spid="15" grpId="0"/>
      <p:bldP spid="16" grpId="0"/>
      <p:bldP spid="17" grpId="0"/>
      <p:bldP spid="18" grpId="0"/>
      <p:bldP spid="19" grpId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257" y="-144101"/>
            <a:ext cx="4429156" cy="7155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Приклад </a:t>
            </a:r>
            <a:r>
              <a:rPr lang="ru-RU" sz="54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2</a:t>
            </a:r>
            <a:r>
              <a:rPr lang="ru-RU" sz="54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 </a:t>
            </a:r>
            <a:r>
              <a:rPr lang="ru-RU" sz="24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Побудова</a:t>
            </a:r>
            <a:r>
              <a:rPr lang="ru-RU" sz="24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графіка</a:t>
            </a:r>
            <a:endParaRPr lang="ru-RU" sz="44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785794"/>
            <a:ext cx="15716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y=x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500174"/>
            <a:ext cx="300039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1 </a:t>
            </a:r>
            <a:r>
              <a:rPr lang="uk-UA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(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x</a:t>
            </a:r>
            <a:r>
              <a:rPr lang="uk-UA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-3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797599"/>
            <a:ext cx="300039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en-US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uk-UA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(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x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-3)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097910"/>
            <a:ext cx="342902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3</a:t>
            </a:r>
            <a:r>
              <a:rPr lang="en-US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</a:t>
            </a:r>
            <a:r>
              <a:rPr lang="uk-UA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(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x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-3)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398221"/>
            <a:ext cx="385765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4</a:t>
            </a:r>
            <a:r>
              <a:rPr lang="en-US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-2(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x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-3)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uk-UA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+7</a:t>
            </a:r>
            <a:endParaRPr lang="uk-UA" sz="4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63" y="2102720"/>
            <a:ext cx="36433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паралельне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3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одиниці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317240"/>
            <a:ext cx="3857652" cy="68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симетричне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oX</a:t>
            </a:r>
            <a:endParaRPr lang="ru-RU" sz="2400" i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700456"/>
            <a:ext cx="3997108" cy="3877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розтяг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в 2 рази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oY</a:t>
            </a:r>
            <a:endParaRPr lang="ru-RU" sz="2400" i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929330"/>
            <a:ext cx="3643338" cy="649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паралельне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7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одиниць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89563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762847" y="1477926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760000" y="1476000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flipV="1">
            <a:off x="6462000" y="3643314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flipV="1">
            <a:off x="6462000" y="3643314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V="1">
            <a:off x="6462000" y="3643314"/>
            <a:ext cx="1414130" cy="4320000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flipV="1">
            <a:off x="6462000" y="1962000"/>
            <a:ext cx="1414130" cy="4320000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1000108"/>
            <a:ext cx="2000264" cy="3462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uk-UA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-2(</a:t>
            </a:r>
            <a:r>
              <a:rPr lang="en-US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-3)</a:t>
            </a:r>
            <a:r>
              <a:rPr lang="en-US" sz="2200" b="1" i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+7</a:t>
            </a:r>
            <a:endParaRPr lang="uk-UA" sz="2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1588" y="6011999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8017274" y="5902450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6034096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Овал 34"/>
          <p:cNvSpPr/>
          <p:nvPr/>
        </p:nvSpPr>
        <p:spPr>
          <a:xfrm>
            <a:off x="8001024" y="5924547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6000768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8001024" y="5891219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6000768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Овал 38"/>
          <p:cNvSpPr/>
          <p:nvPr/>
        </p:nvSpPr>
        <p:spPr>
          <a:xfrm>
            <a:off x="8001024" y="5891219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7036611" y="1535893"/>
            <a:ext cx="642942" cy="142876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857752" y="71414"/>
            <a:ext cx="3357586" cy="484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y=-2(x-3)</a:t>
            </a:r>
            <a:r>
              <a:rPr lang="en-US" sz="3200" b="1" i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en-US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+7</a:t>
            </a:r>
            <a:endParaRPr lang="uk-UA" sz="3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088 L 3.05556E-6 0.1574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1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143 " pathEditMode="relative" ptsTypes="AA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9" grpId="0"/>
      <p:bldP spid="31" grpId="0" animBg="1"/>
      <p:bldP spid="31" grpId="1" animBg="1"/>
      <p:bldP spid="31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-144101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uk-UA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Приклад </a:t>
            </a:r>
            <a:r>
              <a:rPr lang="uk-UA" sz="48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3</a:t>
            </a:r>
            <a:endParaRPr lang="uk-UA" sz="48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0042"/>
            <a:ext cx="86439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За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допомогою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геометричних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y=x</a:t>
            </a:r>
            <a:r>
              <a:rPr lang="ru-RU" sz="3200" b="1" baseline="30000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2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побудувати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endParaRPr lang="ru-RU" sz="3200" b="1" baseline="30000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 rot="10800000">
            <a:off x="2643174" y="1643049"/>
            <a:ext cx="3643338" cy="785819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714489"/>
            <a:ext cx="3357586" cy="582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y=|x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-6x+4|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799837"/>
            <a:ext cx="7715304" cy="486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Виділимо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повний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квадрат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з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квадратного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тричлена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:</a:t>
            </a:r>
            <a:endParaRPr lang="ru-RU" sz="28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286124"/>
            <a:ext cx="7572428" cy="486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|x</a:t>
            </a:r>
            <a:r>
              <a:rPr lang="en-US" sz="3200" b="1" i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-6x+4|</a:t>
            </a:r>
            <a:r>
              <a:rPr lang="uk-UA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|(x</a:t>
            </a:r>
            <a:r>
              <a:rPr lang="en-US" sz="3200" b="1" i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200" b="1" i="1" baseline="2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i="1" baseline="2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3+3</a:t>
            </a:r>
            <a:r>
              <a:rPr lang="en-US" sz="3200" b="1" i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)-3</a:t>
            </a:r>
            <a:r>
              <a:rPr lang="en-US" sz="3200" b="1" i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+4|=|(x-3)</a:t>
            </a:r>
            <a:r>
              <a:rPr lang="en-US" sz="3200" b="1" i="1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-5|</a:t>
            </a:r>
            <a:endParaRPr lang="uk-UA" sz="32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228597"/>
            <a:ext cx="8001056" cy="486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Отже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,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необхідно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побудувати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27" name="Вертикальный свиток 26"/>
          <p:cNvSpPr/>
          <p:nvPr/>
        </p:nvSpPr>
        <p:spPr>
          <a:xfrm rot="10800000">
            <a:off x="2643175" y="5000636"/>
            <a:ext cx="3643338" cy="785819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8" name="Прямоугольник 27"/>
          <p:cNvSpPr/>
          <p:nvPr/>
        </p:nvSpPr>
        <p:spPr>
          <a:xfrm>
            <a:off x="2714613" y="5072076"/>
            <a:ext cx="3357586" cy="5770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y=|</a:t>
            </a:r>
            <a:r>
              <a:rPr lang="en-US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(x-3)</a:t>
            </a:r>
            <a:r>
              <a:rPr lang="en-US" sz="4000" b="1" i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4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|</a:t>
            </a:r>
            <a:endParaRPr lang="uk-UA" sz="4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1" grpId="0"/>
      <p:bldP spid="12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-142900"/>
            <a:ext cx="5143536" cy="7155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Пример </a:t>
            </a:r>
            <a:r>
              <a:rPr lang="ru-RU" sz="54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4</a:t>
            </a:r>
            <a:r>
              <a:rPr lang="ru-RU" sz="54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Побудова</a:t>
            </a:r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32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графіка</a:t>
            </a:r>
            <a:endParaRPr lang="ru-RU" sz="54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785794"/>
            <a:ext cx="15716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y=x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500174"/>
            <a:ext cx="32147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1 </a:t>
            </a:r>
            <a:r>
              <a:rPr lang="uk-UA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797599"/>
            <a:ext cx="400052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en-US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(x-3)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-5</a:t>
            </a:r>
            <a:endParaRPr lang="uk-UA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97910"/>
            <a:ext cx="41433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3</a:t>
            </a:r>
            <a:r>
              <a:rPr lang="en-US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|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(x-3)</a:t>
            </a:r>
            <a:r>
              <a:rPr lang="en-US" sz="40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|</a:t>
            </a:r>
            <a:endParaRPr lang="uk-UA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02720"/>
            <a:ext cx="36433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паралельне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3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одиниці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400145"/>
            <a:ext cx="3714776" cy="649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паралельне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вниз на 5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одиниць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700456"/>
            <a:ext cx="5000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лежать над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віссю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симетричне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лежать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89563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762847" y="1477926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760000" y="1476000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462000" y="1476000"/>
            <a:ext cx="141413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130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  <a:cubicBezTo>
                  <a:pt x="804529" y="2158409"/>
                  <a:pt x="880730" y="2075120"/>
                  <a:pt x="956930" y="1913860"/>
                </a:cubicBezTo>
                <a:cubicBezTo>
                  <a:pt x="1033130" y="1752600"/>
                  <a:pt x="1104013" y="1508051"/>
                  <a:pt x="1180213" y="1190846"/>
                </a:cubicBezTo>
                <a:cubicBezTo>
                  <a:pt x="1256413" y="873641"/>
                  <a:pt x="1335271" y="442136"/>
                  <a:pt x="1414130" y="10632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4572008"/>
            <a:ext cx="1571636" cy="3462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y=|</a:t>
            </a:r>
            <a:r>
              <a:rPr lang="uk-UA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-3)</a:t>
            </a:r>
            <a:r>
              <a:rPr lang="en-US" sz="2200" b="1" i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-5|</a:t>
            </a:r>
            <a:endParaRPr lang="uk-UA" sz="2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929330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7697047" y="5869123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929330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Овал 34"/>
          <p:cNvSpPr/>
          <p:nvPr/>
        </p:nvSpPr>
        <p:spPr>
          <a:xfrm>
            <a:off x="7680797" y="5891220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929330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7680797" y="5857892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V="1">
            <a:off x="7286644" y="3714752"/>
            <a:ext cx="1428760" cy="285752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6174000" y="918000"/>
            <a:ext cx="1985634" cy="3872945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699914"/>
              <a:gd name="connsiteY0" fmla="*/ 0 h 3872945"/>
              <a:gd name="connsiteX1" fmla="*/ 530332 w 1699914"/>
              <a:gd name="connsiteY1" fmla="*/ 2916015 h 3872945"/>
              <a:gd name="connsiteX2" fmla="*/ 753616 w 1699914"/>
              <a:gd name="connsiteY2" fmla="*/ 3628396 h 3872945"/>
              <a:gd name="connsiteX3" fmla="*/ 1008797 w 1699914"/>
              <a:gd name="connsiteY3" fmla="*/ 3872945 h 3872945"/>
              <a:gd name="connsiteX4" fmla="*/ 1242714 w 1699914"/>
              <a:gd name="connsiteY4" fmla="*/ 3628396 h 3872945"/>
              <a:gd name="connsiteX5" fmla="*/ 1465997 w 1699914"/>
              <a:gd name="connsiteY5" fmla="*/ 2905382 h 3872945"/>
              <a:gd name="connsiteX6" fmla="*/ 1699914 w 1699914"/>
              <a:gd name="connsiteY6" fmla="*/ 1725168 h 3872945"/>
              <a:gd name="connsiteX0" fmla="*/ 0 w 1985634"/>
              <a:gd name="connsiteY0" fmla="*/ 0 h 3872945"/>
              <a:gd name="connsiteX1" fmla="*/ 530332 w 1985634"/>
              <a:gd name="connsiteY1" fmla="*/ 2916015 h 3872945"/>
              <a:gd name="connsiteX2" fmla="*/ 753616 w 1985634"/>
              <a:gd name="connsiteY2" fmla="*/ 3628396 h 3872945"/>
              <a:gd name="connsiteX3" fmla="*/ 1008797 w 1985634"/>
              <a:gd name="connsiteY3" fmla="*/ 3872945 h 3872945"/>
              <a:gd name="connsiteX4" fmla="*/ 1242714 w 1985634"/>
              <a:gd name="connsiteY4" fmla="*/ 3628396 h 3872945"/>
              <a:gd name="connsiteX5" fmla="*/ 1465997 w 1985634"/>
              <a:gd name="connsiteY5" fmla="*/ 2905382 h 3872945"/>
              <a:gd name="connsiteX6" fmla="*/ 1985634 w 1985634"/>
              <a:gd name="connsiteY6" fmla="*/ 10632 h 387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5634" h="3872945">
                <a:moveTo>
                  <a:pt x="0" y="0"/>
                </a:moveTo>
                <a:cubicBezTo>
                  <a:pt x="83288" y="441251"/>
                  <a:pt x="404729" y="2311283"/>
                  <a:pt x="530332" y="2916015"/>
                </a:cubicBezTo>
                <a:cubicBezTo>
                  <a:pt x="655935" y="3520747"/>
                  <a:pt x="673872" y="3468908"/>
                  <a:pt x="753616" y="3628396"/>
                </a:cubicBezTo>
                <a:cubicBezTo>
                  <a:pt x="833360" y="3787884"/>
                  <a:pt x="927281" y="3872945"/>
                  <a:pt x="1008797" y="3872945"/>
                </a:cubicBezTo>
                <a:cubicBezTo>
                  <a:pt x="1090313" y="3872945"/>
                  <a:pt x="1166514" y="3789656"/>
                  <a:pt x="1242714" y="3628396"/>
                </a:cubicBezTo>
                <a:cubicBezTo>
                  <a:pt x="1318914" y="3467136"/>
                  <a:pt x="1342177" y="3508343"/>
                  <a:pt x="1465997" y="2905382"/>
                </a:cubicBezTo>
                <a:cubicBezTo>
                  <a:pt x="1589817" y="2302421"/>
                  <a:pt x="1906775" y="442136"/>
                  <a:pt x="1985634" y="10632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176213" y="913376"/>
            <a:ext cx="497539" cy="2723751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699914"/>
              <a:gd name="connsiteY0" fmla="*/ 0 h 3872945"/>
              <a:gd name="connsiteX1" fmla="*/ 530332 w 1699914"/>
              <a:gd name="connsiteY1" fmla="*/ 2916015 h 3872945"/>
              <a:gd name="connsiteX2" fmla="*/ 753616 w 1699914"/>
              <a:gd name="connsiteY2" fmla="*/ 3628396 h 3872945"/>
              <a:gd name="connsiteX3" fmla="*/ 1008797 w 1699914"/>
              <a:gd name="connsiteY3" fmla="*/ 3872945 h 3872945"/>
              <a:gd name="connsiteX4" fmla="*/ 1242714 w 1699914"/>
              <a:gd name="connsiteY4" fmla="*/ 3628396 h 3872945"/>
              <a:gd name="connsiteX5" fmla="*/ 1465997 w 1699914"/>
              <a:gd name="connsiteY5" fmla="*/ 2905382 h 3872945"/>
              <a:gd name="connsiteX6" fmla="*/ 1699914 w 1699914"/>
              <a:gd name="connsiteY6" fmla="*/ 1725168 h 3872945"/>
              <a:gd name="connsiteX0" fmla="*/ 0 w 1985634"/>
              <a:gd name="connsiteY0" fmla="*/ 0 h 3872945"/>
              <a:gd name="connsiteX1" fmla="*/ 530332 w 1985634"/>
              <a:gd name="connsiteY1" fmla="*/ 2916015 h 3872945"/>
              <a:gd name="connsiteX2" fmla="*/ 753616 w 1985634"/>
              <a:gd name="connsiteY2" fmla="*/ 3628396 h 3872945"/>
              <a:gd name="connsiteX3" fmla="*/ 1008797 w 1985634"/>
              <a:gd name="connsiteY3" fmla="*/ 3872945 h 3872945"/>
              <a:gd name="connsiteX4" fmla="*/ 1242714 w 1985634"/>
              <a:gd name="connsiteY4" fmla="*/ 3628396 h 3872945"/>
              <a:gd name="connsiteX5" fmla="*/ 1465997 w 1985634"/>
              <a:gd name="connsiteY5" fmla="*/ 2905382 h 3872945"/>
              <a:gd name="connsiteX6" fmla="*/ 1985634 w 1985634"/>
              <a:gd name="connsiteY6" fmla="*/ 10632 h 3872945"/>
              <a:gd name="connsiteX0" fmla="*/ 0 w 1985634"/>
              <a:gd name="connsiteY0" fmla="*/ 0 h 3872945"/>
              <a:gd name="connsiteX1" fmla="*/ 497539 w 1985634"/>
              <a:gd name="connsiteY1" fmla="*/ 2723751 h 3872945"/>
              <a:gd name="connsiteX2" fmla="*/ 530332 w 1985634"/>
              <a:gd name="connsiteY2" fmla="*/ 2916015 h 3872945"/>
              <a:gd name="connsiteX3" fmla="*/ 753616 w 1985634"/>
              <a:gd name="connsiteY3" fmla="*/ 3628396 h 3872945"/>
              <a:gd name="connsiteX4" fmla="*/ 1008797 w 1985634"/>
              <a:gd name="connsiteY4" fmla="*/ 3872945 h 3872945"/>
              <a:gd name="connsiteX5" fmla="*/ 1242714 w 1985634"/>
              <a:gd name="connsiteY5" fmla="*/ 3628396 h 3872945"/>
              <a:gd name="connsiteX6" fmla="*/ 1465997 w 1985634"/>
              <a:gd name="connsiteY6" fmla="*/ 2905382 h 3872945"/>
              <a:gd name="connsiteX7" fmla="*/ 1985634 w 1985634"/>
              <a:gd name="connsiteY7" fmla="*/ 10632 h 3872945"/>
              <a:gd name="connsiteX0" fmla="*/ 0 w 1465997"/>
              <a:gd name="connsiteY0" fmla="*/ 0 h 3872945"/>
              <a:gd name="connsiteX1" fmla="*/ 497539 w 1465997"/>
              <a:gd name="connsiteY1" fmla="*/ 2723751 h 3872945"/>
              <a:gd name="connsiteX2" fmla="*/ 530332 w 1465997"/>
              <a:gd name="connsiteY2" fmla="*/ 2916015 h 3872945"/>
              <a:gd name="connsiteX3" fmla="*/ 753616 w 1465997"/>
              <a:gd name="connsiteY3" fmla="*/ 3628396 h 3872945"/>
              <a:gd name="connsiteX4" fmla="*/ 1008797 w 1465997"/>
              <a:gd name="connsiteY4" fmla="*/ 3872945 h 3872945"/>
              <a:gd name="connsiteX5" fmla="*/ 1242714 w 1465997"/>
              <a:gd name="connsiteY5" fmla="*/ 3628396 h 3872945"/>
              <a:gd name="connsiteX6" fmla="*/ 1465997 w 1465997"/>
              <a:gd name="connsiteY6" fmla="*/ 2905382 h 3872945"/>
              <a:gd name="connsiteX0" fmla="*/ 0 w 1242714"/>
              <a:gd name="connsiteY0" fmla="*/ 0 h 3872945"/>
              <a:gd name="connsiteX1" fmla="*/ 497539 w 1242714"/>
              <a:gd name="connsiteY1" fmla="*/ 2723751 h 3872945"/>
              <a:gd name="connsiteX2" fmla="*/ 530332 w 1242714"/>
              <a:gd name="connsiteY2" fmla="*/ 2916015 h 3872945"/>
              <a:gd name="connsiteX3" fmla="*/ 753616 w 1242714"/>
              <a:gd name="connsiteY3" fmla="*/ 3628396 h 3872945"/>
              <a:gd name="connsiteX4" fmla="*/ 1008797 w 1242714"/>
              <a:gd name="connsiteY4" fmla="*/ 3872945 h 3872945"/>
              <a:gd name="connsiteX5" fmla="*/ 1242714 w 1242714"/>
              <a:gd name="connsiteY5" fmla="*/ 3628396 h 3872945"/>
              <a:gd name="connsiteX0" fmla="*/ 0 w 1008797"/>
              <a:gd name="connsiteY0" fmla="*/ 0 h 3872945"/>
              <a:gd name="connsiteX1" fmla="*/ 497539 w 1008797"/>
              <a:gd name="connsiteY1" fmla="*/ 2723751 h 3872945"/>
              <a:gd name="connsiteX2" fmla="*/ 530332 w 1008797"/>
              <a:gd name="connsiteY2" fmla="*/ 2916015 h 3872945"/>
              <a:gd name="connsiteX3" fmla="*/ 753616 w 1008797"/>
              <a:gd name="connsiteY3" fmla="*/ 3628396 h 3872945"/>
              <a:gd name="connsiteX4" fmla="*/ 1008797 w 1008797"/>
              <a:gd name="connsiteY4" fmla="*/ 3872945 h 3872945"/>
              <a:gd name="connsiteX0" fmla="*/ 0 w 753616"/>
              <a:gd name="connsiteY0" fmla="*/ 0 h 3628396"/>
              <a:gd name="connsiteX1" fmla="*/ 497539 w 753616"/>
              <a:gd name="connsiteY1" fmla="*/ 2723751 h 3628396"/>
              <a:gd name="connsiteX2" fmla="*/ 530332 w 753616"/>
              <a:gd name="connsiteY2" fmla="*/ 2916015 h 3628396"/>
              <a:gd name="connsiteX3" fmla="*/ 753616 w 753616"/>
              <a:gd name="connsiteY3" fmla="*/ 3628396 h 3628396"/>
              <a:gd name="connsiteX0" fmla="*/ 0 w 585928"/>
              <a:gd name="connsiteY0" fmla="*/ 0 h 3209754"/>
              <a:gd name="connsiteX1" fmla="*/ 497539 w 585928"/>
              <a:gd name="connsiteY1" fmla="*/ 2723751 h 3209754"/>
              <a:gd name="connsiteX2" fmla="*/ 530332 w 585928"/>
              <a:gd name="connsiteY2" fmla="*/ 2916015 h 3209754"/>
              <a:gd name="connsiteX0" fmla="*/ 0 w 497539"/>
              <a:gd name="connsiteY0" fmla="*/ 0 h 2723751"/>
              <a:gd name="connsiteX1" fmla="*/ 497539 w 497539"/>
              <a:gd name="connsiteY1" fmla="*/ 2723751 h 272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539" h="2723751">
                <a:moveTo>
                  <a:pt x="0" y="0"/>
                </a:moveTo>
                <a:lnTo>
                  <a:pt x="497539" y="2723751"/>
                </a:lnTo>
              </a:path>
            </a:pathLst>
          </a:cu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 flipH="1">
            <a:off x="7675200" y="928670"/>
            <a:ext cx="497539" cy="2723751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699914"/>
              <a:gd name="connsiteY0" fmla="*/ 0 h 3872945"/>
              <a:gd name="connsiteX1" fmla="*/ 530332 w 1699914"/>
              <a:gd name="connsiteY1" fmla="*/ 2916015 h 3872945"/>
              <a:gd name="connsiteX2" fmla="*/ 753616 w 1699914"/>
              <a:gd name="connsiteY2" fmla="*/ 3628396 h 3872945"/>
              <a:gd name="connsiteX3" fmla="*/ 1008797 w 1699914"/>
              <a:gd name="connsiteY3" fmla="*/ 3872945 h 3872945"/>
              <a:gd name="connsiteX4" fmla="*/ 1242714 w 1699914"/>
              <a:gd name="connsiteY4" fmla="*/ 3628396 h 3872945"/>
              <a:gd name="connsiteX5" fmla="*/ 1465997 w 1699914"/>
              <a:gd name="connsiteY5" fmla="*/ 2905382 h 3872945"/>
              <a:gd name="connsiteX6" fmla="*/ 1699914 w 1699914"/>
              <a:gd name="connsiteY6" fmla="*/ 1725168 h 3872945"/>
              <a:gd name="connsiteX0" fmla="*/ 0 w 1985634"/>
              <a:gd name="connsiteY0" fmla="*/ 0 h 3872945"/>
              <a:gd name="connsiteX1" fmla="*/ 530332 w 1985634"/>
              <a:gd name="connsiteY1" fmla="*/ 2916015 h 3872945"/>
              <a:gd name="connsiteX2" fmla="*/ 753616 w 1985634"/>
              <a:gd name="connsiteY2" fmla="*/ 3628396 h 3872945"/>
              <a:gd name="connsiteX3" fmla="*/ 1008797 w 1985634"/>
              <a:gd name="connsiteY3" fmla="*/ 3872945 h 3872945"/>
              <a:gd name="connsiteX4" fmla="*/ 1242714 w 1985634"/>
              <a:gd name="connsiteY4" fmla="*/ 3628396 h 3872945"/>
              <a:gd name="connsiteX5" fmla="*/ 1465997 w 1985634"/>
              <a:gd name="connsiteY5" fmla="*/ 2905382 h 3872945"/>
              <a:gd name="connsiteX6" fmla="*/ 1985634 w 1985634"/>
              <a:gd name="connsiteY6" fmla="*/ 10632 h 3872945"/>
              <a:gd name="connsiteX0" fmla="*/ 0 w 1985634"/>
              <a:gd name="connsiteY0" fmla="*/ 0 h 3872945"/>
              <a:gd name="connsiteX1" fmla="*/ 497539 w 1985634"/>
              <a:gd name="connsiteY1" fmla="*/ 2723751 h 3872945"/>
              <a:gd name="connsiteX2" fmla="*/ 530332 w 1985634"/>
              <a:gd name="connsiteY2" fmla="*/ 2916015 h 3872945"/>
              <a:gd name="connsiteX3" fmla="*/ 753616 w 1985634"/>
              <a:gd name="connsiteY3" fmla="*/ 3628396 h 3872945"/>
              <a:gd name="connsiteX4" fmla="*/ 1008797 w 1985634"/>
              <a:gd name="connsiteY4" fmla="*/ 3872945 h 3872945"/>
              <a:gd name="connsiteX5" fmla="*/ 1242714 w 1985634"/>
              <a:gd name="connsiteY5" fmla="*/ 3628396 h 3872945"/>
              <a:gd name="connsiteX6" fmla="*/ 1465997 w 1985634"/>
              <a:gd name="connsiteY6" fmla="*/ 2905382 h 3872945"/>
              <a:gd name="connsiteX7" fmla="*/ 1985634 w 1985634"/>
              <a:gd name="connsiteY7" fmla="*/ 10632 h 3872945"/>
              <a:gd name="connsiteX0" fmla="*/ 0 w 1465997"/>
              <a:gd name="connsiteY0" fmla="*/ 0 h 3872945"/>
              <a:gd name="connsiteX1" fmla="*/ 497539 w 1465997"/>
              <a:gd name="connsiteY1" fmla="*/ 2723751 h 3872945"/>
              <a:gd name="connsiteX2" fmla="*/ 530332 w 1465997"/>
              <a:gd name="connsiteY2" fmla="*/ 2916015 h 3872945"/>
              <a:gd name="connsiteX3" fmla="*/ 753616 w 1465997"/>
              <a:gd name="connsiteY3" fmla="*/ 3628396 h 3872945"/>
              <a:gd name="connsiteX4" fmla="*/ 1008797 w 1465997"/>
              <a:gd name="connsiteY4" fmla="*/ 3872945 h 3872945"/>
              <a:gd name="connsiteX5" fmla="*/ 1242714 w 1465997"/>
              <a:gd name="connsiteY5" fmla="*/ 3628396 h 3872945"/>
              <a:gd name="connsiteX6" fmla="*/ 1465997 w 1465997"/>
              <a:gd name="connsiteY6" fmla="*/ 2905382 h 3872945"/>
              <a:gd name="connsiteX0" fmla="*/ 0 w 1242714"/>
              <a:gd name="connsiteY0" fmla="*/ 0 h 3872945"/>
              <a:gd name="connsiteX1" fmla="*/ 497539 w 1242714"/>
              <a:gd name="connsiteY1" fmla="*/ 2723751 h 3872945"/>
              <a:gd name="connsiteX2" fmla="*/ 530332 w 1242714"/>
              <a:gd name="connsiteY2" fmla="*/ 2916015 h 3872945"/>
              <a:gd name="connsiteX3" fmla="*/ 753616 w 1242714"/>
              <a:gd name="connsiteY3" fmla="*/ 3628396 h 3872945"/>
              <a:gd name="connsiteX4" fmla="*/ 1008797 w 1242714"/>
              <a:gd name="connsiteY4" fmla="*/ 3872945 h 3872945"/>
              <a:gd name="connsiteX5" fmla="*/ 1242714 w 1242714"/>
              <a:gd name="connsiteY5" fmla="*/ 3628396 h 3872945"/>
              <a:gd name="connsiteX0" fmla="*/ 0 w 1008797"/>
              <a:gd name="connsiteY0" fmla="*/ 0 h 3872945"/>
              <a:gd name="connsiteX1" fmla="*/ 497539 w 1008797"/>
              <a:gd name="connsiteY1" fmla="*/ 2723751 h 3872945"/>
              <a:gd name="connsiteX2" fmla="*/ 530332 w 1008797"/>
              <a:gd name="connsiteY2" fmla="*/ 2916015 h 3872945"/>
              <a:gd name="connsiteX3" fmla="*/ 753616 w 1008797"/>
              <a:gd name="connsiteY3" fmla="*/ 3628396 h 3872945"/>
              <a:gd name="connsiteX4" fmla="*/ 1008797 w 1008797"/>
              <a:gd name="connsiteY4" fmla="*/ 3872945 h 3872945"/>
              <a:gd name="connsiteX0" fmla="*/ 0 w 753616"/>
              <a:gd name="connsiteY0" fmla="*/ 0 h 3628396"/>
              <a:gd name="connsiteX1" fmla="*/ 497539 w 753616"/>
              <a:gd name="connsiteY1" fmla="*/ 2723751 h 3628396"/>
              <a:gd name="connsiteX2" fmla="*/ 530332 w 753616"/>
              <a:gd name="connsiteY2" fmla="*/ 2916015 h 3628396"/>
              <a:gd name="connsiteX3" fmla="*/ 753616 w 753616"/>
              <a:gd name="connsiteY3" fmla="*/ 3628396 h 3628396"/>
              <a:gd name="connsiteX0" fmla="*/ 0 w 585928"/>
              <a:gd name="connsiteY0" fmla="*/ 0 h 3209754"/>
              <a:gd name="connsiteX1" fmla="*/ 497539 w 585928"/>
              <a:gd name="connsiteY1" fmla="*/ 2723751 h 3209754"/>
              <a:gd name="connsiteX2" fmla="*/ 530332 w 585928"/>
              <a:gd name="connsiteY2" fmla="*/ 2916015 h 3209754"/>
              <a:gd name="connsiteX0" fmla="*/ 0 w 497539"/>
              <a:gd name="connsiteY0" fmla="*/ 0 h 2723751"/>
              <a:gd name="connsiteX1" fmla="*/ 497539 w 497539"/>
              <a:gd name="connsiteY1" fmla="*/ 2723751 h 272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539" h="2723751">
                <a:moveTo>
                  <a:pt x="0" y="0"/>
                </a:moveTo>
                <a:lnTo>
                  <a:pt x="497539" y="2723751"/>
                </a:lnTo>
              </a:path>
            </a:pathLst>
          </a:cu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V="1">
            <a:off x="6660885" y="2448000"/>
            <a:ext cx="1023608" cy="1167464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699914"/>
              <a:gd name="connsiteY0" fmla="*/ 0 h 3872945"/>
              <a:gd name="connsiteX1" fmla="*/ 530332 w 1699914"/>
              <a:gd name="connsiteY1" fmla="*/ 2916015 h 3872945"/>
              <a:gd name="connsiteX2" fmla="*/ 753616 w 1699914"/>
              <a:gd name="connsiteY2" fmla="*/ 3628396 h 3872945"/>
              <a:gd name="connsiteX3" fmla="*/ 1008797 w 1699914"/>
              <a:gd name="connsiteY3" fmla="*/ 3872945 h 3872945"/>
              <a:gd name="connsiteX4" fmla="*/ 1242714 w 1699914"/>
              <a:gd name="connsiteY4" fmla="*/ 3628396 h 3872945"/>
              <a:gd name="connsiteX5" fmla="*/ 1465997 w 1699914"/>
              <a:gd name="connsiteY5" fmla="*/ 2905382 h 3872945"/>
              <a:gd name="connsiteX6" fmla="*/ 1699914 w 1699914"/>
              <a:gd name="connsiteY6" fmla="*/ 1725168 h 3872945"/>
              <a:gd name="connsiteX0" fmla="*/ 0 w 1985634"/>
              <a:gd name="connsiteY0" fmla="*/ 0 h 3872945"/>
              <a:gd name="connsiteX1" fmla="*/ 530332 w 1985634"/>
              <a:gd name="connsiteY1" fmla="*/ 2916015 h 3872945"/>
              <a:gd name="connsiteX2" fmla="*/ 753616 w 1985634"/>
              <a:gd name="connsiteY2" fmla="*/ 3628396 h 3872945"/>
              <a:gd name="connsiteX3" fmla="*/ 1008797 w 1985634"/>
              <a:gd name="connsiteY3" fmla="*/ 3872945 h 3872945"/>
              <a:gd name="connsiteX4" fmla="*/ 1242714 w 1985634"/>
              <a:gd name="connsiteY4" fmla="*/ 3628396 h 3872945"/>
              <a:gd name="connsiteX5" fmla="*/ 1465997 w 1985634"/>
              <a:gd name="connsiteY5" fmla="*/ 2905382 h 3872945"/>
              <a:gd name="connsiteX6" fmla="*/ 1985634 w 1985634"/>
              <a:gd name="connsiteY6" fmla="*/ 10632 h 3872945"/>
              <a:gd name="connsiteX0" fmla="*/ 0 w 1985634"/>
              <a:gd name="connsiteY0" fmla="*/ 0 h 3872945"/>
              <a:gd name="connsiteX1" fmla="*/ 492931 w 1985634"/>
              <a:gd name="connsiteY1" fmla="*/ 2719128 h 3872945"/>
              <a:gd name="connsiteX2" fmla="*/ 530332 w 1985634"/>
              <a:gd name="connsiteY2" fmla="*/ 2916015 h 3872945"/>
              <a:gd name="connsiteX3" fmla="*/ 753616 w 1985634"/>
              <a:gd name="connsiteY3" fmla="*/ 3628396 h 3872945"/>
              <a:gd name="connsiteX4" fmla="*/ 1008797 w 1985634"/>
              <a:gd name="connsiteY4" fmla="*/ 3872945 h 3872945"/>
              <a:gd name="connsiteX5" fmla="*/ 1242714 w 1985634"/>
              <a:gd name="connsiteY5" fmla="*/ 3628396 h 3872945"/>
              <a:gd name="connsiteX6" fmla="*/ 1465997 w 1985634"/>
              <a:gd name="connsiteY6" fmla="*/ 2905382 h 3872945"/>
              <a:gd name="connsiteX7" fmla="*/ 1985634 w 1985634"/>
              <a:gd name="connsiteY7" fmla="*/ 10632 h 3872945"/>
              <a:gd name="connsiteX0" fmla="*/ 0 w 1985634"/>
              <a:gd name="connsiteY0" fmla="*/ 0 h 3872945"/>
              <a:gd name="connsiteX1" fmla="*/ 492931 w 1985634"/>
              <a:gd name="connsiteY1" fmla="*/ 2719128 h 3872945"/>
              <a:gd name="connsiteX2" fmla="*/ 530332 w 1985634"/>
              <a:gd name="connsiteY2" fmla="*/ 2916015 h 3872945"/>
              <a:gd name="connsiteX3" fmla="*/ 753616 w 1985634"/>
              <a:gd name="connsiteY3" fmla="*/ 3628396 h 3872945"/>
              <a:gd name="connsiteX4" fmla="*/ 1008797 w 1985634"/>
              <a:gd name="connsiteY4" fmla="*/ 3872945 h 3872945"/>
              <a:gd name="connsiteX5" fmla="*/ 1242714 w 1985634"/>
              <a:gd name="connsiteY5" fmla="*/ 3628396 h 3872945"/>
              <a:gd name="connsiteX6" fmla="*/ 1465997 w 1985634"/>
              <a:gd name="connsiteY6" fmla="*/ 2905382 h 3872945"/>
              <a:gd name="connsiteX7" fmla="*/ 1509690 w 1985634"/>
              <a:gd name="connsiteY7" fmla="*/ 2705481 h 3872945"/>
              <a:gd name="connsiteX8" fmla="*/ 1985634 w 1985634"/>
              <a:gd name="connsiteY8" fmla="*/ 10632 h 3872945"/>
              <a:gd name="connsiteX0" fmla="*/ 6046 w 1498749"/>
              <a:gd name="connsiteY0" fmla="*/ 2708496 h 3862313"/>
              <a:gd name="connsiteX1" fmla="*/ 43447 w 1498749"/>
              <a:gd name="connsiteY1" fmla="*/ 2905383 h 3862313"/>
              <a:gd name="connsiteX2" fmla="*/ 266731 w 1498749"/>
              <a:gd name="connsiteY2" fmla="*/ 3617764 h 3862313"/>
              <a:gd name="connsiteX3" fmla="*/ 521912 w 1498749"/>
              <a:gd name="connsiteY3" fmla="*/ 3862313 h 3862313"/>
              <a:gd name="connsiteX4" fmla="*/ 755829 w 1498749"/>
              <a:gd name="connsiteY4" fmla="*/ 3617764 h 3862313"/>
              <a:gd name="connsiteX5" fmla="*/ 979112 w 1498749"/>
              <a:gd name="connsiteY5" fmla="*/ 2894750 h 3862313"/>
              <a:gd name="connsiteX6" fmla="*/ 1022805 w 1498749"/>
              <a:gd name="connsiteY6" fmla="*/ 2694849 h 3862313"/>
              <a:gd name="connsiteX7" fmla="*/ 1498749 w 1498749"/>
              <a:gd name="connsiteY7" fmla="*/ 0 h 3862313"/>
              <a:gd name="connsiteX0" fmla="*/ 6046 w 1023608"/>
              <a:gd name="connsiteY0" fmla="*/ 13647 h 1167464"/>
              <a:gd name="connsiteX1" fmla="*/ 43447 w 1023608"/>
              <a:gd name="connsiteY1" fmla="*/ 210534 h 1167464"/>
              <a:gd name="connsiteX2" fmla="*/ 266731 w 1023608"/>
              <a:gd name="connsiteY2" fmla="*/ 922915 h 1167464"/>
              <a:gd name="connsiteX3" fmla="*/ 521912 w 1023608"/>
              <a:gd name="connsiteY3" fmla="*/ 1167464 h 1167464"/>
              <a:gd name="connsiteX4" fmla="*/ 755829 w 1023608"/>
              <a:gd name="connsiteY4" fmla="*/ 922915 h 1167464"/>
              <a:gd name="connsiteX5" fmla="*/ 979112 w 1023608"/>
              <a:gd name="connsiteY5" fmla="*/ 199901 h 1167464"/>
              <a:gd name="connsiteX6" fmla="*/ 1022805 w 1023608"/>
              <a:gd name="connsiteY6" fmla="*/ 0 h 1167464"/>
              <a:gd name="connsiteX0" fmla="*/ 6046 w 1023608"/>
              <a:gd name="connsiteY0" fmla="*/ 13647 h 1167464"/>
              <a:gd name="connsiteX1" fmla="*/ 43447 w 1023608"/>
              <a:gd name="connsiteY1" fmla="*/ 210534 h 1167464"/>
              <a:gd name="connsiteX2" fmla="*/ 266731 w 1023608"/>
              <a:gd name="connsiteY2" fmla="*/ 922915 h 1167464"/>
              <a:gd name="connsiteX3" fmla="*/ 521912 w 1023608"/>
              <a:gd name="connsiteY3" fmla="*/ 1167464 h 1167464"/>
              <a:gd name="connsiteX4" fmla="*/ 755829 w 1023608"/>
              <a:gd name="connsiteY4" fmla="*/ 922915 h 1167464"/>
              <a:gd name="connsiteX5" fmla="*/ 979112 w 1023608"/>
              <a:gd name="connsiteY5" fmla="*/ 199901 h 1167464"/>
              <a:gd name="connsiteX6" fmla="*/ 1022805 w 1023608"/>
              <a:gd name="connsiteY6" fmla="*/ 0 h 1167464"/>
              <a:gd name="connsiteX0" fmla="*/ 6046 w 1023608"/>
              <a:gd name="connsiteY0" fmla="*/ 13647 h 1167464"/>
              <a:gd name="connsiteX1" fmla="*/ 43447 w 1023608"/>
              <a:gd name="connsiteY1" fmla="*/ 210534 h 1167464"/>
              <a:gd name="connsiteX2" fmla="*/ 266731 w 1023608"/>
              <a:gd name="connsiteY2" fmla="*/ 922915 h 1167464"/>
              <a:gd name="connsiteX3" fmla="*/ 521912 w 1023608"/>
              <a:gd name="connsiteY3" fmla="*/ 1167464 h 1167464"/>
              <a:gd name="connsiteX4" fmla="*/ 755829 w 1023608"/>
              <a:gd name="connsiteY4" fmla="*/ 922915 h 1167464"/>
              <a:gd name="connsiteX5" fmla="*/ 979112 w 1023608"/>
              <a:gd name="connsiteY5" fmla="*/ 199901 h 1167464"/>
              <a:gd name="connsiteX6" fmla="*/ 1022805 w 1023608"/>
              <a:gd name="connsiteY6" fmla="*/ 0 h 1167464"/>
              <a:gd name="connsiteX0" fmla="*/ 6046 w 1023608"/>
              <a:gd name="connsiteY0" fmla="*/ 13647 h 1167464"/>
              <a:gd name="connsiteX1" fmla="*/ 43447 w 1023608"/>
              <a:gd name="connsiteY1" fmla="*/ 210534 h 1167464"/>
              <a:gd name="connsiteX2" fmla="*/ 266731 w 1023608"/>
              <a:gd name="connsiteY2" fmla="*/ 922915 h 1167464"/>
              <a:gd name="connsiteX3" fmla="*/ 521912 w 1023608"/>
              <a:gd name="connsiteY3" fmla="*/ 1167464 h 1167464"/>
              <a:gd name="connsiteX4" fmla="*/ 755829 w 1023608"/>
              <a:gd name="connsiteY4" fmla="*/ 922915 h 1167464"/>
              <a:gd name="connsiteX5" fmla="*/ 979112 w 1023608"/>
              <a:gd name="connsiteY5" fmla="*/ 199901 h 1167464"/>
              <a:gd name="connsiteX6" fmla="*/ 1022805 w 1023608"/>
              <a:gd name="connsiteY6" fmla="*/ 0 h 116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608" h="1167464">
                <a:moveTo>
                  <a:pt x="6046" y="13647"/>
                </a:moveTo>
                <a:cubicBezTo>
                  <a:pt x="94435" y="499650"/>
                  <a:pt x="0" y="58989"/>
                  <a:pt x="43447" y="210534"/>
                </a:cubicBezTo>
                <a:cubicBezTo>
                  <a:pt x="130579" y="601119"/>
                  <a:pt x="186987" y="763427"/>
                  <a:pt x="266731" y="922915"/>
                </a:cubicBezTo>
                <a:cubicBezTo>
                  <a:pt x="346475" y="1082403"/>
                  <a:pt x="440396" y="1167464"/>
                  <a:pt x="521912" y="1167464"/>
                </a:cubicBezTo>
                <a:cubicBezTo>
                  <a:pt x="603428" y="1167464"/>
                  <a:pt x="679629" y="1084175"/>
                  <a:pt x="755829" y="922915"/>
                </a:cubicBezTo>
                <a:cubicBezTo>
                  <a:pt x="832029" y="761655"/>
                  <a:pt x="909432" y="597670"/>
                  <a:pt x="979112" y="199901"/>
                </a:cubicBezTo>
                <a:cubicBezTo>
                  <a:pt x="1023608" y="46082"/>
                  <a:pt x="936199" y="482458"/>
                  <a:pt x="1022805" y="0"/>
                </a:cubicBezTo>
              </a:path>
            </a:pathLst>
          </a:cu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6174000" y="918000"/>
            <a:ext cx="1996526" cy="2739045"/>
            <a:chOff x="6328613" y="1065776"/>
            <a:chExt cx="1996526" cy="27390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Полилиния 43"/>
            <p:cNvSpPr/>
            <p:nvPr/>
          </p:nvSpPr>
          <p:spPr>
            <a:xfrm>
              <a:off x="6328613" y="1065776"/>
              <a:ext cx="497539" cy="2723751"/>
            </a:xfrm>
            <a:custGeom>
              <a:avLst/>
              <a:gdLst>
                <a:gd name="connsiteX0" fmla="*/ 0 w 1414130"/>
                <a:gd name="connsiteY0" fmla="*/ 0 h 2158409"/>
                <a:gd name="connsiteX1" fmla="*/ 244548 w 1414130"/>
                <a:gd name="connsiteY1" fmla="*/ 1201479 h 2158409"/>
                <a:gd name="connsiteX2" fmla="*/ 467832 w 1414130"/>
                <a:gd name="connsiteY2" fmla="*/ 1913860 h 2158409"/>
                <a:gd name="connsiteX3" fmla="*/ 723013 w 1414130"/>
                <a:gd name="connsiteY3" fmla="*/ 2158409 h 2158409"/>
                <a:gd name="connsiteX4" fmla="*/ 956930 w 1414130"/>
                <a:gd name="connsiteY4" fmla="*/ 1913860 h 2158409"/>
                <a:gd name="connsiteX5" fmla="*/ 1180213 w 1414130"/>
                <a:gd name="connsiteY5" fmla="*/ 1190846 h 2158409"/>
                <a:gd name="connsiteX6" fmla="*/ 1414130 w 1414130"/>
                <a:gd name="connsiteY6" fmla="*/ 10632 h 2158409"/>
                <a:gd name="connsiteX0" fmla="*/ 0 w 1699914"/>
                <a:gd name="connsiteY0" fmla="*/ 0 h 3872945"/>
                <a:gd name="connsiteX1" fmla="*/ 530332 w 1699914"/>
                <a:gd name="connsiteY1" fmla="*/ 2916015 h 3872945"/>
                <a:gd name="connsiteX2" fmla="*/ 753616 w 1699914"/>
                <a:gd name="connsiteY2" fmla="*/ 3628396 h 3872945"/>
                <a:gd name="connsiteX3" fmla="*/ 1008797 w 1699914"/>
                <a:gd name="connsiteY3" fmla="*/ 3872945 h 3872945"/>
                <a:gd name="connsiteX4" fmla="*/ 1242714 w 1699914"/>
                <a:gd name="connsiteY4" fmla="*/ 3628396 h 3872945"/>
                <a:gd name="connsiteX5" fmla="*/ 1465997 w 1699914"/>
                <a:gd name="connsiteY5" fmla="*/ 2905382 h 3872945"/>
                <a:gd name="connsiteX6" fmla="*/ 1699914 w 1699914"/>
                <a:gd name="connsiteY6" fmla="*/ 1725168 h 3872945"/>
                <a:gd name="connsiteX0" fmla="*/ 0 w 1985634"/>
                <a:gd name="connsiteY0" fmla="*/ 0 h 3872945"/>
                <a:gd name="connsiteX1" fmla="*/ 530332 w 1985634"/>
                <a:gd name="connsiteY1" fmla="*/ 2916015 h 3872945"/>
                <a:gd name="connsiteX2" fmla="*/ 753616 w 1985634"/>
                <a:gd name="connsiteY2" fmla="*/ 3628396 h 3872945"/>
                <a:gd name="connsiteX3" fmla="*/ 1008797 w 1985634"/>
                <a:gd name="connsiteY3" fmla="*/ 3872945 h 3872945"/>
                <a:gd name="connsiteX4" fmla="*/ 1242714 w 1985634"/>
                <a:gd name="connsiteY4" fmla="*/ 3628396 h 3872945"/>
                <a:gd name="connsiteX5" fmla="*/ 1465997 w 1985634"/>
                <a:gd name="connsiteY5" fmla="*/ 2905382 h 3872945"/>
                <a:gd name="connsiteX6" fmla="*/ 1985634 w 1985634"/>
                <a:gd name="connsiteY6" fmla="*/ 10632 h 3872945"/>
                <a:gd name="connsiteX0" fmla="*/ 0 w 1985634"/>
                <a:gd name="connsiteY0" fmla="*/ 0 h 3872945"/>
                <a:gd name="connsiteX1" fmla="*/ 497539 w 1985634"/>
                <a:gd name="connsiteY1" fmla="*/ 2723751 h 3872945"/>
                <a:gd name="connsiteX2" fmla="*/ 530332 w 1985634"/>
                <a:gd name="connsiteY2" fmla="*/ 2916015 h 3872945"/>
                <a:gd name="connsiteX3" fmla="*/ 753616 w 1985634"/>
                <a:gd name="connsiteY3" fmla="*/ 3628396 h 3872945"/>
                <a:gd name="connsiteX4" fmla="*/ 1008797 w 1985634"/>
                <a:gd name="connsiteY4" fmla="*/ 3872945 h 3872945"/>
                <a:gd name="connsiteX5" fmla="*/ 1242714 w 1985634"/>
                <a:gd name="connsiteY5" fmla="*/ 3628396 h 3872945"/>
                <a:gd name="connsiteX6" fmla="*/ 1465997 w 1985634"/>
                <a:gd name="connsiteY6" fmla="*/ 2905382 h 3872945"/>
                <a:gd name="connsiteX7" fmla="*/ 1985634 w 1985634"/>
                <a:gd name="connsiteY7" fmla="*/ 10632 h 3872945"/>
                <a:gd name="connsiteX0" fmla="*/ 0 w 1465997"/>
                <a:gd name="connsiteY0" fmla="*/ 0 h 3872945"/>
                <a:gd name="connsiteX1" fmla="*/ 497539 w 1465997"/>
                <a:gd name="connsiteY1" fmla="*/ 2723751 h 3872945"/>
                <a:gd name="connsiteX2" fmla="*/ 530332 w 1465997"/>
                <a:gd name="connsiteY2" fmla="*/ 2916015 h 3872945"/>
                <a:gd name="connsiteX3" fmla="*/ 753616 w 1465997"/>
                <a:gd name="connsiteY3" fmla="*/ 3628396 h 3872945"/>
                <a:gd name="connsiteX4" fmla="*/ 1008797 w 1465997"/>
                <a:gd name="connsiteY4" fmla="*/ 3872945 h 3872945"/>
                <a:gd name="connsiteX5" fmla="*/ 1242714 w 1465997"/>
                <a:gd name="connsiteY5" fmla="*/ 3628396 h 3872945"/>
                <a:gd name="connsiteX6" fmla="*/ 1465997 w 1465997"/>
                <a:gd name="connsiteY6" fmla="*/ 2905382 h 3872945"/>
                <a:gd name="connsiteX0" fmla="*/ 0 w 1242714"/>
                <a:gd name="connsiteY0" fmla="*/ 0 h 3872945"/>
                <a:gd name="connsiteX1" fmla="*/ 497539 w 1242714"/>
                <a:gd name="connsiteY1" fmla="*/ 2723751 h 3872945"/>
                <a:gd name="connsiteX2" fmla="*/ 530332 w 1242714"/>
                <a:gd name="connsiteY2" fmla="*/ 2916015 h 3872945"/>
                <a:gd name="connsiteX3" fmla="*/ 753616 w 1242714"/>
                <a:gd name="connsiteY3" fmla="*/ 3628396 h 3872945"/>
                <a:gd name="connsiteX4" fmla="*/ 1008797 w 1242714"/>
                <a:gd name="connsiteY4" fmla="*/ 3872945 h 3872945"/>
                <a:gd name="connsiteX5" fmla="*/ 1242714 w 1242714"/>
                <a:gd name="connsiteY5" fmla="*/ 3628396 h 3872945"/>
                <a:gd name="connsiteX0" fmla="*/ 0 w 1008797"/>
                <a:gd name="connsiteY0" fmla="*/ 0 h 3872945"/>
                <a:gd name="connsiteX1" fmla="*/ 497539 w 1008797"/>
                <a:gd name="connsiteY1" fmla="*/ 2723751 h 3872945"/>
                <a:gd name="connsiteX2" fmla="*/ 530332 w 1008797"/>
                <a:gd name="connsiteY2" fmla="*/ 2916015 h 3872945"/>
                <a:gd name="connsiteX3" fmla="*/ 753616 w 1008797"/>
                <a:gd name="connsiteY3" fmla="*/ 3628396 h 3872945"/>
                <a:gd name="connsiteX4" fmla="*/ 1008797 w 1008797"/>
                <a:gd name="connsiteY4" fmla="*/ 3872945 h 3872945"/>
                <a:gd name="connsiteX0" fmla="*/ 0 w 753616"/>
                <a:gd name="connsiteY0" fmla="*/ 0 h 3628396"/>
                <a:gd name="connsiteX1" fmla="*/ 497539 w 753616"/>
                <a:gd name="connsiteY1" fmla="*/ 2723751 h 3628396"/>
                <a:gd name="connsiteX2" fmla="*/ 530332 w 753616"/>
                <a:gd name="connsiteY2" fmla="*/ 2916015 h 3628396"/>
                <a:gd name="connsiteX3" fmla="*/ 753616 w 753616"/>
                <a:gd name="connsiteY3" fmla="*/ 3628396 h 3628396"/>
                <a:gd name="connsiteX0" fmla="*/ 0 w 585928"/>
                <a:gd name="connsiteY0" fmla="*/ 0 h 3209754"/>
                <a:gd name="connsiteX1" fmla="*/ 497539 w 585928"/>
                <a:gd name="connsiteY1" fmla="*/ 2723751 h 3209754"/>
                <a:gd name="connsiteX2" fmla="*/ 530332 w 585928"/>
                <a:gd name="connsiteY2" fmla="*/ 2916015 h 3209754"/>
                <a:gd name="connsiteX0" fmla="*/ 0 w 497539"/>
                <a:gd name="connsiteY0" fmla="*/ 0 h 2723751"/>
                <a:gd name="connsiteX1" fmla="*/ 497539 w 497539"/>
                <a:gd name="connsiteY1" fmla="*/ 2723751 h 272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539" h="2723751">
                  <a:moveTo>
                    <a:pt x="0" y="0"/>
                  </a:moveTo>
                  <a:lnTo>
                    <a:pt x="497539" y="2723751"/>
                  </a:lnTo>
                </a:path>
              </a:pathLst>
            </a:cu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flipH="1">
              <a:off x="7827600" y="1081070"/>
              <a:ext cx="497539" cy="2723751"/>
            </a:xfrm>
            <a:custGeom>
              <a:avLst/>
              <a:gdLst>
                <a:gd name="connsiteX0" fmla="*/ 0 w 1414130"/>
                <a:gd name="connsiteY0" fmla="*/ 0 h 2158409"/>
                <a:gd name="connsiteX1" fmla="*/ 244548 w 1414130"/>
                <a:gd name="connsiteY1" fmla="*/ 1201479 h 2158409"/>
                <a:gd name="connsiteX2" fmla="*/ 467832 w 1414130"/>
                <a:gd name="connsiteY2" fmla="*/ 1913860 h 2158409"/>
                <a:gd name="connsiteX3" fmla="*/ 723013 w 1414130"/>
                <a:gd name="connsiteY3" fmla="*/ 2158409 h 2158409"/>
                <a:gd name="connsiteX4" fmla="*/ 956930 w 1414130"/>
                <a:gd name="connsiteY4" fmla="*/ 1913860 h 2158409"/>
                <a:gd name="connsiteX5" fmla="*/ 1180213 w 1414130"/>
                <a:gd name="connsiteY5" fmla="*/ 1190846 h 2158409"/>
                <a:gd name="connsiteX6" fmla="*/ 1414130 w 1414130"/>
                <a:gd name="connsiteY6" fmla="*/ 10632 h 2158409"/>
                <a:gd name="connsiteX0" fmla="*/ 0 w 1699914"/>
                <a:gd name="connsiteY0" fmla="*/ 0 h 3872945"/>
                <a:gd name="connsiteX1" fmla="*/ 530332 w 1699914"/>
                <a:gd name="connsiteY1" fmla="*/ 2916015 h 3872945"/>
                <a:gd name="connsiteX2" fmla="*/ 753616 w 1699914"/>
                <a:gd name="connsiteY2" fmla="*/ 3628396 h 3872945"/>
                <a:gd name="connsiteX3" fmla="*/ 1008797 w 1699914"/>
                <a:gd name="connsiteY3" fmla="*/ 3872945 h 3872945"/>
                <a:gd name="connsiteX4" fmla="*/ 1242714 w 1699914"/>
                <a:gd name="connsiteY4" fmla="*/ 3628396 h 3872945"/>
                <a:gd name="connsiteX5" fmla="*/ 1465997 w 1699914"/>
                <a:gd name="connsiteY5" fmla="*/ 2905382 h 3872945"/>
                <a:gd name="connsiteX6" fmla="*/ 1699914 w 1699914"/>
                <a:gd name="connsiteY6" fmla="*/ 1725168 h 3872945"/>
                <a:gd name="connsiteX0" fmla="*/ 0 w 1985634"/>
                <a:gd name="connsiteY0" fmla="*/ 0 h 3872945"/>
                <a:gd name="connsiteX1" fmla="*/ 530332 w 1985634"/>
                <a:gd name="connsiteY1" fmla="*/ 2916015 h 3872945"/>
                <a:gd name="connsiteX2" fmla="*/ 753616 w 1985634"/>
                <a:gd name="connsiteY2" fmla="*/ 3628396 h 3872945"/>
                <a:gd name="connsiteX3" fmla="*/ 1008797 w 1985634"/>
                <a:gd name="connsiteY3" fmla="*/ 3872945 h 3872945"/>
                <a:gd name="connsiteX4" fmla="*/ 1242714 w 1985634"/>
                <a:gd name="connsiteY4" fmla="*/ 3628396 h 3872945"/>
                <a:gd name="connsiteX5" fmla="*/ 1465997 w 1985634"/>
                <a:gd name="connsiteY5" fmla="*/ 2905382 h 3872945"/>
                <a:gd name="connsiteX6" fmla="*/ 1985634 w 1985634"/>
                <a:gd name="connsiteY6" fmla="*/ 10632 h 3872945"/>
                <a:gd name="connsiteX0" fmla="*/ 0 w 1985634"/>
                <a:gd name="connsiteY0" fmla="*/ 0 h 3872945"/>
                <a:gd name="connsiteX1" fmla="*/ 497539 w 1985634"/>
                <a:gd name="connsiteY1" fmla="*/ 2723751 h 3872945"/>
                <a:gd name="connsiteX2" fmla="*/ 530332 w 1985634"/>
                <a:gd name="connsiteY2" fmla="*/ 2916015 h 3872945"/>
                <a:gd name="connsiteX3" fmla="*/ 753616 w 1985634"/>
                <a:gd name="connsiteY3" fmla="*/ 3628396 h 3872945"/>
                <a:gd name="connsiteX4" fmla="*/ 1008797 w 1985634"/>
                <a:gd name="connsiteY4" fmla="*/ 3872945 h 3872945"/>
                <a:gd name="connsiteX5" fmla="*/ 1242714 w 1985634"/>
                <a:gd name="connsiteY5" fmla="*/ 3628396 h 3872945"/>
                <a:gd name="connsiteX6" fmla="*/ 1465997 w 1985634"/>
                <a:gd name="connsiteY6" fmla="*/ 2905382 h 3872945"/>
                <a:gd name="connsiteX7" fmla="*/ 1985634 w 1985634"/>
                <a:gd name="connsiteY7" fmla="*/ 10632 h 3872945"/>
                <a:gd name="connsiteX0" fmla="*/ 0 w 1465997"/>
                <a:gd name="connsiteY0" fmla="*/ 0 h 3872945"/>
                <a:gd name="connsiteX1" fmla="*/ 497539 w 1465997"/>
                <a:gd name="connsiteY1" fmla="*/ 2723751 h 3872945"/>
                <a:gd name="connsiteX2" fmla="*/ 530332 w 1465997"/>
                <a:gd name="connsiteY2" fmla="*/ 2916015 h 3872945"/>
                <a:gd name="connsiteX3" fmla="*/ 753616 w 1465997"/>
                <a:gd name="connsiteY3" fmla="*/ 3628396 h 3872945"/>
                <a:gd name="connsiteX4" fmla="*/ 1008797 w 1465997"/>
                <a:gd name="connsiteY4" fmla="*/ 3872945 h 3872945"/>
                <a:gd name="connsiteX5" fmla="*/ 1242714 w 1465997"/>
                <a:gd name="connsiteY5" fmla="*/ 3628396 h 3872945"/>
                <a:gd name="connsiteX6" fmla="*/ 1465997 w 1465997"/>
                <a:gd name="connsiteY6" fmla="*/ 2905382 h 3872945"/>
                <a:gd name="connsiteX0" fmla="*/ 0 w 1242714"/>
                <a:gd name="connsiteY0" fmla="*/ 0 h 3872945"/>
                <a:gd name="connsiteX1" fmla="*/ 497539 w 1242714"/>
                <a:gd name="connsiteY1" fmla="*/ 2723751 h 3872945"/>
                <a:gd name="connsiteX2" fmla="*/ 530332 w 1242714"/>
                <a:gd name="connsiteY2" fmla="*/ 2916015 h 3872945"/>
                <a:gd name="connsiteX3" fmla="*/ 753616 w 1242714"/>
                <a:gd name="connsiteY3" fmla="*/ 3628396 h 3872945"/>
                <a:gd name="connsiteX4" fmla="*/ 1008797 w 1242714"/>
                <a:gd name="connsiteY4" fmla="*/ 3872945 h 3872945"/>
                <a:gd name="connsiteX5" fmla="*/ 1242714 w 1242714"/>
                <a:gd name="connsiteY5" fmla="*/ 3628396 h 3872945"/>
                <a:gd name="connsiteX0" fmla="*/ 0 w 1008797"/>
                <a:gd name="connsiteY0" fmla="*/ 0 h 3872945"/>
                <a:gd name="connsiteX1" fmla="*/ 497539 w 1008797"/>
                <a:gd name="connsiteY1" fmla="*/ 2723751 h 3872945"/>
                <a:gd name="connsiteX2" fmla="*/ 530332 w 1008797"/>
                <a:gd name="connsiteY2" fmla="*/ 2916015 h 3872945"/>
                <a:gd name="connsiteX3" fmla="*/ 753616 w 1008797"/>
                <a:gd name="connsiteY3" fmla="*/ 3628396 h 3872945"/>
                <a:gd name="connsiteX4" fmla="*/ 1008797 w 1008797"/>
                <a:gd name="connsiteY4" fmla="*/ 3872945 h 3872945"/>
                <a:gd name="connsiteX0" fmla="*/ 0 w 753616"/>
                <a:gd name="connsiteY0" fmla="*/ 0 h 3628396"/>
                <a:gd name="connsiteX1" fmla="*/ 497539 w 753616"/>
                <a:gd name="connsiteY1" fmla="*/ 2723751 h 3628396"/>
                <a:gd name="connsiteX2" fmla="*/ 530332 w 753616"/>
                <a:gd name="connsiteY2" fmla="*/ 2916015 h 3628396"/>
                <a:gd name="connsiteX3" fmla="*/ 753616 w 753616"/>
                <a:gd name="connsiteY3" fmla="*/ 3628396 h 3628396"/>
                <a:gd name="connsiteX0" fmla="*/ 0 w 585928"/>
                <a:gd name="connsiteY0" fmla="*/ 0 h 3209754"/>
                <a:gd name="connsiteX1" fmla="*/ 497539 w 585928"/>
                <a:gd name="connsiteY1" fmla="*/ 2723751 h 3209754"/>
                <a:gd name="connsiteX2" fmla="*/ 530332 w 585928"/>
                <a:gd name="connsiteY2" fmla="*/ 2916015 h 3209754"/>
                <a:gd name="connsiteX0" fmla="*/ 0 w 497539"/>
                <a:gd name="connsiteY0" fmla="*/ 0 h 2723751"/>
                <a:gd name="connsiteX1" fmla="*/ 497539 w 497539"/>
                <a:gd name="connsiteY1" fmla="*/ 2723751 h 272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539" h="2723751">
                  <a:moveTo>
                    <a:pt x="0" y="0"/>
                  </a:moveTo>
                  <a:lnTo>
                    <a:pt x="497539" y="2723751"/>
                  </a:lnTo>
                </a:path>
              </a:pathLst>
            </a:cu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flipV="1">
              <a:off x="6813285" y="2600400"/>
              <a:ext cx="1023608" cy="1167464"/>
            </a:xfrm>
            <a:custGeom>
              <a:avLst/>
              <a:gdLst>
                <a:gd name="connsiteX0" fmla="*/ 0 w 1414130"/>
                <a:gd name="connsiteY0" fmla="*/ 0 h 2158409"/>
                <a:gd name="connsiteX1" fmla="*/ 244548 w 1414130"/>
                <a:gd name="connsiteY1" fmla="*/ 1201479 h 2158409"/>
                <a:gd name="connsiteX2" fmla="*/ 467832 w 1414130"/>
                <a:gd name="connsiteY2" fmla="*/ 1913860 h 2158409"/>
                <a:gd name="connsiteX3" fmla="*/ 723013 w 1414130"/>
                <a:gd name="connsiteY3" fmla="*/ 2158409 h 2158409"/>
                <a:gd name="connsiteX4" fmla="*/ 956930 w 1414130"/>
                <a:gd name="connsiteY4" fmla="*/ 1913860 h 2158409"/>
                <a:gd name="connsiteX5" fmla="*/ 1180213 w 1414130"/>
                <a:gd name="connsiteY5" fmla="*/ 1190846 h 2158409"/>
                <a:gd name="connsiteX6" fmla="*/ 1414130 w 1414130"/>
                <a:gd name="connsiteY6" fmla="*/ 10632 h 2158409"/>
                <a:gd name="connsiteX0" fmla="*/ 0 w 1699914"/>
                <a:gd name="connsiteY0" fmla="*/ 0 h 3872945"/>
                <a:gd name="connsiteX1" fmla="*/ 530332 w 1699914"/>
                <a:gd name="connsiteY1" fmla="*/ 2916015 h 3872945"/>
                <a:gd name="connsiteX2" fmla="*/ 753616 w 1699914"/>
                <a:gd name="connsiteY2" fmla="*/ 3628396 h 3872945"/>
                <a:gd name="connsiteX3" fmla="*/ 1008797 w 1699914"/>
                <a:gd name="connsiteY3" fmla="*/ 3872945 h 3872945"/>
                <a:gd name="connsiteX4" fmla="*/ 1242714 w 1699914"/>
                <a:gd name="connsiteY4" fmla="*/ 3628396 h 3872945"/>
                <a:gd name="connsiteX5" fmla="*/ 1465997 w 1699914"/>
                <a:gd name="connsiteY5" fmla="*/ 2905382 h 3872945"/>
                <a:gd name="connsiteX6" fmla="*/ 1699914 w 1699914"/>
                <a:gd name="connsiteY6" fmla="*/ 1725168 h 3872945"/>
                <a:gd name="connsiteX0" fmla="*/ 0 w 1985634"/>
                <a:gd name="connsiteY0" fmla="*/ 0 h 3872945"/>
                <a:gd name="connsiteX1" fmla="*/ 530332 w 1985634"/>
                <a:gd name="connsiteY1" fmla="*/ 2916015 h 3872945"/>
                <a:gd name="connsiteX2" fmla="*/ 753616 w 1985634"/>
                <a:gd name="connsiteY2" fmla="*/ 3628396 h 3872945"/>
                <a:gd name="connsiteX3" fmla="*/ 1008797 w 1985634"/>
                <a:gd name="connsiteY3" fmla="*/ 3872945 h 3872945"/>
                <a:gd name="connsiteX4" fmla="*/ 1242714 w 1985634"/>
                <a:gd name="connsiteY4" fmla="*/ 3628396 h 3872945"/>
                <a:gd name="connsiteX5" fmla="*/ 1465997 w 1985634"/>
                <a:gd name="connsiteY5" fmla="*/ 2905382 h 3872945"/>
                <a:gd name="connsiteX6" fmla="*/ 1985634 w 1985634"/>
                <a:gd name="connsiteY6" fmla="*/ 10632 h 3872945"/>
                <a:gd name="connsiteX0" fmla="*/ 0 w 1985634"/>
                <a:gd name="connsiteY0" fmla="*/ 0 h 3872945"/>
                <a:gd name="connsiteX1" fmla="*/ 492931 w 1985634"/>
                <a:gd name="connsiteY1" fmla="*/ 2719128 h 3872945"/>
                <a:gd name="connsiteX2" fmla="*/ 530332 w 1985634"/>
                <a:gd name="connsiteY2" fmla="*/ 2916015 h 3872945"/>
                <a:gd name="connsiteX3" fmla="*/ 753616 w 1985634"/>
                <a:gd name="connsiteY3" fmla="*/ 3628396 h 3872945"/>
                <a:gd name="connsiteX4" fmla="*/ 1008797 w 1985634"/>
                <a:gd name="connsiteY4" fmla="*/ 3872945 h 3872945"/>
                <a:gd name="connsiteX5" fmla="*/ 1242714 w 1985634"/>
                <a:gd name="connsiteY5" fmla="*/ 3628396 h 3872945"/>
                <a:gd name="connsiteX6" fmla="*/ 1465997 w 1985634"/>
                <a:gd name="connsiteY6" fmla="*/ 2905382 h 3872945"/>
                <a:gd name="connsiteX7" fmla="*/ 1985634 w 1985634"/>
                <a:gd name="connsiteY7" fmla="*/ 10632 h 3872945"/>
                <a:gd name="connsiteX0" fmla="*/ 0 w 1985634"/>
                <a:gd name="connsiteY0" fmla="*/ 0 h 3872945"/>
                <a:gd name="connsiteX1" fmla="*/ 492931 w 1985634"/>
                <a:gd name="connsiteY1" fmla="*/ 2719128 h 3872945"/>
                <a:gd name="connsiteX2" fmla="*/ 530332 w 1985634"/>
                <a:gd name="connsiteY2" fmla="*/ 2916015 h 3872945"/>
                <a:gd name="connsiteX3" fmla="*/ 753616 w 1985634"/>
                <a:gd name="connsiteY3" fmla="*/ 3628396 h 3872945"/>
                <a:gd name="connsiteX4" fmla="*/ 1008797 w 1985634"/>
                <a:gd name="connsiteY4" fmla="*/ 3872945 h 3872945"/>
                <a:gd name="connsiteX5" fmla="*/ 1242714 w 1985634"/>
                <a:gd name="connsiteY5" fmla="*/ 3628396 h 3872945"/>
                <a:gd name="connsiteX6" fmla="*/ 1465997 w 1985634"/>
                <a:gd name="connsiteY6" fmla="*/ 2905382 h 3872945"/>
                <a:gd name="connsiteX7" fmla="*/ 1509690 w 1985634"/>
                <a:gd name="connsiteY7" fmla="*/ 2705481 h 3872945"/>
                <a:gd name="connsiteX8" fmla="*/ 1985634 w 1985634"/>
                <a:gd name="connsiteY8" fmla="*/ 10632 h 3872945"/>
                <a:gd name="connsiteX0" fmla="*/ 6046 w 1498749"/>
                <a:gd name="connsiteY0" fmla="*/ 2708496 h 3862313"/>
                <a:gd name="connsiteX1" fmla="*/ 43447 w 1498749"/>
                <a:gd name="connsiteY1" fmla="*/ 2905383 h 3862313"/>
                <a:gd name="connsiteX2" fmla="*/ 266731 w 1498749"/>
                <a:gd name="connsiteY2" fmla="*/ 3617764 h 3862313"/>
                <a:gd name="connsiteX3" fmla="*/ 521912 w 1498749"/>
                <a:gd name="connsiteY3" fmla="*/ 3862313 h 3862313"/>
                <a:gd name="connsiteX4" fmla="*/ 755829 w 1498749"/>
                <a:gd name="connsiteY4" fmla="*/ 3617764 h 3862313"/>
                <a:gd name="connsiteX5" fmla="*/ 979112 w 1498749"/>
                <a:gd name="connsiteY5" fmla="*/ 2894750 h 3862313"/>
                <a:gd name="connsiteX6" fmla="*/ 1022805 w 1498749"/>
                <a:gd name="connsiteY6" fmla="*/ 2694849 h 3862313"/>
                <a:gd name="connsiteX7" fmla="*/ 1498749 w 1498749"/>
                <a:gd name="connsiteY7" fmla="*/ 0 h 3862313"/>
                <a:gd name="connsiteX0" fmla="*/ 6046 w 1023608"/>
                <a:gd name="connsiteY0" fmla="*/ 13647 h 1167464"/>
                <a:gd name="connsiteX1" fmla="*/ 43447 w 1023608"/>
                <a:gd name="connsiteY1" fmla="*/ 210534 h 1167464"/>
                <a:gd name="connsiteX2" fmla="*/ 266731 w 1023608"/>
                <a:gd name="connsiteY2" fmla="*/ 922915 h 1167464"/>
                <a:gd name="connsiteX3" fmla="*/ 521912 w 1023608"/>
                <a:gd name="connsiteY3" fmla="*/ 1167464 h 1167464"/>
                <a:gd name="connsiteX4" fmla="*/ 755829 w 1023608"/>
                <a:gd name="connsiteY4" fmla="*/ 922915 h 1167464"/>
                <a:gd name="connsiteX5" fmla="*/ 979112 w 1023608"/>
                <a:gd name="connsiteY5" fmla="*/ 199901 h 1167464"/>
                <a:gd name="connsiteX6" fmla="*/ 1022805 w 1023608"/>
                <a:gd name="connsiteY6" fmla="*/ 0 h 1167464"/>
                <a:gd name="connsiteX0" fmla="*/ 6046 w 1023608"/>
                <a:gd name="connsiteY0" fmla="*/ 13647 h 1167464"/>
                <a:gd name="connsiteX1" fmla="*/ 43447 w 1023608"/>
                <a:gd name="connsiteY1" fmla="*/ 210534 h 1167464"/>
                <a:gd name="connsiteX2" fmla="*/ 266731 w 1023608"/>
                <a:gd name="connsiteY2" fmla="*/ 922915 h 1167464"/>
                <a:gd name="connsiteX3" fmla="*/ 521912 w 1023608"/>
                <a:gd name="connsiteY3" fmla="*/ 1167464 h 1167464"/>
                <a:gd name="connsiteX4" fmla="*/ 755829 w 1023608"/>
                <a:gd name="connsiteY4" fmla="*/ 922915 h 1167464"/>
                <a:gd name="connsiteX5" fmla="*/ 979112 w 1023608"/>
                <a:gd name="connsiteY5" fmla="*/ 199901 h 1167464"/>
                <a:gd name="connsiteX6" fmla="*/ 1022805 w 1023608"/>
                <a:gd name="connsiteY6" fmla="*/ 0 h 1167464"/>
                <a:gd name="connsiteX0" fmla="*/ 6046 w 1023608"/>
                <a:gd name="connsiteY0" fmla="*/ 13647 h 1167464"/>
                <a:gd name="connsiteX1" fmla="*/ 43447 w 1023608"/>
                <a:gd name="connsiteY1" fmla="*/ 210534 h 1167464"/>
                <a:gd name="connsiteX2" fmla="*/ 266731 w 1023608"/>
                <a:gd name="connsiteY2" fmla="*/ 922915 h 1167464"/>
                <a:gd name="connsiteX3" fmla="*/ 521912 w 1023608"/>
                <a:gd name="connsiteY3" fmla="*/ 1167464 h 1167464"/>
                <a:gd name="connsiteX4" fmla="*/ 755829 w 1023608"/>
                <a:gd name="connsiteY4" fmla="*/ 922915 h 1167464"/>
                <a:gd name="connsiteX5" fmla="*/ 979112 w 1023608"/>
                <a:gd name="connsiteY5" fmla="*/ 199901 h 1167464"/>
                <a:gd name="connsiteX6" fmla="*/ 1022805 w 1023608"/>
                <a:gd name="connsiteY6" fmla="*/ 0 h 1167464"/>
                <a:gd name="connsiteX0" fmla="*/ 6046 w 1023608"/>
                <a:gd name="connsiteY0" fmla="*/ 13647 h 1167464"/>
                <a:gd name="connsiteX1" fmla="*/ 43447 w 1023608"/>
                <a:gd name="connsiteY1" fmla="*/ 210534 h 1167464"/>
                <a:gd name="connsiteX2" fmla="*/ 266731 w 1023608"/>
                <a:gd name="connsiteY2" fmla="*/ 922915 h 1167464"/>
                <a:gd name="connsiteX3" fmla="*/ 521912 w 1023608"/>
                <a:gd name="connsiteY3" fmla="*/ 1167464 h 1167464"/>
                <a:gd name="connsiteX4" fmla="*/ 755829 w 1023608"/>
                <a:gd name="connsiteY4" fmla="*/ 922915 h 1167464"/>
                <a:gd name="connsiteX5" fmla="*/ 979112 w 1023608"/>
                <a:gd name="connsiteY5" fmla="*/ 199901 h 1167464"/>
                <a:gd name="connsiteX6" fmla="*/ 1022805 w 1023608"/>
                <a:gd name="connsiteY6" fmla="*/ 0 h 116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608" h="1167464">
                  <a:moveTo>
                    <a:pt x="6046" y="13647"/>
                  </a:moveTo>
                  <a:cubicBezTo>
                    <a:pt x="94435" y="499650"/>
                    <a:pt x="0" y="58989"/>
                    <a:pt x="43447" y="210534"/>
                  </a:cubicBezTo>
                  <a:cubicBezTo>
                    <a:pt x="130579" y="601119"/>
                    <a:pt x="186987" y="763427"/>
                    <a:pt x="266731" y="922915"/>
                  </a:cubicBezTo>
                  <a:cubicBezTo>
                    <a:pt x="346475" y="1082403"/>
                    <a:pt x="440396" y="1167464"/>
                    <a:pt x="521912" y="1167464"/>
                  </a:cubicBezTo>
                  <a:cubicBezTo>
                    <a:pt x="603428" y="1167464"/>
                    <a:pt x="679629" y="1084175"/>
                    <a:pt x="755829" y="922915"/>
                  </a:cubicBezTo>
                  <a:cubicBezTo>
                    <a:pt x="832029" y="761655"/>
                    <a:pt x="909432" y="597670"/>
                    <a:pt x="979112" y="199901"/>
                  </a:cubicBezTo>
                  <a:cubicBezTo>
                    <a:pt x="1023608" y="46082"/>
                    <a:pt x="936199" y="482458"/>
                    <a:pt x="1022805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143504" y="19974"/>
            <a:ext cx="3357586" cy="4800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y=|</a:t>
            </a:r>
            <a:r>
              <a:rPr lang="en-US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(x-3)</a:t>
            </a:r>
            <a:r>
              <a:rPr lang="en-US" sz="3200" b="1" i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|</a:t>
            </a:r>
            <a:endParaRPr lang="uk-UA" sz="3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6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6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6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6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6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10"/>
                            </p:stCondLst>
                            <p:childTnLst>
                              <p:par>
                                <p:cTn id="5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2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2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2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806 " pathEditMode="relative" ptsTypes="AA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2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7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7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7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2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3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3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3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30"/>
                            </p:stCondLst>
                            <p:childTnLst>
                              <p:par>
                                <p:cTn id="1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3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3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9" grpId="0"/>
      <p:bldP spid="31" grpId="0" animBg="1"/>
      <p:bldP spid="31" grpId="1" animBg="1"/>
      <p:bldP spid="31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40" grpId="0" animBg="1"/>
      <p:bldP spid="33" grpId="0" animBg="1"/>
      <p:bldP spid="43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-144101"/>
            <a:ext cx="4857784" cy="7155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uk-UA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Пример </a:t>
            </a:r>
            <a:r>
              <a:rPr lang="uk-UA" sz="54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5</a:t>
            </a:r>
            <a:endParaRPr lang="uk-UA" sz="54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6439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За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допомогою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геометричних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y=√x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 </a:t>
            </a:r>
            <a:r>
              <a:rPr lang="ru-RU" sz="3200" b="1" baseline="30000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побудувати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endParaRPr lang="ru-RU" sz="3200" b="1" baseline="30000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 rot="10800000">
            <a:off x="2500298" y="1500173"/>
            <a:ext cx="4143404" cy="785819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7715304" cy="992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1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на </a:t>
            </a:r>
            <a:r>
              <a:rPr lang="ru-RU" sz="4000" b="1" dirty="0" smtClean="0">
                <a:ln w="11430"/>
                <a:solidFill>
                  <a:srgbClr val="990033"/>
                </a:solidFill>
                <a:latin typeface="Book Antiqua" pitchFamily="18" charset="0"/>
                <a:cs typeface="Courier New" pitchFamily="49" charset="0"/>
              </a:rPr>
              <a:t>1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одиницю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ліворуч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390391"/>
            <a:ext cx="6715172" cy="992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2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розтяг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в </a:t>
            </a:r>
            <a:r>
              <a:rPr lang="ru-RU" sz="4000" b="1" dirty="0" smtClean="0">
                <a:ln w="11430"/>
                <a:solidFill>
                  <a:srgbClr val="990033"/>
                </a:solidFill>
                <a:latin typeface="Book Antiqua" pitchFamily="18" charset="0"/>
              </a:rPr>
              <a:t>3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рази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oY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53426"/>
            <a:ext cx="6715172" cy="992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3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на </a:t>
            </a:r>
            <a:r>
              <a:rPr lang="ru-RU" sz="4000" b="1" dirty="0" smtClean="0">
                <a:ln w="11430"/>
                <a:solidFill>
                  <a:srgbClr val="990033"/>
                </a:solidFill>
                <a:latin typeface="Book Antiqua" pitchFamily="18" charset="0"/>
              </a:rPr>
              <a:t>4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одиниці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вниз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5214950"/>
            <a:ext cx="7286676" cy="19636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u="sng" dirty="0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4 </a:t>
            </a:r>
            <a:r>
              <a:rPr lang="ru-RU" sz="3200" b="1" u="sng" dirty="0" err="1" smtClean="0">
                <a:ln w="11430"/>
                <a:solidFill>
                  <a:srgbClr val="0000FF"/>
                </a:solidFill>
                <a:latin typeface="Franklin Gothic Book" pitchFamily="34" charset="0"/>
              </a:rPr>
              <a:t>крок</a:t>
            </a:r>
            <a:endParaRPr lang="ru-RU" sz="3200" b="1" u="sng" dirty="0" smtClean="0">
              <a:ln w="11430"/>
              <a:solidFill>
                <a:srgbClr val="0000FF"/>
              </a:solidFill>
              <a:latin typeface="Franklin Gothic Book" pitchFamily="34" charset="0"/>
            </a:endParaRPr>
          </a:p>
          <a:p>
            <a:pPr marL="514350" indent="-514350">
              <a:lnSpc>
                <a:spcPct val="75000"/>
              </a:lnSpc>
              <a:buAutoNum type="arabicParenR"/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відкидання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частини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, яка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лежить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ліворуч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від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oY</a:t>
            </a:r>
            <a:endParaRPr lang="ru-RU" sz="3200" dirty="0" smtClean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  <a:p>
            <a:pPr marL="514350" indent="-514350">
              <a:lnSpc>
                <a:spcPct val="75000"/>
              </a:lnSpc>
              <a:buAutoNum type="arabicParenR"/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збереження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та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симетричне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відображення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частини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, яка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лежить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праворуч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від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oY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.</a:t>
            </a:r>
          </a:p>
          <a:p>
            <a:pPr marL="514350" indent="-514350">
              <a:lnSpc>
                <a:spcPct val="75000"/>
              </a:lnSpc>
              <a:buAutoNum type="arabicParenR"/>
            </a:pPr>
            <a:endParaRPr lang="ru-RU" sz="32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вал 20"/>
          <p:cNvSpPr/>
          <p:nvPr/>
        </p:nvSpPr>
        <p:spPr>
          <a:xfrm>
            <a:off x="7269205" y="5572141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3" y="5715016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7286644" y="5572140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3" y="5715016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Овал 24"/>
          <p:cNvSpPr/>
          <p:nvPr/>
        </p:nvSpPr>
        <p:spPr>
          <a:xfrm>
            <a:off x="7286644" y="5572140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286248" y="2071678"/>
            <a:ext cx="1071570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2321703" y="2464587"/>
            <a:ext cx="1714512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964777" y="2464587"/>
            <a:ext cx="2571768" cy="178595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1678761" y="3036091"/>
            <a:ext cx="3429024" cy="178595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4612" y="1500174"/>
            <a:ext cx="3666667" cy="7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3667125" cy="7429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3667125" cy="74295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3667125" cy="74295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3667125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1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6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6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6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60"/>
                            </p:stCondLst>
                            <p:childTnLst>
                              <p:par>
                                <p:cTn id="6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7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2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7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2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7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20"/>
                            </p:stCondLst>
                            <p:childTnLst>
                              <p:par>
                                <p:cTn id="9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3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8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3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3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78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/>
      <p:bldP spid="15" grpId="0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-144101"/>
            <a:ext cx="5429288" cy="7155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Пример </a:t>
            </a:r>
            <a:r>
              <a:rPr lang="ru-RU" sz="54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6</a:t>
            </a:r>
            <a:r>
              <a:rPr lang="ru-RU" sz="54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Побудова</a:t>
            </a:r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32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графіка</a:t>
            </a:r>
            <a:endParaRPr lang="ru-RU" sz="54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18109" r="7421" b="5795"/>
          <a:stretch>
            <a:fillRect/>
          </a:stretch>
        </p:blipFill>
        <p:spPr bwMode="auto">
          <a:xfrm>
            <a:off x="-1800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44" y="1214422"/>
            <a:ext cx="1000132" cy="582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1 </a:t>
            </a:r>
            <a:r>
              <a:rPr lang="uk-UA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511847"/>
            <a:ext cx="928694" cy="582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</a:t>
            </a:r>
            <a:r>
              <a:rPr lang="en-US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812158"/>
            <a:ext cx="928694" cy="582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3</a:t>
            </a:r>
            <a:r>
              <a:rPr lang="en-US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</a:t>
            </a:r>
            <a:endParaRPr lang="uk-UA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5000636"/>
            <a:ext cx="928694" cy="582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uk-UA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4</a:t>
            </a:r>
            <a:r>
              <a:rPr lang="en-US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uk-UA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крок:</a:t>
            </a:r>
            <a:endParaRPr lang="uk-UA" sz="4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816968"/>
            <a:ext cx="36433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паралельне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одиницю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114393"/>
            <a:ext cx="3714776" cy="68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розтяг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в 3 рази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1430"/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24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oY</a:t>
            </a:r>
            <a:endParaRPr lang="ru-RU" sz="2400" i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414704"/>
            <a:ext cx="3643338" cy="649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паралельне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вниз на 4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одиниці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06" y="5715016"/>
            <a:ext cx="6322263" cy="10180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75000"/>
              </a:lnSpc>
              <a:buAutoNum type="arabicParenR"/>
            </a:pP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відкидання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леворуч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oY</a:t>
            </a:r>
            <a:endParaRPr lang="ru-RU" sz="2000" i="1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75000"/>
              </a:lnSpc>
              <a:buAutoNum type="arabicParenR"/>
            </a:pP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симетричне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,  яка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1430"/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20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n w="11430"/>
                <a:latin typeface="Times New Roman" pitchFamily="18" charset="0"/>
                <a:cs typeface="Times New Roman" pitchFamily="18" charset="0"/>
              </a:rPr>
              <a:t>oY</a:t>
            </a:r>
            <a:endParaRPr lang="ru-RU" sz="2000" i="1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75000"/>
              </a:lnSpc>
              <a:buAutoNum type="arabicParenR"/>
            </a:pPr>
            <a:endParaRPr lang="ru-RU" sz="20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3607200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89563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 rot="5400000">
            <a:off x="7153200" y="2186109"/>
            <a:ext cx="756000" cy="215840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13" h="2158409">
                <a:moveTo>
                  <a:pt x="0" y="0"/>
                </a:moveTo>
                <a:cubicBezTo>
                  <a:pt x="83288" y="441251"/>
                  <a:pt x="166576" y="882502"/>
                  <a:pt x="244548" y="1201479"/>
                </a:cubicBezTo>
                <a:cubicBezTo>
                  <a:pt x="322520" y="1520456"/>
                  <a:pt x="388088" y="1754372"/>
                  <a:pt x="467832" y="1913860"/>
                </a:cubicBezTo>
                <a:cubicBezTo>
                  <a:pt x="547576" y="2073348"/>
                  <a:pt x="641497" y="2158409"/>
                  <a:pt x="723013" y="2158409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1588" y="6011999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8017274" y="5902450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6034096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Овал 34"/>
          <p:cNvSpPr/>
          <p:nvPr/>
        </p:nvSpPr>
        <p:spPr>
          <a:xfrm>
            <a:off x="8001024" y="5924547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6000768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8001024" y="5891219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6000768"/>
            <a:ext cx="751343" cy="60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Овал 38"/>
          <p:cNvSpPr/>
          <p:nvPr/>
        </p:nvSpPr>
        <p:spPr>
          <a:xfrm>
            <a:off x="8001024" y="5891219"/>
            <a:ext cx="437766" cy="513594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643702" y="2071678"/>
            <a:ext cx="1571636" cy="1588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48" y="571480"/>
            <a:ext cx="1428750" cy="66675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142984"/>
            <a:ext cx="2000264" cy="695325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9" y="2428868"/>
            <a:ext cx="2286016" cy="695325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1" y="3786190"/>
            <a:ext cx="2857520" cy="695325"/>
          </a:xfrm>
          <a:prstGeom prst="rect">
            <a:avLst/>
          </a:prstGeom>
          <a:noFill/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4929198"/>
            <a:ext cx="2928957" cy="742950"/>
          </a:xfrm>
          <a:prstGeom prst="rect">
            <a:avLst/>
          </a:prstGeom>
          <a:noFill/>
        </p:spPr>
      </p:pic>
      <p:sp>
        <p:nvSpPr>
          <p:cNvPr id="46" name="Полилиния 45"/>
          <p:cNvSpPr/>
          <p:nvPr/>
        </p:nvSpPr>
        <p:spPr>
          <a:xfrm rot="5400000">
            <a:off x="7246800" y="2050838"/>
            <a:ext cx="799027" cy="2385924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163" h="2385924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  <a:cubicBezTo>
                  <a:pt x="588726" y="2300863"/>
                  <a:pt x="682647" y="2385924"/>
                  <a:pt x="764163" y="2385924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 rot="5400000">
            <a:off x="7008522" y="2064048"/>
            <a:ext cx="799027" cy="2385924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163" h="2385924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  <a:cubicBezTo>
                  <a:pt x="588726" y="2300863"/>
                  <a:pt x="682647" y="2385924"/>
                  <a:pt x="764163" y="2385924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rot="5400000">
            <a:off x="6256036" y="1296000"/>
            <a:ext cx="2304000" cy="2385924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163" h="2385924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  <a:cubicBezTo>
                  <a:pt x="588726" y="2300863"/>
                  <a:pt x="682647" y="2385924"/>
                  <a:pt x="764163" y="2385924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 rot="5400000">
            <a:off x="6256036" y="1299600"/>
            <a:ext cx="2304000" cy="2385924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163" h="2385924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  <a:cubicBezTo>
                  <a:pt x="588726" y="2300863"/>
                  <a:pt x="682647" y="2385924"/>
                  <a:pt x="764163" y="2385924"/>
                </a:cubicBezTo>
              </a:path>
            </a:pathLst>
          </a:cu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5400000">
            <a:off x="5952654" y="4065040"/>
            <a:ext cx="769387" cy="244549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  <a:gd name="connsiteX0" fmla="*/ 0 w 478465"/>
              <a:gd name="connsiteY0" fmla="*/ 0 h 956930"/>
              <a:gd name="connsiteX1" fmla="*/ 223284 w 478465"/>
              <a:gd name="connsiteY1" fmla="*/ 712381 h 956930"/>
              <a:gd name="connsiteX2" fmla="*/ 478465 w 478465"/>
              <a:gd name="connsiteY2" fmla="*/ 956930 h 956930"/>
              <a:gd name="connsiteX0" fmla="*/ 0 w 255181"/>
              <a:gd name="connsiteY0" fmla="*/ 0 h 244549"/>
              <a:gd name="connsiteX1" fmla="*/ 255181 w 255181"/>
              <a:gd name="connsiteY1" fmla="*/ 244549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5181" h="244549">
                <a:moveTo>
                  <a:pt x="0" y="0"/>
                </a:moveTo>
                <a:cubicBezTo>
                  <a:pt x="79744" y="159488"/>
                  <a:pt x="173665" y="244549"/>
                  <a:pt x="255181" y="244549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 rot="5400000">
            <a:off x="6763004" y="1964626"/>
            <a:ext cx="1534613" cy="2141375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  <a:gd name="connsiteX0" fmla="*/ 0 w 508982"/>
              <a:gd name="connsiteY0" fmla="*/ 0 h 2141375"/>
              <a:gd name="connsiteX1" fmla="*/ 285698 w 508982"/>
              <a:gd name="connsiteY1" fmla="*/ 1428994 h 2141375"/>
              <a:gd name="connsiteX2" fmla="*/ 508982 w 508982"/>
              <a:gd name="connsiteY2" fmla="*/ 2141375 h 21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982" h="2141375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</a:path>
            </a:pathLst>
          </a:cu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 rot="5400000">
            <a:off x="6750000" y="1980000"/>
            <a:ext cx="1534613" cy="2141375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  <a:gd name="connsiteX0" fmla="*/ 0 w 508982"/>
              <a:gd name="connsiteY0" fmla="*/ 0 h 2141375"/>
              <a:gd name="connsiteX1" fmla="*/ 285698 w 508982"/>
              <a:gd name="connsiteY1" fmla="*/ 1428994 h 2141375"/>
              <a:gd name="connsiteX2" fmla="*/ 508982 w 508982"/>
              <a:gd name="connsiteY2" fmla="*/ 2141375 h 21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982" h="2141375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rot="16200000" flipH="1">
            <a:off x="4644000" y="1980000"/>
            <a:ext cx="1534613" cy="2141375"/>
          </a:xfrm>
          <a:custGeom>
            <a:avLst/>
            <a:gdLst>
              <a:gd name="connsiteX0" fmla="*/ 0 w 1414130"/>
              <a:gd name="connsiteY0" fmla="*/ 0 h 2158409"/>
              <a:gd name="connsiteX1" fmla="*/ 244548 w 1414130"/>
              <a:gd name="connsiteY1" fmla="*/ 1201479 h 2158409"/>
              <a:gd name="connsiteX2" fmla="*/ 467832 w 1414130"/>
              <a:gd name="connsiteY2" fmla="*/ 1913860 h 2158409"/>
              <a:gd name="connsiteX3" fmla="*/ 723013 w 1414130"/>
              <a:gd name="connsiteY3" fmla="*/ 2158409 h 2158409"/>
              <a:gd name="connsiteX4" fmla="*/ 956930 w 1414130"/>
              <a:gd name="connsiteY4" fmla="*/ 1913860 h 2158409"/>
              <a:gd name="connsiteX5" fmla="*/ 1180213 w 1414130"/>
              <a:gd name="connsiteY5" fmla="*/ 1190846 h 2158409"/>
              <a:gd name="connsiteX6" fmla="*/ 1414130 w 1414130"/>
              <a:gd name="connsiteY6" fmla="*/ 10632 h 2158409"/>
              <a:gd name="connsiteX0" fmla="*/ 0 w 1180213"/>
              <a:gd name="connsiteY0" fmla="*/ 0 h 2158409"/>
              <a:gd name="connsiteX1" fmla="*/ 244548 w 1180213"/>
              <a:gd name="connsiteY1" fmla="*/ 1201479 h 2158409"/>
              <a:gd name="connsiteX2" fmla="*/ 467832 w 1180213"/>
              <a:gd name="connsiteY2" fmla="*/ 1913860 h 2158409"/>
              <a:gd name="connsiteX3" fmla="*/ 723013 w 1180213"/>
              <a:gd name="connsiteY3" fmla="*/ 2158409 h 2158409"/>
              <a:gd name="connsiteX4" fmla="*/ 956930 w 1180213"/>
              <a:gd name="connsiteY4" fmla="*/ 1913860 h 2158409"/>
              <a:gd name="connsiteX5" fmla="*/ 1180213 w 1180213"/>
              <a:gd name="connsiteY5" fmla="*/ 1190846 h 2158409"/>
              <a:gd name="connsiteX0" fmla="*/ 0 w 956930"/>
              <a:gd name="connsiteY0" fmla="*/ 0 h 2158409"/>
              <a:gd name="connsiteX1" fmla="*/ 244548 w 956930"/>
              <a:gd name="connsiteY1" fmla="*/ 1201479 h 2158409"/>
              <a:gd name="connsiteX2" fmla="*/ 467832 w 956930"/>
              <a:gd name="connsiteY2" fmla="*/ 1913860 h 2158409"/>
              <a:gd name="connsiteX3" fmla="*/ 723013 w 956930"/>
              <a:gd name="connsiteY3" fmla="*/ 2158409 h 2158409"/>
              <a:gd name="connsiteX4" fmla="*/ 956930 w 956930"/>
              <a:gd name="connsiteY4" fmla="*/ 1913860 h 2158409"/>
              <a:gd name="connsiteX0" fmla="*/ 0 w 723013"/>
              <a:gd name="connsiteY0" fmla="*/ 0 h 2158409"/>
              <a:gd name="connsiteX1" fmla="*/ 244548 w 723013"/>
              <a:gd name="connsiteY1" fmla="*/ 1201479 h 2158409"/>
              <a:gd name="connsiteX2" fmla="*/ 467832 w 723013"/>
              <a:gd name="connsiteY2" fmla="*/ 1913860 h 2158409"/>
              <a:gd name="connsiteX3" fmla="*/ 723013 w 723013"/>
              <a:gd name="connsiteY3" fmla="*/ 2158409 h 2158409"/>
              <a:gd name="connsiteX0" fmla="*/ 0 w 764163"/>
              <a:gd name="connsiteY0" fmla="*/ 0 h 2385924"/>
              <a:gd name="connsiteX1" fmla="*/ 285698 w 764163"/>
              <a:gd name="connsiteY1" fmla="*/ 1428994 h 2385924"/>
              <a:gd name="connsiteX2" fmla="*/ 508982 w 764163"/>
              <a:gd name="connsiteY2" fmla="*/ 2141375 h 2385924"/>
              <a:gd name="connsiteX3" fmla="*/ 764163 w 764163"/>
              <a:gd name="connsiteY3" fmla="*/ 2385924 h 2385924"/>
              <a:gd name="connsiteX0" fmla="*/ 0 w 508982"/>
              <a:gd name="connsiteY0" fmla="*/ 0 h 2141375"/>
              <a:gd name="connsiteX1" fmla="*/ 285698 w 508982"/>
              <a:gd name="connsiteY1" fmla="*/ 1428994 h 2141375"/>
              <a:gd name="connsiteX2" fmla="*/ 508982 w 508982"/>
              <a:gd name="connsiteY2" fmla="*/ 2141375 h 21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982" h="2141375">
                <a:moveTo>
                  <a:pt x="0" y="0"/>
                </a:moveTo>
                <a:cubicBezTo>
                  <a:pt x="83288" y="441251"/>
                  <a:pt x="200868" y="1072098"/>
                  <a:pt x="285698" y="1428994"/>
                </a:cubicBezTo>
                <a:cubicBezTo>
                  <a:pt x="370528" y="1785890"/>
                  <a:pt x="429238" y="1981887"/>
                  <a:pt x="508982" y="214137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786578" y="881540"/>
            <a:ext cx="1995684" cy="404320"/>
          </a:xfrm>
          <a:prstGeom prst="rect">
            <a:avLst/>
          </a:prstGeom>
          <a:noFill/>
        </p:spPr>
      </p:pic>
      <p:grpSp>
        <p:nvGrpSpPr>
          <p:cNvPr id="58" name="Группа 57"/>
          <p:cNvGrpSpPr/>
          <p:nvPr/>
        </p:nvGrpSpPr>
        <p:grpSpPr>
          <a:xfrm>
            <a:off x="4338000" y="2278800"/>
            <a:ext cx="4247375" cy="1534613"/>
            <a:chOff x="4896625" y="3714752"/>
            <a:chExt cx="4247375" cy="15346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Полилиния 55"/>
            <p:cNvSpPr/>
            <p:nvPr/>
          </p:nvSpPr>
          <p:spPr>
            <a:xfrm rot="5400000">
              <a:off x="7306006" y="3411371"/>
              <a:ext cx="1534613" cy="2141375"/>
            </a:xfrm>
            <a:custGeom>
              <a:avLst/>
              <a:gdLst>
                <a:gd name="connsiteX0" fmla="*/ 0 w 1414130"/>
                <a:gd name="connsiteY0" fmla="*/ 0 h 2158409"/>
                <a:gd name="connsiteX1" fmla="*/ 244548 w 1414130"/>
                <a:gd name="connsiteY1" fmla="*/ 1201479 h 2158409"/>
                <a:gd name="connsiteX2" fmla="*/ 467832 w 1414130"/>
                <a:gd name="connsiteY2" fmla="*/ 1913860 h 2158409"/>
                <a:gd name="connsiteX3" fmla="*/ 723013 w 1414130"/>
                <a:gd name="connsiteY3" fmla="*/ 2158409 h 2158409"/>
                <a:gd name="connsiteX4" fmla="*/ 956930 w 1414130"/>
                <a:gd name="connsiteY4" fmla="*/ 1913860 h 2158409"/>
                <a:gd name="connsiteX5" fmla="*/ 1180213 w 1414130"/>
                <a:gd name="connsiteY5" fmla="*/ 1190846 h 2158409"/>
                <a:gd name="connsiteX6" fmla="*/ 1414130 w 1414130"/>
                <a:gd name="connsiteY6" fmla="*/ 10632 h 2158409"/>
                <a:gd name="connsiteX0" fmla="*/ 0 w 1180213"/>
                <a:gd name="connsiteY0" fmla="*/ 0 h 2158409"/>
                <a:gd name="connsiteX1" fmla="*/ 244548 w 1180213"/>
                <a:gd name="connsiteY1" fmla="*/ 1201479 h 2158409"/>
                <a:gd name="connsiteX2" fmla="*/ 467832 w 1180213"/>
                <a:gd name="connsiteY2" fmla="*/ 1913860 h 2158409"/>
                <a:gd name="connsiteX3" fmla="*/ 723013 w 1180213"/>
                <a:gd name="connsiteY3" fmla="*/ 2158409 h 2158409"/>
                <a:gd name="connsiteX4" fmla="*/ 956930 w 1180213"/>
                <a:gd name="connsiteY4" fmla="*/ 1913860 h 2158409"/>
                <a:gd name="connsiteX5" fmla="*/ 1180213 w 1180213"/>
                <a:gd name="connsiteY5" fmla="*/ 1190846 h 2158409"/>
                <a:gd name="connsiteX0" fmla="*/ 0 w 956930"/>
                <a:gd name="connsiteY0" fmla="*/ 0 h 2158409"/>
                <a:gd name="connsiteX1" fmla="*/ 244548 w 956930"/>
                <a:gd name="connsiteY1" fmla="*/ 1201479 h 2158409"/>
                <a:gd name="connsiteX2" fmla="*/ 467832 w 956930"/>
                <a:gd name="connsiteY2" fmla="*/ 1913860 h 2158409"/>
                <a:gd name="connsiteX3" fmla="*/ 723013 w 956930"/>
                <a:gd name="connsiteY3" fmla="*/ 2158409 h 2158409"/>
                <a:gd name="connsiteX4" fmla="*/ 956930 w 956930"/>
                <a:gd name="connsiteY4" fmla="*/ 1913860 h 2158409"/>
                <a:gd name="connsiteX0" fmla="*/ 0 w 723013"/>
                <a:gd name="connsiteY0" fmla="*/ 0 h 2158409"/>
                <a:gd name="connsiteX1" fmla="*/ 244548 w 723013"/>
                <a:gd name="connsiteY1" fmla="*/ 1201479 h 2158409"/>
                <a:gd name="connsiteX2" fmla="*/ 467832 w 723013"/>
                <a:gd name="connsiteY2" fmla="*/ 1913860 h 2158409"/>
                <a:gd name="connsiteX3" fmla="*/ 723013 w 723013"/>
                <a:gd name="connsiteY3" fmla="*/ 2158409 h 2158409"/>
                <a:gd name="connsiteX0" fmla="*/ 0 w 764163"/>
                <a:gd name="connsiteY0" fmla="*/ 0 h 2385924"/>
                <a:gd name="connsiteX1" fmla="*/ 285698 w 764163"/>
                <a:gd name="connsiteY1" fmla="*/ 1428994 h 2385924"/>
                <a:gd name="connsiteX2" fmla="*/ 508982 w 764163"/>
                <a:gd name="connsiteY2" fmla="*/ 2141375 h 2385924"/>
                <a:gd name="connsiteX3" fmla="*/ 764163 w 764163"/>
                <a:gd name="connsiteY3" fmla="*/ 2385924 h 2385924"/>
                <a:gd name="connsiteX0" fmla="*/ 0 w 508982"/>
                <a:gd name="connsiteY0" fmla="*/ 0 h 2141375"/>
                <a:gd name="connsiteX1" fmla="*/ 285698 w 508982"/>
                <a:gd name="connsiteY1" fmla="*/ 1428994 h 2141375"/>
                <a:gd name="connsiteX2" fmla="*/ 508982 w 508982"/>
                <a:gd name="connsiteY2" fmla="*/ 2141375 h 21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982" h="2141375">
                  <a:moveTo>
                    <a:pt x="0" y="0"/>
                  </a:moveTo>
                  <a:cubicBezTo>
                    <a:pt x="83288" y="441251"/>
                    <a:pt x="200868" y="1072098"/>
                    <a:pt x="285698" y="1428994"/>
                  </a:cubicBezTo>
                  <a:cubicBezTo>
                    <a:pt x="370528" y="1785890"/>
                    <a:pt x="429238" y="1981887"/>
                    <a:pt x="508982" y="2141375"/>
                  </a:cubicBezTo>
                </a:path>
              </a:pathLst>
            </a:cu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rot="16200000" flipH="1">
              <a:off x="5200006" y="3411371"/>
              <a:ext cx="1534613" cy="2141375"/>
            </a:xfrm>
            <a:custGeom>
              <a:avLst/>
              <a:gdLst>
                <a:gd name="connsiteX0" fmla="*/ 0 w 1414130"/>
                <a:gd name="connsiteY0" fmla="*/ 0 h 2158409"/>
                <a:gd name="connsiteX1" fmla="*/ 244548 w 1414130"/>
                <a:gd name="connsiteY1" fmla="*/ 1201479 h 2158409"/>
                <a:gd name="connsiteX2" fmla="*/ 467832 w 1414130"/>
                <a:gd name="connsiteY2" fmla="*/ 1913860 h 2158409"/>
                <a:gd name="connsiteX3" fmla="*/ 723013 w 1414130"/>
                <a:gd name="connsiteY3" fmla="*/ 2158409 h 2158409"/>
                <a:gd name="connsiteX4" fmla="*/ 956930 w 1414130"/>
                <a:gd name="connsiteY4" fmla="*/ 1913860 h 2158409"/>
                <a:gd name="connsiteX5" fmla="*/ 1180213 w 1414130"/>
                <a:gd name="connsiteY5" fmla="*/ 1190846 h 2158409"/>
                <a:gd name="connsiteX6" fmla="*/ 1414130 w 1414130"/>
                <a:gd name="connsiteY6" fmla="*/ 10632 h 2158409"/>
                <a:gd name="connsiteX0" fmla="*/ 0 w 1180213"/>
                <a:gd name="connsiteY0" fmla="*/ 0 h 2158409"/>
                <a:gd name="connsiteX1" fmla="*/ 244548 w 1180213"/>
                <a:gd name="connsiteY1" fmla="*/ 1201479 h 2158409"/>
                <a:gd name="connsiteX2" fmla="*/ 467832 w 1180213"/>
                <a:gd name="connsiteY2" fmla="*/ 1913860 h 2158409"/>
                <a:gd name="connsiteX3" fmla="*/ 723013 w 1180213"/>
                <a:gd name="connsiteY3" fmla="*/ 2158409 h 2158409"/>
                <a:gd name="connsiteX4" fmla="*/ 956930 w 1180213"/>
                <a:gd name="connsiteY4" fmla="*/ 1913860 h 2158409"/>
                <a:gd name="connsiteX5" fmla="*/ 1180213 w 1180213"/>
                <a:gd name="connsiteY5" fmla="*/ 1190846 h 2158409"/>
                <a:gd name="connsiteX0" fmla="*/ 0 w 956930"/>
                <a:gd name="connsiteY0" fmla="*/ 0 h 2158409"/>
                <a:gd name="connsiteX1" fmla="*/ 244548 w 956930"/>
                <a:gd name="connsiteY1" fmla="*/ 1201479 h 2158409"/>
                <a:gd name="connsiteX2" fmla="*/ 467832 w 956930"/>
                <a:gd name="connsiteY2" fmla="*/ 1913860 h 2158409"/>
                <a:gd name="connsiteX3" fmla="*/ 723013 w 956930"/>
                <a:gd name="connsiteY3" fmla="*/ 2158409 h 2158409"/>
                <a:gd name="connsiteX4" fmla="*/ 956930 w 956930"/>
                <a:gd name="connsiteY4" fmla="*/ 1913860 h 2158409"/>
                <a:gd name="connsiteX0" fmla="*/ 0 w 723013"/>
                <a:gd name="connsiteY0" fmla="*/ 0 h 2158409"/>
                <a:gd name="connsiteX1" fmla="*/ 244548 w 723013"/>
                <a:gd name="connsiteY1" fmla="*/ 1201479 h 2158409"/>
                <a:gd name="connsiteX2" fmla="*/ 467832 w 723013"/>
                <a:gd name="connsiteY2" fmla="*/ 1913860 h 2158409"/>
                <a:gd name="connsiteX3" fmla="*/ 723013 w 723013"/>
                <a:gd name="connsiteY3" fmla="*/ 2158409 h 2158409"/>
                <a:gd name="connsiteX0" fmla="*/ 0 w 764163"/>
                <a:gd name="connsiteY0" fmla="*/ 0 h 2385924"/>
                <a:gd name="connsiteX1" fmla="*/ 285698 w 764163"/>
                <a:gd name="connsiteY1" fmla="*/ 1428994 h 2385924"/>
                <a:gd name="connsiteX2" fmla="*/ 508982 w 764163"/>
                <a:gd name="connsiteY2" fmla="*/ 2141375 h 2385924"/>
                <a:gd name="connsiteX3" fmla="*/ 764163 w 764163"/>
                <a:gd name="connsiteY3" fmla="*/ 2385924 h 2385924"/>
                <a:gd name="connsiteX0" fmla="*/ 0 w 508982"/>
                <a:gd name="connsiteY0" fmla="*/ 0 h 2141375"/>
                <a:gd name="connsiteX1" fmla="*/ 285698 w 508982"/>
                <a:gd name="connsiteY1" fmla="*/ 1428994 h 2141375"/>
                <a:gd name="connsiteX2" fmla="*/ 508982 w 508982"/>
                <a:gd name="connsiteY2" fmla="*/ 2141375 h 21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982" h="2141375">
                  <a:moveTo>
                    <a:pt x="0" y="0"/>
                  </a:moveTo>
                  <a:cubicBezTo>
                    <a:pt x="83288" y="441251"/>
                    <a:pt x="200868" y="1072098"/>
                    <a:pt x="285698" y="1428994"/>
                  </a:cubicBezTo>
                  <a:cubicBezTo>
                    <a:pt x="370528" y="1785890"/>
                    <a:pt x="429238" y="1981887"/>
                    <a:pt x="508982" y="2141375"/>
                  </a:cubicBezTo>
                </a:path>
              </a:pathLst>
            </a:cu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5572132" y="-24"/>
            <a:ext cx="2487696" cy="5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6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6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6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 " pathEditMode="relative" ptsTypes="AA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6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6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60"/>
                            </p:stCondLst>
                            <p:childTnLst>
                              <p:par>
                                <p:cTn id="6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7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7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7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29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51 " pathEditMode="relative" ptsTypes="AA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7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2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2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7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27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20"/>
                            </p:stCondLst>
                            <p:childTnLst>
                              <p:par>
                                <p:cTn id="10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3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3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3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658 " pathEditMode="relative" ptsTypes="AA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3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3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28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78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3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4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4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4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04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290"/>
                            </p:stCondLst>
                            <p:childTnLst>
                              <p:par>
                                <p:cTn id="163" presetID="7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79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290"/>
                            </p:stCondLst>
                            <p:childTnLst>
                              <p:par>
                                <p:cTn id="1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79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4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 animBg="1"/>
      <p:bldP spid="31" grpId="0" animBg="1"/>
      <p:bldP spid="31" grpId="1" animBg="1"/>
      <p:bldP spid="31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6" grpId="0" animBg="1"/>
      <p:bldP spid="46" grpId="1" animBg="1"/>
      <p:bldP spid="47" grpId="0" animBg="1"/>
      <p:bldP spid="47" grpId="1" animBg="1"/>
      <p:bldP spid="47" grpId="2" animBg="1"/>
      <p:bldP spid="47" grpId="3" animBg="1"/>
      <p:bldP spid="48" grpId="0" animBg="1"/>
      <p:bldP spid="49" grpId="0" animBg="1"/>
      <p:bldP spid="49" grpId="1" animBg="1"/>
      <p:bldP spid="49" grpId="2" animBg="1"/>
      <p:bldP spid="50" grpId="0" animBg="1"/>
      <p:bldP spid="50" grpId="1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357158" y="6215082"/>
            <a:ext cx="8429684" cy="500066"/>
            <a:chOff x="357158" y="428604"/>
            <a:chExt cx="8501122" cy="50006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57158" y="428604"/>
              <a:ext cx="8501122" cy="714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7158" y="588356"/>
              <a:ext cx="8501122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57158" y="784670"/>
              <a:ext cx="8501122" cy="14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10804" t="51834" r="51591" b="11847"/>
          <a:stretch>
            <a:fillRect/>
          </a:stretch>
        </p:blipFill>
        <p:spPr bwMode="auto">
          <a:xfrm>
            <a:off x="4786314" y="2643182"/>
            <a:ext cx="4000528" cy="3214710"/>
          </a:xfrm>
          <a:prstGeom prst="rect">
            <a:avLst/>
          </a:prstGeom>
          <a:ln>
            <a:noFill/>
          </a:ln>
          <a:effectLst>
            <a:outerShdw blurRad="558800" dist="139700" dir="12360000" sx="104000" sy="104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10804" t="51834" r="51591" b="11847"/>
          <a:stretch>
            <a:fillRect/>
          </a:stretch>
        </p:blipFill>
        <p:spPr bwMode="auto">
          <a:xfrm>
            <a:off x="357158" y="2643182"/>
            <a:ext cx="4000528" cy="3214710"/>
          </a:xfrm>
          <a:prstGeom prst="rect">
            <a:avLst/>
          </a:prstGeom>
          <a:ln>
            <a:noFill/>
          </a:ln>
          <a:effectLst>
            <a:outerShdw blurRad="558800" dist="139700" dir="12360000" sx="104000" sy="104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0"/>
            <a:ext cx="7245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Напр</a:t>
            </a:r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ямки </a:t>
            </a:r>
            <a:r>
              <a:rPr lang="ru-RU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перетворень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графіков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285860"/>
            <a:ext cx="27146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600" b="1" i="1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Перетворення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вздовж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осі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4000" b="1" i="1" u="sng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ординат</a:t>
            </a:r>
            <a:endParaRPr lang="ru-RU" sz="3600" b="1" i="1" u="sng" dirty="0">
              <a:ln w="11430"/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285860"/>
            <a:ext cx="264320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600" b="1" i="1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Перетворення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вздовж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600" b="1" i="1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осі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4000" b="1" i="1" u="sng" dirty="0" err="1" smtClean="0">
                <a:ln w="11430"/>
                <a:solidFill>
                  <a:srgbClr val="002060"/>
                </a:solidFill>
                <a:latin typeface="Gabriola" pitchFamily="82" charset="0"/>
              </a:rPr>
              <a:t>абсцис</a:t>
            </a:r>
            <a:endParaRPr lang="ru-RU" sz="3600" b="1" i="1" u="sng" dirty="0">
              <a:ln w="11430"/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069819" y="857232"/>
            <a:ext cx="1286540" cy="1095154"/>
          </a:xfrm>
          <a:custGeom>
            <a:avLst/>
            <a:gdLst>
              <a:gd name="connsiteX0" fmla="*/ 1286540 w 1286540"/>
              <a:gd name="connsiteY0" fmla="*/ 0 h 1095154"/>
              <a:gd name="connsiteX1" fmla="*/ 935666 w 1286540"/>
              <a:gd name="connsiteY1" fmla="*/ 808075 h 1095154"/>
              <a:gd name="connsiteX2" fmla="*/ 0 w 1286540"/>
              <a:gd name="connsiteY2" fmla="*/ 1095154 h 10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540" h="1095154">
                <a:moveTo>
                  <a:pt x="1286540" y="0"/>
                </a:moveTo>
                <a:cubicBezTo>
                  <a:pt x="1218314" y="312774"/>
                  <a:pt x="1150089" y="625549"/>
                  <a:pt x="935666" y="808075"/>
                </a:cubicBezTo>
                <a:cubicBezTo>
                  <a:pt x="721243" y="990601"/>
                  <a:pt x="360621" y="1042877"/>
                  <a:pt x="0" y="1095154"/>
                </a:cubicBezTo>
              </a:path>
            </a:pathLst>
          </a:custGeom>
          <a:ln w="5715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4857096" y="857232"/>
            <a:ext cx="1286540" cy="1095154"/>
          </a:xfrm>
          <a:custGeom>
            <a:avLst/>
            <a:gdLst>
              <a:gd name="connsiteX0" fmla="*/ 1286540 w 1286540"/>
              <a:gd name="connsiteY0" fmla="*/ 0 h 1095154"/>
              <a:gd name="connsiteX1" fmla="*/ 935666 w 1286540"/>
              <a:gd name="connsiteY1" fmla="*/ 808075 h 1095154"/>
              <a:gd name="connsiteX2" fmla="*/ 0 w 1286540"/>
              <a:gd name="connsiteY2" fmla="*/ 1095154 h 10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540" h="1095154">
                <a:moveTo>
                  <a:pt x="1286540" y="0"/>
                </a:moveTo>
                <a:cubicBezTo>
                  <a:pt x="1218314" y="312774"/>
                  <a:pt x="1150089" y="625549"/>
                  <a:pt x="935666" y="808075"/>
                </a:cubicBezTo>
                <a:cubicBezTo>
                  <a:pt x="721243" y="990601"/>
                  <a:pt x="360621" y="1042877"/>
                  <a:pt x="0" y="1095154"/>
                </a:cubicBezTo>
              </a:path>
            </a:pathLst>
          </a:custGeom>
          <a:ln w="5715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749273" y="4321975"/>
            <a:ext cx="307183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9334" y="4429132"/>
            <a:ext cx="38183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86182" y="43576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7356" y="268158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00034" y="3503298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5178429" y="4321975"/>
            <a:ext cx="307183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68490" y="4429132"/>
            <a:ext cx="38183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86776" y="43576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12" y="268158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929190" y="3503298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929190" y="3500438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500034" y="3500438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24" grpId="0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"/>
          <p:cNvSpPr txBox="1">
            <a:spLocks noChangeArrowheads="1"/>
          </p:cNvSpPr>
          <p:nvPr/>
        </p:nvSpPr>
        <p:spPr bwMode="auto">
          <a:xfrm>
            <a:off x="827584" y="476672"/>
            <a:ext cx="7848872" cy="33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Успіхів</a:t>
            </a:r>
            <a:r>
              <a:rPr kumimoji="0" lang="ru-RU" sz="54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5400" b="1" kern="0" dirty="0" smtClean="0">
                <a:solidFill>
                  <a:srgbClr val="FF0000"/>
                </a:solidFill>
                <a:latin typeface="Palatino Linotype" pitchFamily="18" charset="0"/>
                <a:ea typeface="+mj-ea"/>
                <a:cs typeface="+mj-cs"/>
              </a:rPr>
              <a:t>у</a:t>
            </a:r>
            <a:r>
              <a:rPr kumimoji="0" lang="ru-RU" sz="54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ru-RU" sz="5400" b="1" i="0" u="none" strike="noStrike" kern="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вивченні</a:t>
            </a:r>
            <a:r>
              <a:rPr kumimoji="0" lang="ru-RU" sz="54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математики!</a:t>
            </a:r>
            <a:endParaRPr kumimoji="0" lang="ru-RU" sz="54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2226" name="Picture 2" descr="C:\Documents and Settings\Пользователь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10" t="39920" r="38643" b="-2636"/>
          <a:stretch>
            <a:fillRect/>
          </a:stretch>
        </p:blipFill>
        <p:spPr bwMode="auto">
          <a:xfrm flipH="1">
            <a:off x="144169" y="4941168"/>
            <a:ext cx="4028116" cy="428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8" name="Picture 4" descr="C:\Documents and Settings\Пользователь\Мои документы\Мои рисунки\Безымянный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54A5"/>
              </a:clrFrom>
              <a:clrTo>
                <a:srgbClr val="0054A5">
                  <a:alpha val="0"/>
                </a:srgbClr>
              </a:clrTo>
            </a:clrChange>
          </a:blip>
          <a:srcRect l="17498" t="40379" r="38455" b="-3093"/>
          <a:stretch>
            <a:fillRect/>
          </a:stretch>
        </p:blipFill>
        <p:spPr bwMode="auto">
          <a:xfrm flipH="1">
            <a:off x="144201" y="4941168"/>
            <a:ext cx="4028116" cy="4282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522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5" name="Прямая соединительная линия 64"/>
          <p:cNvCxnSpPr/>
          <p:nvPr/>
        </p:nvCxnSpPr>
        <p:spPr>
          <a:xfrm rot="5400000">
            <a:off x="4518000" y="3179364"/>
            <a:ext cx="3217092" cy="158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3107521" y="3178967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16686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абсцис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8"/>
            <a:ext cx="35719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y=f(x</a:t>
            </a:r>
            <a:r>
              <a:rPr lang="uk-UA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  </a:t>
            </a: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1848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857232"/>
            <a:ext cx="12144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+</a:t>
            </a:r>
            <a:r>
              <a:rPr lang="en-US" sz="96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a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8150" y="3428206"/>
            <a:ext cx="285752" cy="158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32" y="3609317"/>
            <a:ext cx="3714776" cy="9595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6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на </a:t>
            </a:r>
            <a:r>
              <a:rPr lang="ru-RU" sz="4000" b="1" dirty="0" err="1" smtClean="0">
                <a:ln w="11430"/>
                <a:solidFill>
                  <a:srgbClr val="990033"/>
                </a:solidFill>
                <a:latin typeface="Gabriola" pitchFamily="82" charset="0"/>
              </a:rPr>
              <a:t>|</a:t>
            </a:r>
            <a:r>
              <a:rPr lang="ru-RU" sz="6000" b="1" dirty="0" err="1" smtClean="0">
                <a:ln w="11430"/>
                <a:solidFill>
                  <a:srgbClr val="990033"/>
                </a:solidFill>
                <a:latin typeface="French Script MT" pitchFamily="66" charset="0"/>
              </a:rPr>
              <a:t>a</a:t>
            </a:r>
            <a:r>
              <a:rPr lang="ru-RU" sz="4000" b="1" dirty="0" err="1" smtClean="0">
                <a:ln w="11430"/>
                <a:solidFill>
                  <a:srgbClr val="990033"/>
                </a:solidFill>
                <a:latin typeface="Gabriola" pitchFamily="82" charset="0"/>
              </a:rPr>
              <a:t>|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одиниць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: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648810"/>
            <a:ext cx="4429156" cy="992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- 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latin typeface="Gabriola" pitchFamily="82" charset="0"/>
              </a:rPr>
              <a:t>ліворуч</a:t>
            </a:r>
            <a:r>
              <a:rPr lang="ru-RU" sz="5400" b="1" dirty="0" smtClean="0">
                <a:ln w="11430"/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4000" dirty="0" smtClean="0">
                <a:ln w="11430"/>
                <a:latin typeface="Gabriola" pitchFamily="82" charset="0"/>
              </a:rPr>
              <a:t>, </a:t>
            </a:r>
            <a:r>
              <a:rPr lang="ru-RU" sz="4000" dirty="0" err="1" smtClean="0">
                <a:ln w="11430"/>
                <a:latin typeface="Gabriola" pitchFamily="82" charset="0"/>
              </a:rPr>
              <a:t>якщо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7200" b="1" dirty="0" err="1" smtClean="0">
                <a:ln w="11430"/>
                <a:solidFill>
                  <a:srgbClr val="CC0000"/>
                </a:solidFill>
                <a:latin typeface="French Script MT" pitchFamily="66" charset="0"/>
              </a:rPr>
              <a:t>a</a:t>
            </a:r>
            <a:r>
              <a:rPr lang="ru-RU" sz="66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&gt;0</a:t>
            </a:r>
            <a:endParaRPr lang="ru-RU" sz="40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368961"/>
            <a:ext cx="4786346" cy="992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-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праворуч</a:t>
            </a:r>
            <a:r>
              <a:rPr lang="ru-RU" sz="54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4000" dirty="0" smtClean="0">
                <a:ln w="11430"/>
                <a:latin typeface="Gabriola" pitchFamily="82" charset="0"/>
              </a:rPr>
              <a:t>, </a:t>
            </a:r>
            <a:r>
              <a:rPr lang="ru-RU" sz="4000" dirty="0" err="1" smtClean="0">
                <a:ln w="11430"/>
                <a:latin typeface="Gabriola" pitchFamily="82" charset="0"/>
              </a:rPr>
              <a:t>якщо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7200" b="1" dirty="0" err="1" smtClean="0">
                <a:ln w="11430"/>
                <a:solidFill>
                  <a:srgbClr val="00B050"/>
                </a:solidFill>
                <a:latin typeface="French Script MT" pitchFamily="66" charset="0"/>
              </a:rPr>
              <a:t>a</a:t>
            </a:r>
            <a:r>
              <a:rPr lang="ru-RU" sz="66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&lt;0</a:t>
            </a:r>
            <a:endParaRPr lang="ru-RU" sz="4000" dirty="0">
              <a:ln w="11430"/>
              <a:solidFill>
                <a:srgbClr val="00B05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18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678314" y="3582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84000" y="3582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>
            <a:off x="4786314" y="1928803"/>
            <a:ext cx="571504" cy="1588"/>
          </a:xfrm>
          <a:prstGeom prst="straightConnector1">
            <a:avLst/>
          </a:prstGeom>
          <a:ln w="28575">
            <a:solidFill>
              <a:srgbClr val="CC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072330" y="2428868"/>
            <a:ext cx="642942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14876" y="2071678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y=f(x</a:t>
            </a:r>
            <a:r>
              <a:rPr lang="uk-UA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0826" y="3857628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892" y="2500306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y=f(x</a:t>
            </a:r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382000" y="3582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927" y="5786454"/>
            <a:ext cx="922039" cy="7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7364738" y="5643578"/>
            <a:ext cx="617038" cy="57605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927" y="5786454"/>
            <a:ext cx="922039" cy="7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Овал 32"/>
          <p:cNvSpPr/>
          <p:nvPr/>
        </p:nvSpPr>
        <p:spPr>
          <a:xfrm>
            <a:off x="7364738" y="5643578"/>
            <a:ext cx="617038" cy="57605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6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6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1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1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2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7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2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864 0 " pathEditMode="relative" ptsTypes="AA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2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2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7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78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8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8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3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4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29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79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50" grpId="0" animBg="1"/>
      <p:bldP spid="50" grpId="1" animBg="1"/>
      <p:bldP spid="7" grpId="0"/>
      <p:bldP spid="8" grpId="0"/>
      <p:bldP spid="19" grpId="0"/>
      <p:bldP spid="20" grpId="0"/>
      <p:bldP spid="21" grpId="0"/>
      <p:bldP spid="35" grpId="0" animBg="1"/>
      <p:bldP spid="36" grpId="0" animBg="1"/>
      <p:bldP spid="39" grpId="0"/>
      <p:bldP spid="34" grpId="0"/>
      <p:bldP spid="40" grpId="0"/>
      <p:bldP spid="47" grpId="0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18109" r="7421" b="5794"/>
          <a:stretch>
            <a:fillRect/>
          </a:stretch>
        </p:blipFill>
        <p:spPr bwMode="auto">
          <a:xfrm>
            <a:off x="162000" y="571505"/>
            <a:ext cx="8913642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4357686" y="4786322"/>
            <a:ext cx="4357718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357686" y="2428868"/>
            <a:ext cx="4357718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4286280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42862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y=f(x)</a:t>
            </a:r>
            <a:r>
              <a:rPr lang="uk-UA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+</a:t>
            </a: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b</a:t>
            </a:r>
            <a:endParaRPr lang="uk-UA" sz="8000" b="1" dirty="0" smtClean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  <a:p>
            <a:pPr algn="ctr">
              <a:lnSpc>
                <a:spcPct val="75000"/>
              </a:lnSpc>
            </a:pP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1848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8150" y="3428206"/>
            <a:ext cx="285752" cy="158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282" y="3429000"/>
            <a:ext cx="3714776" cy="11926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на </a:t>
            </a:r>
            <a:r>
              <a:rPr lang="ru-RU" sz="4000" b="1" dirty="0" err="1" smtClean="0">
                <a:ln w="11430"/>
                <a:solidFill>
                  <a:srgbClr val="990033"/>
                </a:solidFill>
                <a:latin typeface="Gabriola" pitchFamily="82" charset="0"/>
              </a:rPr>
              <a:t>|</a:t>
            </a:r>
            <a:r>
              <a:rPr lang="ru-RU" sz="5400" b="1" dirty="0" err="1" smtClean="0">
                <a:ln w="11430"/>
                <a:solidFill>
                  <a:srgbClr val="990033"/>
                </a:solidFill>
                <a:latin typeface="French Script MT" pitchFamily="66" charset="0"/>
              </a:rPr>
              <a:t>b</a:t>
            </a:r>
            <a:r>
              <a:rPr lang="ru-RU" sz="4000" b="1" dirty="0" err="1" smtClean="0">
                <a:ln w="11430"/>
                <a:solidFill>
                  <a:srgbClr val="990033"/>
                </a:solidFill>
                <a:latin typeface="Gabriola" pitchFamily="82" charset="0"/>
              </a:rPr>
              <a:t>|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олиниць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:</a:t>
            </a:r>
            <a:endParaRPr lang="ru-RU" sz="3200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440267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- 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latin typeface="Gabriola" pitchFamily="82" charset="0"/>
              </a:rPr>
              <a:t>вгору</a:t>
            </a:r>
            <a:r>
              <a:rPr lang="ru-RU" sz="4000" dirty="0" smtClean="0">
                <a:ln w="11430"/>
                <a:latin typeface="Gabriola" pitchFamily="82" charset="0"/>
              </a:rPr>
              <a:t>, </a:t>
            </a:r>
            <a:r>
              <a:rPr lang="ru-RU" sz="4000" dirty="0" err="1" smtClean="0">
                <a:ln w="11430"/>
                <a:latin typeface="Gabriola" pitchFamily="82" charset="0"/>
              </a:rPr>
              <a:t>якщо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7200" b="1" dirty="0" err="1" smtClean="0">
                <a:ln w="11430"/>
                <a:solidFill>
                  <a:srgbClr val="CC0000"/>
                </a:solidFill>
                <a:latin typeface="French Script MT" pitchFamily="66" charset="0"/>
              </a:rPr>
              <a:t>b</a:t>
            </a:r>
            <a:r>
              <a:rPr lang="ru-RU" sz="66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&gt;0</a:t>
            </a:r>
            <a:endParaRPr lang="ru-RU" sz="40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368961"/>
            <a:ext cx="3714776" cy="992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n w="11430"/>
                <a:latin typeface="Gabriola" pitchFamily="82" charset="0"/>
              </a:rPr>
              <a:t>- </a:t>
            </a:r>
            <a:r>
              <a:rPr lang="ru-RU" sz="54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вниз</a:t>
            </a:r>
            <a:r>
              <a:rPr lang="ru-RU" sz="4000" dirty="0" smtClean="0">
                <a:ln w="11430"/>
                <a:latin typeface="Gabriola" pitchFamily="82" charset="0"/>
              </a:rPr>
              <a:t>, </a:t>
            </a:r>
            <a:r>
              <a:rPr lang="ru-RU" sz="4000" dirty="0" err="1" smtClean="0">
                <a:ln w="11430"/>
                <a:latin typeface="Gabriola" pitchFamily="82" charset="0"/>
              </a:rPr>
              <a:t>якщо</a:t>
            </a:r>
            <a:r>
              <a:rPr lang="ru-RU" sz="4000" dirty="0" smtClean="0">
                <a:ln w="11430"/>
                <a:latin typeface="Gabriola" pitchFamily="82" charset="0"/>
              </a:rPr>
              <a:t> </a:t>
            </a:r>
            <a:r>
              <a:rPr lang="ru-RU" sz="7200" b="1" dirty="0" err="1" smtClean="0">
                <a:ln w="11430"/>
                <a:solidFill>
                  <a:srgbClr val="00B050"/>
                </a:solidFill>
                <a:latin typeface="French Script MT" pitchFamily="66" charset="0"/>
              </a:rPr>
              <a:t>b</a:t>
            </a:r>
            <a:r>
              <a:rPr lang="ru-RU" sz="66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&lt;0</a:t>
            </a:r>
            <a:endParaRPr lang="ru-RU" sz="4000" dirty="0">
              <a:ln w="11430"/>
              <a:solidFill>
                <a:srgbClr val="00B05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4269388" y="3643098"/>
            <a:ext cx="4428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18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139569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29388" y="239046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29388" y="47479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4893471" y="3107529"/>
            <a:ext cx="1071570" cy="1588"/>
          </a:xfrm>
          <a:prstGeom prst="straightConnector1">
            <a:avLst/>
          </a:prstGeom>
          <a:ln w="28575">
            <a:solidFill>
              <a:srgbClr val="CC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929984" y="4142586"/>
            <a:ext cx="1000132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86710" y="1571612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y=f(x)+5</a:t>
            </a:r>
            <a:endParaRPr lang="ru-RU" sz="2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2462" y="3000372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58148" y="3929066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y=f(x)-5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388" y="4396095"/>
            <a:ext cx="500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388" y="2071678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0"/>
            <a:ext cx="5572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Паралельне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перенесення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ординат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715017"/>
            <a:ext cx="976172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Овал 31"/>
          <p:cNvSpPr/>
          <p:nvPr/>
        </p:nvSpPr>
        <p:spPr>
          <a:xfrm>
            <a:off x="7286644" y="5572140"/>
            <a:ext cx="674175" cy="69557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2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Овал 40"/>
          <p:cNvSpPr/>
          <p:nvPr/>
        </p:nvSpPr>
        <p:spPr>
          <a:xfrm>
            <a:off x="7269204" y="5572140"/>
            <a:ext cx="674175" cy="69557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1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10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1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1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1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1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10"/>
                            </p:stCondLst>
                            <p:childTnLst>
                              <p:par>
                                <p:cTn id="7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0139 -0.16944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1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10"/>
                            </p:stCondLst>
                            <p:childTnLst>
                              <p:par>
                                <p:cTn id="8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1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1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1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1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1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1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1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79333E-6 L 0.00139 0.1664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1" animBg="1"/>
      <p:bldP spid="27" grpId="2" animBg="1"/>
      <p:bldP spid="50" grpId="0" animBg="1"/>
      <p:bldP spid="50" grpId="1" animBg="1"/>
      <p:bldP spid="7" grpId="0"/>
      <p:bldP spid="19" grpId="0"/>
      <p:bldP spid="20" grpId="0"/>
      <p:bldP spid="21" grpId="0"/>
      <p:bldP spid="35" grpId="0" animBg="1"/>
      <p:bldP spid="36" grpId="0" animBg="1"/>
      <p:bldP spid="39" grpId="0"/>
      <p:bldP spid="34" grpId="0"/>
      <p:bldP spid="40" grpId="0"/>
      <p:bldP spid="38" grpId="0"/>
      <p:bldP spid="37" grpId="0"/>
      <p:bldP spid="32" grpId="0" animBg="1"/>
      <p:bldP spid="32" grpId="1" animBg="1"/>
      <p:bldP spid="32" grpId="2" animBg="1"/>
      <p:bldP spid="41" grpId="0" animBg="1"/>
      <p:bldP spid="41" grpId="1" animBg="1"/>
      <p:bldP spid="4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18109" r="7421" b="5795"/>
          <a:stretch>
            <a:fillRect/>
          </a:stretch>
        </p:blipFill>
        <p:spPr bwMode="auto">
          <a:xfrm>
            <a:off x="142844" y="571480"/>
            <a:ext cx="89136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4204800" y="3036091"/>
            <a:ext cx="3500462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16686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абсцис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3071834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y=f(</a:t>
            </a:r>
            <a:r>
              <a:rPr lang="uk-UA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 </a:t>
            </a: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x)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4087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000108"/>
            <a:ext cx="121444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k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342465"/>
            <a:ext cx="5286412" cy="1372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65000"/>
              </a:lnSpc>
            </a:pPr>
            <a:r>
              <a:rPr lang="ru-RU" sz="4400" dirty="0" smtClean="0">
                <a:ln w="11430"/>
                <a:latin typeface="Gabriola" pitchFamily="82" charset="0"/>
              </a:rPr>
              <a:t>- </a:t>
            </a:r>
            <a:r>
              <a:rPr lang="ru-RU" sz="4800" b="1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стиск</a:t>
            </a:r>
            <a:r>
              <a:rPr lang="ru-RU" sz="48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вздовж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oX</a:t>
            </a:r>
            <a:r>
              <a:rPr lang="ru-RU" sz="4400" dirty="0" smtClean="0">
                <a:ln w="11430"/>
                <a:latin typeface="Gabriola" pitchFamily="82" charset="0"/>
              </a:rPr>
              <a:t> в </a:t>
            </a:r>
            <a:r>
              <a:rPr lang="ru-RU" sz="4400" dirty="0" err="1" smtClean="0">
                <a:ln w="11430"/>
                <a:latin typeface="Gabriola" pitchFamily="82" charset="0"/>
              </a:rPr>
              <a:t>k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разів</a:t>
            </a:r>
            <a:r>
              <a:rPr lang="ru-RU" sz="4400" dirty="0" smtClean="0">
                <a:ln w="11430"/>
                <a:latin typeface="Gabriola" pitchFamily="82" charset="0"/>
              </a:rPr>
              <a:t>,   </a:t>
            </a:r>
            <a:r>
              <a:rPr lang="ru-RU" sz="4400" dirty="0" err="1" smtClean="0">
                <a:ln w="11430"/>
                <a:latin typeface="Gabriola" pitchFamily="82" charset="0"/>
              </a:rPr>
              <a:t>якщо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8000" b="1" dirty="0" err="1" smtClean="0">
                <a:ln w="11430"/>
                <a:solidFill>
                  <a:srgbClr val="CC0000"/>
                </a:solidFill>
                <a:latin typeface="French Script MT" pitchFamily="66" charset="0"/>
              </a:rPr>
              <a:t>k</a:t>
            </a:r>
            <a:r>
              <a:rPr lang="ru-RU" sz="72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&gt;1</a:t>
            </a:r>
            <a:endParaRPr lang="ru-RU" sz="44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71868" y="3618000"/>
            <a:ext cx="53578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429256" y="1857364"/>
            <a:ext cx="1000132" cy="1588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29454" y="2643182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y=f(2x)</a:t>
            </a:r>
            <a:endParaRPr lang="ru-RU" sz="2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4810" y="3857628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92760" y="35718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3672000" y="3036091"/>
            <a:ext cx="3501256" cy="794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Штриховая стрелка вправо 44"/>
          <p:cNvSpPr/>
          <p:nvPr/>
        </p:nvSpPr>
        <p:spPr>
          <a:xfrm rot="5400000">
            <a:off x="1250133" y="3536157"/>
            <a:ext cx="1357322" cy="157163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64000" y="35718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436000" y="1714488"/>
            <a:ext cx="1000132" cy="1588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7269205" y="5572141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6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6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1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6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1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1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1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185 L 0.03264 -0.00185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10"/>
                            </p:stCondLst>
                            <p:childTnLst>
                              <p:par>
                                <p:cTn id="7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1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6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1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7" grpId="0"/>
      <p:bldP spid="8" grpId="0"/>
      <p:bldP spid="20" grpId="0"/>
      <p:bldP spid="39" grpId="0"/>
      <p:bldP spid="34" grpId="0"/>
      <p:bldP spid="31" grpId="0" animBg="1"/>
      <p:bldP spid="45" grpId="0" animBg="1"/>
      <p:bldP spid="35" grpId="0" animBg="1"/>
      <p:bldP spid="37" grpId="0" animBg="1"/>
      <p:bldP spid="37" grpId="1" animBg="1"/>
      <p:bldP spid="3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18109" r="7421" b="5795"/>
          <a:stretch>
            <a:fillRect/>
          </a:stretch>
        </p:blipFill>
        <p:spPr bwMode="auto">
          <a:xfrm>
            <a:off x="142844" y="571480"/>
            <a:ext cx="89136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2624893" y="3036091"/>
            <a:ext cx="3500462" cy="1588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16686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абсцис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3071834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y=f(</a:t>
            </a:r>
            <a:r>
              <a:rPr lang="uk-UA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 </a:t>
            </a: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x)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4087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000108"/>
            <a:ext cx="121444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k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342465"/>
            <a:ext cx="5000660" cy="13869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65000"/>
              </a:lnSpc>
            </a:pPr>
            <a:r>
              <a:rPr lang="ru-RU" sz="4400" dirty="0" smtClean="0">
                <a:ln w="11430"/>
                <a:latin typeface="Gabriola" pitchFamily="82" charset="0"/>
              </a:rPr>
              <a:t>- </a:t>
            </a:r>
            <a:r>
              <a:rPr lang="ru-RU" sz="4800" b="1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розтяг</a:t>
            </a:r>
            <a:r>
              <a:rPr lang="ru-RU" sz="48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вздовж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oX</a:t>
            </a:r>
            <a:r>
              <a:rPr lang="ru-RU" sz="4400" dirty="0" smtClean="0">
                <a:ln w="11430"/>
                <a:latin typeface="Gabriola" pitchFamily="82" charset="0"/>
              </a:rPr>
              <a:t> в </a:t>
            </a:r>
            <a:r>
              <a:rPr lang="ru-RU" sz="4400" dirty="0" err="1" smtClean="0">
                <a:ln w="11430"/>
                <a:latin typeface="Gabriola" pitchFamily="82" charset="0"/>
              </a:rPr>
              <a:t>k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разів</a:t>
            </a:r>
            <a:r>
              <a:rPr lang="ru-RU" sz="4400" dirty="0" smtClean="0">
                <a:ln w="11430"/>
                <a:latin typeface="Gabriola" pitchFamily="82" charset="0"/>
              </a:rPr>
              <a:t>, </a:t>
            </a:r>
            <a:r>
              <a:rPr lang="ru-RU" sz="4400" dirty="0" err="1" smtClean="0">
                <a:ln w="11430"/>
                <a:latin typeface="Gabriola" pitchFamily="82" charset="0"/>
              </a:rPr>
              <a:t>якщо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72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0&lt;</a:t>
            </a:r>
            <a:r>
              <a:rPr lang="ru-RU" sz="7200" b="1" dirty="0" err="1" smtClean="0">
                <a:ln w="11430"/>
                <a:solidFill>
                  <a:srgbClr val="00B050"/>
                </a:solidFill>
                <a:latin typeface="French Script MT" pitchFamily="66" charset="0"/>
              </a:rPr>
              <a:t>k</a:t>
            </a:r>
            <a:r>
              <a:rPr lang="ru-RU" sz="72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&lt;1</a:t>
            </a:r>
            <a:endParaRPr lang="ru-RU" sz="4400" dirty="0">
              <a:ln w="11430"/>
              <a:solidFill>
                <a:srgbClr val="00B05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71868" y="3636000"/>
            <a:ext cx="53578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429256" y="1857364"/>
            <a:ext cx="1000132" cy="1588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86578" y="2357430"/>
            <a:ext cx="17145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29256" y="3786190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321124" y="35718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3661190" y="3036091"/>
            <a:ext cx="3501256" cy="794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Штриховая стрелка вправо 44"/>
          <p:cNvSpPr/>
          <p:nvPr/>
        </p:nvSpPr>
        <p:spPr>
          <a:xfrm rot="5400000">
            <a:off x="1250133" y="3536157"/>
            <a:ext cx="1357322" cy="157163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57818" y="35718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429256" y="1980000"/>
            <a:ext cx="1000132" cy="1588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7269205" y="5572141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6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6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7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2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2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2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2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185 L -0.054 -0.00185 " pathEditMode="relative" ptsTypes="AA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2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25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2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3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8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9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7" grpId="0"/>
      <p:bldP spid="8" grpId="0"/>
      <p:bldP spid="20" grpId="0"/>
      <p:bldP spid="39" grpId="0"/>
      <p:bldP spid="34" grpId="0"/>
      <p:bldP spid="31" grpId="0" animBg="1"/>
      <p:bldP spid="45" grpId="0" animBg="1"/>
      <p:bldP spid="35" grpId="0" animBg="1"/>
      <p:bldP spid="36" grpId="0" animBg="1"/>
      <p:bldP spid="36" grpId="1" animBg="1"/>
      <p:bldP spid="3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7446" t="18109" r="7421" b="5795"/>
          <a:stretch>
            <a:fillRect/>
          </a:stretch>
        </p:blipFill>
        <p:spPr bwMode="auto">
          <a:xfrm>
            <a:off x="0" y="571480"/>
            <a:ext cx="905648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5" name="Прямая соединительная линия 64"/>
          <p:cNvCxnSpPr/>
          <p:nvPr/>
        </p:nvCxnSpPr>
        <p:spPr>
          <a:xfrm rot="5400000">
            <a:off x="5752800" y="3178967"/>
            <a:ext cx="3786214" cy="1588"/>
          </a:xfrm>
          <a:prstGeom prst="line">
            <a:avLst/>
          </a:prstGeom>
          <a:ln w="19050">
            <a:solidFill>
              <a:srgbClr val="D600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518000" y="2700000"/>
            <a:ext cx="3660214" cy="1836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flipH="1">
            <a:off x="4714876" y="2714620"/>
            <a:ext cx="3705063" cy="1836000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66675"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1848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651" y="4996855"/>
            <a:ext cx="6446521" cy="1372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65000"/>
              </a:lnSpc>
            </a:pPr>
            <a:r>
              <a:rPr lang="ru-RU" sz="4400" dirty="0" smtClean="0">
                <a:ln w="11430"/>
                <a:latin typeface="Gabriola" pitchFamily="82" charset="0"/>
              </a:rPr>
              <a:t>-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симетричне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відображення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вздовж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D60093"/>
                </a:solidFill>
                <a:latin typeface="Gabriola" pitchFamily="82" charset="0"/>
              </a:rPr>
              <a:t>осі</a:t>
            </a:r>
            <a:r>
              <a:rPr lang="ru-RU" sz="48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 ординат</a:t>
            </a:r>
            <a:r>
              <a:rPr lang="ru-RU" sz="4400" dirty="0" smtClean="0">
                <a:ln w="11430"/>
                <a:latin typeface="Gabriola" pitchFamily="82" charset="0"/>
              </a:rPr>
              <a:t>, </a:t>
            </a:r>
            <a:r>
              <a:rPr lang="ru-RU" sz="4400" dirty="0" err="1" smtClean="0">
                <a:ln w="11430"/>
                <a:latin typeface="Gabriola" pitchFamily="82" charset="0"/>
              </a:rPr>
              <a:t>якщо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8000" b="1" dirty="0" smtClean="0">
                <a:ln w="11430"/>
                <a:solidFill>
                  <a:srgbClr val="D60093"/>
                </a:solidFill>
                <a:latin typeface="French Script MT" pitchFamily="66" charset="0"/>
              </a:rPr>
              <a:t>k</a:t>
            </a:r>
            <a:r>
              <a:rPr lang="ru-RU" sz="7200" b="1" dirty="0" smtClean="0">
                <a:ln w="11430"/>
                <a:solidFill>
                  <a:srgbClr val="D60093"/>
                </a:solidFill>
                <a:latin typeface="Gabriola" pitchFamily="82" charset="0"/>
              </a:rPr>
              <a:t>=-1</a:t>
            </a:r>
            <a:endParaRPr lang="ru-RU" sz="4400" dirty="0">
              <a:ln w="11430"/>
              <a:solidFill>
                <a:srgbClr val="D60093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895633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578000" y="35718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6248" y="4500570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3394067" y="3178967"/>
            <a:ext cx="3786214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9092488">
            <a:off x="5148765" y="2034815"/>
            <a:ext cx="2460227" cy="2241407"/>
          </a:xfrm>
          <a:prstGeom prst="arc">
            <a:avLst/>
          </a:prstGeom>
          <a:ln w="57150">
            <a:solidFill>
              <a:srgbClr val="D60093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643834" y="4500570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40087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uk-UA" sz="2400" b="1" i="1" dirty="0" smtClean="0">
                <a:solidFill>
                  <a:srgbClr val="C400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40087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uk-UA" sz="2400" b="1" i="1" dirty="0" smtClean="0">
                <a:solidFill>
                  <a:srgbClr val="C4008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rgbClr val="C40087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endParaRPr lang="ru-RU" sz="2400" b="1" i="1" dirty="0">
              <a:solidFill>
                <a:srgbClr val="C400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5400000">
            <a:off x="1250133" y="3321843"/>
            <a:ext cx="1357322" cy="157163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тикальный свиток 26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1000108"/>
            <a:ext cx="3071834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y=f(</a:t>
            </a:r>
            <a:r>
              <a:rPr lang="uk-UA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  </a:t>
            </a: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x)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1000108"/>
            <a:ext cx="121444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k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3108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абсцис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230800" y="35718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976171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7269205" y="5572141"/>
            <a:ext cx="674176" cy="67620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6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6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1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1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1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6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10"/>
                            </p:stCondLst>
                            <p:childTnLst>
                              <p:par>
                                <p:cTn id="6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1" animBg="1"/>
      <p:bldP spid="7" grpId="0"/>
      <p:bldP spid="20" grpId="0"/>
      <p:bldP spid="36" grpId="0" animBg="1"/>
      <p:bldP spid="34" grpId="0"/>
      <p:bldP spid="43" grpId="0" animBg="1"/>
      <p:bldP spid="45" grpId="0"/>
      <p:bldP spid="46" grpId="0" animBg="1"/>
      <p:bldP spid="29" grpId="0"/>
      <p:bldP spid="35" grpId="0" animBg="1"/>
      <p:bldP spid="37" grpId="0" animBg="1"/>
      <p:bldP spid="37" grpId="1" animBg="1"/>
      <p:bldP spid="3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18109" r="7421" b="5795"/>
          <a:stretch>
            <a:fillRect/>
          </a:stretch>
        </p:blipFill>
        <p:spPr bwMode="auto">
          <a:xfrm>
            <a:off x="142844" y="571480"/>
            <a:ext cx="89136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4357686" y="2664000"/>
            <a:ext cx="4357718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357686" y="1714488"/>
            <a:ext cx="4357718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14620"/>
            <a:ext cx="3579063" cy="185738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714876" y="2714620"/>
            <a:ext cx="3579063" cy="185738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ординат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8"/>
            <a:ext cx="35719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  f(x)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4087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000108"/>
            <a:ext cx="121444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k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342465"/>
            <a:ext cx="5000660" cy="14804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65000"/>
              </a:lnSpc>
            </a:pPr>
            <a:r>
              <a:rPr lang="ru-RU" sz="4400" dirty="0" smtClean="0">
                <a:ln w="11430"/>
                <a:latin typeface="Gabriola" pitchFamily="82" charset="0"/>
              </a:rPr>
              <a:t>- </a:t>
            </a:r>
            <a:r>
              <a:rPr lang="ru-RU" sz="4800" b="1" dirty="0" err="1" smtClean="0">
                <a:ln w="11430"/>
                <a:solidFill>
                  <a:srgbClr val="CC0000"/>
                </a:solidFill>
                <a:latin typeface="Gabriola" pitchFamily="82" charset="0"/>
              </a:rPr>
              <a:t>розтяг</a:t>
            </a:r>
            <a:r>
              <a:rPr lang="ru-RU" sz="48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вздовж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oY</a:t>
            </a:r>
            <a:r>
              <a:rPr lang="ru-RU" sz="4400" dirty="0" smtClean="0">
                <a:ln w="11430"/>
                <a:latin typeface="Gabriola" pitchFamily="82" charset="0"/>
              </a:rPr>
              <a:t> у </a:t>
            </a:r>
            <a:r>
              <a:rPr lang="ru-RU" sz="4400" dirty="0" err="1" smtClean="0">
                <a:ln w="11430"/>
                <a:latin typeface="Gabriola" pitchFamily="82" charset="0"/>
              </a:rPr>
              <a:t>k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4400" dirty="0" err="1" smtClean="0">
                <a:ln w="11430"/>
                <a:latin typeface="Gabriola" pitchFamily="82" charset="0"/>
              </a:rPr>
              <a:t>разів</a:t>
            </a:r>
            <a:r>
              <a:rPr lang="ru-RU" sz="4400" dirty="0" smtClean="0">
                <a:ln w="11430"/>
                <a:latin typeface="Gabriola" pitchFamily="82" charset="0"/>
              </a:rPr>
              <a:t>, </a:t>
            </a:r>
            <a:r>
              <a:rPr lang="ru-RU" sz="4400" dirty="0" err="1" smtClean="0">
                <a:ln w="11430"/>
                <a:latin typeface="Gabriola" pitchFamily="82" charset="0"/>
              </a:rPr>
              <a:t>якщо</a:t>
            </a:r>
            <a:r>
              <a:rPr lang="ru-RU" sz="4400" dirty="0" smtClean="0">
                <a:ln w="11430"/>
                <a:latin typeface="Gabriola" pitchFamily="82" charset="0"/>
              </a:rPr>
              <a:t> </a:t>
            </a:r>
            <a:r>
              <a:rPr lang="ru-RU" sz="8000" b="1" dirty="0" err="1" smtClean="0">
                <a:ln w="11430"/>
                <a:solidFill>
                  <a:srgbClr val="CC0000"/>
                </a:solidFill>
                <a:latin typeface="French Script MT" pitchFamily="66" charset="0"/>
              </a:rPr>
              <a:t>k</a:t>
            </a:r>
            <a:r>
              <a:rPr lang="ru-RU" sz="7200" b="1" dirty="0" smtClean="0">
                <a:ln w="11430"/>
                <a:solidFill>
                  <a:srgbClr val="CC0000"/>
                </a:solidFill>
                <a:latin typeface="Gabriola" pitchFamily="82" charset="0"/>
              </a:rPr>
              <a:t>&gt;1</a:t>
            </a:r>
            <a:endParaRPr lang="ru-RU" sz="4400" dirty="0">
              <a:ln w="11430"/>
              <a:solidFill>
                <a:srgbClr val="CC0000"/>
              </a:solidFill>
              <a:latin typeface="Gabriola" pitchFamily="8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819388" y="3449794"/>
            <a:ext cx="5328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29388" y="2592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6178561" y="2249479"/>
            <a:ext cx="785818" cy="1588"/>
          </a:xfrm>
          <a:prstGeom prst="straightConnector1">
            <a:avLst/>
          </a:prstGeom>
          <a:ln w="28575">
            <a:solidFill>
              <a:srgbClr val="CC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15240" y="1857364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y=2f(x)</a:t>
            </a:r>
            <a:endParaRPr lang="ru-RU" sz="2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4810" y="3857628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5074" y="221455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29388" y="16430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143636" y="150017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5400000">
            <a:off x="1250133" y="3536157"/>
            <a:ext cx="1357322" cy="157163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4" y="5715017"/>
            <a:ext cx="1017572" cy="81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Овал 29"/>
          <p:cNvSpPr/>
          <p:nvPr/>
        </p:nvSpPr>
        <p:spPr>
          <a:xfrm>
            <a:off x="7269204" y="5572140"/>
            <a:ext cx="725079" cy="68018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7" grpId="0"/>
      <p:bldP spid="8" grpId="0"/>
      <p:bldP spid="20" grpId="0"/>
      <p:bldP spid="35" grpId="0" animBg="1"/>
      <p:bldP spid="39" grpId="0"/>
      <p:bldP spid="34" grpId="0"/>
      <p:bldP spid="37" grpId="0"/>
      <p:bldP spid="31" grpId="0" animBg="1"/>
      <p:bldP spid="32" grpId="0"/>
      <p:bldP spid="45" grpId="0" animBg="1"/>
      <p:bldP spid="30" grpId="0" animBg="1"/>
      <p:bldP spid="30" grpId="1" animBg="1"/>
      <p:bldP spid="3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18109" r="7421" b="5795"/>
          <a:stretch>
            <a:fillRect/>
          </a:stretch>
        </p:blipFill>
        <p:spPr bwMode="auto">
          <a:xfrm>
            <a:off x="142844" y="571480"/>
            <a:ext cx="89136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96900" dist="38100" sx="106000" sy="106000" algn="tr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4357686" y="3143248"/>
            <a:ext cx="4357718" cy="158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714876" y="2716686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4714876" y="2714620"/>
            <a:ext cx="3579063" cy="1738108"/>
          </a:xfrm>
          <a:custGeom>
            <a:avLst/>
            <a:gdLst>
              <a:gd name="connsiteX0" fmla="*/ 0 w 3579063"/>
              <a:gd name="connsiteY0" fmla="*/ 1738108 h 1738108"/>
              <a:gd name="connsiteX1" fmla="*/ 308540 w 3579063"/>
              <a:gd name="connsiteY1" fmla="*/ 1581033 h 1738108"/>
              <a:gd name="connsiteX2" fmla="*/ 723666 w 3579063"/>
              <a:gd name="connsiteY2" fmla="*/ 907856 h 1738108"/>
              <a:gd name="connsiteX3" fmla="*/ 1178061 w 3579063"/>
              <a:gd name="connsiteY3" fmla="*/ 4675 h 1738108"/>
              <a:gd name="connsiteX4" fmla="*/ 1666115 w 3579063"/>
              <a:gd name="connsiteY4" fmla="*/ 935905 h 1738108"/>
              <a:gd name="connsiteX5" fmla="*/ 2120510 w 3579063"/>
              <a:gd name="connsiteY5" fmla="*/ 1193956 h 1738108"/>
              <a:gd name="connsiteX6" fmla="*/ 2586125 w 3579063"/>
              <a:gd name="connsiteY6" fmla="*/ 952734 h 1738108"/>
              <a:gd name="connsiteX7" fmla="*/ 3057350 w 3579063"/>
              <a:gd name="connsiteY7" fmla="*/ 487119 h 1738108"/>
              <a:gd name="connsiteX8" fmla="*/ 3393939 w 3579063"/>
              <a:gd name="connsiteY8" fmla="*/ 818099 h 1738108"/>
              <a:gd name="connsiteX9" fmla="*/ 3579063 w 3579063"/>
              <a:gd name="connsiteY9" fmla="*/ 891026 h 1738108"/>
              <a:gd name="connsiteX10" fmla="*/ 3579063 w 3579063"/>
              <a:gd name="connsiteY10" fmla="*/ 891026 h 17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9063" h="1738108">
                <a:moveTo>
                  <a:pt x="0" y="1738108"/>
                </a:moveTo>
                <a:cubicBezTo>
                  <a:pt x="93964" y="1728758"/>
                  <a:pt x="187929" y="1719408"/>
                  <a:pt x="308540" y="1581033"/>
                </a:cubicBezTo>
                <a:cubicBezTo>
                  <a:pt x="429151" y="1442658"/>
                  <a:pt x="578746" y="1170582"/>
                  <a:pt x="723666" y="907856"/>
                </a:cubicBezTo>
                <a:cubicBezTo>
                  <a:pt x="868586" y="645130"/>
                  <a:pt x="1020986" y="0"/>
                  <a:pt x="1178061" y="4675"/>
                </a:cubicBezTo>
                <a:cubicBezTo>
                  <a:pt x="1335136" y="9350"/>
                  <a:pt x="1509040" y="737692"/>
                  <a:pt x="1666115" y="935905"/>
                </a:cubicBezTo>
                <a:cubicBezTo>
                  <a:pt x="1823190" y="1134118"/>
                  <a:pt x="1967175" y="1191151"/>
                  <a:pt x="2120510" y="1193956"/>
                </a:cubicBezTo>
                <a:cubicBezTo>
                  <a:pt x="2273845" y="1196761"/>
                  <a:pt x="2429985" y="1070540"/>
                  <a:pt x="2586125" y="952734"/>
                </a:cubicBezTo>
                <a:cubicBezTo>
                  <a:pt x="2742265" y="834928"/>
                  <a:pt x="2922714" y="509558"/>
                  <a:pt x="3057350" y="487119"/>
                </a:cubicBezTo>
                <a:cubicBezTo>
                  <a:pt x="3191986" y="464680"/>
                  <a:pt x="3306987" y="750781"/>
                  <a:pt x="3393939" y="818099"/>
                </a:cubicBezTo>
                <a:cubicBezTo>
                  <a:pt x="3480891" y="885417"/>
                  <a:pt x="3579063" y="891026"/>
                  <a:pt x="3579063" y="891026"/>
                </a:cubicBezTo>
                <a:lnTo>
                  <a:pt x="3579063" y="891026"/>
                </a:lnTo>
              </a:path>
            </a:pathLst>
          </a:cu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10800000">
            <a:off x="500034" y="857232"/>
            <a:ext cx="3643338" cy="1428760"/>
          </a:xfrm>
          <a:prstGeom prst="verticalScroll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0"/>
            <a:ext cx="4857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вздовж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u="sng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осі</a:t>
            </a:r>
            <a:r>
              <a:rPr lang="ru-RU" sz="3200" u="sng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ординат</a:t>
            </a:r>
            <a:endParaRPr lang="ru-RU" sz="3200" u="sng" dirty="0">
              <a:ln w="11430"/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30718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y=  f(x)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1848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перетворення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графіка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функції</a:t>
            </a:r>
            <a:r>
              <a:rPr lang="ru-RU" sz="3200" dirty="0" smtClean="0">
                <a:ln w="11430"/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  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f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(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Gabriola" pitchFamily="82" charset="0"/>
              </a:rPr>
              <a:t>x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Gabriola" pitchFamily="82" charset="0"/>
              </a:rPr>
              <a:t>)</a:t>
            </a:r>
            <a:endParaRPr lang="ru-RU" sz="3200" b="1" dirty="0">
              <a:ln w="11430"/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000108"/>
            <a:ext cx="13573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n w="11430">
                  <a:solidFill>
                    <a:srgbClr val="990033"/>
                  </a:solidFill>
                </a:ln>
                <a:solidFill>
                  <a:srgbClr val="990033"/>
                </a:solidFill>
                <a:latin typeface="French Script MT" pitchFamily="66" charset="0"/>
              </a:rPr>
              <a:t>k</a:t>
            </a:r>
            <a:endParaRPr lang="uk-UA" sz="8000" b="1" dirty="0">
              <a:ln w="11430">
                <a:solidFill>
                  <a:srgbClr val="990033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3625868" y="3643314"/>
            <a:ext cx="5715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57686" y="3636000"/>
            <a:ext cx="44291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1090" y="3538839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785794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29388" y="2592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29388" y="310668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6393668" y="2893216"/>
            <a:ext cx="357192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72462" y="3110211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768" y="3714752"/>
            <a:ext cx="1428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b="1" i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400" b="1" i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f(x)</a:t>
            </a:r>
            <a:endParaRPr lang="ru-RU" sz="2400" b="1" i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5074" y="2786058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5074" y="2285992"/>
            <a:ext cx="3571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4996696"/>
            <a:ext cx="5143536" cy="1537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65000"/>
              </a:lnSpc>
            </a:pPr>
            <a:r>
              <a:rPr lang="ru-RU" sz="4800" dirty="0" smtClean="0">
                <a:ln w="11430"/>
                <a:latin typeface="Gabriola" pitchFamily="82" charset="0"/>
              </a:rPr>
              <a:t>- 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latin typeface="Gabriola" pitchFamily="82" charset="0"/>
              </a:rPr>
              <a:t>стиск</a:t>
            </a:r>
            <a:r>
              <a:rPr lang="ru-RU" sz="4800" dirty="0" smtClean="0">
                <a:ln w="11430"/>
                <a:latin typeface="Gabriola" pitchFamily="82" charset="0"/>
              </a:rPr>
              <a:t> </a:t>
            </a:r>
            <a:r>
              <a:rPr lang="ru-RU" sz="4800" dirty="0" err="1" smtClean="0">
                <a:ln w="11430"/>
                <a:latin typeface="Gabriola" pitchFamily="82" charset="0"/>
              </a:rPr>
              <a:t>вздовж</a:t>
            </a:r>
            <a:r>
              <a:rPr lang="ru-RU" sz="4800" dirty="0" smtClean="0">
                <a:ln w="11430"/>
                <a:latin typeface="Gabriola" pitchFamily="82" charset="0"/>
              </a:rPr>
              <a:t> </a:t>
            </a:r>
            <a:r>
              <a:rPr lang="ru-RU" sz="4800" dirty="0" err="1" smtClean="0">
                <a:ln w="11430"/>
                <a:latin typeface="Gabriola" pitchFamily="82" charset="0"/>
              </a:rPr>
              <a:t>oY</a:t>
            </a:r>
            <a:r>
              <a:rPr lang="ru-RU" sz="4800" dirty="0" smtClean="0">
                <a:ln w="11430"/>
                <a:latin typeface="Gabriola" pitchFamily="82" charset="0"/>
              </a:rPr>
              <a:t> в </a:t>
            </a:r>
            <a:r>
              <a:rPr lang="ru-RU" sz="4800" dirty="0" err="1" smtClean="0">
                <a:ln w="11430"/>
                <a:latin typeface="Gabriola" pitchFamily="82" charset="0"/>
              </a:rPr>
              <a:t>k</a:t>
            </a:r>
            <a:r>
              <a:rPr lang="ru-RU" sz="4800" dirty="0" smtClean="0">
                <a:ln w="11430"/>
                <a:latin typeface="Gabriola" pitchFamily="82" charset="0"/>
              </a:rPr>
              <a:t> </a:t>
            </a:r>
            <a:r>
              <a:rPr lang="ru-RU" sz="4800" dirty="0" err="1" smtClean="0">
                <a:ln w="11430"/>
                <a:latin typeface="Gabriola" pitchFamily="82" charset="0"/>
              </a:rPr>
              <a:t>разів</a:t>
            </a:r>
            <a:r>
              <a:rPr lang="ru-RU" sz="4800" dirty="0" smtClean="0">
                <a:ln w="11430"/>
                <a:latin typeface="Gabriola" pitchFamily="82" charset="0"/>
              </a:rPr>
              <a:t>, </a:t>
            </a:r>
            <a:r>
              <a:rPr lang="ru-RU" sz="4800" dirty="0" err="1" smtClean="0">
                <a:ln w="11430"/>
                <a:latin typeface="Gabriola" pitchFamily="82" charset="0"/>
              </a:rPr>
              <a:t>якщо</a:t>
            </a:r>
            <a:r>
              <a:rPr lang="ru-RU" sz="4800" dirty="0" smtClean="0">
                <a:ln w="11430"/>
                <a:latin typeface="Gabriola" pitchFamily="82" charset="0"/>
              </a:rPr>
              <a:t> </a:t>
            </a:r>
            <a:r>
              <a:rPr lang="ru-RU" sz="80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0&lt;</a:t>
            </a:r>
            <a:r>
              <a:rPr lang="ru-RU" sz="8000" b="1" dirty="0" err="1" smtClean="0">
                <a:ln w="11430"/>
                <a:solidFill>
                  <a:srgbClr val="00B050"/>
                </a:solidFill>
                <a:latin typeface="French Script MT" pitchFamily="66" charset="0"/>
              </a:rPr>
              <a:t>k</a:t>
            </a:r>
            <a:r>
              <a:rPr lang="ru-RU" sz="8000" b="1" dirty="0" smtClean="0">
                <a:ln w="11430"/>
                <a:solidFill>
                  <a:srgbClr val="00B050"/>
                </a:solidFill>
                <a:latin typeface="Gabriola" pitchFamily="82" charset="0"/>
              </a:rPr>
              <a:t>&lt;1</a:t>
            </a:r>
            <a:endParaRPr lang="ru-RU" sz="4800" dirty="0">
              <a:ln w="11430"/>
              <a:solidFill>
                <a:srgbClr val="00B050"/>
              </a:solidFill>
              <a:latin typeface="Gabriola" pitchFamily="8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357686" y="2664000"/>
            <a:ext cx="4357718" cy="158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Штриховая стрелка вправо 40"/>
          <p:cNvSpPr/>
          <p:nvPr/>
        </p:nvSpPr>
        <p:spPr>
          <a:xfrm rot="5400000">
            <a:off x="1250133" y="3536157"/>
            <a:ext cx="1357322" cy="157163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95" y="5715017"/>
            <a:ext cx="1017572" cy="81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7269205" y="5572140"/>
            <a:ext cx="692844" cy="69557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8000"/>
                </a:srgbClr>
              </a:gs>
              <a:gs pos="10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  <p:bldP spid="50" grpId="1" animBg="1"/>
      <p:bldP spid="7" grpId="0"/>
      <p:bldP spid="8" grpId="0"/>
      <p:bldP spid="35" grpId="0" animBg="1"/>
      <p:bldP spid="36" grpId="0" animBg="1"/>
      <p:bldP spid="34" grpId="0"/>
      <p:bldP spid="40" grpId="0"/>
      <p:bldP spid="38" grpId="0"/>
      <p:bldP spid="37" grpId="0"/>
      <p:bldP spid="30" grpId="0"/>
      <p:bldP spid="41" grpId="0" animBg="1"/>
      <p:bldP spid="29" grpId="0" animBg="1"/>
      <p:bldP spid="29" grpId="1" animBg="1"/>
      <p:bldP spid="29" grpId="2" animBg="1"/>
    </p:bldLst>
  </p:timing>
</p:sld>
</file>

<file path=ppt/theme/theme1.xml><?xml version="1.0" encoding="utf-8"?>
<a:theme xmlns:a="http://schemas.openxmlformats.org/drawingml/2006/main" name="Шаблон оформления 'Бежевая рамка с синей угловой декорацией'">
  <a:themeElements>
    <a:clrScheme name="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791</Words>
  <Application>Microsoft Office PowerPoint</Application>
  <PresentationFormat>Экран (4:3)</PresentationFormat>
  <Paragraphs>200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Шаблон оформления 'Бежевая рамка с синей угловой декорацией'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ALLA</cp:lastModifiedBy>
  <cp:revision>727</cp:revision>
  <dcterms:created xsi:type="dcterms:W3CDTF">2010-06-12T19:17:34Z</dcterms:created>
  <dcterms:modified xsi:type="dcterms:W3CDTF">2018-10-01T19:46:15Z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TC101080251049</vt:lpwstr>
  </property>
</Properties>
</file>