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80B940-0620-478A-A288-0DDFCFB3B8D6}" type="datetimeFigureOut">
              <a:rPr lang="uk-UA" smtClean="0"/>
              <a:pPr/>
              <a:t>21.11.2019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2B563D-5B7A-481E-ABFD-605D8C2747B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ceived_277329303154803.png"/>
          <p:cNvPicPr>
            <a:picLocks noChangeAspect="1"/>
          </p:cNvPicPr>
          <p:nvPr/>
        </p:nvPicPr>
        <p:blipFill>
          <a:blip r:embed="rId2" cstate="print"/>
          <a:srcRect l="19613" r="19832"/>
          <a:stretch>
            <a:fillRect/>
          </a:stretch>
        </p:blipFill>
        <p:spPr>
          <a:xfrm>
            <a:off x="6154340" y="3908339"/>
            <a:ext cx="2989660" cy="2949661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245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У 2010  році ,у грудні, відкрито спортивну залу</a:t>
            </a:r>
            <a:endParaRPr lang="uk-UA"/>
          </a:p>
        </p:txBody>
      </p:sp>
      <p:pic>
        <p:nvPicPr>
          <p:cNvPr id="6" name="Содержимое 5" descr="IMG_20191118_121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В 2012 році ремонт дитячого садочка завершився.</a:t>
            </a: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pic>
        <p:nvPicPr>
          <p:cNvPr id="4" name="Содержимое 3" descr="received_37786594978623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714750" cy="2790825"/>
          </a:xfrm>
        </p:spPr>
      </p:pic>
      <p:pic>
        <p:nvPicPr>
          <p:cNvPr id="5" name="Рисунок 4" descr="received_7433503027823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5828" y="2780928"/>
            <a:ext cx="5123039" cy="3843217"/>
          </a:xfrm>
          <a:prstGeom prst="rect">
            <a:avLst/>
          </a:prstGeom>
        </p:spPr>
      </p:pic>
      <p:pic>
        <p:nvPicPr>
          <p:cNvPr id="6" name="Рисунок 5" descr="IMG_20191021_094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3419872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3164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05.07.2012р. Чернеченська ЗОШ І-ІІІ ступенів була реорганізована в навчально виховний комплекс.</a:t>
            </a:r>
            <a:endParaRPr lang="uk-UA"/>
          </a:p>
        </p:txBody>
      </p:sp>
      <p:pic>
        <p:nvPicPr>
          <p:cNvPr id="4" name="Содержимое 3" descr="Photo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605404" cy="4204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Кабінети НУШ</a:t>
            </a:r>
            <a:endParaRPr lang="uk-UA"/>
          </a:p>
        </p:txBody>
      </p:sp>
      <p:pic>
        <p:nvPicPr>
          <p:cNvPr id="4" name="Содержимое 3" descr="IMG_20191118_123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3" y="1554163"/>
            <a:ext cx="4741200" cy="2666925"/>
          </a:xfrm>
        </p:spPr>
      </p:pic>
      <p:pic>
        <p:nvPicPr>
          <p:cNvPr id="5" name="Рисунок 4" descr="IMG_20191118_12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149080"/>
            <a:ext cx="4427984" cy="2490741"/>
          </a:xfrm>
          <a:prstGeom prst="rect">
            <a:avLst/>
          </a:prstGeom>
        </p:spPr>
      </p:pic>
      <p:pic>
        <p:nvPicPr>
          <p:cNvPr id="7" name="Рисунок 6" descr="IMG_20191118_123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37112"/>
            <a:ext cx="3851920" cy="2166705"/>
          </a:xfrm>
          <a:prstGeom prst="rect">
            <a:avLst/>
          </a:prstGeom>
        </p:spPr>
      </p:pic>
      <p:pic>
        <p:nvPicPr>
          <p:cNvPr id="9" name="Рисунок 8" descr="IMG_20181221_0953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556792"/>
            <a:ext cx="2411760" cy="180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нАвчальні кабінети</a:t>
            </a:r>
            <a:endParaRPr lang="uk-UA"/>
          </a:p>
        </p:txBody>
      </p:sp>
      <p:pic>
        <p:nvPicPr>
          <p:cNvPr id="5" name="Содержимое 4" descr="IMG_20191118_122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688997" cy="2075061"/>
          </a:xfrm>
        </p:spPr>
      </p:pic>
      <p:pic>
        <p:nvPicPr>
          <p:cNvPr id="6" name="Рисунок 5" descr="IMG_20191118_12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772816"/>
            <a:ext cx="4608512" cy="2592288"/>
          </a:xfrm>
          <a:prstGeom prst="rect">
            <a:avLst/>
          </a:prstGeom>
        </p:spPr>
      </p:pic>
      <p:pic>
        <p:nvPicPr>
          <p:cNvPr id="7" name="Рисунок 6" descr="IMG_20191118_122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635896" cy="2045192"/>
          </a:xfrm>
          <a:prstGeom prst="rect">
            <a:avLst/>
          </a:prstGeom>
        </p:spPr>
      </p:pic>
      <p:pic>
        <p:nvPicPr>
          <p:cNvPr id="8" name="Рисунок 7" descr="IMG_20191118_123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407763"/>
            <a:ext cx="4355976" cy="245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Методичне об</a:t>
            </a:r>
            <a:r>
              <a:rPr lang="en-US" smtClean="0"/>
              <a:t>’</a:t>
            </a:r>
            <a:r>
              <a:rPr lang="uk-UA" smtClean="0"/>
              <a:t>єднання вчителів початкового навчання</a:t>
            </a:r>
            <a:endParaRPr lang="uk-UA"/>
          </a:p>
        </p:txBody>
      </p:sp>
      <p:pic>
        <p:nvPicPr>
          <p:cNvPr id="4" name="Содержимое 3" descr="IMG_20191118_121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Методичне об</a:t>
            </a:r>
            <a:r>
              <a:rPr lang="en-US" smtClean="0"/>
              <a:t>’</a:t>
            </a:r>
            <a:r>
              <a:rPr lang="uk-UA" smtClean="0"/>
              <a:t>єднання вчителів суспільно-гуманітарного циклу</a:t>
            </a:r>
            <a:endParaRPr lang="uk-UA"/>
          </a:p>
        </p:txBody>
      </p:sp>
      <p:pic>
        <p:nvPicPr>
          <p:cNvPr id="5" name="Рисунок 4" descr="IMG_20191119_11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96985"/>
            <a:ext cx="3071821" cy="5461015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Методичне об</a:t>
            </a:r>
            <a:r>
              <a:rPr lang="en-US" smtClean="0"/>
              <a:t>’</a:t>
            </a:r>
            <a:r>
              <a:rPr lang="uk-UA" smtClean="0"/>
              <a:t>єднання вчителів природничо-математичного циклу</a:t>
            </a:r>
            <a:endParaRPr lang="uk-UA"/>
          </a:p>
        </p:txBody>
      </p:sp>
      <p:pic>
        <p:nvPicPr>
          <p:cNvPr id="4" name="Содержимое 3" descr="IMG_20191119_101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Методичне об</a:t>
            </a:r>
            <a:r>
              <a:rPr lang="en-US" smtClean="0"/>
              <a:t>’</a:t>
            </a:r>
            <a:r>
              <a:rPr lang="uk-UA" smtClean="0"/>
              <a:t>єднання класних керівників</a:t>
            </a:r>
            <a:endParaRPr lang="uk-UA"/>
          </a:p>
        </p:txBody>
      </p:sp>
      <p:pic>
        <p:nvPicPr>
          <p:cNvPr id="4" name="Содержимое 3" descr="IMG_20191119_111645_BURST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Сьогодні в </a:t>
            </a:r>
            <a:r>
              <a:rPr lang="uk-UA" smtClean="0"/>
              <a:t>нашому закладі: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mtClean="0"/>
              <a:t>16 вихованців дитячого садка;</a:t>
            </a:r>
          </a:p>
          <a:p>
            <a:r>
              <a:rPr lang="uk-UA" smtClean="0"/>
              <a:t>2 вихователі;</a:t>
            </a:r>
            <a:endParaRPr lang="uk-UA" smtClean="0"/>
          </a:p>
          <a:p>
            <a:r>
              <a:rPr lang="uk-UA" smtClean="0"/>
              <a:t>Навчається </a:t>
            </a:r>
            <a:r>
              <a:rPr lang="uk-UA" dirty="0" smtClean="0"/>
              <a:t>61 учень;</a:t>
            </a:r>
          </a:p>
          <a:p>
            <a:r>
              <a:rPr lang="uk-UA" dirty="0" smtClean="0"/>
              <a:t>Функціонує 11 навчальних кабінетів;</a:t>
            </a:r>
          </a:p>
          <a:p>
            <a:r>
              <a:rPr lang="uk-UA" dirty="0" smtClean="0"/>
              <a:t>Працює 19 вчителів, з них:</a:t>
            </a:r>
          </a:p>
          <a:p>
            <a:r>
              <a:rPr lang="uk-UA" dirty="0" smtClean="0"/>
              <a:t> 4-вищої категорії, </a:t>
            </a:r>
          </a:p>
          <a:p>
            <a:r>
              <a:rPr lang="uk-UA" dirty="0" smtClean="0"/>
              <a:t> 8- першої категорії,</a:t>
            </a:r>
          </a:p>
          <a:p>
            <a:r>
              <a:rPr lang="uk-UA" dirty="0" smtClean="0"/>
              <a:t> 1-другої категорії, </a:t>
            </a:r>
          </a:p>
          <a:p>
            <a:r>
              <a:rPr lang="uk-UA" dirty="0" smtClean="0"/>
              <a:t> 3- спеціаліст,</a:t>
            </a:r>
          </a:p>
          <a:p>
            <a:r>
              <a:rPr lang="uk-UA" dirty="0" smtClean="0"/>
              <a:t> 2- молодший спеціаліст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Чернеченська школа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mtClean="0"/>
              <a:t>була заснована в 80-х роках ХІХ ст. Це була церковно – приходська школа. Отець Тихон навчав дітей читати, писати, рахувати та Закону Божого. До школи, в основному, ходили хлопчики і ті тільки взимку.</a:t>
            </a:r>
            <a:endParaRPr lang="ru-RU" smtClean="0"/>
          </a:p>
          <a:p>
            <a:r>
              <a:rPr lang="uk-UA" smtClean="0"/>
              <a:t>        У 1922р., після смерті отця Тихона, школа була реорганізована в чотирирічну початкову</a:t>
            </a:r>
            <a:endParaRPr lang="ru-RU" smtClean="0"/>
          </a:p>
          <a:p>
            <a:r>
              <a:rPr lang="uk-UA" smtClean="0"/>
              <a:t>         У 1923-24рр.кількість дітей збільшилася. Школа розмістилася в чотирьох   приміщеннях, які були розташовані в різних куточках села.</a:t>
            </a:r>
            <a:endParaRPr lang="ru-RU" smtClean="0"/>
          </a:p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35696"/>
          </a:xfrm>
        </p:spPr>
        <p:txBody>
          <a:bodyPr>
            <a:normAutofit/>
          </a:bodyPr>
          <a:lstStyle/>
          <a:p>
            <a:r>
              <a:rPr lang="uk-UA" smtClean="0"/>
              <a:t>У 1926р.розпочалось будівництво нової школи за рахунок держави та силами села</a:t>
            </a:r>
            <a:endParaRPr lang="uk-UA"/>
          </a:p>
        </p:txBody>
      </p:sp>
      <p:pic>
        <p:nvPicPr>
          <p:cNvPr id="4" name="Содержимое 3" descr="IMG_20191118_105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85" r="9584" b="7573"/>
          <a:stretch>
            <a:fillRect/>
          </a:stretch>
        </p:blipFill>
        <p:spPr>
          <a:xfrm rot="10800000">
            <a:off x="1547664" y="2492896"/>
            <a:ext cx="5472608" cy="3515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По завершенні будівництва в селі відкрилася семирічка, перший випуск припадає на 1931р</a:t>
            </a:r>
            <a:endParaRPr lang="uk-UA"/>
          </a:p>
        </p:txBody>
      </p:sp>
      <p:pic>
        <p:nvPicPr>
          <p:cNvPr id="4" name="Содержимое 3" descr="IMG_20191118_110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01" t="8013" r="7990" b="15619"/>
          <a:stretch>
            <a:fillRect/>
          </a:stretch>
        </p:blipFill>
        <p:spPr>
          <a:xfrm>
            <a:off x="1043608" y="1916832"/>
            <a:ext cx="6984776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mtClean="0"/>
              <a:t>У 1952р. школа стала середньою. </a:t>
            </a:r>
            <a:endParaRPr lang="uk-UA"/>
          </a:p>
        </p:txBody>
      </p:sp>
      <p:pic>
        <p:nvPicPr>
          <p:cNvPr id="4" name="Содержимое 3" descr="IMG_20191118_105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55" r="12361" b="4831"/>
          <a:stretch>
            <a:fillRect/>
          </a:stretch>
        </p:blipFill>
        <p:spPr>
          <a:xfrm rot="10800000">
            <a:off x="1619673" y="1772815"/>
            <a:ext cx="5904655" cy="4307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uk-UA" smtClean="0"/>
              <a:t>в 1961р. добудовано 3-й корпус, у зв’язку з великою кількістю учнів.</a:t>
            </a: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pic>
        <p:nvPicPr>
          <p:cNvPr id="4" name="Содержимое 3" descr="IMG_20191118_105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11560" y="4221088"/>
            <a:ext cx="3817012" cy="2147069"/>
          </a:xfrm>
        </p:spPr>
      </p:pic>
      <p:pic>
        <p:nvPicPr>
          <p:cNvPr id="5" name="Рисунок 4" descr="IMG_20191113_183044.jpg"/>
          <p:cNvPicPr>
            <a:picLocks noChangeAspect="1"/>
          </p:cNvPicPr>
          <p:nvPr/>
        </p:nvPicPr>
        <p:blipFill>
          <a:blip r:embed="rId3" cstate="print"/>
          <a:srcRect l="5901" t="5524" r="8263" b="10656"/>
          <a:stretch>
            <a:fillRect/>
          </a:stretch>
        </p:blipFill>
        <p:spPr>
          <a:xfrm>
            <a:off x="1763688" y="1340768"/>
            <a:ext cx="5832648" cy="2622016"/>
          </a:xfrm>
          <a:prstGeom prst="rect">
            <a:avLst/>
          </a:prstGeom>
        </p:spPr>
      </p:pic>
      <p:pic>
        <p:nvPicPr>
          <p:cNvPr id="6" name="Рисунок 5" descr="IMG_20191118_101154.jpg"/>
          <p:cNvPicPr>
            <a:picLocks noChangeAspect="1"/>
          </p:cNvPicPr>
          <p:nvPr/>
        </p:nvPicPr>
        <p:blipFill>
          <a:blip r:embed="rId4" cstate="print"/>
          <a:srcRect t="34250" r="5201" b="26900"/>
          <a:stretch>
            <a:fillRect/>
          </a:stretch>
        </p:blipFill>
        <p:spPr>
          <a:xfrm>
            <a:off x="4644008" y="4193704"/>
            <a:ext cx="365700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03648"/>
          </a:xfrm>
        </p:spPr>
        <p:txBody>
          <a:bodyPr>
            <a:normAutofit fontScale="90000"/>
          </a:bodyPr>
          <a:lstStyle/>
          <a:p>
            <a:r>
              <a:rPr lang="uk-UA" smtClean="0">
                <a:solidFill>
                  <a:srgbClr val="FF0000"/>
                </a:solidFill>
              </a:rPr>
              <a:t>Колєсник Яків Кіндратович</a:t>
            </a:r>
            <a:r>
              <a:rPr lang="uk-UA" smtClean="0"/>
              <a:t>,  керівник місцевого господарства, виділив кошти на будівництво нової школи та клопотав перед  обласними органами влади про позитивне рішення даного питання</a:t>
            </a:r>
            <a:endParaRPr lang="uk-UA"/>
          </a:p>
        </p:txBody>
      </p:sp>
      <p:pic>
        <p:nvPicPr>
          <p:cNvPr id="4" name="Содержимое 3" descr="IMG_20191118_105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469" t="7664" r="23100" b="6422"/>
          <a:stretch>
            <a:fillRect/>
          </a:stretch>
        </p:blipFill>
        <p:spPr>
          <a:xfrm rot="10800000">
            <a:off x="2483768" y="2636912"/>
            <a:ext cx="3816423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01.09.1997 року пролунав 1-й дзвінок.</a:t>
            </a:r>
            <a:endParaRPr lang="uk-UA"/>
          </a:p>
        </p:txBody>
      </p:sp>
      <p:pic>
        <p:nvPicPr>
          <p:cNvPr id="4" name="Содержимое 3" descr="IMG_20191118_105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74" t="2803" r="12854" b="13885"/>
          <a:stretch>
            <a:fillRect/>
          </a:stretch>
        </p:blipFill>
        <p:spPr>
          <a:xfrm rot="10800000">
            <a:off x="1691680" y="2060847"/>
            <a:ext cx="6552729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У 2007 році, в жовтні ,відкрився харчоблок.</a:t>
            </a:r>
            <a:endParaRPr lang="ru-RU"/>
          </a:p>
        </p:txBody>
      </p:sp>
      <p:pic>
        <p:nvPicPr>
          <p:cNvPr id="4" name="Содержимое 3" descr="DSCN4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276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Чернеченська школа</vt:lpstr>
      <vt:lpstr>У 1926р.розпочалось будівництво нової школи за рахунок держави та силами села</vt:lpstr>
      <vt:lpstr>По завершенні будівництва в селі відкрилася семирічка, перший випуск припадає на 1931р</vt:lpstr>
      <vt:lpstr>У 1952р. школа стала середньою. </vt:lpstr>
      <vt:lpstr>в 1961р. добудовано 3-й корпус, у зв’язку з великою кількістю учнів. </vt:lpstr>
      <vt:lpstr>Колєсник Яків Кіндратович,  керівник місцевого господарства, виділив кошти на будівництво нової школи та клопотав перед  обласними органами влади про позитивне рішення даного питання</vt:lpstr>
      <vt:lpstr>01.09.1997 року пролунав 1-й дзвінок.</vt:lpstr>
      <vt:lpstr>У 2007 році, в жовтні ,відкрився харчоблок.</vt:lpstr>
      <vt:lpstr>У 2010  році ,у грудні, відкрито спортивну залу</vt:lpstr>
      <vt:lpstr>В 2012 році ремонт дитячого садочка завершився. </vt:lpstr>
      <vt:lpstr>05.07.2012р. Чернеченська ЗОШ І-ІІІ ступенів була реорганізована в навчально виховний комплекс.</vt:lpstr>
      <vt:lpstr>Кабінети НУШ</vt:lpstr>
      <vt:lpstr>нАвчальні кабінети</vt:lpstr>
      <vt:lpstr>Методичне об’єднання вчителів початкового навчання</vt:lpstr>
      <vt:lpstr>Методичне об’єднання вчителів суспільно-гуманітарного циклу</vt:lpstr>
      <vt:lpstr>Методичне об’єднання вчителів природничо-математичного циклу</vt:lpstr>
      <vt:lpstr>Методичне об’єднання класних керівників</vt:lpstr>
      <vt:lpstr>Сьогодні в нашому закладі: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2019-11-18T15:33:49Z</dcterms:created>
  <dcterms:modified xsi:type="dcterms:W3CDTF">2019-11-21T08:05:34Z</dcterms:modified>
</cp:coreProperties>
</file>