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2" r:id="rId18"/>
    <p:sldId id="277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B4539A-9332-4BAE-AAE6-0DA067AF32C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316F07-8576-4178-A2F2-EF4B1D4604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500174"/>
          </a:xfrm>
        </p:spPr>
        <p:txBody>
          <a:bodyPr/>
          <a:lstStyle/>
          <a:p>
            <a:pPr algn="ctr"/>
            <a:r>
              <a:rPr lang="uk-UA" dirty="0" smtClean="0"/>
              <a:t>Мій рідний край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196752"/>
            <a:ext cx="6400800" cy="4968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91124_150710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683568" y="1124744"/>
            <a:ext cx="7992888" cy="4876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Розвинена торгова мережа села</a:t>
            </a:r>
            <a:endParaRPr lang="ru-RU" dirty="0"/>
          </a:p>
        </p:txBody>
      </p:sp>
      <p:pic>
        <p:nvPicPr>
          <p:cNvPr id="4" name="Содержимое 3" descr="IMG_20191119_0818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14282" y="1714488"/>
            <a:ext cx="4731821" cy="3548866"/>
          </a:xfrm>
        </p:spPr>
      </p:pic>
      <p:pic>
        <p:nvPicPr>
          <p:cNvPr id="5" name="Рисунок 4" descr="Photo-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68" y="3286124"/>
            <a:ext cx="4572032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Магазин Вікторія</a:t>
            </a:r>
            <a:endParaRPr lang="ru-RU" dirty="0"/>
          </a:p>
        </p:txBody>
      </p:sp>
      <p:pic>
        <p:nvPicPr>
          <p:cNvPr id="4" name="Содержимое 3" descr="Photo-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4660382" cy="3495287"/>
          </a:xfrm>
        </p:spPr>
      </p:pic>
      <p:pic>
        <p:nvPicPr>
          <p:cNvPr id="5" name="Рисунок 4" descr="IMG_20191119_081830.jpg"/>
          <p:cNvPicPr>
            <a:picLocks noChangeAspect="1"/>
          </p:cNvPicPr>
          <p:nvPr/>
        </p:nvPicPr>
        <p:blipFill>
          <a:blip r:embed="rId3" cstate="print">
            <a:lum bright="40000"/>
          </a:blip>
          <a:stretch>
            <a:fillRect/>
          </a:stretch>
        </p:blipFill>
        <p:spPr>
          <a:xfrm>
            <a:off x="4500562" y="3375421"/>
            <a:ext cx="4643438" cy="348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Господарчі товари</a:t>
            </a:r>
            <a:endParaRPr lang="ru-RU" dirty="0"/>
          </a:p>
        </p:txBody>
      </p:sp>
      <p:pic>
        <p:nvPicPr>
          <p:cNvPr id="4" name="Содержимое 3" descr="IMG_20191119_0818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Магазин Імперія</a:t>
            </a:r>
            <a:endParaRPr lang="ru-RU" dirty="0"/>
          </a:p>
        </p:txBody>
      </p:sp>
      <p:pic>
        <p:nvPicPr>
          <p:cNvPr id="4" name="Содержимое 3" descr="IMG_20191119_0823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357290" y="1714488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Місцевий </a:t>
            </a:r>
            <a:r>
              <a:rPr lang="uk-UA" dirty="0" err="1" smtClean="0"/>
              <a:t>ФАП</a:t>
            </a:r>
            <a:endParaRPr lang="ru-RU" dirty="0"/>
          </a:p>
        </p:txBody>
      </p:sp>
      <p:pic>
        <p:nvPicPr>
          <p:cNvPr id="4" name="Содержимое 3" descr="IMG_20191118_1508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30000"/>
          </a:blip>
          <a:stretch>
            <a:fillRect/>
          </a:stretch>
        </p:blipFill>
        <p:spPr>
          <a:xfrm>
            <a:off x="285720" y="1500174"/>
            <a:ext cx="4034353" cy="3025765"/>
          </a:xfrm>
        </p:spPr>
      </p:pic>
      <p:pic>
        <p:nvPicPr>
          <p:cNvPr id="5" name="Рисунок 4" descr="Photo-0009.jpg"/>
          <p:cNvPicPr>
            <a:picLocks noChangeAspect="1"/>
          </p:cNvPicPr>
          <p:nvPr/>
        </p:nvPicPr>
        <p:blipFill>
          <a:blip r:embed="rId3" cstate="print">
            <a:lum bright="40000" contrast="30000"/>
          </a:blip>
          <a:stretch>
            <a:fillRect/>
          </a:stretch>
        </p:blipFill>
        <p:spPr>
          <a:xfrm>
            <a:off x="4357686" y="3143248"/>
            <a:ext cx="4214810" cy="3161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Сільська рада</a:t>
            </a:r>
            <a:endParaRPr lang="ru-RU"/>
          </a:p>
        </p:txBody>
      </p:sp>
      <p:pic>
        <p:nvPicPr>
          <p:cNvPr id="4" name="Содержимое 3" descr="Photo-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4857784" cy="3643338"/>
          </a:xfrm>
        </p:spPr>
      </p:pic>
      <p:pic>
        <p:nvPicPr>
          <p:cNvPr id="5" name="Рисунок 4" descr="IMG_20191118_150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571876"/>
            <a:ext cx="4095778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Будинок культури</a:t>
            </a:r>
            <a:endParaRPr lang="uk-UA"/>
          </a:p>
        </p:txBody>
      </p:sp>
      <p:pic>
        <p:nvPicPr>
          <p:cNvPr id="4" name="Содержимое 3" descr="IMG_20191118_150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4248162" cy="3186122"/>
          </a:xfrm>
        </p:spPr>
      </p:pic>
      <p:pic>
        <p:nvPicPr>
          <p:cNvPr id="5" name="Рисунок 4" descr="Photo-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357562"/>
            <a:ext cx="4357686" cy="326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Спортивний та дитячий </a:t>
            </a:r>
            <a:r>
              <a:rPr lang="ru-RU" smtClean="0"/>
              <a:t>майданчики</a:t>
            </a:r>
            <a:endParaRPr lang="ru-RU"/>
          </a:p>
        </p:txBody>
      </p:sp>
      <p:pic>
        <p:nvPicPr>
          <p:cNvPr id="4" name="Содержимое 3" descr="IMG_20191119_0820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30000"/>
          </a:blip>
          <a:stretch>
            <a:fillRect/>
          </a:stretch>
        </p:blipFill>
        <p:spPr>
          <a:xfrm>
            <a:off x="142844" y="1500174"/>
            <a:ext cx="4191029" cy="3143272"/>
          </a:xfrm>
        </p:spPr>
      </p:pic>
      <p:pic>
        <p:nvPicPr>
          <p:cNvPr id="5" name="Рисунок 4" descr="IMG_20191119_082024.jpg"/>
          <p:cNvPicPr>
            <a:picLocks noChangeAspect="1"/>
          </p:cNvPicPr>
          <p:nvPr/>
        </p:nvPicPr>
        <p:blipFill>
          <a:blip r:embed="rId3" cstate="print">
            <a:lum bright="30000" contrast="30000"/>
          </a:blip>
          <a:stretch>
            <a:fillRect/>
          </a:stretch>
        </p:blipFill>
        <p:spPr>
          <a:xfrm>
            <a:off x="3500430" y="2571744"/>
            <a:ext cx="5429256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Храм святого архангела михайла</a:t>
            </a:r>
            <a:endParaRPr lang="uk-UA"/>
          </a:p>
        </p:txBody>
      </p:sp>
      <p:pic>
        <p:nvPicPr>
          <p:cNvPr id="6" name="Рисунок 5" descr="received_96847195352322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697440" cy="3119040"/>
          </a:xfrm>
          <a:prstGeom prst="rect">
            <a:avLst/>
          </a:prstGeom>
        </p:spPr>
      </p:pic>
      <p:pic>
        <p:nvPicPr>
          <p:cNvPr id="4" name="Содержимое 3" descr="received_462767601040895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212976"/>
            <a:ext cx="4286250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Чудові краєвиди околиць села</a:t>
            </a:r>
            <a:endParaRPr lang="ru-RU" dirty="0"/>
          </a:p>
        </p:txBody>
      </p:sp>
      <p:pic>
        <p:nvPicPr>
          <p:cNvPr id="4" name="Содержимое 3" descr="Алина08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65780" y="1005867"/>
            <a:ext cx="3394472" cy="4525963"/>
          </a:xfrm>
        </p:spPr>
      </p:pic>
      <p:pic>
        <p:nvPicPr>
          <p:cNvPr id="5" name="Рисунок 4" descr="Алина0772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643438" y="3303982"/>
            <a:ext cx="4376734" cy="3282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Ранкова зоря над рідним селом</a:t>
            </a:r>
            <a:endParaRPr lang="ru-RU" dirty="0"/>
          </a:p>
        </p:txBody>
      </p:sp>
      <p:pic>
        <p:nvPicPr>
          <p:cNvPr id="4" name="Содержимое 3" descr="Алина06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00174"/>
            <a:ext cx="3714776" cy="3714776"/>
          </a:xfrm>
        </p:spPr>
      </p:pic>
      <p:pic>
        <p:nvPicPr>
          <p:cNvPr id="6" name="Рисунок 5" descr="Алина02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00174"/>
            <a:ext cx="3657600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Рідна школа</a:t>
            </a:r>
            <a:endParaRPr lang="ru-RU" dirty="0"/>
          </a:p>
        </p:txBody>
      </p:sp>
      <p:pic>
        <p:nvPicPr>
          <p:cNvPr id="4" name="Содержимое 3" descr="DSCN4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714488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04800" y="404664"/>
            <a:ext cx="8686800" cy="52536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60648"/>
            <a:ext cx="8686800" cy="6408712"/>
          </a:xfrm>
        </p:spPr>
        <p:txBody>
          <a:bodyPr>
            <a:normAutofit fontScale="70000" lnSpcReduction="20000"/>
          </a:bodyPr>
          <a:lstStyle/>
          <a:p>
            <a:r>
              <a:rPr lang="uk-UA" smtClean="0"/>
              <a:t>Село є Чернече на карті Вкраїни, </a:t>
            </a:r>
            <a:endParaRPr lang="ru-RU" smtClean="0"/>
          </a:p>
          <a:p>
            <a:r>
              <a:rPr lang="uk-UA" smtClean="0"/>
              <a:t>У ньому все рідне для моєї родини,</a:t>
            </a:r>
            <a:endParaRPr lang="ru-RU" smtClean="0"/>
          </a:p>
          <a:p>
            <a:r>
              <a:rPr lang="uk-UA" smtClean="0"/>
              <a:t> І місця милішого в світі немає, </a:t>
            </a:r>
            <a:endParaRPr lang="ru-RU" smtClean="0"/>
          </a:p>
          <a:p>
            <a:r>
              <a:rPr lang="uk-UA" smtClean="0"/>
              <a:t>Як жити в Чернече – у рідному  краї.</a:t>
            </a:r>
            <a:endParaRPr lang="ru-RU" smtClean="0"/>
          </a:p>
          <a:p>
            <a:r>
              <a:rPr lang="uk-UA" smtClean="0"/>
              <a:t>Рясними плодами тут  щедрі поля ,</a:t>
            </a:r>
            <a:endParaRPr lang="ru-RU" smtClean="0"/>
          </a:p>
          <a:p>
            <a:r>
              <a:rPr lang="uk-UA" smtClean="0"/>
              <a:t>І гарна й родюча наша земля.</a:t>
            </a:r>
            <a:endParaRPr lang="ru-RU" smtClean="0"/>
          </a:p>
          <a:p>
            <a:r>
              <a:rPr lang="uk-UA" smtClean="0"/>
              <a:t>Тай не скупіший ставок є у нас,</a:t>
            </a:r>
            <a:endParaRPr lang="ru-RU" smtClean="0"/>
          </a:p>
          <a:p>
            <a:r>
              <a:rPr lang="uk-UA" smtClean="0"/>
              <a:t>Він щастя і радість дарує весь час .</a:t>
            </a:r>
            <a:endParaRPr lang="ru-RU" smtClean="0"/>
          </a:p>
          <a:p>
            <a:r>
              <a:rPr lang="uk-UA" smtClean="0"/>
              <a:t>Тут птах ніжно-білий на хвилі пливе </a:t>
            </a:r>
            <a:endParaRPr lang="ru-RU" smtClean="0"/>
          </a:p>
          <a:p>
            <a:r>
              <a:rPr lang="uk-UA" smtClean="0"/>
              <a:t>Ондатра та видра теж в ставку живе .</a:t>
            </a:r>
            <a:endParaRPr lang="ru-RU" smtClean="0"/>
          </a:p>
          <a:p>
            <a:r>
              <a:rPr lang="uk-UA" smtClean="0"/>
              <a:t>А високо в небі лелека кружляє</a:t>
            </a:r>
            <a:endParaRPr lang="ru-RU" smtClean="0"/>
          </a:p>
          <a:p>
            <a:r>
              <a:rPr lang="uk-UA" smtClean="0"/>
              <a:t>Чи є десь на світі красніша  земля?</a:t>
            </a:r>
            <a:endParaRPr lang="ru-RU" smtClean="0"/>
          </a:p>
          <a:p>
            <a:r>
              <a:rPr lang="uk-UA" smtClean="0"/>
              <a:t>Тут квітка підсніжника цвіте на весні ,</a:t>
            </a:r>
            <a:endParaRPr lang="ru-RU" smtClean="0"/>
          </a:p>
          <a:p>
            <a:r>
              <a:rPr lang="uk-UA" smtClean="0"/>
              <a:t>І птахи співають душевні пісні .</a:t>
            </a:r>
            <a:endParaRPr lang="ru-RU" smtClean="0"/>
          </a:p>
          <a:p>
            <a:r>
              <a:rPr lang="uk-UA" smtClean="0"/>
              <a:t>Тут гарні люди живуть споконвіку </a:t>
            </a:r>
            <a:endParaRPr lang="ru-RU" smtClean="0"/>
          </a:p>
          <a:p>
            <a:r>
              <a:rPr lang="uk-UA" smtClean="0"/>
              <a:t>Якби це було так завжди й до віку</a:t>
            </a:r>
            <a:endParaRPr lang="ru-RU" smtClean="0"/>
          </a:p>
          <a:p>
            <a:r>
              <a:rPr lang="uk-UA" smtClean="0"/>
              <a:t>               Горячкун  Олена  ( випускниця нашої школи  2002 р. )</a:t>
            </a:r>
            <a:endParaRPr lang="ru-RU" smtClean="0"/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Ваблять додому рідні дороги</a:t>
            </a:r>
            <a:endParaRPr lang="ru-RU" dirty="0"/>
          </a:p>
        </p:txBody>
      </p:sp>
      <p:pic>
        <p:nvPicPr>
          <p:cNvPr id="4" name="Содержимое 3" descr="DSCN2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3394472" cy="4525963"/>
          </a:xfrm>
        </p:spPr>
      </p:pic>
      <p:pic>
        <p:nvPicPr>
          <p:cNvPr id="6" name="Рисунок 5" descr="DSCN2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57430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Ставок – наша гордість</a:t>
            </a:r>
            <a:endParaRPr lang="ru-RU" dirty="0"/>
          </a:p>
        </p:txBody>
      </p:sp>
      <p:pic>
        <p:nvPicPr>
          <p:cNvPr id="6" name="Содержимое 5" descr="Алина0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4019544" cy="3014658"/>
          </a:xfrm>
        </p:spPr>
      </p:pic>
      <p:pic>
        <p:nvPicPr>
          <p:cNvPr id="5" name="Рисунок 4" descr="IMG_20190930_091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3500438"/>
            <a:ext cx="5461007" cy="3071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Загадкові мальовничі куточки</a:t>
            </a:r>
            <a:endParaRPr lang="ru-RU" dirty="0"/>
          </a:p>
        </p:txBody>
      </p:sp>
      <p:pic>
        <p:nvPicPr>
          <p:cNvPr id="4" name="Содержимое 3" descr="Алина0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3929090" cy="4525963"/>
          </a:xfrm>
        </p:spPr>
      </p:pic>
      <p:pic>
        <p:nvPicPr>
          <p:cNvPr id="5" name="Рисунок 4" descr="Алина0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714488"/>
            <a:ext cx="36576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Легендарна Криничка</a:t>
            </a:r>
            <a:endParaRPr lang="ru-RU" dirty="0"/>
          </a:p>
        </p:txBody>
      </p:sp>
      <p:pic>
        <p:nvPicPr>
          <p:cNvPr id="4" name="Содержимое 3" descr="DSCN2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5" y="1571612"/>
            <a:ext cx="3643338" cy="2732503"/>
          </a:xfrm>
        </p:spPr>
      </p:pic>
      <p:pic>
        <p:nvPicPr>
          <p:cNvPr id="5" name="Рисунок 4" descr="DSCN2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428736"/>
            <a:ext cx="4286244" cy="2976559"/>
          </a:xfrm>
          <a:prstGeom prst="rect">
            <a:avLst/>
          </a:prstGeom>
        </p:spPr>
      </p:pic>
      <p:pic>
        <p:nvPicPr>
          <p:cNvPr id="6" name="Рисунок 5" descr="DSCN2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3804049"/>
            <a:ext cx="4071934" cy="3053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ятник</a:t>
            </a:r>
            <a:r>
              <a:rPr lang="uk-UA" dirty="0" smtClean="0"/>
              <a:t> односельчанам, які загинули в роки Другої світової війни</a:t>
            </a:r>
            <a:endParaRPr lang="ru-RU" dirty="0"/>
          </a:p>
        </p:txBody>
      </p:sp>
      <p:pic>
        <p:nvPicPr>
          <p:cNvPr id="4" name="Содержимое 3" descr="IMG_20191119_0816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71472" y="1714488"/>
            <a:ext cx="3394472" cy="4525963"/>
          </a:xfrm>
        </p:spPr>
      </p:pic>
      <p:pic>
        <p:nvPicPr>
          <p:cNvPr id="5" name="Рисунок 4" descr="IMG_20191119_081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643050"/>
            <a:ext cx="3429006" cy="45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Братська могила воїнів, які загинули при визволенні нашого села </a:t>
            </a:r>
            <a:endParaRPr lang="ru-RU" dirty="0"/>
          </a:p>
        </p:txBody>
      </p:sp>
      <p:pic>
        <p:nvPicPr>
          <p:cNvPr id="4" name="Содержимое 3" descr="IMG_20191119_0820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rcRect l="29595" r="7663" b="9804"/>
          <a:stretch>
            <a:fillRect/>
          </a:stretch>
        </p:blipFill>
        <p:spPr>
          <a:xfrm>
            <a:off x="357158" y="1785926"/>
            <a:ext cx="3786214" cy="3286147"/>
          </a:xfrm>
        </p:spPr>
      </p:pic>
      <p:pic>
        <p:nvPicPr>
          <p:cNvPr id="5" name="Рисунок 4" descr="Photo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161107"/>
            <a:ext cx="4929190" cy="369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ятник</a:t>
            </a:r>
            <a:r>
              <a:rPr lang="uk-UA" dirty="0" smtClean="0"/>
              <a:t> Т.Г.Шевченку</a:t>
            </a:r>
            <a:endParaRPr lang="ru-RU" dirty="0"/>
          </a:p>
        </p:txBody>
      </p:sp>
      <p:pic>
        <p:nvPicPr>
          <p:cNvPr id="4" name="Содержимое 3" descr="IMG_20191119_0825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285720" y="2132856"/>
            <a:ext cx="3062144" cy="3893281"/>
          </a:xfrm>
        </p:spPr>
      </p:pic>
      <p:pic>
        <p:nvPicPr>
          <p:cNvPr id="5" name="Рисунок 4" descr="IMG_20181119_075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556792"/>
            <a:ext cx="3363838" cy="4485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144</TotalTime>
  <Words>203</Words>
  <Application>Microsoft Office PowerPoint</Application>
  <PresentationFormat>Экран (4:3)</PresentationFormat>
  <Paragraphs>37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Мій рідний край</vt:lpstr>
      <vt:lpstr>Ранкова зоря над рідним селом</vt:lpstr>
      <vt:lpstr>Ваблять додому рідні дороги</vt:lpstr>
      <vt:lpstr>Ставок – наша гордість</vt:lpstr>
      <vt:lpstr>Загадкові мальовничі куточки</vt:lpstr>
      <vt:lpstr>Легендарна Криничка</vt:lpstr>
      <vt:lpstr>Пам’ятник односельчанам, які загинули в роки Другої світової війни</vt:lpstr>
      <vt:lpstr>Братська могила воїнів, які загинули при визволенні нашого села </vt:lpstr>
      <vt:lpstr>Пам’ятник Т.Г.Шевченку</vt:lpstr>
      <vt:lpstr>Розвинена торгова мережа села</vt:lpstr>
      <vt:lpstr>Магазин Вікторія</vt:lpstr>
      <vt:lpstr>Господарчі товари</vt:lpstr>
      <vt:lpstr>Магазин Імперія</vt:lpstr>
      <vt:lpstr>Місцевий ФАП</vt:lpstr>
      <vt:lpstr>Сільська рада</vt:lpstr>
      <vt:lpstr>Будинок культури</vt:lpstr>
      <vt:lpstr>Спортивний та дитячий майданчики</vt:lpstr>
      <vt:lpstr>Храм святого архангела михайла</vt:lpstr>
      <vt:lpstr>Чудові краєвиди околиць села</vt:lpstr>
      <vt:lpstr>Рідна школа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Мій рідний край</dc:title>
  <dc:creator>Админ</dc:creator>
  <cp:lastModifiedBy>user</cp:lastModifiedBy>
  <cp:revision>20</cp:revision>
  <dcterms:created xsi:type="dcterms:W3CDTF">2019-11-15T02:07:56Z</dcterms:created>
  <dcterms:modified xsi:type="dcterms:W3CDTF">2019-12-02T10:40:55Z</dcterms:modified>
</cp:coreProperties>
</file>