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28"/>
  </p:notesMasterIdLst>
  <p:sldIdLst>
    <p:sldId id="256" r:id="rId2"/>
    <p:sldId id="275" r:id="rId3"/>
    <p:sldId id="257" r:id="rId4"/>
    <p:sldId id="258" r:id="rId5"/>
    <p:sldId id="278" r:id="rId6"/>
    <p:sldId id="281" r:id="rId7"/>
    <p:sldId id="259" r:id="rId8"/>
    <p:sldId id="260" r:id="rId9"/>
    <p:sldId id="261" r:id="rId10"/>
    <p:sldId id="277" r:id="rId11"/>
    <p:sldId id="262" r:id="rId12"/>
    <p:sldId id="279" r:id="rId13"/>
    <p:sldId id="274" r:id="rId14"/>
    <p:sldId id="263" r:id="rId15"/>
    <p:sldId id="264" r:id="rId16"/>
    <p:sldId id="265" r:id="rId17"/>
    <p:sldId id="266" r:id="rId18"/>
    <p:sldId id="276" r:id="rId19"/>
    <p:sldId id="267" r:id="rId20"/>
    <p:sldId id="268" r:id="rId21"/>
    <p:sldId id="269" r:id="rId22"/>
    <p:sldId id="270" r:id="rId23"/>
    <p:sldId id="271" r:id="rId24"/>
    <p:sldId id="283" r:id="rId25"/>
    <p:sldId id="272" r:id="rId26"/>
    <p:sldId id="27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735" autoAdjust="0"/>
  </p:normalViewPr>
  <p:slideViewPr>
    <p:cSldViewPr snapToGrid="0">
      <p:cViewPr varScale="1">
        <p:scale>
          <a:sx n="54" d="100"/>
          <a:sy n="54" d="100"/>
        </p:scale>
        <p:origin x="13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2F08F-4BEF-4AD5-8869-474FCFB74C46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145A-CBE0-4236-ACC9-7B652B35A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37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145A-CBE0-4236-ACC9-7B652B35AB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286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145A-CBE0-4236-ACC9-7B652B35AB8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411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145A-CBE0-4236-ACC9-7B652B35AB8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40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145A-CBE0-4236-ACC9-7B652B35AB8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4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D300-3D98-4FD8-8906-8F2987BA182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0C9F-65CF-4854-A6A2-F9A138E9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83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D300-3D98-4FD8-8906-8F2987BA182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0C9F-65CF-4854-A6A2-F9A138E9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5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D300-3D98-4FD8-8906-8F2987BA182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0C9F-65CF-4854-A6A2-F9A138E91F6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158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D300-3D98-4FD8-8906-8F2987BA182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0C9F-65CF-4854-A6A2-F9A138E9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07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D300-3D98-4FD8-8906-8F2987BA182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0C9F-65CF-4854-A6A2-F9A138E91F6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9731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D300-3D98-4FD8-8906-8F2987BA182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0C9F-65CF-4854-A6A2-F9A138E9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295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D300-3D98-4FD8-8906-8F2987BA182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0C9F-65CF-4854-A6A2-F9A138E9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04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D300-3D98-4FD8-8906-8F2987BA182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0C9F-65CF-4854-A6A2-F9A138E9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1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D300-3D98-4FD8-8906-8F2987BA182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0C9F-65CF-4854-A6A2-F9A138E9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47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D300-3D98-4FD8-8906-8F2987BA182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0C9F-65CF-4854-A6A2-F9A138E9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65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D300-3D98-4FD8-8906-8F2987BA182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0C9F-65CF-4854-A6A2-F9A138E9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3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D300-3D98-4FD8-8906-8F2987BA182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0C9F-65CF-4854-A6A2-F9A138E9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93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D300-3D98-4FD8-8906-8F2987BA182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0C9F-65CF-4854-A6A2-F9A138E9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9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D300-3D98-4FD8-8906-8F2987BA182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0C9F-65CF-4854-A6A2-F9A138E9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94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D300-3D98-4FD8-8906-8F2987BA182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0C9F-65CF-4854-A6A2-F9A138E9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76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D300-3D98-4FD8-8906-8F2987BA182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0C9F-65CF-4854-A6A2-F9A138E9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D300-3D98-4FD8-8906-8F2987BA182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200C9F-65CF-4854-A6A2-F9A138E9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1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lv.testportal.gov.ua:8080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U4Bmhi0lUw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4291" y="651163"/>
            <a:ext cx="8271164" cy="5819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Київська держава у другій половині 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</a:t>
            </a:r>
            <a:r>
              <a:rPr lang="uk-UA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—першій половині 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XIII</a:t>
            </a:r>
            <a:r>
              <a:rPr lang="uk-UA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століття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(урок узагальнення по розділу 3. Історія України 7 клас)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Соколова Ганна Іванівна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читель суспільних дисциплін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Черкаської ЗОШ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II</a:t>
            </a: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ст. Черкаської селищної ради Черкаської ОТГ Слов'янського району Донецької області</a:t>
            </a:r>
          </a:p>
          <a:p>
            <a:pPr algn="ctr"/>
            <a:r>
              <a:rPr lang="uk-UA" sz="2800" b="1" dirty="0" smtClean="0">
                <a:latin typeface="Times New Roman" panose="02020603050405020304" pitchFamily="18" charset="0"/>
              </a:rPr>
              <a:t>2018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283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6472" y="1037838"/>
            <a:ext cx="6030623" cy="483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2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5" y="706582"/>
            <a:ext cx="7786255" cy="4344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6. Ноутбуки—3 штуки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Телевізор—1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DVD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—1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Відеоматеріали: Проект «Країна» телеканалу Інтер фільм «Донбас» 1 серія 2 хв. 30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Плакати «Давньоруські воїни» Видавництво Інституту Української Національної Пам'яті: Київський дружинник, Русь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ст., Київський дружинник, Русь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XIII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Київські дружинники, Русь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XIII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07923"/>
            <a:ext cx="7929716" cy="56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32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10" y="706583"/>
            <a:ext cx="7339954" cy="58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82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8982" y="290945"/>
            <a:ext cx="828501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Організаційний момент уроку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055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Зайняття учнями робочих місць, повідомлення теми уроку, визначення прогнозованих результатів навчально-пізнавальної діяльності.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 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Актуалізація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опорних знань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055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«Рух по колу»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Який розділ закінчили вивчати?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Яку подію запам'ятали найбільше?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поняття характерні для цього розділу?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Поясніть наступні поняття: політична роздробленість,  династія, князь, князівський з'їзд, вотчина, монархія, централізована монархія, федеративна монархія,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триумвірат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удільні князівства.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Опишіть зовнішній вигляд воїнів даного періоду, використовуючи плакати, оцініть обладунки з точки зору практичності.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3782" y="1330037"/>
            <a:ext cx="8673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</a:t>
            </a: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Мотивація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0550" algn="just"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Постановка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проблемних </a:t>
            </a:r>
            <a:r>
              <a:rPr lang="uk-UA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питаннь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чому Київська держава не змогла залишитися централізованою монархією? Чи були подібні процеси в інших державах? Як вплинули процеси роздробленості Київської держави на подальший розвиток князівств?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4753" y="609601"/>
            <a:ext cx="88944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    </a:t>
            </a: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Узагальнення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0550"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 завдань та виділення часу на підготовку до озвучення: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з підручником В. Власова Історія України 7 клас с.115 №1 і №2 (виконати історичну задачу та позначити події на лінії часу)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з настінною  тематичною картою «Київська держава в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XIII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ст.: коментований показ на карті географічних об'єктів та історичних подій, пов'язаних з цим розділом.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Он-лайн тестування згідно інструкцій: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6" y="1"/>
            <a:ext cx="10875819" cy="689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Інструкція для виконання онлайн- тестування.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Перший варіант.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Зайти в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lv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testportal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gov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ua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:8080/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Ввести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тренувальне он-лайн-тестування.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Зайти на сторінку Тренувальне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тестування (Львівський регіональний центр оцінювання якості освіти).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Вибрати предмет: Історія України.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Вибрати тему: "Від найдавніших часів—перша половина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XVI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ст.."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Продовжити.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Почати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тестування. 8. </a:t>
            </a:r>
            <a:r>
              <a:rPr lang="uk-UA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Виконати завдання №6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Натискати відповідь.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Відправити на перевірку.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6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5865" y="1443702"/>
            <a:ext cx="5604388" cy="39673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94" y="1445342"/>
            <a:ext cx="5412658" cy="430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8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2636" y="896471"/>
            <a:ext cx="758414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uk-UA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Другий варіант.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Зайти в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https://test.izno.com.ua/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Ввести: тренувальне он-лайн-тестування.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3.Вибрати: Тренувальні тести з Історії України.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4.Оберіть тему: Київська держава.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Почати тест.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6.Виконати завдання №21--32.(всього 12тестів)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6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19" y="425390"/>
            <a:ext cx="7919883" cy="593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58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7920" y="448260"/>
            <a:ext cx="84235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Третій варіант.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1.Зайти в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https://onlinetestpad.com/ua/testview/87039-kiivska-derzhava-u-drug%D1%96j-polovin%D1%96-11-persh%D1%96j-polovin%D1%96-13-st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2..Ввести он-лайн-тестування 7 клас « Київська держава у другій половині 11 першій половині13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3.Вибрати  «Київська держава  у другій половині 11- -першій       половині13 ст.»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4.Пройти тест.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5.Далі.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6.Проходження тесту.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Завершити</a:t>
            </a:r>
            <a:r>
              <a:rPr lang="uk-UA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8.Завершення проходження тесту. Да.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9.Результат.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3563" y="374073"/>
            <a:ext cx="9116291" cy="5283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Пройти тестування з допомогою Збірника тестів і завдань для підготовки до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ЗНО №7, 8, 12, 15, 21, 22, 27, 28, 30, 31.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України. Збірка тестів і завдань для підготовки до зовнішнього     незалежного оцінювання та моніторингу якості освіти. Частина 1.: у двох частинах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Укладач А. І.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Сарри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.—2-е видання перероблене.—Донецьк: Витоки, 2011.—ч.1.—232 с.  2.3 Роздробленість Київської Русі. №1—31.)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 проходять тестування  по черзі, фіксуючи свої результати в спеціально підготовленому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бланку.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8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0877" y="1681316"/>
            <a:ext cx="8583562" cy="3380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Метод «Асоціативний кущ»: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складають кущ із прізвищ членів династії Рюриковичів в період роздробленості. Ярославовичі, Ізяслав, Володимир Всеволодович, Мстислав Володимирович, Олеговичі, Давидовичі, Ізяславовичі, Ростиславовичі, Ярослав Осмомисл, Ігор Святославович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4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5" y="1191491"/>
            <a:ext cx="8700655" cy="2687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Пергляд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відео-фрагменту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похід новгород-сіверського князя Ігоря Святославовича в половецькі степи. Завдання перед переглядом: з якими сучасними територіями пов'язані події в даному відео. В яких сучасних географічних та історичних назвах збереглися згадувані події та дійові особи.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Відеоматеріали: Проект «Країна» телеканалу Інтер фільм «Донбас» 1 серія 2 хв. 30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yU4Bmhi0lU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08375" y="367506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eldopc\Desktop\битва ігоря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35" y="1440873"/>
            <a:ext cx="8077201" cy="4502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7.Як 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 використати це візуальне джерело для ілюстрації вищезгаданих подій 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19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985" y="887584"/>
            <a:ext cx="8451273" cy="583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.Вправа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«Як зробити анотацію книги?»: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 беруть з виставки ту книгу, яка їм сподобалася, знайомляться зі змістом, титульною сторінкою, анотацією і одним- двома реченнями роблять свою анотацію книги. Особливий акцент роблять на літопису «Слово о полку Ігоревім».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Повернення до проблемних питань.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 висловлюють свої думки про процеси децентралізації в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XIII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ст. пробують провести паралелі із сучасними процесами децентралізації в Україні.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07818"/>
            <a:ext cx="8534400" cy="6211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  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Підведення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підсумків: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1.Чи досягли під час уроку поставленої мети?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2. Оцініть свою діяльність під час уроку? Яких результатів особисто досягли в ході уроку?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3. Які знання, уміння та навички ви зможете використовувати на наступних заняттях, в наступному навчальному році, в недалекій перспективі, в майбутньому дорослому житті.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Чи пов'язані вказані події з рідним краєм?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VI.   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Домашнє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Підготувати повідомлення про одного із князів періоду роздробленості  або пам'ятку культури у формі  електронної презентації або письмового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повідомлення використовуючи Інтернет-ресурс.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309" y="914401"/>
            <a:ext cx="8359208" cy="4791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 навчально-пізнавальної діяльності: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Учень має знати</a:t>
            </a: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дати Любецького з'їзду князів,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битви на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річці Альті, укладання «Повісті минулих літ», походу новгород-сіверського князя Ігоря Святославовича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появу назви «Україна», написання літопису «Слово о полку Ігоревім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князювання Ярослава Осмомисла в Галицькому князівстві;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2671" y="1592825"/>
            <a:ext cx="90850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Учень має вміти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розташовувати події в хронологічній послідовності,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показувати на карті територію князівств колишньої Київської держави за часів роздробленості та половецькі землі,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словесно пояснювати розташування об'єктів на карті,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визначати особливості політичного та соціально-економічного життя </a:t>
            </a:r>
            <a:r>
              <a:rPr lang="uk-UA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князівст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складати історичний портрет видатних особистостей, розпізнавати пам'ятки культури цього періоду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115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98" y="779934"/>
            <a:ext cx="8213105" cy="54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8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°ÑÐ»Ð°Ñ ÑÑÑÐ¾ÑÑÑ ÑÐºÑÐ°ÑÐ½Ð¸ 7 ÐºÐ»Ð°Ñ ÐºÐ°ÑÑÐ¾Ð³ÑÐ°ÑÑ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94" y="838097"/>
            <a:ext cx="5020235" cy="572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58353" y="286871"/>
            <a:ext cx="8223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http://history.ucoz.ua/photo/22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44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1891" y="1870364"/>
            <a:ext cx="9225786" cy="2351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Учень має розуміти: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передумови політичної децентралізації, процес перетворення централізованої держави на децентралізовану, відмінності між елітарною та народною культурою.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1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5891" y="-104443"/>
            <a:ext cx="6096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1161" y="269634"/>
            <a:ext cx="968969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Узагальнити та систематизувати знання учнів по розділу 3 «Київська держава у другій половині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—першій половині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XIII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ст.»;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Розвивати хронологічні, просторові, інформаційні, логічні,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аксеологічні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компетентності; розкривати місце та роль даних подій в історії української держави;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Виховувати почуття повагу до історичного минулого своєї держави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Тип уроку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урок узагальнення та систематизації знань, умінь та навичок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96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982" y="-138545"/>
            <a:ext cx="9047018" cy="6422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Обладнання: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1. Власов В. Історія України 7 клас. Підручник для 7 класу    загальноосвітніх          закладів (Рекомендований Міністерством освіти і науки України) К.: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Генеза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,—2015р.  192 с. параграф 12—16 с.86—115 : пар.12 с.86—93; пар.13 с.93—99;    пар.14 с.99—106; пар.15 с.106—111; пар.16 с.112—115.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2. Україна. Історичний атлас. 7 клас. Видавництво «МАПА» К.:2000—2005 р. с.11, с.14.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3. Тематична карта «Київська держава в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XIII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4. Історія України. Збірка тестів і завдань для підготовки до зовнішнього     незалежного оцінювання та моніторингу якості освіти. Частина 1.: у двох частинах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Укладач А. І.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Сарри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.—2-е видання перероблене.—Донецьк: Витоки, 2011.—ч.1.—232  2.3 Роздробленість Київської Русі. №1—31.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5. Історія України: відповіді до збірки тестів і завдань для підготовки до зовнішнього незалежного оцінювання та моніторингу якості освіти з історії / Уклад. Г. І. Соколова, О. О. Негода.—Донецьк : Витоки, 2011.—114с. с.21—22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</TotalTime>
  <Words>1287</Words>
  <Application>Microsoft Office PowerPoint</Application>
  <PresentationFormat>Широкоэкранный</PresentationFormat>
  <Paragraphs>108</Paragraphs>
  <Slides>26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7.Як можна використати це візуальне джерело для ілюстрації вищезгаданих подій ?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</dc:creator>
  <cp:lastModifiedBy>Соколова</cp:lastModifiedBy>
  <cp:revision>20</cp:revision>
  <dcterms:created xsi:type="dcterms:W3CDTF">2018-11-12T10:37:10Z</dcterms:created>
  <dcterms:modified xsi:type="dcterms:W3CDTF">2018-11-22T18:35:26Z</dcterms:modified>
</cp:coreProperties>
</file>