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39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922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937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6227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5024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6282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12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45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490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061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83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356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73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428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593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742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4220-ED6E-42A4-A482-01E22E28EC6E}" type="datetimeFigureOut">
              <a:rPr lang="uk-UA" smtClean="0"/>
              <a:t>27.08.2019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AA8F74-62E0-46F6-9C8B-881C21369C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59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4060" y="389966"/>
            <a:ext cx="8915399" cy="79337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078" y="5853151"/>
            <a:ext cx="8915399" cy="1126283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</a:pPr>
            <a:r>
              <a:rPr lang="uk-UA" altLang="uk-UA" sz="2400" dirty="0">
                <a:solidFill>
                  <a:srgbClr val="000000"/>
                </a:solidFill>
                <a:latin typeface="Arial Black" panose="020B0A04020102020204" pitchFamily="34" charset="0"/>
              </a:rPr>
              <a:t>Донецька область</a:t>
            </a:r>
          </a:p>
          <a:p>
            <a:pPr algn="ctr">
              <a:spcBef>
                <a:spcPct val="0"/>
              </a:spcBef>
              <a:buClrTx/>
            </a:pPr>
            <a:r>
              <a:rPr lang="uk-UA" altLang="uk-UA" sz="2400" dirty="0">
                <a:solidFill>
                  <a:srgbClr val="000000"/>
                </a:solidFill>
                <a:latin typeface="Arial Black" panose="020B0A04020102020204" pitchFamily="34" charset="0"/>
              </a:rPr>
              <a:t>Черкаська ЗОШ І-ІІ ступенів</a:t>
            </a:r>
            <a:endParaRPr lang="uk-UA" altLang="uk-UA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8"/>
          <a:stretch/>
        </p:blipFill>
        <p:spPr>
          <a:xfrm rot="21128495">
            <a:off x="344132" y="809810"/>
            <a:ext cx="2577353" cy="2402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1" t="5754" r="31554" b="7115"/>
          <a:stretch/>
        </p:blipFill>
        <p:spPr>
          <a:xfrm rot="982334">
            <a:off x="8947365" y="976455"/>
            <a:ext cx="2967393" cy="2393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77" b="28541"/>
          <a:stretch/>
        </p:blipFill>
        <p:spPr>
          <a:xfrm>
            <a:off x="3418914" y="13445"/>
            <a:ext cx="4762500" cy="1613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600" y="1806733"/>
            <a:ext cx="5800165" cy="38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466" y="276368"/>
            <a:ext cx="8911687" cy="617147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uk-UA" dirty="0">
                <a:solidFill>
                  <a:schemeClr val="tx1"/>
                </a:solidFill>
                <a:latin typeface="Arial Black" panose="020B0A04020102020204" pitchFamily="34" charset="0"/>
              </a:rPr>
              <a:t>Ми почали свою роботу</a:t>
            </a:r>
            <a:r>
              <a:rPr lang="ru-RU" altLang="uk-UA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altLang="uk-UA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271" y="5809128"/>
            <a:ext cx="8915400" cy="693763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Наша команда «ЕКОДРАЙВ»</a:t>
            </a:r>
            <a:endParaRPr lang="uk-UA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5"/>
          <a:stretch/>
        </p:blipFill>
        <p:spPr>
          <a:xfrm rot="20112577">
            <a:off x="416286" y="1923084"/>
            <a:ext cx="3884799" cy="2608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3"/>
          <a:stretch/>
        </p:blipFill>
        <p:spPr>
          <a:xfrm rot="1150188">
            <a:off x="8089517" y="1938867"/>
            <a:ext cx="3797635" cy="24980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45" y="1824324"/>
            <a:ext cx="3810724" cy="381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3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442" y="489640"/>
            <a:ext cx="8911687" cy="80033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Урочисте відкриття</a:t>
            </a:r>
            <a:endParaRPr lang="uk-UA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83" y="1568323"/>
            <a:ext cx="2760849" cy="4908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0"/>
          <a:stretch/>
        </p:blipFill>
        <p:spPr>
          <a:xfrm rot="20623993">
            <a:off x="112935" y="1610410"/>
            <a:ext cx="4406153" cy="26985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4"/>
          <a:stretch/>
        </p:blipFill>
        <p:spPr>
          <a:xfrm>
            <a:off x="2709773" y="4022411"/>
            <a:ext cx="5361584" cy="2972317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084" y="1186822"/>
            <a:ext cx="5141432" cy="289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1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043" y="220698"/>
            <a:ext cx="8911687" cy="58612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Наша </a:t>
            </a:r>
            <a:r>
              <a:rPr lang="uk-UA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екозона</a:t>
            </a:r>
            <a:r>
              <a:rPr lang="uk-UA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в дії</a:t>
            </a:r>
            <a:endParaRPr lang="uk-UA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7" y="1803773"/>
            <a:ext cx="3015503" cy="4020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82" y="3460617"/>
            <a:ext cx="4278831" cy="32091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81" t="29380" r="6581" b="-5917"/>
          <a:stretch/>
        </p:blipFill>
        <p:spPr>
          <a:xfrm>
            <a:off x="2664335" y="4002366"/>
            <a:ext cx="4903694" cy="2783541"/>
          </a:xfrm>
          <a:prstGeom prst="rect">
            <a:avLst/>
          </a:prstGeom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5"/>
          <a:stretch/>
        </p:blipFill>
        <p:spPr>
          <a:xfrm>
            <a:off x="3688468" y="806823"/>
            <a:ext cx="6716888" cy="300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8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Дякуємо за корисне дозвілля</a:t>
            </a:r>
            <a:endParaRPr lang="uk-U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89" y="4190377"/>
            <a:ext cx="3312963" cy="245711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303"/>
          <a:stretch/>
        </p:blipFill>
        <p:spPr>
          <a:xfrm rot="21030590">
            <a:off x="1223682" y="1562630"/>
            <a:ext cx="4361329" cy="2326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6" t="12893" r="1146" b="14899"/>
          <a:stretch/>
        </p:blipFill>
        <p:spPr>
          <a:xfrm rot="445785">
            <a:off x="1057833" y="4023688"/>
            <a:ext cx="4693024" cy="2541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1"/>
          <a:stretch/>
        </p:blipFill>
        <p:spPr>
          <a:xfrm rot="834953">
            <a:off x="7300792" y="1693730"/>
            <a:ext cx="4267200" cy="261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Проект змінив нашу свідомість </a:t>
            </a:r>
            <a:endParaRPr lang="uk-UA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6" b="27633"/>
          <a:stretch/>
        </p:blipFill>
        <p:spPr>
          <a:xfrm>
            <a:off x="692906" y="1402344"/>
            <a:ext cx="5037666" cy="20977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13"/>
          <a:stretch/>
        </p:blipFill>
        <p:spPr>
          <a:xfrm>
            <a:off x="6090927" y="2451215"/>
            <a:ext cx="5970495" cy="2842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0" y="3784167"/>
            <a:ext cx="4472797" cy="29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32</TotalTime>
  <Words>29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Century Gothic</vt:lpstr>
      <vt:lpstr>Wingdings 3</vt:lpstr>
      <vt:lpstr>Легкий дым</vt:lpstr>
      <vt:lpstr>Презентация PowerPoint</vt:lpstr>
      <vt:lpstr>Ми почали свою роботу </vt:lpstr>
      <vt:lpstr>Урочисте відкриття</vt:lpstr>
      <vt:lpstr>Наша екозона в дії</vt:lpstr>
      <vt:lpstr>Дякуємо за корисне дозвілля</vt:lpstr>
      <vt:lpstr>Проект змінив нашу свідомість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1</cp:revision>
  <dcterms:created xsi:type="dcterms:W3CDTF">2019-08-27T08:24:50Z</dcterms:created>
  <dcterms:modified xsi:type="dcterms:W3CDTF">2019-08-27T08:57:47Z</dcterms:modified>
</cp:coreProperties>
</file>