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73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smtClean="0"/>
              <a:t>Образец заголовка</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06.04.2020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06.04.2020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06.04.2020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ru-RU" smtClean="0"/>
              <a:t>Вставка рисунка</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B4C71EC6-210F-42DE-9C53-41977AD35B3D}" type="datetimeFigureOut">
              <a:rPr lang="ru-RU" smtClean="0"/>
              <a:t>06.04.2020</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0_xSFz8EKpw" TargetMode="External"/><Relationship Id="rId2" Type="http://schemas.openxmlformats.org/officeDocument/2006/relationships/hyperlink" Target="https://www.youtube.com/watch?v=RO4hhtLbJ_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12025" y="1124744"/>
            <a:ext cx="7117180" cy="1470025"/>
          </a:xfrm>
        </p:spPr>
        <p:txBody>
          <a:bodyPr/>
          <a:lstStyle/>
          <a:p>
            <a:r>
              <a:rPr lang="uk-UA" dirty="0" smtClean="0"/>
              <a:t>Образотворче мистецтво 7клас</a:t>
            </a:r>
            <a:br>
              <a:rPr lang="uk-UA" dirty="0" smtClean="0"/>
            </a:br>
            <a:r>
              <a:rPr lang="uk-UA" sz="2000" dirty="0" smtClean="0"/>
              <a:t>Дистанційне навчання</a:t>
            </a:r>
            <a:endParaRPr lang="ru-RU" sz="2000" dirty="0"/>
          </a:p>
        </p:txBody>
      </p:sp>
      <p:sp>
        <p:nvSpPr>
          <p:cNvPr id="3" name="Подзаголовок 2"/>
          <p:cNvSpPr>
            <a:spLocks noGrp="1"/>
          </p:cNvSpPr>
          <p:nvPr>
            <p:ph type="subTitle" idx="1"/>
          </p:nvPr>
        </p:nvSpPr>
        <p:spPr>
          <a:xfrm>
            <a:off x="827584" y="3645024"/>
            <a:ext cx="7117180" cy="861420"/>
          </a:xfrm>
        </p:spPr>
        <p:txBody>
          <a:bodyPr>
            <a:noAutofit/>
          </a:bodyPr>
          <a:lstStyle/>
          <a:p>
            <a:r>
              <a:rPr lang="ru-RU" sz="4400" i="1" u="sng" dirty="0" smtClean="0"/>
              <a:t>Пейзаж </a:t>
            </a:r>
            <a:r>
              <a:rPr lang="ru-RU" sz="4400" i="1" u="sng" dirty="0"/>
              <a:t>акварелями. </a:t>
            </a:r>
            <a:r>
              <a:rPr lang="ru-RU" sz="4400" i="1" u="sng" dirty="0" smtClean="0"/>
              <a:t>Весна. Пташка </a:t>
            </a:r>
            <a:r>
              <a:rPr lang="ru-RU" sz="4400" i="1" u="sng" dirty="0"/>
              <a:t>на </a:t>
            </a:r>
            <a:r>
              <a:rPr lang="ru-RU" sz="4400" i="1" u="sng" dirty="0" err="1" smtClean="0"/>
              <a:t>гілочці</a:t>
            </a:r>
            <a:r>
              <a:rPr lang="ru-RU" sz="4400" i="1" u="sng" dirty="0" smtClean="0"/>
              <a:t>.</a:t>
            </a:r>
            <a:endParaRPr lang="ru-RU" sz="4400" i="1" u="sng" dirty="0"/>
          </a:p>
        </p:txBody>
      </p:sp>
    </p:spTree>
    <p:extLst>
      <p:ext uri="{BB962C8B-B14F-4D97-AF65-F5344CB8AC3E}">
        <p14:creationId xmlns:p14="http://schemas.microsoft.com/office/powerpoint/2010/main" val="561679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04664"/>
            <a:ext cx="7125113" cy="1601148"/>
          </a:xfrm>
        </p:spPr>
        <p:txBody>
          <a:bodyPr/>
          <a:lstStyle/>
          <a:p>
            <a:r>
              <a:rPr lang="uk-UA" dirty="0" smtClean="0"/>
              <a:t>Привіт, улюблений 7 клас!</a:t>
            </a:r>
            <a:br>
              <a:rPr lang="uk-UA" dirty="0" smtClean="0"/>
            </a:br>
            <a:r>
              <a:rPr lang="ru-RU" sz="2400" dirty="0"/>
              <a:t>Коли </a:t>
            </a:r>
            <a:r>
              <a:rPr lang="ru-RU" sz="2400" dirty="0" err="1"/>
              <a:t>навколо</a:t>
            </a:r>
            <a:r>
              <a:rPr lang="ru-RU" sz="2400" dirty="0"/>
              <a:t> все </a:t>
            </a:r>
            <a:r>
              <a:rPr lang="ru-RU" sz="2400" dirty="0" err="1"/>
              <a:t>цвіте</a:t>
            </a:r>
            <a:r>
              <a:rPr lang="ru-RU" sz="2400" dirty="0"/>
              <a:t> і </a:t>
            </a:r>
            <a:r>
              <a:rPr lang="ru-RU" sz="2400" dirty="0" err="1"/>
              <a:t>радіє</a:t>
            </a:r>
            <a:r>
              <a:rPr lang="ru-RU" sz="2400" dirty="0"/>
              <a:t>, </a:t>
            </a:r>
            <a:r>
              <a:rPr lang="ru-RU" sz="2400" dirty="0" err="1"/>
              <a:t>поспішає</a:t>
            </a:r>
            <a:r>
              <a:rPr lang="ru-RU" sz="2400" dirty="0"/>
              <a:t> </a:t>
            </a:r>
            <a:r>
              <a:rPr lang="ru-RU" sz="2400" dirty="0" err="1"/>
              <a:t>жити</a:t>
            </a:r>
            <a:r>
              <a:rPr lang="ru-RU" sz="2400" dirty="0"/>
              <a:t>, </a:t>
            </a:r>
            <a:r>
              <a:rPr lang="ru-RU" sz="2400" dirty="0" err="1"/>
              <a:t>мимоволі</a:t>
            </a:r>
            <a:r>
              <a:rPr lang="ru-RU" sz="2400" dirty="0"/>
              <a:t> </a:t>
            </a:r>
            <a:r>
              <a:rPr lang="ru-RU" sz="2400" dirty="0" err="1"/>
              <a:t>хочеться</a:t>
            </a:r>
            <a:r>
              <a:rPr lang="ru-RU" sz="2400" dirty="0"/>
              <a:t> </a:t>
            </a:r>
            <a:r>
              <a:rPr lang="ru-RU" sz="2400" dirty="0" err="1"/>
              <a:t>творити</a:t>
            </a:r>
            <a:r>
              <a:rPr lang="ru-RU" sz="2400" dirty="0"/>
              <a:t> </a:t>
            </a:r>
            <a:r>
              <a:rPr lang="ru-RU" sz="2400" dirty="0" err="1"/>
              <a:t>прекрасне</a:t>
            </a:r>
            <a:r>
              <a:rPr lang="ru-RU" sz="2400" dirty="0"/>
              <a:t>. </a:t>
            </a:r>
            <a:r>
              <a:rPr lang="ru-RU" sz="2400" dirty="0" err="1"/>
              <a:t>Бажаєш</a:t>
            </a:r>
            <a:r>
              <a:rPr lang="ru-RU" sz="2400" dirty="0"/>
              <a:t> </a:t>
            </a:r>
            <a:r>
              <a:rPr lang="ru-RU" sz="2400" dirty="0" err="1"/>
              <a:t>спробувати</a:t>
            </a:r>
            <a:r>
              <a:rPr lang="ru-RU" sz="2400" dirty="0"/>
              <a:t> </a:t>
            </a:r>
            <a:r>
              <a:rPr lang="ru-RU" sz="2400" dirty="0" err="1"/>
              <a:t>щось</a:t>
            </a:r>
            <a:r>
              <a:rPr lang="ru-RU" sz="2400" dirty="0"/>
              <a:t> </a:t>
            </a:r>
            <a:r>
              <a:rPr lang="ru-RU" sz="2400" dirty="0" err="1"/>
              <a:t>особливе</a:t>
            </a:r>
            <a:r>
              <a:rPr lang="ru-RU" sz="2400" dirty="0" smtClean="0"/>
              <a:t>? </a:t>
            </a:r>
            <a:r>
              <a:rPr lang="ru-RU" sz="2400" dirty="0" err="1" smtClean="0"/>
              <a:t>Тоді</a:t>
            </a:r>
            <a:r>
              <a:rPr lang="ru-RU" sz="2400" dirty="0" smtClean="0"/>
              <a:t> вперед!</a:t>
            </a:r>
            <a:r>
              <a:rPr lang="uk-UA" sz="2400" dirty="0" smtClean="0"/>
              <a:t/>
            </a:r>
            <a:br>
              <a:rPr lang="uk-UA" sz="2400" dirty="0" smtClean="0"/>
            </a:br>
            <a:r>
              <a:rPr lang="uk-UA" sz="2400" dirty="0" err="1" smtClean="0"/>
              <a:t>Продовжуєм</a:t>
            </a:r>
            <a:r>
              <a:rPr lang="uk-UA" sz="2400" dirty="0" smtClean="0"/>
              <a:t> весняно-пташину тему ;)</a:t>
            </a:r>
            <a:endParaRPr lang="ru-RU" sz="2400" dirty="0"/>
          </a:p>
        </p:txBody>
      </p:sp>
      <p:sp>
        <p:nvSpPr>
          <p:cNvPr id="3" name="Объект 2"/>
          <p:cNvSpPr>
            <a:spLocks noGrp="1"/>
          </p:cNvSpPr>
          <p:nvPr>
            <p:ph idx="1"/>
          </p:nvPr>
        </p:nvSpPr>
        <p:spPr>
          <a:xfrm>
            <a:off x="1763688" y="2924944"/>
            <a:ext cx="7125112" cy="3933056"/>
          </a:xfrm>
        </p:spPr>
        <p:txBody>
          <a:bodyPr/>
          <a:lstStyle/>
          <a:p>
            <a:r>
              <a:rPr lang="ru-RU" dirty="0" err="1"/>
              <a:t>Весняна</a:t>
            </a:r>
            <a:r>
              <a:rPr lang="ru-RU" dirty="0"/>
              <a:t> природа, </a:t>
            </a:r>
            <a:r>
              <a:rPr lang="ru-RU" dirty="0" err="1"/>
              <a:t>немов</a:t>
            </a:r>
            <a:r>
              <a:rPr lang="ru-RU" dirty="0"/>
              <a:t> юна </a:t>
            </a:r>
            <a:r>
              <a:rPr lang="ru-RU" dirty="0" err="1"/>
              <a:t>дівчина</a:t>
            </a:r>
            <a:r>
              <a:rPr lang="ru-RU" dirty="0"/>
              <a:t>, </a:t>
            </a:r>
            <a:r>
              <a:rPr lang="ru-RU" dirty="0" err="1"/>
              <a:t>вбралася</a:t>
            </a:r>
            <a:r>
              <a:rPr lang="ru-RU" dirty="0"/>
              <a:t> у </a:t>
            </a:r>
            <a:r>
              <a:rPr lang="ru-RU" dirty="0" err="1"/>
              <a:t>квітчасте</a:t>
            </a:r>
            <a:r>
              <a:rPr lang="ru-RU" dirty="0"/>
              <a:t> </a:t>
            </a:r>
            <a:r>
              <a:rPr lang="ru-RU" dirty="0" err="1"/>
              <a:t>вбрання</a:t>
            </a:r>
            <a:r>
              <a:rPr lang="ru-RU" dirty="0"/>
              <a:t> та й ну </a:t>
            </a:r>
            <a:r>
              <a:rPr lang="ru-RU" dirty="0" err="1"/>
              <a:t>співати</a:t>
            </a:r>
            <a:r>
              <a:rPr lang="ru-RU" dirty="0"/>
              <a:t> </a:t>
            </a:r>
            <a:r>
              <a:rPr lang="ru-RU" dirty="0" err="1"/>
              <a:t>пісень</a:t>
            </a:r>
            <a:r>
              <a:rPr lang="ru-RU" dirty="0"/>
              <a:t>. У </a:t>
            </a:r>
            <a:r>
              <a:rPr lang="ru-RU" dirty="0" err="1"/>
              <a:t>кожній</a:t>
            </a:r>
            <a:r>
              <a:rPr lang="ru-RU" dirty="0"/>
              <a:t> </a:t>
            </a:r>
            <a:r>
              <a:rPr lang="ru-RU" dirty="0" err="1"/>
              <a:t>квіточці</a:t>
            </a:r>
            <a:r>
              <a:rPr lang="ru-RU" dirty="0"/>
              <a:t>, </a:t>
            </a:r>
            <a:r>
              <a:rPr lang="ru-RU" dirty="0" err="1"/>
              <a:t>кожній</a:t>
            </a:r>
            <a:r>
              <a:rPr lang="ru-RU" dirty="0"/>
              <a:t> </a:t>
            </a:r>
            <a:r>
              <a:rPr lang="ru-RU" dirty="0" err="1"/>
              <a:t>травинці</a:t>
            </a:r>
            <a:r>
              <a:rPr lang="ru-RU" dirty="0"/>
              <a:t>, </a:t>
            </a:r>
            <a:r>
              <a:rPr lang="ru-RU" dirty="0" err="1"/>
              <a:t>крапельці</a:t>
            </a:r>
            <a:r>
              <a:rPr lang="ru-RU" dirty="0"/>
              <a:t> </a:t>
            </a:r>
            <a:r>
              <a:rPr lang="ru-RU" dirty="0" err="1"/>
              <a:t>роси</a:t>
            </a:r>
            <a:r>
              <a:rPr lang="ru-RU" dirty="0"/>
              <a:t> та </a:t>
            </a:r>
            <a:r>
              <a:rPr lang="ru-RU" dirty="0" err="1"/>
              <a:t>пташці</a:t>
            </a:r>
            <a:r>
              <a:rPr lang="ru-RU" dirty="0"/>
              <a:t> </a:t>
            </a:r>
            <a:r>
              <a:rPr lang="ru-RU" dirty="0" err="1"/>
              <a:t>бринить</a:t>
            </a:r>
            <a:r>
              <a:rPr lang="ru-RU" dirty="0"/>
              <a:t> </a:t>
            </a:r>
            <a:r>
              <a:rPr lang="ru-RU" dirty="0" err="1"/>
              <a:t>чарівна</a:t>
            </a:r>
            <a:r>
              <a:rPr lang="ru-RU" dirty="0"/>
              <a:t> </a:t>
            </a:r>
            <a:r>
              <a:rPr lang="ru-RU" dirty="0" err="1"/>
              <a:t>мелодія</a:t>
            </a:r>
            <a:r>
              <a:rPr lang="ru-RU" dirty="0"/>
              <a:t> </a:t>
            </a:r>
            <a:r>
              <a:rPr lang="ru-RU" dirty="0" err="1"/>
              <a:t>весни</a:t>
            </a:r>
            <a:r>
              <a:rPr lang="ru-RU" dirty="0"/>
              <a:t>. </a:t>
            </a:r>
            <a:r>
              <a:rPr lang="ru-RU" dirty="0" err="1"/>
              <a:t>Ти</a:t>
            </a:r>
            <a:r>
              <a:rPr lang="ru-RU" dirty="0"/>
              <a:t> </a:t>
            </a:r>
            <a:r>
              <a:rPr lang="ru-RU" dirty="0" err="1"/>
              <a:t>теж</a:t>
            </a:r>
            <a:r>
              <a:rPr lang="ru-RU" dirty="0"/>
              <a:t> </a:t>
            </a:r>
            <a:r>
              <a:rPr lang="ru-RU" dirty="0" err="1"/>
              <a:t>чуєш</a:t>
            </a:r>
            <a:r>
              <a:rPr lang="ru-RU" dirty="0"/>
              <a:t> </a:t>
            </a:r>
            <a:r>
              <a:rPr lang="ru-RU" dirty="0" err="1"/>
              <a:t>ці</a:t>
            </a:r>
            <a:r>
              <a:rPr lang="ru-RU" dirty="0"/>
              <a:t> </a:t>
            </a:r>
            <a:r>
              <a:rPr lang="ru-RU" dirty="0" err="1"/>
              <a:t>витончені</a:t>
            </a:r>
            <a:r>
              <a:rPr lang="ru-RU" dirty="0"/>
              <a:t> звуки? Не </a:t>
            </a:r>
            <a:r>
              <a:rPr lang="ru-RU" dirty="0" err="1"/>
              <a:t>вагайся</a:t>
            </a:r>
            <a:r>
              <a:rPr lang="ru-RU" dirty="0"/>
              <a:t> — хапай </a:t>
            </a:r>
            <a:r>
              <a:rPr lang="ru-RU" dirty="0" err="1"/>
              <a:t>олівець</a:t>
            </a:r>
            <a:r>
              <a:rPr lang="ru-RU" dirty="0"/>
              <a:t>, </a:t>
            </a:r>
            <a:r>
              <a:rPr lang="ru-RU" dirty="0" smtClean="0"/>
              <a:t>і </a:t>
            </a:r>
            <a:r>
              <a:rPr lang="ru-RU" dirty="0" err="1" smtClean="0"/>
              <a:t>пензлик</a:t>
            </a:r>
            <a:r>
              <a:rPr lang="ru-RU" dirty="0" smtClean="0"/>
              <a:t> </a:t>
            </a:r>
            <a:r>
              <a:rPr lang="ru-RU" dirty="0"/>
              <a:t>і </a:t>
            </a:r>
            <a:r>
              <a:rPr lang="ru-RU" dirty="0" err="1"/>
              <a:t>мерщій</a:t>
            </a:r>
            <a:r>
              <a:rPr lang="ru-RU" dirty="0"/>
              <a:t> </a:t>
            </a:r>
            <a:r>
              <a:rPr lang="ru-RU" dirty="0" err="1"/>
              <a:t>закарбовувати</a:t>
            </a:r>
            <a:r>
              <a:rPr lang="ru-RU" dirty="0"/>
              <a:t> </a:t>
            </a:r>
            <a:r>
              <a:rPr lang="ru-RU" dirty="0" err="1"/>
              <a:t>ніжну</a:t>
            </a:r>
            <a:r>
              <a:rPr lang="ru-RU" dirty="0"/>
              <a:t> </a:t>
            </a:r>
            <a:r>
              <a:rPr lang="ru-RU" dirty="0" err="1"/>
              <a:t>весняну</a:t>
            </a:r>
            <a:r>
              <a:rPr lang="ru-RU" dirty="0"/>
              <a:t> </a:t>
            </a:r>
            <a:r>
              <a:rPr lang="ru-RU" dirty="0" err="1"/>
              <a:t>музику</a:t>
            </a:r>
            <a:r>
              <a:rPr lang="ru-RU" dirty="0"/>
              <a:t> на </a:t>
            </a:r>
            <a:r>
              <a:rPr lang="ru-RU" dirty="0" err="1"/>
              <a:t>папері</a:t>
            </a:r>
            <a:r>
              <a:rPr lang="ru-RU" dirty="0"/>
              <a:t>.</a:t>
            </a:r>
          </a:p>
        </p:txBody>
      </p:sp>
    </p:spTree>
    <p:extLst>
      <p:ext uri="{BB962C8B-B14F-4D97-AF65-F5344CB8AC3E}">
        <p14:creationId xmlns:p14="http://schemas.microsoft.com/office/powerpoint/2010/main" val="125586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09442" y="675725"/>
            <a:ext cx="7234966" cy="881068"/>
          </a:xfrm>
        </p:spPr>
        <p:txBody>
          <a:bodyPr/>
          <a:lstStyle/>
          <a:p>
            <a:r>
              <a:rPr lang="ru-RU" sz="1600" dirty="0" smtClean="0"/>
              <a:t>Перед тобою картина «Весна </a:t>
            </a:r>
            <a:r>
              <a:rPr lang="ru-RU" sz="1600" dirty="0"/>
              <a:t>в </a:t>
            </a:r>
            <a:r>
              <a:rPr lang="ru-RU" sz="1600" dirty="0" err="1" smtClean="0"/>
              <a:t>Україні</a:t>
            </a:r>
            <a:r>
              <a:rPr lang="ru-RU" sz="1600" dirty="0" smtClean="0"/>
              <a:t>». </a:t>
            </a:r>
            <a:r>
              <a:rPr lang="ru-RU" sz="1600" dirty="0" err="1" smtClean="0"/>
              <a:t>Автор:український</a:t>
            </a:r>
            <a:r>
              <a:rPr lang="ru-RU" sz="1600" dirty="0" smtClean="0"/>
              <a:t> </a:t>
            </a:r>
            <a:r>
              <a:rPr lang="ru-RU" sz="1600" dirty="0"/>
              <a:t>художник </a:t>
            </a:r>
            <a:r>
              <a:rPr lang="ru-RU" sz="1600" dirty="0" err="1"/>
              <a:t>Куденко</a:t>
            </a:r>
            <a:r>
              <a:rPr lang="ru-RU" sz="1600" dirty="0"/>
              <a:t> </a:t>
            </a:r>
            <a:r>
              <a:rPr lang="ru-RU" sz="1600" dirty="0" err="1" smtClean="0"/>
              <a:t>Олексій.Уважно</a:t>
            </a:r>
            <a:r>
              <a:rPr lang="ru-RU" sz="1600" dirty="0" smtClean="0"/>
              <a:t> </a:t>
            </a:r>
            <a:r>
              <a:rPr lang="ru-RU" sz="1600" dirty="0" err="1" smtClean="0"/>
              <a:t>розглянь</a:t>
            </a:r>
            <a:r>
              <a:rPr lang="ru-RU" sz="1600" dirty="0" smtClean="0"/>
              <a:t>. </a:t>
            </a:r>
            <a:r>
              <a:rPr lang="ru-RU" sz="1600" dirty="0" err="1" smtClean="0"/>
              <a:t>Що</a:t>
            </a:r>
            <a:r>
              <a:rPr lang="ru-RU" sz="1600" dirty="0" smtClean="0"/>
              <a:t> </a:t>
            </a:r>
            <a:r>
              <a:rPr lang="ru-RU" sz="1600" dirty="0" err="1" smtClean="0"/>
              <a:t>ти</a:t>
            </a:r>
            <a:r>
              <a:rPr lang="ru-RU" sz="1600" dirty="0" smtClean="0"/>
              <a:t> </a:t>
            </a:r>
            <a:r>
              <a:rPr lang="ru-RU" sz="1600" dirty="0" err="1" smtClean="0"/>
              <a:t>відчуваєш</a:t>
            </a:r>
            <a:r>
              <a:rPr lang="ru-RU" sz="1600" dirty="0" smtClean="0"/>
              <a:t>, коли </a:t>
            </a:r>
            <a:r>
              <a:rPr lang="ru-RU" sz="1600" dirty="0" err="1" smtClean="0"/>
              <a:t>дивишся</a:t>
            </a:r>
            <a:r>
              <a:rPr lang="ru-RU" sz="1600" dirty="0" smtClean="0"/>
              <a:t>? Як </a:t>
            </a:r>
            <a:r>
              <a:rPr lang="ru-RU" sz="1600" dirty="0" err="1" smtClean="0"/>
              <a:t>думаєш</a:t>
            </a:r>
            <a:r>
              <a:rPr lang="ru-RU" sz="1600" dirty="0" smtClean="0"/>
              <a:t>, яка на </a:t>
            </a:r>
            <a:r>
              <a:rPr lang="ru-RU" sz="1600" dirty="0" err="1" smtClean="0"/>
              <a:t>дотик</a:t>
            </a:r>
            <a:r>
              <a:rPr lang="ru-RU" sz="1600" dirty="0" smtClean="0"/>
              <a:t> трава? Чим </a:t>
            </a:r>
            <a:r>
              <a:rPr lang="ru-RU" sz="1600" dirty="0" err="1" smtClean="0"/>
              <a:t>пахне</a:t>
            </a:r>
            <a:r>
              <a:rPr lang="ru-RU" sz="1600" dirty="0" smtClean="0"/>
              <a:t> </a:t>
            </a:r>
            <a:r>
              <a:rPr lang="ru-RU" sz="1600" dirty="0" err="1" smtClean="0"/>
              <a:t>цвіт</a:t>
            </a:r>
            <a:r>
              <a:rPr lang="ru-RU" sz="1600" dirty="0" smtClean="0"/>
              <a:t>? </a:t>
            </a:r>
            <a:r>
              <a:rPr lang="ru-RU" sz="1600" dirty="0" err="1" smtClean="0"/>
              <a:t>Чи</a:t>
            </a:r>
            <a:r>
              <a:rPr lang="ru-RU" sz="1600" dirty="0" smtClean="0"/>
              <a:t> </a:t>
            </a:r>
            <a:r>
              <a:rPr lang="ru-RU" sz="1600" dirty="0" err="1" smtClean="0"/>
              <a:t>співають</a:t>
            </a:r>
            <a:r>
              <a:rPr lang="ru-RU" sz="1600" dirty="0" smtClean="0"/>
              <a:t> пташки? </a:t>
            </a:r>
            <a:r>
              <a:rPr lang="ru-RU" sz="1600" dirty="0" err="1" smtClean="0"/>
              <a:t>Тепер</a:t>
            </a:r>
            <a:r>
              <a:rPr lang="ru-RU" sz="1600" dirty="0" smtClean="0"/>
              <a:t> </a:t>
            </a:r>
            <a:r>
              <a:rPr lang="ru-RU" sz="1600" dirty="0" err="1" smtClean="0"/>
              <a:t>зверни</a:t>
            </a:r>
            <a:r>
              <a:rPr lang="ru-RU" sz="1600" dirty="0" smtClean="0"/>
              <a:t> </a:t>
            </a:r>
            <a:r>
              <a:rPr lang="ru-RU" sz="1600" dirty="0" err="1" smtClean="0"/>
              <a:t>увагу</a:t>
            </a:r>
            <a:r>
              <a:rPr lang="ru-RU" sz="1600" dirty="0" smtClean="0"/>
              <a:t> на </a:t>
            </a:r>
            <a:r>
              <a:rPr lang="ru-RU" sz="1600" dirty="0" err="1" smtClean="0"/>
              <a:t>кольори</a:t>
            </a:r>
            <a:r>
              <a:rPr lang="ru-RU" sz="1600" dirty="0" smtClean="0"/>
              <a:t>. </a:t>
            </a:r>
            <a:r>
              <a:rPr lang="ru-RU" sz="1600" dirty="0" err="1" smtClean="0"/>
              <a:t>Які</a:t>
            </a:r>
            <a:r>
              <a:rPr lang="ru-RU" sz="1600" dirty="0" smtClean="0"/>
              <a:t> вони? Яка </a:t>
            </a:r>
            <a:r>
              <a:rPr lang="ru-RU" sz="1600" dirty="0" err="1" smtClean="0"/>
              <a:t>палітра</a:t>
            </a:r>
            <a:r>
              <a:rPr lang="ru-RU" sz="1600" dirty="0" smtClean="0"/>
              <a:t> </a:t>
            </a:r>
            <a:r>
              <a:rPr lang="ru-RU" sz="1600" dirty="0" err="1" smtClean="0"/>
              <a:t>переважає</a:t>
            </a:r>
            <a:r>
              <a:rPr lang="ru-RU" sz="1600" dirty="0" smtClean="0"/>
              <a:t>: тепла, </a:t>
            </a:r>
            <a:r>
              <a:rPr lang="ru-RU" sz="1600" dirty="0" err="1" smtClean="0"/>
              <a:t>чи</a:t>
            </a:r>
            <a:r>
              <a:rPr lang="ru-RU" sz="1600" dirty="0" smtClean="0"/>
              <a:t> холодна? З </a:t>
            </a:r>
            <a:r>
              <a:rPr lang="ru-RU" sz="1600" dirty="0" err="1" smtClean="0"/>
              <a:t>котрого</a:t>
            </a:r>
            <a:r>
              <a:rPr lang="ru-RU" sz="1600" dirty="0" smtClean="0"/>
              <a:t> боку </a:t>
            </a:r>
            <a:r>
              <a:rPr lang="ru-RU" sz="1600" dirty="0" err="1" smtClean="0"/>
              <a:t>сонечко</a:t>
            </a:r>
            <a:r>
              <a:rPr lang="ru-RU" sz="1600" dirty="0" smtClean="0"/>
              <a:t>? (</a:t>
            </a:r>
            <a:r>
              <a:rPr lang="ru-RU" sz="1200" dirty="0" err="1" smtClean="0"/>
              <a:t>Підказка</a:t>
            </a:r>
            <a:r>
              <a:rPr lang="ru-RU" sz="1200" dirty="0" smtClean="0"/>
              <a:t>-дивись на </a:t>
            </a:r>
            <a:r>
              <a:rPr lang="ru-RU" sz="1200" dirty="0" err="1" smtClean="0"/>
              <a:t>тінь</a:t>
            </a:r>
            <a:r>
              <a:rPr lang="ru-RU" sz="1200" dirty="0" smtClean="0"/>
              <a:t>.) </a:t>
            </a:r>
            <a:r>
              <a:rPr lang="ru-RU" sz="1600" dirty="0" err="1" smtClean="0"/>
              <a:t>Що</a:t>
            </a:r>
            <a:r>
              <a:rPr lang="ru-RU" sz="1600" dirty="0" smtClean="0"/>
              <a:t> </a:t>
            </a:r>
            <a:r>
              <a:rPr lang="ru-RU" sz="1600" dirty="0" err="1" smtClean="0"/>
              <a:t>бачиш</a:t>
            </a:r>
            <a:r>
              <a:rPr lang="ru-RU" sz="1600" dirty="0" smtClean="0"/>
              <a:t> на </a:t>
            </a:r>
            <a:r>
              <a:rPr lang="ru-RU" sz="1600" dirty="0" err="1" smtClean="0"/>
              <a:t>горизонті</a:t>
            </a:r>
            <a:r>
              <a:rPr lang="ru-RU" sz="1600" dirty="0" smtClean="0"/>
              <a:t>? На </a:t>
            </a:r>
            <a:r>
              <a:rPr lang="ru-RU" sz="1600" dirty="0" err="1" smtClean="0"/>
              <a:t>передньому</a:t>
            </a:r>
            <a:r>
              <a:rPr lang="ru-RU" sz="1600" dirty="0" smtClean="0"/>
              <a:t> </a:t>
            </a:r>
            <a:r>
              <a:rPr lang="ru-RU" sz="1600" dirty="0" err="1" smtClean="0"/>
              <a:t>плані</a:t>
            </a:r>
            <a:r>
              <a:rPr lang="ru-RU" sz="1600" dirty="0" smtClean="0"/>
              <a:t>? </a:t>
            </a:r>
            <a:r>
              <a:rPr lang="ru-RU" sz="1600" dirty="0" err="1" smtClean="0"/>
              <a:t>Що</a:t>
            </a:r>
            <a:r>
              <a:rPr lang="ru-RU" sz="1600" dirty="0" smtClean="0"/>
              <a:t> тут є </a:t>
            </a:r>
            <a:r>
              <a:rPr lang="ru-RU" sz="1600" dirty="0" err="1" smtClean="0"/>
              <a:t>найголовнішим</a:t>
            </a:r>
            <a:r>
              <a:rPr lang="ru-RU" sz="1600" dirty="0" smtClean="0"/>
              <a:t> об</a:t>
            </a:r>
            <a:r>
              <a:rPr lang="en-US" sz="1600" dirty="0" smtClean="0"/>
              <a:t>`</a:t>
            </a:r>
            <a:r>
              <a:rPr lang="uk-UA" sz="1600" dirty="0" err="1" smtClean="0"/>
              <a:t>єктом</a:t>
            </a:r>
            <a:r>
              <a:rPr lang="uk-UA" sz="1600" dirty="0" smtClean="0"/>
              <a:t>? </a:t>
            </a:r>
            <a:r>
              <a:rPr lang="uk-UA" sz="1200" dirty="0" smtClean="0"/>
              <a:t>(Підказка- художник завжди виділяє світлом найважливіші речі)</a:t>
            </a:r>
            <a:endParaRPr lang="ru-RU" sz="12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2079836"/>
            <a:ext cx="6770174" cy="4797152"/>
          </a:xfrm>
        </p:spPr>
      </p:pic>
    </p:spTree>
    <p:extLst>
      <p:ext uri="{BB962C8B-B14F-4D97-AF65-F5344CB8AC3E}">
        <p14:creationId xmlns:p14="http://schemas.microsoft.com/office/powerpoint/2010/main" val="871554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76672"/>
            <a:ext cx="8134555" cy="924475"/>
          </a:xfrm>
        </p:spPr>
        <p:txBody>
          <a:bodyPr/>
          <a:lstStyle/>
          <a:p>
            <a:r>
              <a:rPr lang="uk-UA" dirty="0" smtClean="0"/>
              <a:t>Перед тим, як малювати, зроби це:</a:t>
            </a:r>
            <a:endParaRPr lang="ru-RU" dirty="0"/>
          </a:p>
        </p:txBody>
      </p:sp>
      <p:sp>
        <p:nvSpPr>
          <p:cNvPr id="3" name="Объект 2"/>
          <p:cNvSpPr>
            <a:spLocks noGrp="1"/>
          </p:cNvSpPr>
          <p:nvPr>
            <p:ph idx="1"/>
          </p:nvPr>
        </p:nvSpPr>
        <p:spPr/>
        <p:txBody>
          <a:bodyPr/>
          <a:lstStyle/>
          <a:p>
            <a:r>
              <a:rPr lang="uk-UA" sz="3200" dirty="0" smtClean="0"/>
              <a:t>Переглянь відео про синичок тут: </a:t>
            </a:r>
            <a:r>
              <a:rPr lang="en-US" sz="3200" dirty="0">
                <a:hlinkClick r:id="rId2"/>
              </a:rPr>
              <a:t>https://</a:t>
            </a:r>
            <a:r>
              <a:rPr lang="en-US" sz="3200" dirty="0" smtClean="0">
                <a:hlinkClick r:id="rId2"/>
              </a:rPr>
              <a:t>www.youtube.com/watch?v=RO4hhtLbJ_k</a:t>
            </a:r>
            <a:endParaRPr lang="uk-UA" sz="3200" dirty="0" smtClean="0"/>
          </a:p>
          <a:p>
            <a:r>
              <a:rPr lang="uk-UA" sz="3200" dirty="0" smtClean="0"/>
              <a:t>Як малювати пташок тут: </a:t>
            </a:r>
            <a:r>
              <a:rPr lang="en-US" sz="3200" dirty="0">
                <a:hlinkClick r:id="rId3"/>
              </a:rPr>
              <a:t>https://</a:t>
            </a:r>
            <a:r>
              <a:rPr lang="en-US" sz="3200" dirty="0" smtClean="0">
                <a:hlinkClick r:id="rId3"/>
              </a:rPr>
              <a:t>www.youtube.com/watch?v=0_xSFz8EKpw</a:t>
            </a:r>
            <a:endParaRPr lang="uk-UA" sz="3200" dirty="0" smtClean="0"/>
          </a:p>
          <a:p>
            <a:endParaRPr lang="ru-RU" dirty="0"/>
          </a:p>
        </p:txBody>
      </p:sp>
    </p:spTree>
    <p:extLst>
      <p:ext uri="{BB962C8B-B14F-4D97-AF65-F5344CB8AC3E}">
        <p14:creationId xmlns:p14="http://schemas.microsoft.com/office/powerpoint/2010/main" val="3255817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smtClean="0"/>
              <a:t>А </a:t>
            </a:r>
            <a:r>
              <a:rPr lang="ru-RU" sz="2000" dirty="0" err="1" smtClean="0"/>
              <a:t>тепер</a:t>
            </a:r>
            <a:r>
              <a:rPr lang="ru-RU" sz="2000" dirty="0" smtClean="0"/>
              <a:t>- до </a:t>
            </a:r>
            <a:r>
              <a:rPr lang="ru-RU" sz="2000" dirty="0" err="1"/>
              <a:t>справи</a:t>
            </a:r>
            <a:r>
              <a:rPr lang="ru-RU" sz="2000" dirty="0"/>
              <a:t>!</a:t>
            </a:r>
            <a:br>
              <a:rPr lang="ru-RU" sz="2000" dirty="0"/>
            </a:br>
            <a:r>
              <a:rPr lang="ru-RU" sz="2000" dirty="0" smtClean="0"/>
              <a:t>1</a:t>
            </a:r>
            <a:r>
              <a:rPr lang="ru-RU" sz="2000" dirty="0"/>
              <a:t>. </a:t>
            </a:r>
            <a:r>
              <a:rPr lang="ru-RU" sz="2000" dirty="0" err="1"/>
              <a:t>Спочатку</a:t>
            </a:r>
            <a:r>
              <a:rPr lang="ru-RU" sz="2000" dirty="0"/>
              <a:t> намалюй синичку. </a:t>
            </a:r>
            <a:r>
              <a:rPr lang="ru-RU" sz="2000" dirty="0" err="1"/>
              <a:t>Зробити</a:t>
            </a:r>
            <a:r>
              <a:rPr lang="ru-RU" sz="2000" dirty="0"/>
              <a:t> </a:t>
            </a:r>
            <a:r>
              <a:rPr lang="ru-RU" sz="2000" dirty="0" err="1"/>
              <a:t>частини</a:t>
            </a:r>
            <a:r>
              <a:rPr lang="ru-RU" sz="2000" dirty="0"/>
              <a:t> </a:t>
            </a:r>
            <a:r>
              <a:rPr lang="ru-RU" sz="2000" dirty="0" err="1"/>
              <a:t>тіла</a:t>
            </a:r>
            <a:r>
              <a:rPr lang="ru-RU" sz="2000" dirty="0"/>
              <a:t> </a:t>
            </a:r>
            <a:r>
              <a:rPr lang="ru-RU" sz="2000" dirty="0" err="1"/>
              <a:t>пропорційними</a:t>
            </a:r>
            <a:r>
              <a:rPr lang="ru-RU" sz="2000" dirty="0"/>
              <a:t> </a:t>
            </a:r>
            <a:r>
              <a:rPr lang="ru-RU" sz="2000" dirty="0" err="1"/>
              <a:t>Тобі</a:t>
            </a:r>
            <a:r>
              <a:rPr lang="ru-RU" sz="2000" dirty="0"/>
              <a:t> </a:t>
            </a:r>
            <a:r>
              <a:rPr lang="ru-RU" sz="2000" dirty="0" err="1"/>
              <a:t>допоможуть</a:t>
            </a:r>
            <a:r>
              <a:rPr lang="ru-RU" sz="2000" dirty="0"/>
              <a:t> </a:t>
            </a:r>
            <a:r>
              <a:rPr lang="ru-RU" sz="2000" dirty="0" err="1"/>
              <a:t>овали</a:t>
            </a:r>
            <a:r>
              <a:rPr lang="ru-RU" sz="2000" dirty="0"/>
              <a:t>: два </a:t>
            </a:r>
            <a:r>
              <a:rPr lang="ru-RU" sz="2000" dirty="0" err="1"/>
              <a:t>менші</a:t>
            </a:r>
            <a:r>
              <a:rPr lang="ru-RU" sz="2000" dirty="0"/>
              <a:t> — голова синички та </a:t>
            </a:r>
            <a:r>
              <a:rPr lang="ru-RU" sz="2000" dirty="0" err="1"/>
              <a:t>ескіз</a:t>
            </a:r>
            <a:r>
              <a:rPr lang="ru-RU" sz="2000" dirty="0"/>
              <a:t> </a:t>
            </a:r>
            <a:r>
              <a:rPr lang="ru-RU" sz="2000" dirty="0" err="1"/>
              <a:t>крильця</a:t>
            </a:r>
            <a:r>
              <a:rPr lang="ru-RU" sz="2000" dirty="0"/>
              <a:t>, великий — </a:t>
            </a:r>
            <a:r>
              <a:rPr lang="ru-RU" sz="2000" dirty="0" err="1"/>
              <a:t>майбутній</a:t>
            </a:r>
            <a:r>
              <a:rPr lang="ru-RU" sz="2000" dirty="0"/>
              <a:t> </a:t>
            </a:r>
            <a:r>
              <a:rPr lang="ru-RU" sz="2000" dirty="0" err="1"/>
              <a:t>тулуб</a:t>
            </a:r>
            <a:r>
              <a:rPr lang="ru-RU" sz="2000" dirty="0"/>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2060847"/>
            <a:ext cx="7416824" cy="4615789"/>
          </a:xfrm>
        </p:spPr>
      </p:pic>
    </p:spTree>
    <p:extLst>
      <p:ext uri="{BB962C8B-B14F-4D97-AF65-F5344CB8AC3E}">
        <p14:creationId xmlns:p14="http://schemas.microsoft.com/office/powerpoint/2010/main" val="4135489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2. Намалюй </a:t>
            </a:r>
            <a:r>
              <a:rPr lang="ru-RU" sz="2000" dirty="0" err="1"/>
              <a:t>обриси</a:t>
            </a:r>
            <a:r>
              <a:rPr lang="ru-RU" sz="2000" dirty="0"/>
              <a:t> </a:t>
            </a:r>
            <a:r>
              <a:rPr lang="ru-RU" sz="2000" dirty="0" err="1"/>
              <a:t>тіла</a:t>
            </a:r>
            <a:r>
              <a:rPr lang="ru-RU" sz="2000" dirty="0"/>
              <a:t> пташки. </a:t>
            </a:r>
            <a:r>
              <a:rPr lang="ru-RU" sz="2000" dirty="0" err="1"/>
              <a:t>Зобрази</a:t>
            </a:r>
            <a:r>
              <a:rPr lang="ru-RU" sz="2000" dirty="0"/>
              <a:t> </a:t>
            </a:r>
            <a:r>
              <a:rPr lang="ru-RU" sz="2000" dirty="0" err="1"/>
              <a:t>очі</a:t>
            </a:r>
            <a:r>
              <a:rPr lang="ru-RU" sz="2000" dirty="0"/>
              <a:t>, </a:t>
            </a:r>
            <a:r>
              <a:rPr lang="ru-RU" sz="2000" dirty="0" err="1"/>
              <a:t>хвіст</a:t>
            </a:r>
            <a:r>
              <a:rPr lang="ru-RU" sz="2000" dirty="0"/>
              <a:t> і </a:t>
            </a:r>
            <a:r>
              <a:rPr lang="ru-RU" sz="2000" dirty="0" err="1"/>
              <a:t>тоненькі</a:t>
            </a:r>
            <a:r>
              <a:rPr lang="ru-RU" sz="2000" dirty="0"/>
              <a:t> лапки синички. </a:t>
            </a:r>
            <a:r>
              <a:rPr lang="ru-RU" sz="2000" dirty="0" err="1"/>
              <a:t>Всі</a:t>
            </a:r>
            <a:r>
              <a:rPr lang="ru-RU" sz="2000" dirty="0"/>
              <a:t> </a:t>
            </a:r>
            <a:r>
              <a:rPr lang="ru-RU" sz="2000" dirty="0" err="1"/>
              <a:t>лінії</a:t>
            </a:r>
            <a:r>
              <a:rPr lang="ru-RU" sz="2000" dirty="0"/>
              <a:t> </a:t>
            </a:r>
            <a:r>
              <a:rPr lang="ru-RU" sz="2000" dirty="0" err="1"/>
              <a:t>роби</a:t>
            </a:r>
            <a:r>
              <a:rPr lang="ru-RU" sz="2000" dirty="0"/>
              <a:t> </a:t>
            </a:r>
            <a:r>
              <a:rPr lang="ru-RU" sz="2000" dirty="0" err="1"/>
              <a:t>ледь</a:t>
            </a:r>
            <a:r>
              <a:rPr lang="ru-RU" sz="2000" dirty="0"/>
              <a:t> </a:t>
            </a:r>
            <a:r>
              <a:rPr lang="ru-RU" sz="2000" dirty="0" err="1"/>
              <a:t>помітними</a:t>
            </a:r>
            <a:r>
              <a:rPr lang="ru-RU" sz="2000" dirty="0"/>
              <a:t>, </a:t>
            </a:r>
            <a:r>
              <a:rPr lang="ru-RU" sz="2000" dirty="0" err="1"/>
              <a:t>щоб</a:t>
            </a:r>
            <a:r>
              <a:rPr lang="ru-RU" sz="2000" dirty="0"/>
              <a:t> вони не </a:t>
            </a:r>
            <a:r>
              <a:rPr lang="ru-RU" sz="2000" dirty="0" err="1"/>
              <a:t>просвічувалися</a:t>
            </a:r>
            <a:r>
              <a:rPr lang="ru-RU" sz="2000" dirty="0"/>
              <a:t> </a:t>
            </a:r>
            <a:r>
              <a:rPr lang="ru-RU" sz="2000" dirty="0" err="1"/>
              <a:t>крізь</a:t>
            </a:r>
            <a:r>
              <a:rPr lang="ru-RU" sz="2000" dirty="0"/>
              <a:t> </a:t>
            </a:r>
            <a:r>
              <a:rPr lang="ru-RU" sz="2000" dirty="0" err="1"/>
              <a:t>прозорі</a:t>
            </a:r>
            <a:r>
              <a:rPr lang="ru-RU" sz="2000" dirty="0"/>
              <a:t> </a:t>
            </a:r>
            <a:r>
              <a:rPr lang="ru-RU" sz="2000" dirty="0" err="1"/>
              <a:t>акварелі</a:t>
            </a:r>
            <a:r>
              <a:rPr lang="ru-RU" sz="2000" dirty="0"/>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844824"/>
            <a:ext cx="7282344" cy="4503216"/>
          </a:xfrm>
        </p:spPr>
      </p:pic>
    </p:spTree>
    <p:extLst>
      <p:ext uri="{BB962C8B-B14F-4D97-AF65-F5344CB8AC3E}">
        <p14:creationId xmlns:p14="http://schemas.microsoft.com/office/powerpoint/2010/main" val="4015412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800" dirty="0"/>
              <a:t>3. За </a:t>
            </a:r>
            <a:r>
              <a:rPr lang="ru-RU" sz="1800" dirty="0" err="1"/>
              <a:t>допомогою</a:t>
            </a:r>
            <a:r>
              <a:rPr lang="ru-RU" sz="1800" dirty="0"/>
              <a:t> широкого </a:t>
            </a:r>
            <a:r>
              <a:rPr lang="ru-RU" sz="1800" dirty="0" err="1"/>
              <a:t>пензлика</a:t>
            </a:r>
            <a:r>
              <a:rPr lang="ru-RU" sz="1800" dirty="0"/>
              <a:t> </a:t>
            </a:r>
            <a:r>
              <a:rPr lang="ru-RU" sz="1800" dirty="0" err="1"/>
              <a:t>зафарбуй</a:t>
            </a:r>
            <a:r>
              <a:rPr lang="ru-RU" sz="1800" dirty="0"/>
              <a:t> </a:t>
            </a:r>
            <a:r>
              <a:rPr lang="ru-RU" sz="1800" dirty="0" err="1"/>
              <a:t>синім</a:t>
            </a:r>
            <a:r>
              <a:rPr lang="ru-RU" sz="1800" dirty="0"/>
              <a:t> </a:t>
            </a:r>
            <a:r>
              <a:rPr lang="ru-RU" sz="1800" dirty="0" err="1"/>
              <a:t>кольором</a:t>
            </a:r>
            <a:r>
              <a:rPr lang="ru-RU" sz="1800" dirty="0"/>
              <a:t> небо, </a:t>
            </a:r>
            <a:r>
              <a:rPr lang="ru-RU" sz="1800" dirty="0" err="1"/>
              <a:t>оминаючи</a:t>
            </a:r>
            <a:r>
              <a:rPr lang="ru-RU" sz="1800" dirty="0"/>
              <a:t> </a:t>
            </a:r>
            <a:r>
              <a:rPr lang="ru-RU" sz="1800" dirty="0" err="1"/>
              <a:t>місця</a:t>
            </a:r>
            <a:r>
              <a:rPr lang="ru-RU" sz="1800" dirty="0"/>
              <a:t> </a:t>
            </a:r>
            <a:r>
              <a:rPr lang="ru-RU" sz="1800" dirty="0" err="1"/>
              <a:t>хмар</a:t>
            </a:r>
            <a:r>
              <a:rPr lang="ru-RU" sz="1800" dirty="0" smtClean="0"/>
              <a:t>. Для прикладу </a:t>
            </a:r>
            <a:r>
              <a:rPr lang="ru-RU" sz="1800" dirty="0" err="1" smtClean="0"/>
              <a:t>маєш</a:t>
            </a:r>
            <a:r>
              <a:rPr lang="ru-RU" sz="1800" dirty="0" smtClean="0"/>
              <a:t> картину на </a:t>
            </a:r>
            <a:r>
              <a:rPr lang="ru-RU" sz="1800" dirty="0" err="1" smtClean="0"/>
              <a:t>слайді</a:t>
            </a:r>
            <a:r>
              <a:rPr lang="ru-RU" sz="1800" dirty="0" smtClean="0"/>
              <a:t> 3.</a:t>
            </a:r>
            <a:r>
              <a:rPr lang="ru-RU" sz="1800" dirty="0"/>
              <a:t/>
            </a:r>
            <a:br>
              <a:rPr lang="ru-RU" sz="1800" dirty="0"/>
            </a:br>
            <a:r>
              <a:rPr lang="ru-RU" sz="1800" dirty="0" err="1" smtClean="0"/>
              <a:t>Змішай</a:t>
            </a:r>
            <a:r>
              <a:rPr lang="ru-RU" sz="1800" dirty="0" smtClean="0"/>
              <a:t> </a:t>
            </a:r>
            <a:r>
              <a:rPr lang="ru-RU" sz="1800" dirty="0" err="1"/>
              <a:t>блакитну</a:t>
            </a:r>
            <a:r>
              <a:rPr lang="ru-RU" sz="1800" dirty="0"/>
              <a:t> та </a:t>
            </a:r>
            <a:r>
              <a:rPr lang="ru-RU" sz="1800" dirty="0" err="1"/>
              <a:t>сіру</a:t>
            </a:r>
            <a:r>
              <a:rPr lang="ru-RU" sz="1800" dirty="0"/>
              <a:t> </a:t>
            </a:r>
            <a:r>
              <a:rPr lang="ru-RU" sz="1800" dirty="0" err="1"/>
              <a:t>фарби</a:t>
            </a:r>
            <a:r>
              <a:rPr lang="ru-RU" sz="1800" dirty="0"/>
              <a:t> та </a:t>
            </a:r>
            <a:r>
              <a:rPr lang="ru-RU" sz="1800" dirty="0" err="1"/>
              <a:t>зафарбуй</a:t>
            </a:r>
            <a:r>
              <a:rPr lang="ru-RU" sz="1800" dirty="0"/>
              <a:t> хмари, не </a:t>
            </a:r>
            <a:r>
              <a:rPr lang="ru-RU" sz="1800" dirty="0" err="1"/>
              <a:t>торкаючись</a:t>
            </a:r>
            <a:r>
              <a:rPr lang="ru-RU" sz="1800" dirty="0"/>
              <a:t> </a:t>
            </a:r>
            <a:r>
              <a:rPr lang="ru-RU" sz="1800" dirty="0" err="1"/>
              <a:t>пензликом</a:t>
            </a:r>
            <a:r>
              <a:rPr lang="ru-RU" sz="1800" dirty="0"/>
              <a:t> </a:t>
            </a:r>
            <a:r>
              <a:rPr lang="ru-RU" sz="1800" dirty="0" err="1"/>
              <a:t>країв</a:t>
            </a:r>
            <a:r>
              <a:rPr lang="ru-RU" sz="1800" dirty="0"/>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857150"/>
            <a:ext cx="8104323" cy="4968552"/>
          </a:xfrm>
        </p:spPr>
      </p:pic>
    </p:spTree>
    <p:extLst>
      <p:ext uri="{BB962C8B-B14F-4D97-AF65-F5344CB8AC3E}">
        <p14:creationId xmlns:p14="http://schemas.microsoft.com/office/powerpoint/2010/main" val="3698908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800" dirty="0"/>
              <a:t>4</a:t>
            </a:r>
            <a:r>
              <a:rPr lang="ru-RU" sz="1600" dirty="0"/>
              <a:t>. Животик синички </a:t>
            </a:r>
            <a:r>
              <a:rPr lang="ru-RU" sz="1600" dirty="0" err="1"/>
              <a:t>зафарбуй</a:t>
            </a:r>
            <a:r>
              <a:rPr lang="ru-RU" sz="1600" dirty="0"/>
              <a:t> </a:t>
            </a:r>
            <a:r>
              <a:rPr lang="ru-RU" sz="1600" dirty="0" err="1"/>
              <a:t>жовтим</a:t>
            </a:r>
            <a:r>
              <a:rPr lang="ru-RU" sz="1600" dirty="0"/>
              <a:t> </a:t>
            </a:r>
            <a:r>
              <a:rPr lang="ru-RU" sz="1600" dirty="0" err="1"/>
              <a:t>кольором</a:t>
            </a:r>
            <a:r>
              <a:rPr lang="ru-RU" sz="1600" dirty="0"/>
              <a:t>, а голову — </a:t>
            </a:r>
            <a:r>
              <a:rPr lang="ru-RU" sz="1600" dirty="0" err="1"/>
              <a:t>синім</a:t>
            </a:r>
            <a:r>
              <a:rPr lang="ru-RU" sz="1600" dirty="0"/>
              <a:t>. </a:t>
            </a:r>
            <a:r>
              <a:rPr lang="ru-RU" sz="1600" dirty="0" err="1"/>
              <a:t>Поки</a:t>
            </a:r>
            <a:r>
              <a:rPr lang="ru-RU" sz="1600" dirty="0"/>
              <a:t> </a:t>
            </a:r>
            <a:r>
              <a:rPr lang="ru-RU" sz="1600" dirty="0" err="1"/>
              <a:t>фарба</a:t>
            </a:r>
            <a:r>
              <a:rPr lang="ru-RU" sz="1600" dirty="0"/>
              <a:t> не </a:t>
            </a:r>
            <a:r>
              <a:rPr lang="ru-RU" sz="1600" dirty="0" err="1"/>
              <a:t>висохла</a:t>
            </a:r>
            <a:r>
              <a:rPr lang="ru-RU" sz="1600" dirty="0"/>
              <a:t>, </a:t>
            </a:r>
            <a:r>
              <a:rPr lang="ru-RU" sz="1600" dirty="0" err="1"/>
              <a:t>легенько</a:t>
            </a:r>
            <a:r>
              <a:rPr lang="ru-RU" sz="1600" dirty="0"/>
              <a:t> промокни </a:t>
            </a:r>
            <a:r>
              <a:rPr lang="ru-RU" sz="1600" dirty="0" err="1"/>
              <a:t>серветкою</a:t>
            </a:r>
            <a:r>
              <a:rPr lang="ru-RU" sz="1600" dirty="0"/>
              <a:t> </a:t>
            </a:r>
            <a:r>
              <a:rPr lang="ru-RU" sz="1600" dirty="0" err="1"/>
              <a:t>вологі</a:t>
            </a:r>
            <a:r>
              <a:rPr lang="ru-RU" sz="1600" dirty="0"/>
              <a:t> </a:t>
            </a:r>
            <a:r>
              <a:rPr lang="ru-RU" sz="1600" dirty="0" err="1"/>
              <a:t>ділянки</a:t>
            </a:r>
            <a:r>
              <a:rPr lang="ru-RU" sz="1600" dirty="0"/>
              <a:t>, </a:t>
            </a:r>
            <a:r>
              <a:rPr lang="ru-RU" sz="1600" dirty="0" err="1"/>
              <a:t>щоб</a:t>
            </a:r>
            <a:r>
              <a:rPr lang="ru-RU" sz="1600" dirty="0"/>
              <a:t> </a:t>
            </a:r>
            <a:r>
              <a:rPr lang="ru-RU" sz="1600" dirty="0" err="1"/>
              <a:t>створити</a:t>
            </a:r>
            <a:r>
              <a:rPr lang="ru-RU" sz="1600" dirty="0"/>
              <a:t> </a:t>
            </a:r>
            <a:r>
              <a:rPr lang="ru-RU" sz="1600" dirty="0" err="1"/>
              <a:t>враження</a:t>
            </a:r>
            <a:r>
              <a:rPr lang="ru-RU" sz="1600" dirty="0"/>
              <a:t> пуху на </a:t>
            </a:r>
            <a:r>
              <a:rPr lang="ru-RU" sz="1600" dirty="0" err="1"/>
              <a:t>тілі</a:t>
            </a:r>
            <a:r>
              <a:rPr lang="ru-RU" sz="1600" dirty="0"/>
              <a:t> синички.</a:t>
            </a:r>
            <a:br>
              <a:rPr lang="ru-RU" sz="1600" dirty="0"/>
            </a:br>
            <a:r>
              <a:rPr lang="ru-RU" sz="1600" dirty="0" smtClean="0"/>
              <a:t>5</a:t>
            </a:r>
            <a:r>
              <a:rPr lang="ru-RU" sz="1600" dirty="0"/>
              <a:t>. </a:t>
            </a:r>
            <a:r>
              <a:rPr lang="ru-RU" sz="1600" dirty="0" err="1"/>
              <a:t>Контури</a:t>
            </a:r>
            <a:r>
              <a:rPr lang="ru-RU" sz="1600" dirty="0"/>
              <a:t> ока та </a:t>
            </a:r>
            <a:r>
              <a:rPr lang="ru-RU" sz="1600" dirty="0" err="1"/>
              <a:t>дзьоба</a:t>
            </a:r>
            <a:r>
              <a:rPr lang="ru-RU" sz="1600" dirty="0"/>
              <a:t> </a:t>
            </a:r>
            <a:r>
              <a:rPr lang="ru-RU" sz="1600" dirty="0" err="1"/>
              <a:t>виділи</a:t>
            </a:r>
            <a:r>
              <a:rPr lang="ru-RU" sz="1600" dirty="0"/>
              <a:t> </a:t>
            </a:r>
            <a:r>
              <a:rPr lang="ru-RU" sz="1600" dirty="0" err="1"/>
              <a:t>чорним</a:t>
            </a:r>
            <a:r>
              <a:rPr lang="ru-RU" sz="1600" dirty="0"/>
              <a:t> </a:t>
            </a:r>
            <a:r>
              <a:rPr lang="ru-RU" sz="1600" dirty="0" err="1"/>
              <a:t>кольором</a:t>
            </a:r>
            <a:r>
              <a:rPr lang="ru-RU" sz="1600" dirty="0"/>
              <a:t>. Серединку ока </a:t>
            </a:r>
            <a:r>
              <a:rPr lang="ru-RU" sz="1600" dirty="0" err="1"/>
              <a:t>зафарбуй</a:t>
            </a:r>
            <a:r>
              <a:rPr lang="ru-RU" sz="1600" dirty="0"/>
              <a:t> </a:t>
            </a:r>
            <a:r>
              <a:rPr lang="ru-RU" sz="1600" dirty="0" err="1"/>
              <a:t>блідим</a:t>
            </a:r>
            <a:r>
              <a:rPr lang="ru-RU" sz="1600" dirty="0"/>
              <a:t> </a:t>
            </a:r>
            <a:r>
              <a:rPr lang="ru-RU" sz="1600" dirty="0" err="1"/>
              <a:t>сірим</a:t>
            </a:r>
            <a:r>
              <a:rPr lang="ru-RU" sz="1600" dirty="0"/>
              <a:t> </a:t>
            </a:r>
            <a:r>
              <a:rPr lang="ru-RU" sz="1600" dirty="0" err="1"/>
              <a:t>кольором</a:t>
            </a:r>
            <a:r>
              <a:rPr lang="ru-RU" sz="1800" dirty="0"/>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1187" y="2008981"/>
            <a:ext cx="5381625" cy="3648075"/>
          </a:xfrm>
        </p:spPr>
      </p:pic>
    </p:spTree>
    <p:extLst>
      <p:ext uri="{BB962C8B-B14F-4D97-AF65-F5344CB8AC3E}">
        <p14:creationId xmlns:p14="http://schemas.microsoft.com/office/powerpoint/2010/main" val="1995591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dirty="0"/>
              <a:t>6. </a:t>
            </a:r>
            <a:r>
              <a:rPr lang="ru-RU" sz="1600" dirty="0" err="1"/>
              <a:t>Крильце</a:t>
            </a:r>
            <a:r>
              <a:rPr lang="ru-RU" sz="1600" dirty="0"/>
              <a:t> </a:t>
            </a:r>
            <a:r>
              <a:rPr lang="ru-RU" sz="1600" dirty="0" err="1"/>
              <a:t>зафарбуй</a:t>
            </a:r>
            <a:r>
              <a:rPr lang="ru-RU" sz="1600" dirty="0"/>
              <a:t> </a:t>
            </a:r>
            <a:r>
              <a:rPr lang="ru-RU" sz="1600" dirty="0" err="1"/>
              <a:t>блакитним</a:t>
            </a:r>
            <a:r>
              <a:rPr lang="ru-RU" sz="1600" dirty="0"/>
              <a:t> </a:t>
            </a:r>
            <a:r>
              <a:rPr lang="ru-RU" sz="1600" dirty="0" err="1"/>
              <a:t>кольором</a:t>
            </a:r>
            <a:r>
              <a:rPr lang="ru-RU" sz="1600" dirty="0"/>
              <a:t>. Коли </a:t>
            </a:r>
            <a:r>
              <a:rPr lang="ru-RU" sz="1600" dirty="0" err="1"/>
              <a:t>акварелі</a:t>
            </a:r>
            <a:r>
              <a:rPr lang="ru-RU" sz="1600" dirty="0"/>
              <a:t> добре </a:t>
            </a:r>
            <a:r>
              <a:rPr lang="ru-RU" sz="1600" dirty="0" err="1"/>
              <a:t>висохнуть</a:t>
            </a:r>
            <a:r>
              <a:rPr lang="ru-RU" sz="1600" dirty="0"/>
              <a:t>, </a:t>
            </a:r>
            <a:r>
              <a:rPr lang="ru-RU" sz="1600" dirty="0" err="1"/>
              <a:t>чітко</a:t>
            </a:r>
            <a:r>
              <a:rPr lang="ru-RU" sz="1600" dirty="0"/>
              <a:t> </a:t>
            </a:r>
            <a:r>
              <a:rPr lang="ru-RU" sz="1600" dirty="0" err="1"/>
              <a:t>промалюй</a:t>
            </a:r>
            <a:r>
              <a:rPr lang="ru-RU" sz="1600" dirty="0"/>
              <a:t> </a:t>
            </a:r>
            <a:r>
              <a:rPr lang="ru-RU" sz="1600" dirty="0" err="1"/>
              <a:t>оперення</a:t>
            </a:r>
            <a:r>
              <a:rPr lang="ru-RU" sz="1600" dirty="0"/>
              <a:t> </a:t>
            </a:r>
            <a:r>
              <a:rPr lang="ru-RU" sz="1600" dirty="0" err="1"/>
              <a:t>крил</a:t>
            </a:r>
            <a:r>
              <a:rPr lang="ru-RU" sz="1600" dirty="0"/>
              <a:t> та хвоста, а </a:t>
            </a:r>
            <a:r>
              <a:rPr lang="ru-RU" sz="1600" dirty="0" err="1"/>
              <a:t>також</a:t>
            </a:r>
            <a:r>
              <a:rPr lang="ru-RU" sz="1600" dirty="0"/>
              <a:t> </a:t>
            </a:r>
            <a:r>
              <a:rPr lang="ru-RU" sz="1600" dirty="0" err="1"/>
              <a:t>ніжки</a:t>
            </a:r>
            <a:r>
              <a:rPr lang="ru-RU" sz="1600" dirty="0"/>
              <a:t>. Не забудь про </a:t>
            </a:r>
            <a:r>
              <a:rPr lang="ru-RU" sz="1600" dirty="0" err="1"/>
              <a:t>зіницю</a:t>
            </a:r>
            <a:r>
              <a:rPr lang="ru-RU" sz="1600" dirty="0"/>
              <a:t>.</a:t>
            </a:r>
            <a:br>
              <a:rPr lang="ru-RU" sz="1600" dirty="0"/>
            </a:br>
            <a:r>
              <a:rPr lang="ru-RU" sz="1600" dirty="0" smtClean="0"/>
              <a:t>7</a:t>
            </a:r>
            <a:r>
              <a:rPr lang="ru-RU" sz="1600" dirty="0"/>
              <a:t>. </a:t>
            </a:r>
            <a:r>
              <a:rPr lang="ru-RU" sz="1600" dirty="0" err="1"/>
              <a:t>Довільними</a:t>
            </a:r>
            <a:r>
              <a:rPr lang="ru-RU" sz="1600" dirty="0"/>
              <a:t> </a:t>
            </a:r>
            <a:r>
              <a:rPr lang="ru-RU" sz="1600" dirty="0" err="1"/>
              <a:t>рухами</a:t>
            </a:r>
            <a:r>
              <a:rPr lang="ru-RU" sz="1600" dirty="0"/>
              <a:t> </a:t>
            </a:r>
            <a:r>
              <a:rPr lang="ru-RU" sz="1600" dirty="0" err="1"/>
              <a:t>пензлика</a:t>
            </a:r>
            <a:r>
              <a:rPr lang="ru-RU" sz="1600" dirty="0"/>
              <a:t> намалюй </a:t>
            </a:r>
            <a:r>
              <a:rPr lang="ru-RU" sz="1600" dirty="0" err="1"/>
              <a:t>гілочку</a:t>
            </a:r>
            <a:r>
              <a:rPr lang="ru-RU" sz="1600" dirty="0"/>
              <a:t> та </a:t>
            </a:r>
            <a:r>
              <a:rPr lang="ru-RU" sz="1600" dirty="0" err="1"/>
              <a:t>зелені</a:t>
            </a:r>
            <a:r>
              <a:rPr lang="ru-RU" sz="1600" dirty="0"/>
              <a:t> листочки на </a:t>
            </a:r>
            <a:r>
              <a:rPr lang="ru-RU" sz="1600" dirty="0" err="1"/>
              <a:t>ній</a:t>
            </a:r>
            <a:r>
              <a:rPr lang="ru-RU" sz="1600" dirty="0" smtClean="0"/>
              <a:t>. </a:t>
            </a:r>
            <a:r>
              <a:rPr lang="ru-RU" sz="1600" dirty="0" err="1" smtClean="0"/>
              <a:t>Ще</a:t>
            </a:r>
            <a:r>
              <a:rPr lang="ru-RU" sz="1600" dirty="0" smtClean="0"/>
              <a:t> раз подивись, як </a:t>
            </a:r>
            <a:r>
              <a:rPr lang="ru-RU" sz="1600" dirty="0" err="1" smtClean="0"/>
              <a:t>зробив</a:t>
            </a:r>
            <a:r>
              <a:rPr lang="ru-RU" sz="1600" dirty="0" smtClean="0"/>
              <a:t> </a:t>
            </a:r>
            <a:r>
              <a:rPr lang="ru-RU" sz="1600" dirty="0" err="1" smtClean="0"/>
              <a:t>це</a:t>
            </a:r>
            <a:r>
              <a:rPr lang="ru-RU" sz="1600" dirty="0" smtClean="0"/>
              <a:t> художник на </a:t>
            </a:r>
            <a:r>
              <a:rPr lang="ru-RU" sz="1600" dirty="0" err="1" smtClean="0"/>
              <a:t>слайді</a:t>
            </a:r>
            <a:r>
              <a:rPr lang="ru-RU" sz="1600" dirty="0" smtClean="0"/>
              <a:t> 3.</a:t>
            </a:r>
            <a:br>
              <a:rPr lang="ru-RU" sz="1600" dirty="0" smtClean="0"/>
            </a:br>
            <a:r>
              <a:rPr lang="ru-RU" sz="1600" dirty="0" smtClean="0"/>
              <a:t>8. Готово! Ви </a:t>
            </a:r>
            <a:r>
              <a:rPr lang="ru-RU" sz="1600" dirty="0" err="1" smtClean="0"/>
              <a:t>всі</a:t>
            </a:r>
            <a:r>
              <a:rPr lang="ru-RU" sz="1600" dirty="0" smtClean="0"/>
              <a:t> </a:t>
            </a:r>
            <a:r>
              <a:rPr lang="ru-RU" sz="1600" dirty="0" err="1" smtClean="0"/>
              <a:t>молодці</a:t>
            </a:r>
            <a:r>
              <a:rPr lang="ru-RU" sz="1600" dirty="0" smtClean="0"/>
              <a:t>.</a:t>
            </a:r>
            <a:r>
              <a:rPr lang="ru-RU" sz="1600" dirty="0"/>
              <a:t/>
            </a:r>
            <a:br>
              <a:rPr lang="ru-RU" sz="1600" dirty="0"/>
            </a:br>
            <a:r>
              <a:rPr lang="ru-RU" sz="1600" dirty="0"/>
              <a:t/>
            </a:r>
            <a:br>
              <a:rPr lang="ru-RU" sz="1600" dirty="0"/>
            </a:br>
            <a:endParaRPr lang="ru-RU" sz="16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1600" y="1882609"/>
            <a:ext cx="6912768" cy="4873136"/>
          </a:xfrm>
        </p:spPr>
      </p:pic>
    </p:spTree>
    <p:extLst>
      <p:ext uri="{BB962C8B-B14F-4D97-AF65-F5344CB8AC3E}">
        <p14:creationId xmlns:p14="http://schemas.microsoft.com/office/powerpoint/2010/main" val="4072496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TM02455596[[fn=Весна]]</Template>
  <TotalTime>68</TotalTime>
  <Words>310</Words>
  <Application>Microsoft Office PowerPoint</Application>
  <PresentationFormat>Экран (4:3)</PresentationFormat>
  <Paragraphs>13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Spring</vt:lpstr>
      <vt:lpstr>Образотворче мистецтво 7клас Дистанційне навчання</vt:lpstr>
      <vt:lpstr>Привіт, улюблений 7 клас! Коли навколо все цвіте і радіє, поспішає жити, мимоволі хочеться творити прекрасне. Бажаєш спробувати щось особливе? Тоді вперед! Продовжуєм весняно-пташину тему ;)</vt:lpstr>
      <vt:lpstr>Перед тобою картина «Весна в Україні». Автор:український художник Куденко Олексій.Уважно розглянь. Що ти відчуваєш, коли дивишся? Як думаєш, яка на дотик трава? Чим пахне цвіт? Чи співають пташки? Тепер зверни увагу на кольори. Які вони? Яка палітра переважає: тепла, чи холодна? З котрого боку сонечко? (Підказка-дивись на тінь.) Що бачиш на горизонті? На передньому плані? Що тут є найголовнішим об`єктом? (Підказка- художник завжди виділяє світлом найважливіші речі)</vt:lpstr>
      <vt:lpstr>Перед тим, як малювати, зроби це:</vt:lpstr>
      <vt:lpstr>А тепер- до справи! 1. Спочатку намалюй синичку. Зробити частини тіла пропорційними Тобі допоможуть овали: два менші — голова синички та ескіз крильця, великий — майбутній тулуб.</vt:lpstr>
      <vt:lpstr>2. Намалюй обриси тіла пташки. Зобрази очі, хвіст і тоненькі лапки синички. Всі лінії роби ледь помітними, щоб вони не просвічувалися крізь прозорі акварелі.</vt:lpstr>
      <vt:lpstr>3. За допомогою широкого пензлика зафарбуй синім кольором небо, оминаючи місця хмар. Для прикладу маєш картину на слайді 3. Змішай блакитну та сіру фарби та зафарбуй хмари, не торкаючись пензликом країв.</vt:lpstr>
      <vt:lpstr>4. Животик синички зафарбуй жовтим кольором, а голову — синім. Поки фарба не висохла, легенько промокни серветкою вологі ділянки, щоб створити враження пуху на тілі синички. 5. Контури ока та дзьоба виділи чорним кольором. Серединку ока зафарбуй блідим сірим кольором.</vt:lpstr>
      <vt:lpstr>6. Крильце зафарбуй блакитним кольором. Коли акварелі добре висохнуть, чітко промалюй оперення крил та хвоста, а також ніжки. Не забудь про зіницю. 7. Довільними рухами пензлика намалюй гілочку та зелені листочки на ній. Ще раз подивись, як зробив це художник на слайді 3. 8. Готово! Ви всі молодці.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Образотворче мистецтво 7клас Дистанційне навчання</dc:title>
  <dc:creator>Taras</dc:creator>
  <cp:lastModifiedBy>Taras</cp:lastModifiedBy>
  <cp:revision>7</cp:revision>
  <dcterms:created xsi:type="dcterms:W3CDTF">2019-01-10T18:33:34Z</dcterms:created>
  <dcterms:modified xsi:type="dcterms:W3CDTF">2020-04-06T08:11:34Z</dcterms:modified>
</cp:coreProperties>
</file>