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3132831" cy="913985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Образотворче мистецтво 6 клас</a:t>
            </a:r>
            <a:br>
              <a:rPr lang="uk-UA" sz="2400" dirty="0" smtClean="0"/>
            </a:br>
            <a:r>
              <a:rPr lang="uk-UA" sz="2400" dirty="0" smtClean="0"/>
              <a:t>Дистанційне навчання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068960"/>
            <a:ext cx="5712179" cy="1524000"/>
          </a:xfrm>
        </p:spPr>
        <p:txBody>
          <a:bodyPr>
            <a:noAutofit/>
          </a:bodyPr>
          <a:lstStyle/>
          <a:p>
            <a:r>
              <a:rPr lang="uk-UA" sz="4400" dirty="0" smtClean="0"/>
              <a:t>Квіти весни</a:t>
            </a:r>
          </a:p>
          <a:p>
            <a:r>
              <a:rPr lang="uk-UA" sz="4400" dirty="0" smtClean="0"/>
              <a:t>Акварель. Живопис.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945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>Вітаю вас, </a:t>
            </a:r>
            <a:r>
              <a:rPr lang="uk-UA" sz="2000" dirty="0"/>
              <a:t>6 клас!</a:t>
            </a:r>
            <a:br>
              <a:rPr lang="uk-UA" sz="2000" dirty="0"/>
            </a:br>
            <a:r>
              <a:rPr lang="uk-UA" sz="2000" dirty="0"/>
              <a:t>Весна — пора свіжості та яскравих квітів! Вже так хочеться, аби вони швидше розпускалися і тішили око своїми барвами! Намалюй квіти, про які мрієш – навіть якщо таких не існує в природі...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852962" cy="3901975"/>
          </a:xfrm>
        </p:spPr>
      </p:pic>
    </p:spTree>
    <p:extLst>
      <p:ext uri="{BB962C8B-B14F-4D97-AF65-F5344CB8AC3E}">
        <p14:creationId xmlns:p14="http://schemas.microsoft.com/office/powerpoint/2010/main" val="34470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err="1"/>
              <a:t>Підготуй</a:t>
            </a:r>
            <a:r>
              <a:rPr lang="ru-RU" sz="1800" dirty="0"/>
              <a:t> </a:t>
            </a:r>
            <a:r>
              <a:rPr lang="ru-RU" sz="1800" dirty="0" err="1"/>
              <a:t>фарби</a:t>
            </a:r>
            <a:r>
              <a:rPr lang="ru-RU" sz="1800" dirty="0"/>
              <a:t>, </a:t>
            </a:r>
            <a:r>
              <a:rPr lang="ru-RU" sz="1800" dirty="0" err="1"/>
              <a:t>палітру</a:t>
            </a:r>
            <a:r>
              <a:rPr lang="ru-RU" sz="1800" dirty="0"/>
              <a:t>, </a:t>
            </a:r>
            <a:r>
              <a:rPr lang="ru-RU" sz="1800" dirty="0" err="1"/>
              <a:t>папір</a:t>
            </a:r>
            <a:r>
              <a:rPr lang="ru-RU" sz="1800" dirty="0"/>
              <a:t>, </a:t>
            </a:r>
            <a:r>
              <a:rPr lang="ru-RU" sz="1800" dirty="0" err="1"/>
              <a:t>пензлики</a:t>
            </a:r>
            <a:r>
              <a:rPr lang="ru-RU" sz="1800" dirty="0"/>
              <a:t> — і дай </a:t>
            </a:r>
            <a:r>
              <a:rPr lang="ru-RU" sz="1800" dirty="0" err="1"/>
              <a:t>своїй</a:t>
            </a:r>
            <a:r>
              <a:rPr lang="ru-RU" sz="1800" dirty="0"/>
              <a:t> </a:t>
            </a:r>
            <a:r>
              <a:rPr lang="ru-RU" sz="1800" dirty="0" err="1"/>
              <a:t>уяві</a:t>
            </a:r>
            <a:r>
              <a:rPr lang="ru-RU" sz="1800" dirty="0"/>
              <a:t> </a:t>
            </a:r>
            <a:r>
              <a:rPr lang="ru-RU" sz="1800" dirty="0" err="1"/>
              <a:t>розгулятися</a:t>
            </a:r>
            <a:r>
              <a:rPr lang="ru-RU" sz="1800" dirty="0"/>
              <a:t> на </a:t>
            </a:r>
            <a:r>
              <a:rPr lang="ru-RU" sz="1800" dirty="0" err="1"/>
              <a:t>повну</a:t>
            </a:r>
            <a:r>
              <a:rPr lang="ru-RU" sz="1800" dirty="0"/>
              <a:t>! </a:t>
            </a:r>
            <a:r>
              <a:rPr lang="ru-RU" sz="1800" dirty="0" err="1"/>
              <a:t>Спершу</a:t>
            </a:r>
            <a:r>
              <a:rPr lang="ru-RU" sz="1800" dirty="0"/>
              <a:t> </a:t>
            </a:r>
            <a:r>
              <a:rPr lang="ru-RU" sz="1800" dirty="0" err="1"/>
              <a:t>визначся</a:t>
            </a:r>
            <a:r>
              <a:rPr lang="ru-RU" sz="1800" dirty="0"/>
              <a:t> з </a:t>
            </a:r>
            <a:r>
              <a:rPr lang="ru-RU" sz="1800" dirty="0" err="1"/>
              <a:t>кольоровою</a:t>
            </a:r>
            <a:r>
              <a:rPr lang="ru-RU" sz="1800" dirty="0"/>
              <a:t> </a:t>
            </a:r>
            <a:r>
              <a:rPr lang="ru-RU" sz="1800" dirty="0" err="1"/>
              <a:t>гамою</a:t>
            </a:r>
            <a:r>
              <a:rPr lang="ru-RU" sz="1800" dirty="0"/>
              <a:t> — я раджу </a:t>
            </a:r>
            <a:r>
              <a:rPr lang="ru-RU" sz="1800" dirty="0" err="1"/>
              <a:t>підбирати</a:t>
            </a:r>
            <a:r>
              <a:rPr lang="ru-RU" sz="1800" dirty="0"/>
              <a:t> </a:t>
            </a:r>
            <a:r>
              <a:rPr lang="ru-RU" sz="1800" dirty="0" err="1"/>
              <a:t>подібні</a:t>
            </a:r>
            <a:r>
              <a:rPr lang="ru-RU" sz="1800" dirty="0"/>
              <a:t> </a:t>
            </a:r>
            <a:r>
              <a:rPr lang="ru-RU" sz="1800" dirty="0" err="1"/>
              <a:t>відтінки</a:t>
            </a:r>
            <a:r>
              <a:rPr lang="ru-RU" sz="1800" dirty="0"/>
              <a:t>: </a:t>
            </a:r>
            <a:r>
              <a:rPr lang="ru-RU" sz="1800" dirty="0" err="1"/>
              <a:t>наприклад</a:t>
            </a:r>
            <a:r>
              <a:rPr lang="ru-RU" sz="1800" dirty="0"/>
              <a:t>, </a:t>
            </a:r>
            <a:r>
              <a:rPr lang="ru-RU" sz="1800" dirty="0" err="1"/>
              <a:t>синій</a:t>
            </a:r>
            <a:r>
              <a:rPr lang="ru-RU" sz="1800" dirty="0"/>
              <a:t>, </a:t>
            </a:r>
            <a:r>
              <a:rPr lang="ru-RU" sz="1800" dirty="0" err="1"/>
              <a:t>фіолетовий</a:t>
            </a:r>
            <a:r>
              <a:rPr lang="ru-RU" sz="1800" dirty="0"/>
              <a:t>, </a:t>
            </a:r>
            <a:r>
              <a:rPr lang="ru-RU" sz="1800" dirty="0" err="1"/>
              <a:t>колір</a:t>
            </a:r>
            <a:r>
              <a:rPr lang="ru-RU" sz="1800" dirty="0"/>
              <a:t> </a:t>
            </a:r>
            <a:r>
              <a:rPr lang="ru-RU" sz="1800" dirty="0" err="1"/>
              <a:t>фуксії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smtClean="0"/>
              <a:t>Готово</a:t>
            </a:r>
            <a:r>
              <a:rPr lang="ru-RU" sz="1800" dirty="0"/>
              <a:t>? </a:t>
            </a:r>
            <a:r>
              <a:rPr lang="ru-RU" sz="1800" dirty="0" err="1"/>
              <a:t>Тоді</a:t>
            </a:r>
            <a:r>
              <a:rPr lang="ru-RU" sz="1800" dirty="0"/>
              <a:t> </a:t>
            </a:r>
            <a:r>
              <a:rPr lang="ru-RU" sz="1800" dirty="0" err="1"/>
              <a:t>починаймо</a:t>
            </a:r>
            <a:r>
              <a:rPr lang="ru-RU" sz="1800" dirty="0"/>
              <a:t> </a:t>
            </a:r>
            <a:r>
              <a:rPr lang="ru-RU" sz="1800" dirty="0" err="1"/>
              <a:t>малювати</a:t>
            </a:r>
            <a:r>
              <a:rPr lang="ru-RU" sz="1800" dirty="0"/>
              <a:t> </a:t>
            </a:r>
            <a:r>
              <a:rPr lang="ru-RU" sz="1800" dirty="0" err="1"/>
              <a:t>квіти</a:t>
            </a:r>
            <a:r>
              <a:rPr lang="ru-RU" sz="1800" dirty="0"/>
              <a:t> </a:t>
            </a:r>
            <a:r>
              <a:rPr lang="ru-RU" sz="1800" dirty="0" err="1"/>
              <a:t>аквареллю</a:t>
            </a:r>
            <a:r>
              <a:rPr lang="ru-RU" sz="1800" dirty="0"/>
              <a:t>!</a:t>
            </a:r>
            <a:br>
              <a:rPr lang="ru-RU" sz="1800" dirty="0"/>
            </a:br>
            <a:r>
              <a:rPr lang="ru-RU" sz="1800" dirty="0" smtClean="0"/>
              <a:t>Намалюй </a:t>
            </a:r>
            <a:r>
              <a:rPr lang="ru-RU" sz="1800" dirty="0" err="1"/>
              <a:t>квіточку</a:t>
            </a:r>
            <a:r>
              <a:rPr lang="ru-RU" sz="1800" dirty="0"/>
              <a:t>, схожу на мак: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152650" cy="4095907"/>
          </a:xfrm>
        </p:spPr>
      </p:pic>
    </p:spTree>
    <p:extLst>
      <p:ext uri="{BB962C8B-B14F-4D97-AF65-F5344CB8AC3E}">
        <p14:creationId xmlns:p14="http://schemas.microsoft.com/office/powerpoint/2010/main" val="40685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Тепер</a:t>
            </a:r>
            <a:r>
              <a:rPr lang="ru-RU" sz="1800" dirty="0"/>
              <a:t> </a:t>
            </a:r>
            <a:r>
              <a:rPr lang="ru-RU" sz="1800" dirty="0" err="1"/>
              <a:t>візьми</a:t>
            </a:r>
            <a:r>
              <a:rPr lang="ru-RU" sz="1800" dirty="0"/>
              <a:t> </a:t>
            </a:r>
            <a:r>
              <a:rPr lang="ru-RU" sz="1800" dirty="0" err="1"/>
              <a:t>тонший</a:t>
            </a:r>
            <a:r>
              <a:rPr lang="ru-RU" sz="1800" dirty="0"/>
              <a:t> </a:t>
            </a:r>
            <a:r>
              <a:rPr lang="ru-RU" sz="1800" dirty="0" err="1"/>
              <a:t>пензлик</a:t>
            </a:r>
            <a:r>
              <a:rPr lang="ru-RU" sz="1800" dirty="0"/>
              <a:t> і </a:t>
            </a:r>
            <a:r>
              <a:rPr lang="ru-RU" sz="1800" dirty="0" err="1"/>
              <a:t>зобрази</a:t>
            </a:r>
            <a:r>
              <a:rPr lang="ru-RU" sz="1800" dirty="0"/>
              <a:t> </a:t>
            </a:r>
            <a:r>
              <a:rPr lang="ru-RU" sz="1800" dirty="0" err="1"/>
              <a:t>квіточку-парасольку</a:t>
            </a:r>
            <a:r>
              <a:rPr lang="ru-RU" sz="1800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598158" cy="4392488"/>
          </a:xfrm>
        </p:spPr>
      </p:pic>
    </p:spTree>
    <p:extLst>
      <p:ext uri="{BB962C8B-B14F-4D97-AF65-F5344CB8AC3E}">
        <p14:creationId xmlns:p14="http://schemas.microsoft.com/office/powerpoint/2010/main" val="6112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Біля</a:t>
            </a:r>
            <a:r>
              <a:rPr lang="ru-RU" sz="1800" dirty="0"/>
              <a:t> </a:t>
            </a:r>
            <a:r>
              <a:rPr lang="ru-RU" sz="1800" dirty="0" err="1"/>
              <a:t>неї</a:t>
            </a:r>
            <a:r>
              <a:rPr lang="ru-RU" sz="1800" dirty="0"/>
              <a:t> — маленький </a:t>
            </a:r>
            <a:r>
              <a:rPr lang="ru-RU" sz="1800" dirty="0" err="1"/>
              <a:t>ніжний</a:t>
            </a:r>
            <a:r>
              <a:rPr lang="ru-RU" sz="1800" dirty="0"/>
              <a:t> бутончик,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не </a:t>
            </a:r>
            <a:r>
              <a:rPr lang="ru-RU" sz="1800" dirty="0" err="1"/>
              <a:t>розкрився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336704" cy="4218435"/>
          </a:xfrm>
        </p:spPr>
      </p:pic>
    </p:spTree>
    <p:extLst>
      <p:ext uri="{BB962C8B-B14F-4D97-AF65-F5344CB8AC3E}">
        <p14:creationId xmlns:p14="http://schemas.microsoft.com/office/powerpoint/2010/main" val="10696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2808312" cy="2232248"/>
          </a:xfrm>
        </p:spPr>
        <p:txBody>
          <a:bodyPr>
            <a:normAutofit/>
          </a:bodyPr>
          <a:lstStyle/>
          <a:p>
            <a:r>
              <a:rPr lang="ru-RU" sz="1800" dirty="0"/>
              <a:t>Над </a:t>
            </a:r>
            <a:r>
              <a:rPr lang="ru-RU" sz="1800" dirty="0" err="1"/>
              <a:t>квіточкою</a:t>
            </a:r>
            <a:r>
              <a:rPr lang="ru-RU" sz="1800" dirty="0"/>
              <a:t>-«маком» намалюй </a:t>
            </a:r>
            <a:r>
              <a:rPr lang="ru-RU" sz="1800" dirty="0" err="1"/>
              <a:t>ще</a:t>
            </a:r>
            <a:r>
              <a:rPr lang="ru-RU" sz="1800" dirty="0"/>
              <a:t> одну, схожу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104455" cy="5523425"/>
          </a:xfrm>
        </p:spPr>
      </p:pic>
    </p:spTree>
    <p:extLst>
      <p:ext uri="{BB962C8B-B14F-4D97-AF65-F5344CB8AC3E}">
        <p14:creationId xmlns:p14="http://schemas.microsoft.com/office/powerpoint/2010/main" val="5568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1872208" cy="194421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 правого боку </a:t>
            </a:r>
            <a:r>
              <a:rPr lang="ru-RU" sz="1800" dirty="0" err="1"/>
              <a:t>композиції</a:t>
            </a:r>
            <a:r>
              <a:rPr lang="ru-RU" sz="1800" dirty="0"/>
              <a:t> — </a:t>
            </a:r>
            <a:r>
              <a:rPr lang="ru-RU" sz="1800" dirty="0" err="1"/>
              <a:t>квітка</a:t>
            </a:r>
            <a:r>
              <a:rPr lang="ru-RU" sz="1800" dirty="0"/>
              <a:t> </a:t>
            </a:r>
            <a:r>
              <a:rPr lang="ru-RU" sz="1800" dirty="0" err="1"/>
              <a:t>простенької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крапчастою</a:t>
            </a:r>
            <a:r>
              <a:rPr lang="ru-RU" sz="1800" dirty="0"/>
              <a:t> </a:t>
            </a:r>
            <a:r>
              <a:rPr lang="ru-RU" sz="1800" dirty="0" err="1"/>
              <a:t>серединкою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74" y="620713"/>
            <a:ext cx="4271069" cy="5656117"/>
          </a:xfrm>
        </p:spPr>
      </p:pic>
    </p:spTree>
    <p:extLst>
      <p:ext uri="{BB962C8B-B14F-4D97-AF65-F5344CB8AC3E}">
        <p14:creationId xmlns:p14="http://schemas.microsoft.com/office/powerpoint/2010/main" val="13932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Поглянь</a:t>
            </a:r>
            <a:r>
              <a:rPr lang="ru-RU" sz="1800" dirty="0"/>
              <a:t> на </a:t>
            </a:r>
            <a:r>
              <a:rPr lang="ru-RU" sz="1800" dirty="0" err="1"/>
              <a:t>квіти</a:t>
            </a:r>
            <a:r>
              <a:rPr lang="ru-RU" sz="1800" dirty="0"/>
              <a:t>, коли </a:t>
            </a:r>
            <a:r>
              <a:rPr lang="ru-RU" sz="1800" dirty="0" err="1"/>
              <a:t>фарби</a:t>
            </a:r>
            <a:r>
              <a:rPr lang="ru-RU" sz="1800" dirty="0"/>
              <a:t> </a:t>
            </a:r>
            <a:r>
              <a:rPr lang="ru-RU" sz="1800" dirty="0" err="1"/>
              <a:t>трошки</a:t>
            </a:r>
            <a:r>
              <a:rPr lang="ru-RU" sz="1800" dirty="0"/>
              <a:t> </a:t>
            </a:r>
            <a:r>
              <a:rPr lang="ru-RU" sz="1800" dirty="0" err="1"/>
              <a:t>підсохнуть</a:t>
            </a:r>
            <a:r>
              <a:rPr lang="ru-RU" sz="1800" dirty="0"/>
              <a:t>. </a:t>
            </a:r>
            <a:r>
              <a:rPr lang="ru-RU" sz="1800" dirty="0" err="1"/>
              <a:t>Можливо</a:t>
            </a:r>
            <a:r>
              <a:rPr lang="ru-RU" sz="1800" dirty="0"/>
              <a:t>,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err="1"/>
              <a:t>додати</a:t>
            </a:r>
            <a:r>
              <a:rPr lang="ru-RU" sz="1800" dirty="0"/>
              <a:t> деталей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яскравих</a:t>
            </a:r>
            <a:r>
              <a:rPr lang="ru-RU" sz="1800" dirty="0"/>
              <a:t> </a:t>
            </a:r>
            <a:r>
              <a:rPr lang="ru-RU" sz="1800" dirty="0" err="1"/>
              <a:t>барв</a:t>
            </a:r>
            <a:r>
              <a:rPr lang="ru-RU" sz="1800" dirty="0"/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552728" cy="4362245"/>
          </a:xfrm>
        </p:spPr>
      </p:pic>
    </p:spTree>
    <p:extLst>
      <p:ext uri="{BB962C8B-B14F-4D97-AF65-F5344CB8AC3E}">
        <p14:creationId xmlns:p14="http://schemas.microsoft.com/office/powerpoint/2010/main" val="3715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Композиція</a:t>
            </a:r>
            <a:r>
              <a:rPr lang="ru-RU" sz="1800" dirty="0"/>
              <a:t> готова! Вона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прикрасити</a:t>
            </a:r>
            <a:r>
              <a:rPr lang="ru-RU" sz="1800" dirty="0"/>
              <a:t> Твою </a:t>
            </a:r>
            <a:r>
              <a:rPr lang="ru-RU" sz="1800" dirty="0" err="1"/>
              <a:t>кімнату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стати чудесною </a:t>
            </a:r>
            <a:r>
              <a:rPr lang="ru-RU" sz="1800" dirty="0" err="1"/>
              <a:t>листівкою</a:t>
            </a:r>
            <a:r>
              <a:rPr lang="ru-RU" sz="1800" dirty="0"/>
              <a:t>,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намалюєш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на </a:t>
            </a:r>
            <a:r>
              <a:rPr lang="ru-RU" sz="1800" dirty="0" err="1"/>
              <a:t>аркуші</a:t>
            </a:r>
            <a:r>
              <a:rPr lang="ru-RU" sz="1800" dirty="0"/>
              <a:t> </a:t>
            </a:r>
            <a:r>
              <a:rPr lang="ru-RU" sz="1800" dirty="0" err="1"/>
              <a:t>паперу</a:t>
            </a:r>
            <a:r>
              <a:rPr lang="ru-RU" sz="1800" dirty="0"/>
              <a:t> </a:t>
            </a:r>
            <a:r>
              <a:rPr lang="ru-RU" sz="1800" dirty="0" err="1"/>
              <a:t>невеличкого</a:t>
            </a:r>
            <a:r>
              <a:rPr lang="ru-RU" sz="1800" dirty="0"/>
              <a:t> формату! Ось </a:t>
            </a:r>
            <a:r>
              <a:rPr lang="ru-RU" sz="1800" dirty="0" err="1"/>
              <a:t>поглянь</a:t>
            </a:r>
            <a:r>
              <a:rPr lang="ru-RU" sz="1800" dirty="0"/>
              <a:t>, яка краса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464496" cy="4330561"/>
          </a:xfrm>
        </p:spPr>
      </p:pic>
    </p:spTree>
    <p:extLst>
      <p:ext uri="{BB962C8B-B14F-4D97-AF65-F5344CB8AC3E}">
        <p14:creationId xmlns:p14="http://schemas.microsoft.com/office/powerpoint/2010/main" val="29243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</TotalTime>
  <Words>142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Образотворче мистецтво 6 клас Дистанційне навчання</vt:lpstr>
      <vt:lpstr>Вітаю вас, 6 клас! Весна — пора свіжості та яскравих квітів! Вже так хочеться, аби вони швидше розпускалися і тішили око своїми барвами! Намалюй квіти, про які мрієш – навіть якщо таких не існує в природі...</vt:lpstr>
      <vt:lpstr>Підготуй фарби, палітру, папір, пензлики — і дай своїй уяві розгулятися на повну! Спершу визначся з кольоровою гамою — я раджу підбирати подібні відтінки: наприклад, синій, фіолетовий, колір фуксії. Готово? Тоді починаймо малювати квіти аквареллю! Намалюй квіточку, схожу на мак:</vt:lpstr>
      <vt:lpstr>Тепер візьми тонший пензлик і зобрази квіточку-парасольку:</vt:lpstr>
      <vt:lpstr>Біля неї — маленький ніжний бутончик, який ще не розкрився.</vt:lpstr>
      <vt:lpstr>Над квіточкою-«маком» намалюй ще одну, схожу</vt:lpstr>
      <vt:lpstr>З правого боку композиції — квітка простенької форми із крапчастою серединкою.</vt:lpstr>
      <vt:lpstr>Поглянь на квіти, коли фарби трошки підсохнуть. Можливо, потрібно додати деталей чи більше яскравих барв?</vt:lpstr>
      <vt:lpstr>Композиція готова! Вона може прикрасити Твою кімнату або стати чудесною листівкою, якщо намалюєш її на аркуші паперу невеличкого формату! Ось поглянь, яка краса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6 клас Дистанційне навчання</dc:title>
  <dc:creator>Taras</dc:creator>
  <cp:lastModifiedBy>Taras</cp:lastModifiedBy>
  <cp:revision>4</cp:revision>
  <dcterms:created xsi:type="dcterms:W3CDTF">2019-01-10T18:33:34Z</dcterms:created>
  <dcterms:modified xsi:type="dcterms:W3CDTF">2020-04-06T11:01:59Z</dcterms:modified>
</cp:coreProperties>
</file>