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pr_qd0zlX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Чарівний світ писанки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Образотворче мистецтво 5 клас</a:t>
            </a:r>
          </a:p>
          <a:p>
            <a:r>
              <a:rPr lang="uk-UA" dirty="0" smtClean="0"/>
              <a:t>Дистанційне навчання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8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941168"/>
            <a:ext cx="6781800" cy="1231032"/>
          </a:xfrm>
        </p:spPr>
        <p:txBody>
          <a:bodyPr>
            <a:normAutofit/>
          </a:bodyPr>
          <a:lstStyle/>
          <a:p>
            <a:r>
              <a:rPr lang="ru-RU" sz="1800" dirty="0" err="1"/>
              <a:t>Символіка</a:t>
            </a:r>
            <a:r>
              <a:rPr lang="ru-RU" sz="1800" dirty="0"/>
              <a:t> </a:t>
            </a:r>
            <a:r>
              <a:rPr lang="ru-RU" sz="1800" dirty="0" err="1"/>
              <a:t>візерунків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 smtClean="0"/>
              <a:t>Найчастіше</a:t>
            </a:r>
            <a:r>
              <a:rPr lang="ru-RU" sz="1800" dirty="0" smtClean="0"/>
              <a:t> </a:t>
            </a:r>
            <a:r>
              <a:rPr lang="ru-RU" sz="1800" dirty="0"/>
              <a:t>на </a:t>
            </a:r>
            <a:r>
              <a:rPr lang="ru-RU" sz="1800" dirty="0" err="1"/>
              <a:t>писанці</a:t>
            </a:r>
            <a:r>
              <a:rPr lang="ru-RU" sz="1800" dirty="0"/>
              <a:t> </a:t>
            </a:r>
            <a:r>
              <a:rPr lang="ru-RU" sz="1800" dirty="0" err="1"/>
              <a:t>зображають</a:t>
            </a:r>
            <a:r>
              <a:rPr lang="ru-RU" sz="1800" dirty="0"/>
              <a:t> </a:t>
            </a:r>
            <a:r>
              <a:rPr lang="ru-RU" sz="1800" dirty="0" err="1"/>
              <a:t>сонце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означає</a:t>
            </a:r>
            <a:r>
              <a:rPr lang="ru-RU" sz="1800" dirty="0"/>
              <a:t> </a:t>
            </a:r>
            <a:r>
              <a:rPr lang="ru-RU" sz="1800" dirty="0" err="1"/>
              <a:t>прихід</a:t>
            </a:r>
            <a:r>
              <a:rPr lang="ru-RU" sz="1800" dirty="0"/>
              <a:t> </a:t>
            </a:r>
            <a:r>
              <a:rPr lang="ru-RU" sz="1800" dirty="0" err="1"/>
              <a:t>весни</a:t>
            </a:r>
            <a:r>
              <a:rPr lang="ru-RU" sz="1800" dirty="0"/>
              <a:t>, </a:t>
            </a:r>
            <a:r>
              <a:rPr lang="ru-RU" sz="1800" dirty="0" err="1"/>
              <a:t>оновлення</a:t>
            </a:r>
            <a:r>
              <a:rPr lang="ru-RU" sz="1800" dirty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, </a:t>
            </a:r>
            <a:r>
              <a:rPr lang="ru-RU" sz="1800" dirty="0" err="1"/>
              <a:t>звільнення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пітьми</a:t>
            </a:r>
            <a:r>
              <a:rPr lang="ru-RU" sz="1800" dirty="0"/>
              <a:t>. Для </a:t>
            </a:r>
            <a:r>
              <a:rPr lang="ru-RU" sz="1800" dirty="0" err="1"/>
              <a:t>християн</a:t>
            </a:r>
            <a:r>
              <a:rPr lang="ru-RU" sz="1800" dirty="0"/>
              <a:t> Бог — </a:t>
            </a:r>
            <a:r>
              <a:rPr lang="ru-RU" sz="1800" dirty="0" err="1"/>
              <a:t>немов</a:t>
            </a:r>
            <a:r>
              <a:rPr lang="ru-RU" sz="1800" dirty="0"/>
              <a:t> </a:t>
            </a:r>
            <a:r>
              <a:rPr lang="ru-RU" sz="1800" dirty="0" err="1"/>
              <a:t>сонячне</a:t>
            </a:r>
            <a:r>
              <a:rPr lang="ru-RU" sz="1800" dirty="0"/>
              <a:t> </a:t>
            </a:r>
            <a:r>
              <a:rPr lang="ru-RU" sz="1800" dirty="0" err="1"/>
              <a:t>світло</a:t>
            </a:r>
            <a:r>
              <a:rPr lang="ru-RU" sz="1800" dirty="0"/>
              <a:t>, з ним </a:t>
            </a:r>
            <a:r>
              <a:rPr lang="ru-RU" sz="1800" dirty="0" err="1"/>
              <a:t>пов'язане</a:t>
            </a:r>
            <a:r>
              <a:rPr lang="ru-RU" sz="1800" dirty="0"/>
              <a:t> все </a:t>
            </a:r>
            <a:r>
              <a:rPr lang="ru-RU" sz="1800" dirty="0" err="1"/>
              <a:t>краще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є у </a:t>
            </a:r>
            <a:r>
              <a:rPr lang="ru-RU" sz="1800" dirty="0" err="1"/>
              <a:t>житті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9351"/>
            <a:ext cx="4824535" cy="4934810"/>
          </a:xfrm>
        </p:spPr>
      </p:pic>
    </p:spTree>
    <p:extLst>
      <p:ext uri="{BB962C8B-B14F-4D97-AF65-F5344CB8AC3E}">
        <p14:creationId xmlns:p14="http://schemas.microsoft.com/office/powerpoint/2010/main" val="16350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941168"/>
            <a:ext cx="6781800" cy="1231032"/>
          </a:xfrm>
        </p:spPr>
        <p:txBody>
          <a:bodyPr>
            <a:normAutofit/>
          </a:bodyPr>
          <a:lstStyle/>
          <a:p>
            <a:r>
              <a:rPr lang="ru-RU" sz="1800" dirty="0" err="1"/>
              <a:t>Хрест</a:t>
            </a:r>
            <a:r>
              <a:rPr lang="ru-RU" sz="1800" dirty="0"/>
              <a:t> 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чотири</a:t>
            </a:r>
            <a:r>
              <a:rPr lang="ru-RU" sz="1800" dirty="0"/>
              <a:t> </a:t>
            </a:r>
            <a:r>
              <a:rPr lang="ru-RU" sz="1800" dirty="0" err="1"/>
              <a:t>сторони</a:t>
            </a:r>
            <a:r>
              <a:rPr lang="ru-RU" sz="1800" dirty="0"/>
              <a:t> </a:t>
            </a:r>
            <a:r>
              <a:rPr lang="ru-RU" sz="1800" dirty="0" err="1"/>
              <a:t>світу</a:t>
            </a:r>
            <a:r>
              <a:rPr lang="ru-RU" sz="1800" dirty="0"/>
              <a:t>, </a:t>
            </a:r>
            <a:r>
              <a:rPr lang="ru-RU" sz="1800" dirty="0" err="1"/>
              <a:t>чотири</a:t>
            </a:r>
            <a:r>
              <a:rPr lang="ru-RU" sz="1800" dirty="0"/>
              <a:t> </a:t>
            </a:r>
            <a:r>
              <a:rPr lang="ru-RU" sz="1800" dirty="0" err="1"/>
              <a:t>вітри</a:t>
            </a:r>
            <a:r>
              <a:rPr lang="ru-RU" sz="1800" dirty="0"/>
              <a:t>; </a:t>
            </a:r>
            <a:r>
              <a:rPr lang="ru-RU" sz="1800" dirty="0" err="1"/>
              <a:t>символічне</a:t>
            </a:r>
            <a:r>
              <a:rPr lang="ru-RU" sz="1800" dirty="0"/>
              <a:t> </a:t>
            </a:r>
            <a:r>
              <a:rPr lang="ru-RU" sz="1800" dirty="0" err="1"/>
              <a:t>зображення</a:t>
            </a:r>
            <a:r>
              <a:rPr lang="ru-RU" sz="1800" dirty="0"/>
              <a:t> птаха в </a:t>
            </a:r>
            <a:r>
              <a:rPr lang="ru-RU" sz="1800" dirty="0" err="1"/>
              <a:t>польоті</a:t>
            </a:r>
            <a:r>
              <a:rPr lang="ru-RU" sz="1800" dirty="0"/>
              <a:t>. </a:t>
            </a:r>
            <a:r>
              <a:rPr lang="ru-RU" sz="1800" dirty="0" err="1"/>
              <a:t>Іноді</a:t>
            </a:r>
            <a:r>
              <a:rPr lang="ru-RU" sz="1800" dirty="0"/>
              <a:t> </a:t>
            </a:r>
            <a:r>
              <a:rPr lang="ru-RU" sz="1800" dirty="0" err="1"/>
              <a:t>хрестом</a:t>
            </a:r>
            <a:r>
              <a:rPr lang="ru-RU" sz="1800" dirty="0"/>
              <a:t> </a:t>
            </a:r>
            <a:r>
              <a:rPr lang="ru-RU" sz="1800" dirty="0" err="1"/>
              <a:t>позначали</a:t>
            </a:r>
            <a:r>
              <a:rPr lang="ru-RU" sz="1800" dirty="0"/>
              <a:t> </a:t>
            </a:r>
            <a:r>
              <a:rPr lang="ru-RU" sz="1800" dirty="0" err="1"/>
              <a:t>сонце</a:t>
            </a:r>
            <a:r>
              <a:rPr lang="ru-RU" sz="1800" dirty="0"/>
              <a:t>. В </a:t>
            </a:r>
            <a:r>
              <a:rPr lang="ru-RU" sz="1800" dirty="0" err="1"/>
              <a:t>християнстві</a:t>
            </a:r>
            <a:r>
              <a:rPr lang="ru-RU" sz="1800" dirty="0"/>
              <a:t> </a:t>
            </a:r>
            <a:r>
              <a:rPr lang="ru-RU" sz="1800" dirty="0" err="1"/>
              <a:t>хрест</a:t>
            </a:r>
            <a:r>
              <a:rPr lang="ru-RU" sz="1800" dirty="0"/>
              <a:t> — символ </a:t>
            </a:r>
            <a:r>
              <a:rPr lang="ru-RU" sz="1800" dirty="0" err="1"/>
              <a:t>земних</a:t>
            </a:r>
            <a:r>
              <a:rPr lang="ru-RU" sz="1800" dirty="0"/>
              <a:t> </a:t>
            </a:r>
            <a:r>
              <a:rPr lang="ru-RU" sz="1800" dirty="0" err="1"/>
              <a:t>страждань</a:t>
            </a:r>
            <a:r>
              <a:rPr lang="ru-RU" sz="1800" dirty="0"/>
              <a:t>, </a:t>
            </a:r>
            <a:r>
              <a:rPr lang="ru-RU" sz="1800" dirty="0" err="1"/>
              <a:t>смерті</a:t>
            </a:r>
            <a:r>
              <a:rPr lang="ru-RU" sz="1800" dirty="0"/>
              <a:t> та </a:t>
            </a:r>
            <a:r>
              <a:rPr lang="ru-RU" sz="1800" dirty="0" err="1"/>
              <a:t>воскресіння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8" y="249540"/>
            <a:ext cx="7140354" cy="4763636"/>
          </a:xfrm>
        </p:spPr>
      </p:pic>
    </p:spTree>
    <p:extLst>
      <p:ext uri="{BB962C8B-B14F-4D97-AF65-F5344CB8AC3E}">
        <p14:creationId xmlns:p14="http://schemas.microsoft.com/office/powerpoint/2010/main" val="41517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653136"/>
            <a:ext cx="6781800" cy="1519064"/>
          </a:xfrm>
        </p:spPr>
        <p:txBody>
          <a:bodyPr>
            <a:normAutofit/>
          </a:bodyPr>
          <a:lstStyle/>
          <a:p>
            <a:r>
              <a:rPr lang="ru-RU" sz="1800" dirty="0" err="1"/>
              <a:t>Тринінг</a:t>
            </a:r>
            <a:r>
              <a:rPr lang="ru-RU" sz="1800" dirty="0"/>
              <a:t> (</a:t>
            </a:r>
            <a:r>
              <a:rPr lang="ru-RU" sz="1800" dirty="0" err="1"/>
              <a:t>ламаний</a:t>
            </a:r>
            <a:r>
              <a:rPr lang="ru-RU" sz="1800" dirty="0"/>
              <a:t> </a:t>
            </a:r>
            <a:r>
              <a:rPr lang="ru-RU" sz="1800" dirty="0" err="1"/>
              <a:t>хрест</a:t>
            </a:r>
            <a:r>
              <a:rPr lang="ru-RU" sz="1800" dirty="0"/>
              <a:t>) — </a:t>
            </a:r>
            <a:r>
              <a:rPr lang="ru-RU" sz="1800" dirty="0" err="1"/>
              <a:t>зображення</a:t>
            </a:r>
            <a:r>
              <a:rPr lang="ru-RU" sz="1800" dirty="0"/>
              <a:t> </a:t>
            </a:r>
            <a:r>
              <a:rPr lang="ru-RU" sz="1800" dirty="0" err="1"/>
              <a:t>фігури</a:t>
            </a:r>
            <a:r>
              <a:rPr lang="ru-RU" sz="1800" dirty="0"/>
              <a:t> з </a:t>
            </a:r>
            <a:r>
              <a:rPr lang="ru-RU" sz="1800" dirty="0" err="1"/>
              <a:t>трьома</a:t>
            </a:r>
            <a:r>
              <a:rPr lang="ru-RU" sz="1800" dirty="0"/>
              <a:t> </a:t>
            </a:r>
            <a:r>
              <a:rPr lang="ru-RU" sz="1800" dirty="0" err="1"/>
              <a:t>кінцями</a:t>
            </a:r>
            <a:r>
              <a:rPr lang="ru-RU" sz="1800" dirty="0"/>
              <a:t>, </a:t>
            </a:r>
            <a:r>
              <a:rPr lang="ru-RU" sz="1800" dirty="0" err="1"/>
              <a:t>означає</a:t>
            </a:r>
            <a:r>
              <a:rPr lang="ru-RU" sz="1800" dirty="0"/>
              <a:t> </a:t>
            </a:r>
            <a:r>
              <a:rPr lang="ru-RU" sz="1800" dirty="0" err="1"/>
              <a:t>схід</a:t>
            </a:r>
            <a:r>
              <a:rPr lang="ru-RU" sz="1800" dirty="0"/>
              <a:t>, </a:t>
            </a:r>
            <a:r>
              <a:rPr lang="ru-RU" sz="1800" dirty="0" err="1"/>
              <a:t>рух</a:t>
            </a:r>
            <a:r>
              <a:rPr lang="ru-RU" sz="1800" dirty="0"/>
              <a:t> </a:t>
            </a:r>
            <a:r>
              <a:rPr lang="ru-RU" sz="1800" dirty="0" err="1"/>
              <a:t>протягом</a:t>
            </a:r>
            <a:r>
              <a:rPr lang="ru-RU" sz="1800" dirty="0"/>
              <a:t> дня та </a:t>
            </a:r>
            <a:r>
              <a:rPr lang="ru-RU" sz="1800" dirty="0" err="1"/>
              <a:t>захід</a:t>
            </a:r>
            <a:r>
              <a:rPr lang="ru-RU" sz="1800" dirty="0"/>
              <a:t> </a:t>
            </a:r>
            <a:r>
              <a:rPr lang="ru-RU" sz="1800" dirty="0" err="1"/>
              <a:t>сонця</a:t>
            </a:r>
            <a:r>
              <a:rPr lang="ru-RU" sz="1800" dirty="0"/>
              <a:t>. </a:t>
            </a:r>
            <a:r>
              <a:rPr lang="ru-RU" sz="1800" dirty="0" err="1"/>
              <a:t>Якщо</a:t>
            </a:r>
            <a:r>
              <a:rPr lang="ru-RU" sz="1800" dirty="0"/>
              <a:t> </a:t>
            </a:r>
            <a:r>
              <a:rPr lang="ru-RU" sz="1800" dirty="0" err="1"/>
              <a:t>кінці</a:t>
            </a:r>
            <a:r>
              <a:rPr lang="ru-RU" sz="1800" dirty="0"/>
              <a:t> </a:t>
            </a:r>
            <a:r>
              <a:rPr lang="ru-RU" sz="1800" dirty="0" err="1"/>
              <a:t>тринінгу</a:t>
            </a:r>
            <a:r>
              <a:rPr lang="ru-RU" sz="1800" dirty="0"/>
              <a:t> </a:t>
            </a:r>
            <a:r>
              <a:rPr lang="ru-RU" sz="1800" dirty="0" err="1"/>
              <a:t>загнуті</a:t>
            </a:r>
            <a:r>
              <a:rPr lang="ru-RU" sz="1800" dirty="0"/>
              <a:t> за </a:t>
            </a:r>
            <a:r>
              <a:rPr lang="ru-RU" sz="1800" dirty="0" err="1"/>
              <a:t>напрямом</a:t>
            </a:r>
            <a:r>
              <a:rPr lang="ru-RU" sz="1800" dirty="0"/>
              <a:t> </a:t>
            </a:r>
            <a:r>
              <a:rPr lang="ru-RU" sz="1800" dirty="0" err="1"/>
              <a:t>руху</a:t>
            </a:r>
            <a:r>
              <a:rPr lang="ru-RU" sz="1800" dirty="0"/>
              <a:t> </a:t>
            </a:r>
            <a:r>
              <a:rPr lang="ru-RU" sz="1800" dirty="0" err="1"/>
              <a:t>сонця</a:t>
            </a:r>
            <a:r>
              <a:rPr lang="ru-RU" sz="1800" dirty="0"/>
              <a:t> 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позначення</a:t>
            </a:r>
            <a:r>
              <a:rPr lang="ru-RU" sz="1800" dirty="0"/>
              <a:t> </a:t>
            </a:r>
            <a:r>
              <a:rPr lang="ru-RU" sz="1800" dirty="0" err="1"/>
              <a:t>чогось</a:t>
            </a:r>
            <a:r>
              <a:rPr lang="ru-RU" sz="1800" dirty="0"/>
              <a:t> доброго, </a:t>
            </a:r>
            <a:r>
              <a:rPr lang="ru-RU" sz="1800" dirty="0" err="1"/>
              <a:t>світлого</a:t>
            </a:r>
            <a:r>
              <a:rPr lang="ru-RU" sz="1800" dirty="0"/>
              <a:t>, </a:t>
            </a:r>
            <a:r>
              <a:rPr lang="ru-RU" sz="1800" dirty="0" err="1"/>
              <a:t>якщо</a:t>
            </a:r>
            <a:r>
              <a:rPr lang="ru-RU" sz="1800" dirty="0"/>
              <a:t> ж </a:t>
            </a:r>
            <a:r>
              <a:rPr lang="ru-RU" sz="1800" dirty="0" err="1"/>
              <a:t>навпаки</a:t>
            </a:r>
            <a:r>
              <a:rPr lang="ru-RU" sz="1800" dirty="0"/>
              <a:t>, </a:t>
            </a:r>
            <a:r>
              <a:rPr lang="ru-RU" sz="1800" dirty="0" err="1"/>
              <a:t>показують</a:t>
            </a:r>
            <a:r>
              <a:rPr lang="ru-RU" sz="1800" dirty="0"/>
              <a:t> </a:t>
            </a:r>
            <a:r>
              <a:rPr lang="ru-RU" sz="1800" dirty="0" err="1"/>
              <a:t>протилежний</a:t>
            </a:r>
            <a:r>
              <a:rPr lang="ru-RU" sz="1800" dirty="0"/>
              <a:t> </a:t>
            </a:r>
            <a:r>
              <a:rPr lang="ru-RU" sz="1800" dirty="0" err="1"/>
              <a:t>сонцю</a:t>
            </a:r>
            <a:r>
              <a:rPr lang="ru-RU" sz="1800" dirty="0"/>
              <a:t> </a:t>
            </a:r>
            <a:r>
              <a:rPr lang="ru-RU" sz="1800" dirty="0" err="1"/>
              <a:t>рух</a:t>
            </a:r>
            <a:r>
              <a:rPr lang="ru-RU" sz="1800" dirty="0"/>
              <a:t>, — </a:t>
            </a:r>
            <a:r>
              <a:rPr lang="ru-RU" sz="1800" dirty="0" err="1"/>
              <a:t>позначають</a:t>
            </a:r>
            <a:r>
              <a:rPr lang="ru-RU" sz="1800" dirty="0"/>
              <a:t> </a:t>
            </a:r>
            <a:r>
              <a:rPr lang="ru-RU" sz="1800" dirty="0" err="1"/>
              <a:t>щось</a:t>
            </a:r>
            <a:r>
              <a:rPr lang="ru-RU" sz="1800" dirty="0"/>
              <a:t> зле та </a:t>
            </a:r>
            <a:r>
              <a:rPr lang="ru-RU" sz="1800" dirty="0" err="1"/>
              <a:t>нехороше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009084" cy="4506813"/>
          </a:xfrm>
        </p:spPr>
      </p:pic>
    </p:spTree>
    <p:extLst>
      <p:ext uri="{BB962C8B-B14F-4D97-AF65-F5344CB8AC3E}">
        <p14:creationId xmlns:p14="http://schemas.microsoft.com/office/powerpoint/2010/main" val="32782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>
            <a:normAutofit/>
          </a:bodyPr>
          <a:lstStyle/>
          <a:p>
            <a:r>
              <a:rPr lang="ru-RU" sz="1800" dirty="0"/>
              <a:t>Свастику на </a:t>
            </a:r>
            <a:r>
              <a:rPr lang="ru-RU" sz="1800" dirty="0" err="1"/>
              <a:t>яйці</a:t>
            </a:r>
            <a:r>
              <a:rPr lang="ru-RU" sz="1800" dirty="0"/>
              <a:t> </a:t>
            </a:r>
            <a:r>
              <a:rPr lang="ru-RU" sz="1800" dirty="0" err="1"/>
              <a:t>малювали</a:t>
            </a:r>
            <a:r>
              <a:rPr lang="ru-RU" sz="1800" dirty="0"/>
              <a:t> для </a:t>
            </a:r>
            <a:r>
              <a:rPr lang="ru-RU" sz="1800" dirty="0" err="1"/>
              <a:t>сім'ї</a:t>
            </a:r>
            <a:r>
              <a:rPr lang="ru-RU" sz="1800" dirty="0"/>
              <a:t>, в </a:t>
            </a:r>
            <a:r>
              <a:rPr lang="ru-RU" sz="1800" dirty="0" err="1"/>
              <a:t>якій</a:t>
            </a:r>
            <a:r>
              <a:rPr lang="ru-RU" sz="1800" dirty="0"/>
              <a:t> </a:t>
            </a:r>
            <a:r>
              <a:rPr lang="ru-RU" sz="1800" dirty="0" err="1"/>
              <a:t>немає</a:t>
            </a:r>
            <a:r>
              <a:rPr lang="ru-RU" sz="1800" dirty="0"/>
              <a:t> </a:t>
            </a:r>
            <a:r>
              <a:rPr lang="ru-RU" sz="1800" dirty="0" err="1"/>
              <a:t>дітей</a:t>
            </a:r>
            <a:r>
              <a:rPr lang="ru-RU" sz="1800" dirty="0"/>
              <a:t>. </a:t>
            </a:r>
            <a:r>
              <a:rPr lang="ru-RU" sz="1800" dirty="0" err="1"/>
              <a:t>Здавна</a:t>
            </a:r>
            <a:r>
              <a:rPr lang="ru-RU" sz="1800" dirty="0"/>
              <a:t> </a:t>
            </a:r>
            <a:r>
              <a:rPr lang="ru-RU" sz="1800" dirty="0" err="1"/>
              <a:t>існує</a:t>
            </a:r>
            <a:r>
              <a:rPr lang="ru-RU" sz="1800" dirty="0"/>
              <a:t> </a:t>
            </a:r>
            <a:r>
              <a:rPr lang="ru-RU" sz="1800" dirty="0" err="1"/>
              <a:t>повір'я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свастика </a:t>
            </a:r>
            <a:r>
              <a:rPr lang="ru-RU" sz="1800" dirty="0" err="1"/>
              <a:t>впливає</a:t>
            </a:r>
            <a:r>
              <a:rPr lang="ru-RU" sz="1800" dirty="0"/>
              <a:t> на </a:t>
            </a:r>
            <a:r>
              <a:rPr lang="ru-RU" sz="1800" dirty="0" err="1"/>
              <a:t>дітонародження</a:t>
            </a:r>
            <a:r>
              <a:rPr lang="ru-RU" sz="1800" dirty="0"/>
              <a:t>, </a:t>
            </a:r>
            <a:r>
              <a:rPr lang="ru-RU" sz="1800" dirty="0" err="1"/>
              <a:t>відганяє</a:t>
            </a:r>
            <a:r>
              <a:rPr lang="ru-RU" sz="1800" dirty="0"/>
              <a:t> </a:t>
            </a:r>
            <a:r>
              <a:rPr lang="ru-RU" sz="1800" dirty="0" err="1"/>
              <a:t>біду</a:t>
            </a:r>
            <a:r>
              <a:rPr lang="ru-RU" sz="1800" dirty="0"/>
              <a:t> та приносить </a:t>
            </a:r>
            <a:r>
              <a:rPr lang="ru-RU" sz="1800" dirty="0" err="1"/>
              <a:t>радість</a:t>
            </a:r>
            <a:r>
              <a:rPr lang="ru-RU" sz="1800" dirty="0"/>
              <a:t> в </a:t>
            </a:r>
            <a:r>
              <a:rPr lang="ru-RU" sz="1800" dirty="0" err="1"/>
              <a:t>оселю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33" y="685800"/>
            <a:ext cx="3598333" cy="3886200"/>
          </a:xfrm>
        </p:spPr>
      </p:pic>
    </p:spTree>
    <p:extLst>
      <p:ext uri="{BB962C8B-B14F-4D97-AF65-F5344CB8AC3E}">
        <p14:creationId xmlns:p14="http://schemas.microsoft.com/office/powerpoint/2010/main" val="8213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869160"/>
            <a:ext cx="6781800" cy="1303040"/>
          </a:xfrm>
        </p:spPr>
        <p:txBody>
          <a:bodyPr>
            <a:normAutofit/>
          </a:bodyPr>
          <a:lstStyle/>
          <a:p>
            <a:r>
              <a:rPr lang="ru-RU" sz="1800" dirty="0" err="1"/>
              <a:t>Зірка</a:t>
            </a:r>
            <a:r>
              <a:rPr lang="ru-RU" sz="1800" dirty="0"/>
              <a:t> — </a:t>
            </a:r>
            <a:r>
              <a:rPr lang="ru-RU" sz="1800" dirty="0" err="1"/>
              <a:t>одвічний</a:t>
            </a:r>
            <a:r>
              <a:rPr lang="ru-RU" sz="1800" dirty="0"/>
              <a:t> символ </a:t>
            </a:r>
            <a:r>
              <a:rPr lang="ru-RU" sz="1800" dirty="0" err="1"/>
              <a:t>любові</a:t>
            </a:r>
            <a:r>
              <a:rPr lang="ru-RU" sz="1800" dirty="0"/>
              <a:t>, </a:t>
            </a:r>
            <a:r>
              <a:rPr lang="ru-RU" sz="1800" dirty="0" err="1"/>
              <a:t>сонця</a:t>
            </a:r>
            <a:r>
              <a:rPr lang="ru-RU" sz="1800" dirty="0"/>
              <a:t> та </a:t>
            </a:r>
            <a:r>
              <a:rPr lang="ru-RU" sz="1800" dirty="0" err="1"/>
              <a:t>вранішньої</a:t>
            </a:r>
            <a:r>
              <a:rPr lang="ru-RU" sz="1800" dirty="0"/>
              <a:t> </a:t>
            </a:r>
            <a:r>
              <a:rPr lang="ru-RU" sz="1800" dirty="0" err="1"/>
              <a:t>зорі</a:t>
            </a:r>
            <a:r>
              <a:rPr lang="ru-RU" sz="1800" dirty="0"/>
              <a:t>. </a:t>
            </a:r>
            <a:r>
              <a:rPr lang="ru-RU" sz="1800" dirty="0" err="1"/>
              <a:t>Якщо</a:t>
            </a:r>
            <a:r>
              <a:rPr lang="ru-RU" sz="1800" dirty="0"/>
              <a:t> </a:t>
            </a:r>
            <a:r>
              <a:rPr lang="ru-RU" sz="1800" dirty="0" err="1"/>
              <a:t>Тобі</a:t>
            </a:r>
            <a:r>
              <a:rPr lang="ru-RU" sz="1800" dirty="0"/>
              <a:t> </a:t>
            </a:r>
            <a:r>
              <a:rPr lang="ru-RU" sz="1800" dirty="0" err="1"/>
              <a:t>подарують</a:t>
            </a:r>
            <a:r>
              <a:rPr lang="ru-RU" sz="1800" dirty="0"/>
              <a:t> </a:t>
            </a:r>
            <a:r>
              <a:rPr lang="ru-RU" sz="1800" dirty="0" err="1"/>
              <a:t>писанку</a:t>
            </a:r>
            <a:r>
              <a:rPr lang="ru-RU" sz="1800" dirty="0"/>
              <a:t> з </a:t>
            </a:r>
            <a:r>
              <a:rPr lang="ru-RU" sz="1800" dirty="0" err="1"/>
              <a:t>зіркою</a:t>
            </a:r>
            <a:r>
              <a:rPr lang="ru-RU" sz="1800" dirty="0"/>
              <a:t>, знай,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зізнання</a:t>
            </a:r>
            <a:r>
              <a:rPr lang="ru-RU" sz="1800" dirty="0"/>
              <a:t> в </a:t>
            </a:r>
            <a:r>
              <a:rPr lang="ru-RU" sz="1800" dirty="0" err="1"/>
              <a:t>коханні</a:t>
            </a:r>
            <a:r>
              <a:rPr lang="ru-RU" sz="1800" dirty="0"/>
              <a:t>. </a:t>
            </a:r>
            <a:r>
              <a:rPr lang="ru-RU" sz="1800" dirty="0" err="1"/>
              <a:t>Візерунок</a:t>
            </a:r>
            <a:r>
              <a:rPr lang="ru-RU" sz="1800" dirty="0"/>
              <a:t> </a:t>
            </a:r>
            <a:r>
              <a:rPr lang="ru-RU" sz="1800" dirty="0" err="1"/>
              <a:t>зірки</a:t>
            </a:r>
            <a:r>
              <a:rPr lang="ru-RU" sz="1800" dirty="0"/>
              <a:t> </a:t>
            </a:r>
            <a:r>
              <a:rPr lang="ru-RU" sz="1800" dirty="0" err="1"/>
              <a:t>вміщує</a:t>
            </a:r>
            <a:r>
              <a:rPr lang="ru-RU" sz="1800" dirty="0"/>
              <a:t> </a:t>
            </a:r>
            <a:r>
              <a:rPr lang="ru-RU" sz="1800" dirty="0" err="1"/>
              <a:t>зображення</a:t>
            </a:r>
            <a:r>
              <a:rPr lang="ru-RU" sz="1800" dirty="0"/>
              <a:t> прямого та </a:t>
            </a:r>
            <a:r>
              <a:rPr lang="ru-RU" sz="1800" dirty="0" err="1"/>
              <a:t>навскісного</a:t>
            </a:r>
            <a:r>
              <a:rPr lang="ru-RU" sz="1800" dirty="0"/>
              <a:t> </a:t>
            </a:r>
            <a:r>
              <a:rPr lang="ru-RU" sz="1800" dirty="0" err="1"/>
              <a:t>хрестів</a:t>
            </a:r>
            <a:r>
              <a:rPr lang="ru-RU" sz="1800" dirty="0"/>
              <a:t>, </a:t>
            </a:r>
            <a:r>
              <a:rPr lang="ru-RU" sz="1800" dirty="0" err="1"/>
              <a:t>правосторонню</a:t>
            </a:r>
            <a:r>
              <a:rPr lang="ru-RU" sz="1800" dirty="0"/>
              <a:t> та </a:t>
            </a:r>
            <a:r>
              <a:rPr lang="ru-RU" sz="1800" dirty="0" err="1"/>
              <a:t>лівосторонню</a:t>
            </a:r>
            <a:r>
              <a:rPr lang="ru-RU" sz="1800" dirty="0"/>
              <a:t> свастику.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7647"/>
            <a:ext cx="6552727" cy="4399689"/>
          </a:xfrm>
        </p:spPr>
      </p:pic>
    </p:spTree>
    <p:extLst>
      <p:ext uri="{BB962C8B-B14F-4D97-AF65-F5344CB8AC3E}">
        <p14:creationId xmlns:p14="http://schemas.microsoft.com/office/powerpoint/2010/main" val="6624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941168"/>
            <a:ext cx="6781800" cy="1231032"/>
          </a:xfrm>
        </p:spPr>
        <p:txBody>
          <a:bodyPr>
            <a:normAutofit/>
          </a:bodyPr>
          <a:lstStyle/>
          <a:p>
            <a:r>
              <a:rPr lang="ru-RU" sz="1800" dirty="0" err="1"/>
              <a:t>Берегиня</a:t>
            </a:r>
            <a:r>
              <a:rPr lang="ru-RU" sz="1800" dirty="0"/>
              <a:t> (богиня </a:t>
            </a:r>
            <a:r>
              <a:rPr lang="ru-RU" sz="1800" dirty="0" err="1"/>
              <a:t>Мокош</a:t>
            </a:r>
            <a:r>
              <a:rPr lang="ru-RU" sz="1800" dirty="0"/>
              <a:t>) — </a:t>
            </a:r>
            <a:r>
              <a:rPr lang="ru-RU" sz="1800" dirty="0" err="1"/>
              <a:t>жінка</a:t>
            </a:r>
            <a:r>
              <a:rPr lang="ru-RU" sz="1800" dirty="0"/>
              <a:t> з </a:t>
            </a:r>
            <a:r>
              <a:rPr lang="ru-RU" sz="1800" dirty="0" err="1"/>
              <a:t>піднятими</a:t>
            </a:r>
            <a:r>
              <a:rPr lang="ru-RU" sz="1800" dirty="0"/>
              <a:t> догори руками,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бути </a:t>
            </a:r>
            <a:r>
              <a:rPr lang="ru-RU" sz="1800" dirty="0" err="1"/>
              <a:t>дві</a:t>
            </a:r>
            <a:r>
              <a:rPr lang="ru-RU" sz="1800" dirty="0"/>
              <a:t>, </a:t>
            </a:r>
            <a:r>
              <a:rPr lang="ru-RU" sz="1800" dirty="0" err="1"/>
              <a:t>чотири</a:t>
            </a:r>
            <a:r>
              <a:rPr lang="ru-RU" sz="1800" dirty="0"/>
              <a:t>, а то й </a:t>
            </a:r>
            <a:r>
              <a:rPr lang="ru-RU" sz="1800" dirty="0" err="1"/>
              <a:t>шість</a:t>
            </a:r>
            <a:r>
              <a:rPr lang="ru-RU" sz="1800" dirty="0"/>
              <a:t>. Володарка неба, </a:t>
            </a:r>
            <a:r>
              <a:rPr lang="ru-RU" sz="1800" dirty="0" err="1"/>
              <a:t>мати</a:t>
            </a:r>
            <a:r>
              <a:rPr lang="ru-RU" sz="1800" dirty="0"/>
              <a:t> </a:t>
            </a:r>
            <a:r>
              <a:rPr lang="ru-RU" sz="1800" dirty="0" err="1"/>
              <a:t>всього</a:t>
            </a:r>
            <a:r>
              <a:rPr lang="ru-RU" sz="1800" dirty="0"/>
              <a:t> живого, </a:t>
            </a:r>
            <a:r>
              <a:rPr lang="ru-RU" sz="1800" dirty="0" err="1"/>
              <a:t>символізує</a:t>
            </a:r>
            <a:r>
              <a:rPr lang="ru-RU" sz="1800" dirty="0"/>
              <a:t> </a:t>
            </a:r>
            <a:r>
              <a:rPr lang="ru-RU" sz="1800" dirty="0" err="1"/>
              <a:t>родючість</a:t>
            </a:r>
            <a:r>
              <a:rPr lang="ru-RU" sz="1800" dirty="0"/>
              <a:t> </a:t>
            </a:r>
            <a:r>
              <a:rPr lang="ru-RU" sz="1800" dirty="0" err="1"/>
              <a:t>природи</a:t>
            </a:r>
            <a:r>
              <a:rPr lang="ru-RU" sz="1800" dirty="0"/>
              <a:t>, материнство, є </a:t>
            </a:r>
            <a:r>
              <a:rPr lang="ru-RU" sz="1800" dirty="0" err="1"/>
              <a:t>джерелом</a:t>
            </a:r>
            <a:r>
              <a:rPr lang="ru-RU" sz="1800" dirty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 та </a:t>
            </a:r>
            <a:r>
              <a:rPr lang="ru-RU" sz="1800" dirty="0" err="1"/>
              <a:t>смерті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5463305" cy="4550153"/>
          </a:xfrm>
        </p:spPr>
      </p:pic>
    </p:spTree>
    <p:extLst>
      <p:ext uri="{BB962C8B-B14F-4D97-AF65-F5344CB8AC3E}">
        <p14:creationId xmlns:p14="http://schemas.microsoft.com/office/powerpoint/2010/main" val="34263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941168"/>
            <a:ext cx="6781800" cy="1231032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Існує</a:t>
            </a:r>
            <a:r>
              <a:rPr lang="ru-RU" sz="1800" dirty="0" smtClean="0"/>
              <a:t> </a:t>
            </a:r>
            <a:r>
              <a:rPr lang="ru-RU" sz="1800" dirty="0" err="1"/>
              <a:t>вірування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зображені</a:t>
            </a:r>
            <a:r>
              <a:rPr lang="ru-RU" sz="1800" dirty="0"/>
              <a:t> на </a:t>
            </a:r>
            <a:r>
              <a:rPr lang="ru-RU" sz="1800" dirty="0" err="1"/>
              <a:t>писанці</a:t>
            </a:r>
            <a:r>
              <a:rPr lang="ru-RU" sz="1800" dirty="0"/>
              <a:t> </a:t>
            </a:r>
            <a:r>
              <a:rPr lang="ru-RU" sz="1800" dirty="0" err="1"/>
              <a:t>коні</a:t>
            </a:r>
            <a:r>
              <a:rPr lang="ru-RU" sz="1800" dirty="0"/>
              <a:t>, </a:t>
            </a:r>
            <a:r>
              <a:rPr lang="ru-RU" sz="1800" dirty="0" err="1"/>
              <a:t>олені</a:t>
            </a:r>
            <a:r>
              <a:rPr lang="ru-RU" sz="1800" dirty="0"/>
              <a:t> </a:t>
            </a:r>
            <a:r>
              <a:rPr lang="ru-RU" sz="1800" dirty="0" err="1"/>
              <a:t>носять</a:t>
            </a:r>
            <a:r>
              <a:rPr lang="ru-RU" sz="1800" dirty="0"/>
              <a:t> по небу </a:t>
            </a:r>
            <a:r>
              <a:rPr lang="ru-RU" sz="1800" dirty="0" err="1"/>
              <a:t>сонце</a:t>
            </a:r>
            <a:r>
              <a:rPr lang="ru-RU" sz="1800" dirty="0"/>
              <a:t>. Через те,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шлях </a:t>
            </a:r>
            <a:r>
              <a:rPr lang="ru-RU" sz="1800" dirty="0" err="1"/>
              <a:t>лежить</a:t>
            </a:r>
            <a:r>
              <a:rPr lang="ru-RU" sz="1800" dirty="0"/>
              <a:t> на </a:t>
            </a:r>
            <a:r>
              <a:rPr lang="ru-RU" sz="1800" dirty="0" err="1"/>
              <a:t>захід</a:t>
            </a:r>
            <a:r>
              <a:rPr lang="ru-RU" sz="1800" dirty="0"/>
              <a:t>, в </a:t>
            </a:r>
            <a:r>
              <a:rPr lang="ru-RU" sz="1800" dirty="0" err="1"/>
              <a:t>країну</a:t>
            </a:r>
            <a:r>
              <a:rPr lang="ru-RU" sz="1800" dirty="0"/>
              <a:t> </a:t>
            </a:r>
            <a:r>
              <a:rPr lang="ru-RU" sz="1800" dirty="0" err="1"/>
              <a:t>мертвих</a:t>
            </a:r>
            <a:r>
              <a:rPr lang="ru-RU" sz="1800" dirty="0"/>
              <a:t>,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вважали</a:t>
            </a:r>
            <a:r>
              <a:rPr lang="ru-RU" sz="1800" dirty="0"/>
              <a:t> </a:t>
            </a:r>
            <a:r>
              <a:rPr lang="ru-RU" sz="1800" dirty="0" err="1"/>
              <a:t>тваринами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супроводжують</a:t>
            </a:r>
            <a:r>
              <a:rPr lang="ru-RU" sz="1800" dirty="0"/>
              <a:t> </a:t>
            </a:r>
            <a:r>
              <a:rPr lang="ru-RU" sz="1800" dirty="0" err="1"/>
              <a:t>душі</a:t>
            </a:r>
            <a:r>
              <a:rPr lang="ru-RU" sz="1800" dirty="0"/>
              <a:t> </a:t>
            </a:r>
            <a:r>
              <a:rPr lang="ru-RU" sz="1800" dirty="0" err="1"/>
              <a:t>померлих</a:t>
            </a:r>
            <a:r>
              <a:rPr lang="ru-RU" sz="1800" dirty="0"/>
              <a:t> людей у </a:t>
            </a:r>
            <a:r>
              <a:rPr lang="ru-RU" sz="1800" dirty="0" err="1"/>
              <a:t>потойбіччя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211459" cy="4268160"/>
          </a:xfrm>
        </p:spPr>
      </p:pic>
    </p:spTree>
    <p:extLst>
      <p:ext uri="{BB962C8B-B14F-4D97-AF65-F5344CB8AC3E}">
        <p14:creationId xmlns:p14="http://schemas.microsoft.com/office/powerpoint/2010/main" val="24199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>
            <a:normAutofit/>
          </a:bodyPr>
          <a:lstStyle/>
          <a:p>
            <a:r>
              <a:rPr lang="ru-RU" sz="1800" dirty="0"/>
              <a:t>Дерево миру (вазон) </a:t>
            </a:r>
            <a:r>
              <a:rPr lang="ru-RU" sz="1800" dirty="0" err="1"/>
              <a:t>поєднує</a:t>
            </a:r>
            <a:r>
              <a:rPr lang="ru-RU" sz="1800" dirty="0"/>
              <a:t> в </a:t>
            </a:r>
            <a:r>
              <a:rPr lang="ru-RU" sz="1800" dirty="0" err="1"/>
              <a:t>собі</a:t>
            </a:r>
            <a:r>
              <a:rPr lang="ru-RU" sz="1800" dirty="0"/>
              <a:t> </a:t>
            </a:r>
            <a:r>
              <a:rPr lang="ru-RU" sz="1800" dirty="0" err="1"/>
              <a:t>символіку</a:t>
            </a:r>
            <a:r>
              <a:rPr lang="ru-RU" sz="1800" dirty="0"/>
              <a:t> </a:t>
            </a:r>
            <a:r>
              <a:rPr lang="ru-RU" sz="1800" dirty="0" err="1"/>
              <a:t>трьох</a:t>
            </a:r>
            <a:r>
              <a:rPr lang="ru-RU" sz="1800" dirty="0"/>
              <a:t> </a:t>
            </a:r>
            <a:r>
              <a:rPr lang="ru-RU" sz="1800" dirty="0" err="1"/>
              <a:t>братів</a:t>
            </a:r>
            <a:r>
              <a:rPr lang="ru-RU" sz="1800" dirty="0"/>
              <a:t>: </a:t>
            </a:r>
            <a:r>
              <a:rPr lang="ru-RU" sz="1800" dirty="0" err="1"/>
              <a:t>Сонця</a:t>
            </a:r>
            <a:r>
              <a:rPr lang="ru-RU" sz="1800" dirty="0"/>
              <a:t>, </a:t>
            </a:r>
            <a:r>
              <a:rPr lang="ru-RU" sz="1800" dirty="0" err="1"/>
              <a:t>Місяця</a:t>
            </a:r>
            <a:r>
              <a:rPr lang="ru-RU" sz="1800" dirty="0"/>
              <a:t> і </a:t>
            </a:r>
            <a:r>
              <a:rPr lang="ru-RU" sz="1800" dirty="0" err="1"/>
              <a:t>Дощу</a:t>
            </a:r>
            <a:r>
              <a:rPr lang="ru-RU" sz="1800" dirty="0"/>
              <a:t>. В </a:t>
            </a:r>
            <a:r>
              <a:rPr lang="ru-RU" sz="1800" dirty="0" err="1"/>
              <a:t>цьому</a:t>
            </a:r>
            <a:r>
              <a:rPr lang="ru-RU" sz="1800" dirty="0"/>
              <a:t> </a:t>
            </a:r>
            <a:r>
              <a:rPr lang="ru-RU" sz="1800" dirty="0" err="1"/>
              <a:t>знакові</a:t>
            </a:r>
            <a:r>
              <a:rPr lang="ru-RU" sz="1800" dirty="0"/>
              <a:t> </a:t>
            </a:r>
            <a:r>
              <a:rPr lang="ru-RU" sz="1800" dirty="0" err="1"/>
              <a:t>об’єднуються</a:t>
            </a:r>
            <a:r>
              <a:rPr lang="ru-RU" sz="1800" dirty="0"/>
              <a:t> три </a:t>
            </a:r>
            <a:r>
              <a:rPr lang="ru-RU" sz="1800" dirty="0" err="1"/>
              <a:t>світи</a:t>
            </a:r>
            <a:r>
              <a:rPr lang="ru-RU" sz="1800" dirty="0"/>
              <a:t>: </a:t>
            </a:r>
            <a:r>
              <a:rPr lang="ru-RU" sz="1800" dirty="0" err="1"/>
              <a:t>підземний</a:t>
            </a:r>
            <a:r>
              <a:rPr lang="ru-RU" sz="1800" dirty="0"/>
              <a:t>, </a:t>
            </a:r>
            <a:r>
              <a:rPr lang="ru-RU" sz="1800" dirty="0" err="1"/>
              <a:t>земний</a:t>
            </a:r>
            <a:r>
              <a:rPr lang="ru-RU" sz="1800" dirty="0"/>
              <a:t> і </a:t>
            </a:r>
            <a:r>
              <a:rPr lang="ru-RU" sz="1800" dirty="0" err="1"/>
              <a:t>небесний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08" y="476672"/>
            <a:ext cx="6584029" cy="4392488"/>
          </a:xfrm>
        </p:spPr>
      </p:pic>
    </p:spTree>
    <p:extLst>
      <p:ext uri="{BB962C8B-B14F-4D97-AF65-F5344CB8AC3E}">
        <p14:creationId xmlns:p14="http://schemas.microsoft.com/office/powerpoint/2010/main" val="22904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6781800" cy="1159024"/>
          </a:xfrm>
        </p:spPr>
        <p:txBody>
          <a:bodyPr>
            <a:normAutofit/>
          </a:bodyPr>
          <a:lstStyle/>
          <a:p>
            <a:r>
              <a:rPr lang="ru-RU" sz="1800" dirty="0"/>
              <a:t>Меандр (</a:t>
            </a:r>
            <a:r>
              <a:rPr lang="ru-RU" sz="1800" dirty="0" err="1"/>
              <a:t>кривулька</a:t>
            </a:r>
            <a:r>
              <a:rPr lang="ru-RU" sz="1800" dirty="0"/>
              <a:t>) — символ води та </a:t>
            </a:r>
            <a:r>
              <a:rPr lang="ru-RU" sz="1800" dirty="0" err="1"/>
              <a:t>вічності</a:t>
            </a:r>
            <a:r>
              <a:rPr lang="ru-RU" sz="1800" dirty="0"/>
              <a:t>. А </a:t>
            </a:r>
            <a:r>
              <a:rPr lang="ru-RU" sz="1800" dirty="0" err="1"/>
              <a:t>ще</a:t>
            </a:r>
            <a:r>
              <a:rPr lang="ru-RU" sz="1800" dirty="0"/>
              <a:t> з </a:t>
            </a:r>
            <a:r>
              <a:rPr lang="ru-RU" sz="1800" dirty="0" err="1"/>
              <a:t>допомогою</a:t>
            </a:r>
            <a:r>
              <a:rPr lang="ru-RU" sz="1800" dirty="0"/>
              <a:t> меандра на </a:t>
            </a:r>
            <a:r>
              <a:rPr lang="ru-RU" sz="1800" dirty="0" err="1"/>
              <a:t>писанці</a:t>
            </a:r>
            <a:r>
              <a:rPr lang="ru-RU" sz="1800" dirty="0"/>
              <a:t> </a:t>
            </a:r>
            <a:r>
              <a:rPr lang="ru-RU" sz="1800" dirty="0" err="1"/>
              <a:t>позначали</a:t>
            </a:r>
            <a:r>
              <a:rPr lang="ru-RU" sz="1800" dirty="0"/>
              <a:t> </a:t>
            </a:r>
            <a:r>
              <a:rPr lang="ru-RU" sz="1800" dirty="0" err="1"/>
              <a:t>Змія</a:t>
            </a:r>
            <a:r>
              <a:rPr lang="ru-RU" sz="1800" dirty="0"/>
              <a:t> — бога води та </a:t>
            </a:r>
            <a:r>
              <a:rPr lang="ru-RU" sz="1800" dirty="0" err="1"/>
              <a:t>землі</a:t>
            </a:r>
            <a:r>
              <a:rPr lang="ru-RU" sz="1800" dirty="0"/>
              <a:t>. </a:t>
            </a:r>
            <a:r>
              <a:rPr lang="ru-RU" sz="1800" dirty="0" err="1"/>
              <a:t>Даруючи</a:t>
            </a:r>
            <a:r>
              <a:rPr lang="ru-RU" sz="1800" dirty="0"/>
              <a:t> яйце з таким знаком, </a:t>
            </a:r>
            <a:r>
              <a:rPr lang="ru-RU" sz="1800" dirty="0" err="1"/>
              <a:t>бажали</a:t>
            </a:r>
            <a:r>
              <a:rPr lang="ru-RU" sz="1800" dirty="0"/>
              <a:t> приплоду </a:t>
            </a:r>
            <a:r>
              <a:rPr lang="ru-RU" sz="1800" dirty="0" err="1"/>
              <a:t>тварин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3791337" cy="5069559"/>
          </a:xfrm>
        </p:spPr>
      </p:pic>
    </p:spTree>
    <p:extLst>
      <p:ext uri="{BB962C8B-B14F-4D97-AF65-F5344CB8AC3E}">
        <p14:creationId xmlns:p14="http://schemas.microsoft.com/office/powerpoint/2010/main" val="2647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>
            <a:normAutofit/>
          </a:bodyPr>
          <a:lstStyle/>
          <a:p>
            <a:r>
              <a:rPr lang="ru-RU" sz="1800" dirty="0"/>
              <a:t>Часто </a:t>
            </a:r>
            <a:r>
              <a:rPr lang="ru-RU" sz="1800" dirty="0" err="1"/>
              <a:t>писанку</a:t>
            </a:r>
            <a:r>
              <a:rPr lang="ru-RU" sz="1800" dirty="0"/>
              <a:t> </a:t>
            </a:r>
            <a:r>
              <a:rPr lang="ru-RU" sz="1800" dirty="0" err="1"/>
              <a:t>прикрашають</a:t>
            </a:r>
            <a:r>
              <a:rPr lang="ru-RU" sz="1800" dirty="0"/>
              <a:t> </a:t>
            </a:r>
            <a:r>
              <a:rPr lang="ru-RU" sz="1800" dirty="0" err="1"/>
              <a:t>зображення</a:t>
            </a:r>
            <a:r>
              <a:rPr lang="ru-RU" sz="1800" dirty="0"/>
              <a:t> людей, </a:t>
            </a:r>
            <a:r>
              <a:rPr lang="ru-RU" sz="1800" dirty="0" err="1"/>
              <a:t>тварин</a:t>
            </a:r>
            <a:r>
              <a:rPr lang="ru-RU" sz="1800" dirty="0"/>
              <a:t>, </a:t>
            </a:r>
            <a:r>
              <a:rPr lang="ru-RU" sz="1800" dirty="0" err="1"/>
              <a:t>риб</a:t>
            </a:r>
            <a:r>
              <a:rPr lang="ru-RU" sz="1800" dirty="0"/>
              <a:t> та </a:t>
            </a:r>
            <a:r>
              <a:rPr lang="ru-RU" sz="1800" dirty="0" err="1" smtClean="0"/>
              <a:t>птахів</a:t>
            </a:r>
            <a:r>
              <a:rPr lang="ru-RU" sz="1800" dirty="0"/>
              <a:t>. </a:t>
            </a:r>
            <a:r>
              <a:rPr lang="ru-RU" sz="1800" dirty="0" err="1"/>
              <a:t>Фантазія</a:t>
            </a:r>
            <a:r>
              <a:rPr lang="ru-RU" sz="1800" dirty="0"/>
              <a:t> </a:t>
            </a:r>
            <a:r>
              <a:rPr lang="ru-RU" sz="1800" dirty="0" err="1"/>
              <a:t>народних</a:t>
            </a:r>
            <a:r>
              <a:rPr lang="ru-RU" sz="1800" dirty="0"/>
              <a:t> </a:t>
            </a:r>
            <a:r>
              <a:rPr lang="ru-RU" sz="1800" dirty="0" err="1"/>
              <a:t>умільців</a:t>
            </a:r>
            <a:r>
              <a:rPr lang="ru-RU" sz="1800" dirty="0"/>
              <a:t> </a:t>
            </a:r>
            <a:r>
              <a:rPr lang="ru-RU" sz="1800" dirty="0" err="1"/>
              <a:t>безмежна</a:t>
            </a:r>
            <a:r>
              <a:rPr lang="ru-RU" sz="1800" dirty="0"/>
              <a:t>, і </a:t>
            </a:r>
            <a:r>
              <a:rPr lang="ru-RU" sz="1800" dirty="0" err="1"/>
              <a:t>кожен</a:t>
            </a:r>
            <a:r>
              <a:rPr lang="ru-RU" sz="1800" dirty="0"/>
              <a:t> </a:t>
            </a:r>
            <a:r>
              <a:rPr lang="ru-RU" sz="1800" dirty="0" err="1"/>
              <a:t>вкладає</a:t>
            </a:r>
            <a:r>
              <a:rPr lang="ru-RU" sz="1800" dirty="0"/>
              <a:t> у </a:t>
            </a:r>
            <a:r>
              <a:rPr lang="ru-RU" sz="1800" dirty="0" err="1"/>
              <a:t>візерунок</a:t>
            </a:r>
            <a:r>
              <a:rPr lang="ru-RU" sz="1800" dirty="0"/>
              <a:t> </a:t>
            </a:r>
            <a:r>
              <a:rPr lang="ru-RU" sz="1800" dirty="0" err="1"/>
              <a:t>свій</a:t>
            </a:r>
            <a:r>
              <a:rPr lang="ru-RU" sz="1800" dirty="0"/>
              <a:t> </a:t>
            </a:r>
            <a:r>
              <a:rPr lang="ru-RU" sz="1800" dirty="0" err="1"/>
              <a:t>сенс</a:t>
            </a:r>
            <a:r>
              <a:rPr lang="ru-RU" sz="1800" dirty="0"/>
              <a:t>. А яке </a:t>
            </a:r>
            <a:r>
              <a:rPr lang="ru-RU" sz="1800" dirty="0" err="1"/>
              <a:t>побажання</a:t>
            </a:r>
            <a:r>
              <a:rPr lang="ru-RU" sz="1800" dirty="0"/>
              <a:t> </a:t>
            </a:r>
            <a:r>
              <a:rPr lang="ru-RU" sz="1800" dirty="0" err="1"/>
              <a:t>зашифруєш</a:t>
            </a:r>
            <a:r>
              <a:rPr lang="ru-RU" sz="1800" dirty="0"/>
              <a:t> у </a:t>
            </a:r>
            <a:r>
              <a:rPr lang="ru-RU" sz="1800" dirty="0" err="1"/>
              <a:t>писанці</a:t>
            </a:r>
            <a:r>
              <a:rPr lang="ru-RU" sz="1800" dirty="0"/>
              <a:t> </a:t>
            </a:r>
            <a:r>
              <a:rPr lang="ru-RU" sz="1800" dirty="0" err="1"/>
              <a:t>Ти</a:t>
            </a:r>
            <a:r>
              <a:rPr lang="ru-RU" sz="1800" dirty="0"/>
              <a:t>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85800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28199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err="1" smtClean="0"/>
              <a:t>Вітаю</a:t>
            </a:r>
            <a:r>
              <a:rPr lang="ru-RU" sz="1800" dirty="0" smtClean="0"/>
              <a:t> вас, </a:t>
            </a:r>
            <a:r>
              <a:rPr lang="ru-RU" sz="1800" dirty="0" err="1" smtClean="0"/>
              <a:t>творчий</a:t>
            </a:r>
            <a:r>
              <a:rPr lang="ru-RU" sz="1800" dirty="0" smtClean="0"/>
              <a:t> і </a:t>
            </a:r>
            <a:r>
              <a:rPr lang="ru-RU" sz="1800" dirty="0" err="1" smtClean="0"/>
              <a:t>щирий</a:t>
            </a:r>
            <a:r>
              <a:rPr lang="ru-RU" sz="1800" dirty="0" smtClean="0"/>
              <a:t> 5 </a:t>
            </a:r>
            <a:r>
              <a:rPr lang="ru-RU" sz="1800" dirty="0" err="1" smtClean="0"/>
              <a:t>клас</a:t>
            </a:r>
            <a:r>
              <a:rPr lang="ru-RU" sz="1800" dirty="0" smtClean="0"/>
              <a:t>! </a:t>
            </a:r>
            <a:r>
              <a:rPr lang="ru-RU" sz="1800" dirty="0" err="1" smtClean="0"/>
              <a:t>Сьогодні</a:t>
            </a:r>
            <a:r>
              <a:rPr lang="ru-RU" sz="1800" dirty="0" smtClean="0"/>
              <a:t> в нас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душевна тема. Ми </a:t>
            </a:r>
            <a:r>
              <a:rPr lang="ru-RU" sz="1800" dirty="0" err="1" smtClean="0"/>
              <a:t>поговоримо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традиції</a:t>
            </a:r>
            <a:r>
              <a:rPr lang="ru-RU" sz="1800" dirty="0" smtClean="0"/>
              <a:t>. А </a:t>
            </a:r>
            <a:r>
              <a:rPr lang="ru-RU" sz="1800" dirty="0" err="1" smtClean="0"/>
              <a:t>саме</a:t>
            </a:r>
            <a:r>
              <a:rPr lang="ru-RU" sz="1800" dirty="0" smtClean="0"/>
              <a:t>: про </a:t>
            </a:r>
            <a:r>
              <a:rPr lang="ru-RU" sz="1800" dirty="0" err="1" smtClean="0"/>
              <a:t>символіку</a:t>
            </a:r>
            <a:r>
              <a:rPr lang="ru-RU" sz="1800" dirty="0" smtClean="0"/>
              <a:t> </a:t>
            </a:r>
            <a:r>
              <a:rPr lang="ru-RU" sz="1800" dirty="0" err="1" smtClean="0"/>
              <a:t>писанок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err="1" smtClean="0"/>
              <a:t>Даруючи</a:t>
            </a:r>
            <a:r>
              <a:rPr lang="ru-RU" sz="1800" dirty="0" smtClean="0"/>
              <a:t> </a:t>
            </a:r>
            <a:r>
              <a:rPr lang="ru-RU" sz="1800" dirty="0" err="1"/>
              <a:t>великоднє</a:t>
            </a:r>
            <a:r>
              <a:rPr lang="ru-RU" sz="1800" dirty="0"/>
              <a:t> яйце, </a:t>
            </a:r>
            <a:r>
              <a:rPr lang="ru-RU" sz="1800" dirty="0" err="1"/>
              <a:t>можна</a:t>
            </a:r>
            <a:r>
              <a:rPr lang="ru-RU" sz="1800" dirty="0"/>
              <a:t> без </a:t>
            </a:r>
            <a:r>
              <a:rPr lang="ru-RU" sz="1800" dirty="0" err="1"/>
              <a:t>слів</a:t>
            </a:r>
            <a:r>
              <a:rPr lang="ru-RU" sz="1800" dirty="0"/>
              <a:t> </a:t>
            </a:r>
            <a:r>
              <a:rPr lang="ru-RU" sz="1800" dirty="0" err="1"/>
              <a:t>побажати</a:t>
            </a:r>
            <a:r>
              <a:rPr lang="ru-RU" sz="1800" dirty="0"/>
              <a:t> </a:t>
            </a:r>
            <a:r>
              <a:rPr lang="ru-RU" sz="1800" dirty="0" err="1"/>
              <a:t>здоров’я</a:t>
            </a:r>
            <a:r>
              <a:rPr lang="ru-RU" sz="1800" dirty="0"/>
              <a:t>, </a:t>
            </a:r>
            <a:r>
              <a:rPr lang="ru-RU" sz="1800" dirty="0" err="1"/>
              <a:t>довголіття</a:t>
            </a:r>
            <a:r>
              <a:rPr lang="ru-RU" sz="1800" dirty="0"/>
              <a:t> і </a:t>
            </a:r>
            <a:r>
              <a:rPr lang="ru-RU" sz="1800" dirty="0" err="1"/>
              <a:t>навіть</a:t>
            </a:r>
            <a:r>
              <a:rPr lang="ru-RU" sz="1800" dirty="0"/>
              <a:t> у </a:t>
            </a:r>
            <a:r>
              <a:rPr lang="ru-RU" sz="1800" dirty="0" err="1"/>
              <a:t>коханні</a:t>
            </a:r>
            <a:r>
              <a:rPr lang="ru-RU" sz="1800" dirty="0"/>
              <a:t> </a:t>
            </a:r>
            <a:r>
              <a:rPr lang="ru-RU" sz="1800" dirty="0" err="1"/>
              <a:t>зізнатися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для </a:t>
            </a:r>
            <a:r>
              <a:rPr lang="ru-RU" sz="1800" dirty="0" err="1"/>
              <a:t>етнографів</a:t>
            </a:r>
            <a:r>
              <a:rPr lang="ru-RU" sz="1800" dirty="0"/>
              <a:t> яйце — предмет </a:t>
            </a:r>
            <a:r>
              <a:rPr lang="ru-RU" sz="1800" dirty="0" err="1"/>
              <a:t>наукових</a:t>
            </a:r>
            <a:r>
              <a:rPr lang="ru-RU" sz="1800" dirty="0"/>
              <a:t> </a:t>
            </a:r>
            <a:r>
              <a:rPr lang="ru-RU" sz="1800" dirty="0" err="1"/>
              <a:t>досліджень</a:t>
            </a:r>
            <a:r>
              <a:rPr lang="ru-RU" sz="1800" dirty="0"/>
              <a:t> та </a:t>
            </a:r>
            <a:r>
              <a:rPr lang="ru-RU" sz="1800" dirty="0" err="1"/>
              <a:t>суперечок</a:t>
            </a:r>
            <a:r>
              <a:rPr lang="ru-RU" sz="1800" dirty="0"/>
              <a:t>, а для нас </a:t>
            </a:r>
            <a:r>
              <a:rPr lang="ru-RU" sz="1800" dirty="0" err="1"/>
              <a:t>із</a:t>
            </a:r>
            <a:r>
              <a:rPr lang="ru-RU" sz="1800" dirty="0"/>
              <a:t> Тобою — </a:t>
            </a:r>
            <a:r>
              <a:rPr lang="ru-RU" sz="1800" dirty="0" err="1"/>
              <a:t>цінний</a:t>
            </a:r>
            <a:r>
              <a:rPr lang="ru-RU" sz="1800" dirty="0"/>
              <a:t> </a:t>
            </a:r>
            <a:r>
              <a:rPr lang="ru-RU" sz="1800" dirty="0" err="1"/>
              <a:t>сувенір</a:t>
            </a:r>
            <a:r>
              <a:rPr lang="ru-RU" sz="1800" dirty="0"/>
              <a:t>, </a:t>
            </a:r>
            <a:r>
              <a:rPr lang="ru-RU" sz="1800" dirty="0" err="1"/>
              <a:t>традиційний</a:t>
            </a:r>
            <a:r>
              <a:rPr lang="ru-RU" sz="1800" dirty="0"/>
              <a:t> </a:t>
            </a:r>
            <a:r>
              <a:rPr lang="ru-RU" sz="1800" dirty="0" err="1"/>
              <a:t>подарунок</a:t>
            </a:r>
            <a:r>
              <a:rPr lang="ru-RU" sz="1800" dirty="0"/>
              <a:t> на Пасху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459188" cy="4459188"/>
          </a:xfrm>
        </p:spPr>
      </p:pic>
    </p:spTree>
    <p:extLst>
      <p:ext uri="{BB962C8B-B14F-4D97-AF65-F5344CB8AC3E}">
        <p14:creationId xmlns:p14="http://schemas.microsoft.com/office/powerpoint/2010/main" val="9600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56784" cy="64807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Твоє завдання просте: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6768752" cy="3886200"/>
          </a:xfrm>
        </p:spPr>
        <p:txBody>
          <a:bodyPr/>
          <a:lstStyle/>
          <a:p>
            <a:r>
              <a:rPr lang="uk-UA" dirty="0" smtClean="0"/>
              <a:t>Подивитися це відео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www.youtube.com/watch?v=Wpr_qd0zlXA</a:t>
            </a:r>
            <a:endParaRPr lang="uk-UA" dirty="0" smtClean="0"/>
          </a:p>
          <a:p>
            <a:r>
              <a:rPr lang="uk-UA" dirty="0" smtClean="0"/>
              <a:t>Обрати для себе писанку з цього уроку (з будь-якого слайду), яка за значенням, за символікою найбільше потрібна твоїй сім</a:t>
            </a:r>
            <a:r>
              <a:rPr lang="en-US" dirty="0" smtClean="0"/>
              <a:t>`</a:t>
            </a:r>
            <a:r>
              <a:rPr lang="uk-UA" dirty="0" smtClean="0"/>
              <a:t>ї.</a:t>
            </a:r>
          </a:p>
          <a:p>
            <a:r>
              <a:rPr lang="uk-UA" dirty="0" smtClean="0"/>
              <a:t>Намалювати її на аркуші А4 (альбомний листок). Матеріали- на твій розсуд (акварель, гуаш, олівці, фломастери…)</a:t>
            </a:r>
          </a:p>
          <a:p>
            <a:r>
              <a:rPr lang="uk-UA" dirty="0" smtClean="0"/>
              <a:t>Успіху! В тебе </a:t>
            </a:r>
            <a:r>
              <a:rPr lang="uk-UA" smtClean="0"/>
              <a:t>все вийде!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6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err="1"/>
              <a:t>Тож</a:t>
            </a:r>
            <a:r>
              <a:rPr lang="ru-RU" sz="1800" dirty="0"/>
              <a:t> давай </a:t>
            </a:r>
            <a:r>
              <a:rPr lang="ru-RU" sz="1800" dirty="0" err="1"/>
              <a:t>розберемося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побажання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зашифрувати</a:t>
            </a:r>
            <a:r>
              <a:rPr lang="ru-RU" sz="1800" dirty="0"/>
              <a:t> в </a:t>
            </a:r>
            <a:r>
              <a:rPr lang="ru-RU" sz="1800" dirty="0" err="1"/>
              <a:t>кольорах</a:t>
            </a:r>
            <a:r>
              <a:rPr lang="ru-RU" sz="1800" dirty="0"/>
              <a:t> та </a:t>
            </a:r>
            <a:r>
              <a:rPr lang="ru-RU" sz="1800" dirty="0" err="1"/>
              <a:t>візерунках</a:t>
            </a:r>
            <a:r>
              <a:rPr lang="ru-RU" sz="1800" dirty="0"/>
              <a:t> </a:t>
            </a:r>
            <a:r>
              <a:rPr lang="ru-RU" sz="1800" dirty="0" err="1"/>
              <a:t>пасхальних</a:t>
            </a:r>
            <a:r>
              <a:rPr lang="ru-RU" sz="1800" dirty="0"/>
              <a:t> </a:t>
            </a:r>
            <a:r>
              <a:rPr lang="ru-RU" sz="1800" dirty="0" err="1"/>
              <a:t>яєць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u="sng" dirty="0" err="1" smtClean="0"/>
              <a:t>Кольори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 smtClean="0"/>
              <a:t>Пасхальне</a:t>
            </a:r>
            <a:r>
              <a:rPr lang="ru-RU" sz="1800" dirty="0" smtClean="0"/>
              <a:t> </a:t>
            </a:r>
            <a:r>
              <a:rPr lang="ru-RU" sz="1800" dirty="0"/>
              <a:t>яйце, </a:t>
            </a:r>
            <a:r>
              <a:rPr lang="ru-RU" sz="1800" dirty="0" err="1"/>
              <a:t>пофарбоване</a:t>
            </a:r>
            <a:r>
              <a:rPr lang="ru-RU" sz="1800" dirty="0"/>
              <a:t> в </a:t>
            </a:r>
            <a:r>
              <a:rPr lang="ru-RU" sz="1800" dirty="0" err="1"/>
              <a:t>червоний</a:t>
            </a:r>
            <a:r>
              <a:rPr lang="ru-RU" sz="1800" dirty="0"/>
              <a:t> </a:t>
            </a:r>
            <a:r>
              <a:rPr lang="ru-RU" sz="1800" dirty="0" err="1"/>
              <a:t>колір</a:t>
            </a:r>
            <a:r>
              <a:rPr lang="ru-RU" sz="1800" dirty="0"/>
              <a:t>, </a:t>
            </a:r>
            <a:r>
              <a:rPr lang="ru-RU" sz="1800" dirty="0" err="1"/>
              <a:t>означає</a:t>
            </a:r>
            <a:r>
              <a:rPr lang="ru-RU" sz="1800" dirty="0"/>
              <a:t> </a:t>
            </a:r>
            <a:r>
              <a:rPr lang="ru-RU" sz="1800" dirty="0" err="1"/>
              <a:t>любов</a:t>
            </a:r>
            <a:r>
              <a:rPr lang="ru-RU" sz="1800" dirty="0"/>
              <a:t>, </a:t>
            </a:r>
            <a:r>
              <a:rPr lang="ru-RU" sz="1800" dirty="0" err="1"/>
              <a:t>життєрадісність</a:t>
            </a:r>
            <a:r>
              <a:rPr lang="ru-RU" sz="1800" dirty="0"/>
              <a:t>, </a:t>
            </a:r>
            <a:r>
              <a:rPr lang="ru-RU" sz="1800" dirty="0" err="1"/>
              <a:t>надію</a:t>
            </a:r>
            <a:r>
              <a:rPr lang="ru-RU" sz="1800" dirty="0"/>
              <a:t> на </a:t>
            </a:r>
            <a:r>
              <a:rPr lang="ru-RU" sz="1800" dirty="0" err="1"/>
              <a:t>весілля</a:t>
            </a:r>
            <a:r>
              <a:rPr lang="ru-RU" sz="1800" dirty="0"/>
              <a:t>. Та </a:t>
            </a:r>
            <a:r>
              <a:rPr lang="ru-RU" sz="1800" dirty="0" err="1"/>
              <a:t>найперше</a:t>
            </a:r>
            <a:r>
              <a:rPr lang="ru-RU" sz="1800" dirty="0"/>
              <a:t> — </a:t>
            </a:r>
            <a:r>
              <a:rPr lang="ru-RU" sz="1800" dirty="0" err="1"/>
              <a:t>це</a:t>
            </a:r>
            <a:r>
              <a:rPr lang="ru-RU" sz="1800" dirty="0"/>
              <a:t> символ </a:t>
            </a:r>
            <a:r>
              <a:rPr lang="ru-RU" sz="1800" dirty="0" err="1"/>
              <a:t>пролитої</a:t>
            </a:r>
            <a:r>
              <a:rPr lang="ru-RU" sz="1800" dirty="0"/>
              <a:t> </a:t>
            </a:r>
            <a:r>
              <a:rPr lang="ru-RU" sz="1800" dirty="0" err="1"/>
              <a:t>крові</a:t>
            </a:r>
            <a:r>
              <a:rPr lang="ru-RU" sz="1800" dirty="0"/>
              <a:t> </a:t>
            </a:r>
            <a:r>
              <a:rPr lang="ru-RU" sz="1800" dirty="0" smtClean="0"/>
              <a:t>Христа.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5915954" cy="4242585"/>
          </a:xfrm>
        </p:spPr>
      </p:pic>
    </p:spTree>
    <p:extLst>
      <p:ext uri="{BB962C8B-B14F-4D97-AF65-F5344CB8AC3E}">
        <p14:creationId xmlns:p14="http://schemas.microsoft.com/office/powerpoint/2010/main" val="41715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869160"/>
            <a:ext cx="6781800" cy="1303040"/>
          </a:xfrm>
        </p:spPr>
        <p:txBody>
          <a:bodyPr>
            <a:normAutofit/>
          </a:bodyPr>
          <a:lstStyle/>
          <a:p>
            <a:r>
              <a:rPr lang="ru-RU" sz="1800" dirty="0" err="1"/>
              <a:t>Чорний</a:t>
            </a:r>
            <a:r>
              <a:rPr lang="ru-RU" sz="1800" dirty="0"/>
              <a:t> </a:t>
            </a:r>
            <a:r>
              <a:rPr lang="ru-RU" sz="1800" dirty="0" err="1"/>
              <a:t>колір</a:t>
            </a:r>
            <a:r>
              <a:rPr lang="ru-RU" sz="1800" dirty="0"/>
              <a:t> </a:t>
            </a:r>
            <a:r>
              <a:rPr lang="ru-RU" sz="1800" dirty="0" err="1"/>
              <a:t>означає</a:t>
            </a:r>
            <a:r>
              <a:rPr lang="ru-RU" sz="1800" dirty="0"/>
              <a:t> </a:t>
            </a:r>
            <a:r>
              <a:rPr lang="ru-RU" sz="1800" dirty="0" err="1"/>
              <a:t>ніч</a:t>
            </a:r>
            <a:r>
              <a:rPr lang="ru-RU" sz="1800" dirty="0"/>
              <a:t>,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неодмінно</a:t>
            </a:r>
            <a:r>
              <a:rPr lang="ru-RU" sz="1800" dirty="0"/>
              <a:t> наступить ранок, смерть, за </a:t>
            </a:r>
            <a:r>
              <a:rPr lang="ru-RU" sz="1800" dirty="0" err="1"/>
              <a:t>якою</a:t>
            </a:r>
            <a:r>
              <a:rPr lang="ru-RU" sz="1800" dirty="0"/>
              <a:t> </a:t>
            </a:r>
            <a:r>
              <a:rPr lang="ru-RU" sz="1800" dirty="0" err="1"/>
              <a:t>слідує</a:t>
            </a:r>
            <a:r>
              <a:rPr lang="ru-RU" sz="1800" dirty="0"/>
              <a:t> </a:t>
            </a:r>
            <a:r>
              <a:rPr lang="ru-RU" sz="1800" dirty="0" err="1"/>
              <a:t>відродження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 err="1" smtClean="0"/>
              <a:t>Зелений</a:t>
            </a:r>
            <a:r>
              <a:rPr lang="ru-RU" sz="1800" dirty="0" smtClean="0"/>
              <a:t> </a:t>
            </a:r>
            <a:r>
              <a:rPr lang="ru-RU" sz="1800" dirty="0"/>
              <a:t>— </a:t>
            </a:r>
            <a:r>
              <a:rPr lang="ru-RU" sz="1800" dirty="0" err="1"/>
              <a:t>колір</a:t>
            </a:r>
            <a:r>
              <a:rPr lang="ru-RU" sz="1800" dirty="0"/>
              <a:t> </a:t>
            </a:r>
            <a:r>
              <a:rPr lang="ru-RU" sz="1800" dirty="0" err="1"/>
              <a:t>весни</a:t>
            </a:r>
            <a:r>
              <a:rPr lang="ru-RU" sz="1800" dirty="0"/>
              <a:t> та </a:t>
            </a:r>
            <a:r>
              <a:rPr lang="ru-RU" sz="1800" dirty="0" err="1"/>
              <a:t>натхнення</a:t>
            </a:r>
            <a:r>
              <a:rPr lang="ru-RU" sz="1800" dirty="0"/>
              <a:t>, </a:t>
            </a:r>
            <a:r>
              <a:rPr lang="ru-RU" sz="1800" dirty="0" err="1"/>
              <a:t>символізує</a:t>
            </a:r>
            <a:r>
              <a:rPr lang="ru-RU" sz="1800" dirty="0"/>
              <a:t> </a:t>
            </a:r>
            <a:r>
              <a:rPr lang="ru-RU" sz="1800" dirty="0" err="1"/>
              <a:t>відродження</a:t>
            </a:r>
            <a:r>
              <a:rPr lang="ru-RU" sz="1800" dirty="0"/>
              <a:t> </a:t>
            </a:r>
            <a:r>
              <a:rPr lang="ru-RU" sz="1800" dirty="0" err="1"/>
              <a:t>природи</a:t>
            </a:r>
            <a:r>
              <a:rPr lang="ru-RU" sz="1800" dirty="0"/>
              <a:t>, </a:t>
            </a:r>
            <a:r>
              <a:rPr lang="ru-RU" sz="1800" dirty="0" err="1"/>
              <a:t>буяння</a:t>
            </a:r>
            <a:r>
              <a:rPr lang="ru-RU" sz="1800" dirty="0"/>
              <a:t> трав, </a:t>
            </a:r>
            <a:r>
              <a:rPr lang="ru-RU" sz="1800" dirty="0" err="1"/>
              <a:t>звільнення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хвороб.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6587"/>
            <a:ext cx="3960439" cy="4565821"/>
          </a:xfrm>
        </p:spPr>
      </p:pic>
    </p:spTree>
    <p:extLst>
      <p:ext uri="{BB962C8B-B14F-4D97-AF65-F5344CB8AC3E}">
        <p14:creationId xmlns:p14="http://schemas.microsoft.com/office/powerpoint/2010/main" val="42427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>
            <a:normAutofit/>
          </a:bodyPr>
          <a:lstStyle/>
          <a:p>
            <a:r>
              <a:rPr lang="ru-RU" sz="1800" dirty="0" err="1"/>
              <a:t>Білий</a:t>
            </a:r>
            <a:r>
              <a:rPr lang="ru-RU" sz="1800" dirty="0"/>
              <a:t> та </a:t>
            </a:r>
            <a:r>
              <a:rPr lang="ru-RU" sz="1800" dirty="0" err="1"/>
              <a:t>чорний</a:t>
            </a:r>
            <a:r>
              <a:rPr lang="ru-RU" sz="1800" dirty="0"/>
              <a:t> </a:t>
            </a:r>
            <a:r>
              <a:rPr lang="ru-RU" sz="1800" dirty="0" err="1"/>
              <a:t>кольори</a:t>
            </a:r>
            <a:r>
              <a:rPr lang="ru-RU" sz="1800" dirty="0"/>
              <a:t> на </a:t>
            </a:r>
            <a:r>
              <a:rPr lang="ru-RU" sz="1800" dirty="0" err="1"/>
              <a:t>писанці</a:t>
            </a:r>
            <a:r>
              <a:rPr lang="ru-RU" sz="1800" dirty="0"/>
              <a:t> — </a:t>
            </a:r>
            <a:r>
              <a:rPr lang="ru-RU" sz="1800" dirty="0" err="1"/>
              <a:t>повага</a:t>
            </a:r>
            <a:r>
              <a:rPr lang="ru-RU" sz="1800" dirty="0"/>
              <a:t> до </a:t>
            </a:r>
            <a:r>
              <a:rPr lang="ru-RU" sz="1800" dirty="0" err="1"/>
              <a:t>померлих</a:t>
            </a:r>
            <a:r>
              <a:rPr lang="ru-RU" sz="1800" dirty="0"/>
              <a:t>, </a:t>
            </a:r>
            <a:r>
              <a:rPr lang="ru-RU" sz="1800" dirty="0" err="1"/>
              <a:t>вдячність</a:t>
            </a:r>
            <a:r>
              <a:rPr lang="ru-RU" sz="1800" dirty="0"/>
              <a:t> духам за </a:t>
            </a:r>
            <a:r>
              <a:rPr lang="ru-RU" sz="1800" dirty="0" err="1"/>
              <a:t>захист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темних</a:t>
            </a:r>
            <a:r>
              <a:rPr lang="ru-RU" sz="1800" dirty="0"/>
              <a:t> сил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8" y="373263"/>
            <a:ext cx="6724190" cy="5071961"/>
          </a:xfrm>
        </p:spPr>
      </p:pic>
    </p:spTree>
    <p:extLst>
      <p:ext uri="{BB962C8B-B14F-4D97-AF65-F5344CB8AC3E}">
        <p14:creationId xmlns:p14="http://schemas.microsoft.com/office/powerpoint/2010/main" val="11151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/>
          </a:bodyPr>
          <a:lstStyle/>
          <a:p>
            <a:r>
              <a:rPr lang="ru-RU" sz="1800" dirty="0" err="1"/>
              <a:t>Жовтий</a:t>
            </a:r>
            <a:r>
              <a:rPr lang="ru-RU" sz="1800" dirty="0"/>
              <a:t> </a:t>
            </a:r>
            <a:r>
              <a:rPr lang="ru-RU" sz="1800" dirty="0" err="1"/>
              <a:t>символізує</a:t>
            </a:r>
            <a:r>
              <a:rPr lang="ru-RU" sz="1800" dirty="0"/>
              <a:t> </a:t>
            </a:r>
            <a:r>
              <a:rPr lang="ru-RU" sz="1800" dirty="0" err="1"/>
              <a:t>місяць</a:t>
            </a:r>
            <a:r>
              <a:rPr lang="ru-RU" sz="1800" dirty="0"/>
              <a:t>, </a:t>
            </a:r>
            <a:r>
              <a:rPr lang="ru-RU" sz="1800" dirty="0" err="1"/>
              <a:t>зорі</a:t>
            </a:r>
            <a:r>
              <a:rPr lang="ru-RU" sz="1800" dirty="0"/>
              <a:t>, тепло та </a:t>
            </a:r>
            <a:r>
              <a:rPr lang="ru-RU" sz="1800" dirty="0" err="1"/>
              <a:t>сонце</a:t>
            </a:r>
            <a:r>
              <a:rPr lang="ru-RU" sz="1800" dirty="0"/>
              <a:t>. Писанка </a:t>
            </a:r>
            <a:r>
              <a:rPr lang="ru-RU" sz="1800" dirty="0" err="1"/>
              <a:t>жовтого</a:t>
            </a:r>
            <a:r>
              <a:rPr lang="ru-RU" sz="1800" dirty="0"/>
              <a:t> </a:t>
            </a:r>
            <a:r>
              <a:rPr lang="ru-RU" sz="1800" dirty="0" err="1"/>
              <a:t>кольору</a:t>
            </a:r>
            <a:r>
              <a:rPr lang="ru-RU" sz="1800" dirty="0"/>
              <a:t> </a:t>
            </a:r>
            <a:r>
              <a:rPr lang="ru-RU" sz="1800" dirty="0" err="1"/>
              <a:t>втілює</a:t>
            </a:r>
            <a:r>
              <a:rPr lang="ru-RU" sz="1800" dirty="0"/>
              <a:t> </a:t>
            </a:r>
            <a:r>
              <a:rPr lang="ru-RU" sz="1800" dirty="0" err="1"/>
              <a:t>мрії</a:t>
            </a:r>
            <a:r>
              <a:rPr lang="ru-RU" sz="1800" dirty="0"/>
              <a:t> про </a:t>
            </a:r>
            <a:r>
              <a:rPr lang="ru-RU" sz="1800" dirty="0" err="1"/>
              <a:t>багатий</a:t>
            </a:r>
            <a:r>
              <a:rPr lang="ru-RU" sz="1800" dirty="0"/>
              <a:t> урожай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23165" cy="4895067"/>
          </a:xfrm>
        </p:spPr>
      </p:pic>
    </p:spTree>
    <p:extLst>
      <p:ext uri="{BB962C8B-B14F-4D97-AF65-F5344CB8AC3E}">
        <p14:creationId xmlns:p14="http://schemas.microsoft.com/office/powerpoint/2010/main" val="23048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798984"/>
          </a:xfrm>
        </p:spPr>
        <p:txBody>
          <a:bodyPr>
            <a:normAutofit/>
          </a:bodyPr>
          <a:lstStyle/>
          <a:p>
            <a:r>
              <a:rPr lang="ru-RU" sz="1800" dirty="0" err="1"/>
              <a:t>Блакитний</a:t>
            </a:r>
            <a:r>
              <a:rPr lang="ru-RU" sz="1800" dirty="0"/>
              <a:t> — </a:t>
            </a:r>
            <a:r>
              <a:rPr lang="ru-RU" sz="1800" dirty="0" err="1"/>
              <a:t>колір</a:t>
            </a:r>
            <a:r>
              <a:rPr lang="ru-RU" sz="1800" dirty="0"/>
              <a:t> </a:t>
            </a:r>
            <a:r>
              <a:rPr lang="ru-RU" sz="1800" dirty="0" err="1"/>
              <a:t>здоров’я</a:t>
            </a:r>
            <a:r>
              <a:rPr lang="ru-RU" sz="1800" dirty="0"/>
              <a:t> та сил. </a:t>
            </a:r>
            <a:r>
              <a:rPr lang="ru-RU" sz="1800" dirty="0" err="1"/>
              <a:t>Символізує</a:t>
            </a:r>
            <a:r>
              <a:rPr lang="ru-RU" sz="1800" dirty="0"/>
              <a:t> </a:t>
            </a:r>
            <a:r>
              <a:rPr lang="ru-RU" sz="1800" dirty="0" err="1"/>
              <a:t>повітря</a:t>
            </a:r>
            <a:r>
              <a:rPr lang="ru-RU" sz="1800" dirty="0"/>
              <a:t> (небо)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199889" cy="5183921"/>
          </a:xfrm>
        </p:spPr>
      </p:pic>
    </p:spTree>
    <p:extLst>
      <p:ext uri="{BB962C8B-B14F-4D97-AF65-F5344CB8AC3E}">
        <p14:creationId xmlns:p14="http://schemas.microsoft.com/office/powerpoint/2010/main" val="26224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/>
          </a:bodyPr>
          <a:lstStyle/>
          <a:p>
            <a:r>
              <a:rPr lang="ru-RU" sz="1800" dirty="0" err="1"/>
              <a:t>Відтінки</a:t>
            </a:r>
            <a:r>
              <a:rPr lang="ru-RU" sz="1800" dirty="0"/>
              <a:t> коричневого </a:t>
            </a:r>
            <a:r>
              <a:rPr lang="ru-RU" sz="1800" dirty="0" err="1"/>
              <a:t>символізують</a:t>
            </a:r>
            <a:r>
              <a:rPr lang="ru-RU" sz="1800" dirty="0"/>
              <a:t> </a:t>
            </a:r>
            <a:r>
              <a:rPr lang="ru-RU" sz="1800" dirty="0" err="1"/>
              <a:t>матінку</a:t>
            </a:r>
            <a:r>
              <a:rPr lang="ru-RU" sz="1800" dirty="0"/>
              <a:t>-Землю,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родючість</a:t>
            </a:r>
            <a:r>
              <a:rPr lang="ru-RU" sz="1800" dirty="0"/>
              <a:t>, </a:t>
            </a:r>
            <a:r>
              <a:rPr lang="ru-RU" sz="1800" dirty="0" err="1"/>
              <a:t>потужність</a:t>
            </a:r>
            <a:r>
              <a:rPr lang="ru-RU" sz="1800" dirty="0"/>
              <a:t> та </a:t>
            </a:r>
            <a:r>
              <a:rPr lang="ru-RU" sz="1800" dirty="0" err="1"/>
              <a:t>життєдайну</a:t>
            </a:r>
            <a:r>
              <a:rPr lang="ru-RU" sz="1800" dirty="0"/>
              <a:t> силу.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180165" cy="4759424"/>
          </a:xfrm>
        </p:spPr>
      </p:pic>
    </p:spTree>
    <p:extLst>
      <p:ext uri="{BB962C8B-B14F-4D97-AF65-F5344CB8AC3E}">
        <p14:creationId xmlns:p14="http://schemas.microsoft.com/office/powerpoint/2010/main" val="19484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798984"/>
          </a:xfrm>
        </p:spPr>
        <p:txBody>
          <a:bodyPr>
            <a:normAutofit/>
          </a:bodyPr>
          <a:lstStyle/>
          <a:p>
            <a:r>
              <a:rPr lang="ru-RU" sz="1800" dirty="0" err="1"/>
              <a:t>Поєднання</a:t>
            </a:r>
            <a:r>
              <a:rPr lang="ru-RU" sz="1800" dirty="0"/>
              <a:t> 4-5 </a:t>
            </a:r>
            <a:r>
              <a:rPr lang="ru-RU" sz="1800" dirty="0" err="1"/>
              <a:t>кольорів</a:t>
            </a:r>
            <a:r>
              <a:rPr lang="ru-RU" sz="1800" dirty="0"/>
              <a:t> на </a:t>
            </a:r>
            <a:r>
              <a:rPr lang="ru-RU" sz="1800" dirty="0" err="1"/>
              <a:t>писанці</a:t>
            </a:r>
            <a:r>
              <a:rPr lang="ru-RU" sz="1800" dirty="0"/>
              <a:t> </a:t>
            </a:r>
            <a:r>
              <a:rPr lang="ru-RU" sz="1800" dirty="0" err="1"/>
              <a:t>означає</a:t>
            </a:r>
            <a:r>
              <a:rPr lang="ru-RU" sz="1800" dirty="0"/>
              <a:t> </a:t>
            </a:r>
            <a:r>
              <a:rPr lang="ru-RU" sz="1800" dirty="0" err="1"/>
              <a:t>побажання</a:t>
            </a:r>
            <a:r>
              <a:rPr lang="ru-RU" sz="1800" dirty="0"/>
              <a:t> </a:t>
            </a:r>
            <a:r>
              <a:rPr lang="ru-RU" sz="1800" dirty="0" err="1"/>
              <a:t>сімейного</a:t>
            </a:r>
            <a:r>
              <a:rPr lang="ru-RU" sz="1800" dirty="0"/>
              <a:t> </a:t>
            </a:r>
            <a:r>
              <a:rPr lang="ru-RU" sz="1800" dirty="0" err="1"/>
              <a:t>щастя</a:t>
            </a:r>
            <a:r>
              <a:rPr lang="ru-RU" sz="1800" dirty="0"/>
              <a:t>, затишку, миру, </a:t>
            </a:r>
            <a:r>
              <a:rPr lang="ru-RU" sz="1800" dirty="0" err="1"/>
              <a:t>злагоди</a:t>
            </a:r>
            <a:r>
              <a:rPr lang="ru-RU" sz="1800" dirty="0"/>
              <a:t>, </a:t>
            </a:r>
            <a:r>
              <a:rPr lang="ru-RU" sz="1800" dirty="0" err="1"/>
              <a:t>успіхів</a:t>
            </a:r>
            <a:r>
              <a:rPr lang="ru-RU" sz="1800" dirty="0"/>
              <a:t> та </a:t>
            </a:r>
            <a:r>
              <a:rPr lang="ru-RU" sz="1800" dirty="0" err="1"/>
              <a:t>здоров’я</a:t>
            </a: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9254"/>
            <a:ext cx="5040560" cy="5350194"/>
          </a:xfrm>
        </p:spPr>
      </p:pic>
    </p:spTree>
    <p:extLst>
      <p:ext uri="{BB962C8B-B14F-4D97-AF65-F5344CB8AC3E}">
        <p14:creationId xmlns:p14="http://schemas.microsoft.com/office/powerpoint/2010/main" val="23691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120</TotalTime>
  <Words>553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Чарівний світ писанки</vt:lpstr>
      <vt:lpstr>Вітаю вас, творчий і щирий 5 клас! Сьогодні в нас дуже душевна тема. Ми поговоримо про традиції. А саме: про символіку писанок. Даруючи великоднє яйце, можна без слів побажати здоров’я, довголіття і навіть у коханні зізнатися. Це для етнографів яйце — предмет наукових досліджень та суперечок, а для нас із Тобою — цінний сувенір, традиційний подарунок на Пасху</vt:lpstr>
      <vt:lpstr>Тож давай розберемося, які побажання можна зашифрувати в кольорах та візерунках пасхальних яєць. Кольори Пасхальне яйце, пофарбоване в червоний колір, означає любов, життєрадісність, надію на весілля. Та найперше — це символ пролитої крові Христа.</vt:lpstr>
      <vt:lpstr>Чорний колір означає ніч, після якої неодмінно наступить ранок, смерть, за якою слідує відродження. Зелений — колір весни та натхнення, символізує відродження природи, буяння трав, звільнення від хвороб.</vt:lpstr>
      <vt:lpstr>Білий та чорний кольори на писанці — повага до померлих, вдячність духам за захист від темних сил</vt:lpstr>
      <vt:lpstr>Жовтий символізує місяць, зорі, тепло та сонце. Писанка жовтого кольору втілює мрії про багатий урожай</vt:lpstr>
      <vt:lpstr>Блакитний — колір здоров’я та сил. Символізує повітря (небо)</vt:lpstr>
      <vt:lpstr>Відтінки коричневого символізують матінку-Землю, її родючість, потужність та життєдайну силу.</vt:lpstr>
      <vt:lpstr>Поєднання 4-5 кольорів на писанці означає побажання сімейного щастя, затишку, миру, злагоди, успіхів та здоров’я</vt:lpstr>
      <vt:lpstr>Символіка візерунків Найчастіше на писанці зображають сонце, що означає прихід весни, оновлення життя, звільнення від пітьми. Для християн Бог — немов сонячне світло, з ним пов'язане все краще, що є у житті.</vt:lpstr>
      <vt:lpstr>Хрест — це чотири сторони світу, чотири вітри; символічне зображення птаха в польоті. Іноді хрестом позначали сонце. В християнстві хрест — символ земних страждань, смерті та воскресіння</vt:lpstr>
      <vt:lpstr>Тринінг (ламаний хрест) — зображення фігури з трьома кінцями, означає схід, рух протягом дня та захід сонця. Якщо кінці тринінгу загнуті за напрямом руху сонця — це позначення чогось доброго, світлого, якщо ж навпаки, показують протилежний сонцю рух, — позначають щось зле та нехороше.</vt:lpstr>
      <vt:lpstr>Свастику на яйці малювали для сім'ї, в якій немає дітей. Здавна існує повір'я, що свастика впливає на дітонародження, відганяє біду та приносить радість в оселю.</vt:lpstr>
      <vt:lpstr>Зірка — одвічний символ любові, сонця та вранішньої зорі. Якщо Тобі подарують писанку з зіркою, знай, це зізнання в коханні. Візерунок зірки вміщує зображення прямого та навскісного хрестів, правосторонню та лівосторонню свастику.</vt:lpstr>
      <vt:lpstr>Берегиня (богиня Мокош) — жінка з піднятими догори руками, яких може бути дві, чотири, а то й шість. Володарка неба, мати всього живого, символізує родючість природи, материнство, є джерелом життя та смерті.</vt:lpstr>
      <vt:lpstr>Існує вірування, що зображені на писанці коні, олені носять по небу сонце. Через те, що їх шлях лежить на захід, в країну мертвих, їх вважали тваринами, що супроводжують душі померлих людей у потойбіччя.</vt:lpstr>
      <vt:lpstr>Дерево миру (вазон) поєднує в собі символіку трьох братів: Сонця, Місяця і Дощу. В цьому знакові об’єднуються три світи: підземний, земний і небесний</vt:lpstr>
      <vt:lpstr>Меандр (кривулька) — символ води та вічності. А ще з допомогою меандра на писанці позначали Змія — бога води та землі. Даруючи яйце з таким знаком, бажали приплоду тварин.</vt:lpstr>
      <vt:lpstr>Часто писанку прикрашають зображення людей, тварин, риб та птахів. Фантазія народних умільців безмежна, і кожен вкладає у візерунок свій сенс. А яке побажання зашифруєш у писанці Ти?</vt:lpstr>
      <vt:lpstr>Твоє завдання просте: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Чарівний світ писанки</dc:title>
  <dc:creator>Taras</dc:creator>
  <cp:lastModifiedBy>Taras</cp:lastModifiedBy>
  <cp:revision>11</cp:revision>
  <dcterms:created xsi:type="dcterms:W3CDTF">2019-01-10T18:33:34Z</dcterms:created>
  <dcterms:modified xsi:type="dcterms:W3CDTF">2020-04-06T13:40:58Z</dcterms:modified>
</cp:coreProperties>
</file>