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60" r:id="rId3"/>
    <p:sldId id="272" r:id="rId4"/>
    <p:sldId id="261" r:id="rId5"/>
    <p:sldId id="262" r:id="rId6"/>
    <p:sldId id="263" r:id="rId7"/>
    <p:sldId id="264" r:id="rId8"/>
    <p:sldId id="266" r:id="rId9"/>
    <p:sldId id="265" r:id="rId10"/>
    <p:sldId id="267" r:id="rId11"/>
    <p:sldId id="268" r:id="rId12"/>
    <p:sldId id="269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47" d="100"/>
          <a:sy n="47" d="100"/>
        </p:scale>
        <p:origin x="-2034" y="-6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-7938" y="-7938"/>
            <a:ext cx="9169401" cy="6873876"/>
            <a:chOff x="-8466" y="-8468"/>
            <a:chExt cx="9169804" cy="6874935"/>
          </a:xfrm>
        </p:grpSpPr>
        <p:cxnSp>
          <p:nvCxnSpPr>
            <p:cNvPr id="5" name="Straight Connector 16"/>
            <p:cNvCxnSpPr/>
            <p:nvPr/>
          </p:nvCxnSpPr>
          <p:spPr>
            <a:xfrm flipV="1">
              <a:off x="5130498" y="4175239"/>
              <a:ext cx="4022902" cy="2683288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17"/>
            <p:cNvCxnSpPr/>
            <p:nvPr/>
          </p:nvCxnSpPr>
          <p:spPr>
            <a:xfrm>
              <a:off x="7041932" y="-529"/>
              <a:ext cx="1219254" cy="685905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Freeform 18"/>
            <p:cNvSpPr/>
            <p:nvPr/>
          </p:nvSpPr>
          <p:spPr>
            <a:xfrm>
              <a:off x="6891113" y="-529"/>
              <a:ext cx="2270225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19"/>
            <p:cNvSpPr/>
            <p:nvPr/>
          </p:nvSpPr>
          <p:spPr>
            <a:xfrm>
              <a:off x="7205452" y="-8468"/>
              <a:ext cx="1947948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20"/>
            <p:cNvSpPr/>
            <p:nvPr/>
          </p:nvSpPr>
          <p:spPr>
            <a:xfrm>
              <a:off x="6638689" y="3919613"/>
              <a:ext cx="2513123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21"/>
            <p:cNvSpPr/>
            <p:nvPr/>
          </p:nvSpPr>
          <p:spPr>
            <a:xfrm>
              <a:off x="7010180" y="-8468"/>
              <a:ext cx="2143219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22"/>
            <p:cNvSpPr/>
            <p:nvPr/>
          </p:nvSpPr>
          <p:spPr>
            <a:xfrm>
              <a:off x="8296112" y="-8468"/>
              <a:ext cx="857288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23"/>
            <p:cNvSpPr/>
            <p:nvPr/>
          </p:nvSpPr>
          <p:spPr>
            <a:xfrm>
              <a:off x="8077027" y="-8468"/>
              <a:ext cx="1066847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24"/>
            <p:cNvSpPr/>
            <p:nvPr/>
          </p:nvSpPr>
          <p:spPr>
            <a:xfrm>
              <a:off x="8059565" y="4894488"/>
              <a:ext cx="1095423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27"/>
            <p:cNvSpPr/>
            <p:nvPr/>
          </p:nvSpPr>
          <p:spPr>
            <a:xfrm>
              <a:off x="-8466" y="-8468"/>
              <a:ext cx="863639" cy="5698416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1CCBA7-1494-4610-B741-CDBC2ACA207C}" type="datetimeFigureOut">
              <a:rPr lang="ru-RU"/>
              <a:pPr>
                <a:defRPr/>
              </a:pPr>
              <a:t>17.03.2020</a:t>
            </a:fld>
            <a:endParaRPr lang="ru-RU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46F05-1DBB-4FAF-A36A-132C1569F7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22000A-4B74-4B2C-BD5E-1E163AD21E32}" type="datetimeFigureOut">
              <a:rPr lang="ru-RU"/>
              <a:pPr>
                <a:defRPr/>
              </a:pPr>
              <a:t>17.03.2020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5F483F-9E0B-496C-AEDF-D51506FE4A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3"/>
          <p:cNvSpPr txBox="1"/>
          <p:nvPr/>
        </p:nvSpPr>
        <p:spPr>
          <a:xfrm>
            <a:off x="482600" y="790575"/>
            <a:ext cx="457200" cy="584200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+mn-cs"/>
              </a:rPr>
              <a:t>“</a:t>
            </a:r>
          </a:p>
        </p:txBody>
      </p:sp>
      <p:sp>
        <p:nvSpPr>
          <p:cNvPr id="6" name="TextBox 24"/>
          <p:cNvSpPr txBox="1"/>
          <p:nvPr/>
        </p:nvSpPr>
        <p:spPr>
          <a:xfrm>
            <a:off x="6748463" y="2886075"/>
            <a:ext cx="457200" cy="585788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+mn-cs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17F0B4-C1F9-4792-A5AC-01692CCAD01F}" type="datetimeFigureOut">
              <a:rPr lang="ru-RU"/>
              <a:pPr>
                <a:defRPr/>
              </a:pPr>
              <a:t>17.03.2020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F22738-7299-4F4D-BD94-8FEE2CFEC8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6211-DEC2-4760-94D9-C3967A75EBB8}" type="datetimeFigureOut">
              <a:rPr lang="ru-RU"/>
              <a:pPr>
                <a:defRPr/>
              </a:pPr>
              <a:t>17.03.2020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6D0D20-0F21-4722-9C3B-42F72C3C25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3"/>
          <p:cNvSpPr txBox="1"/>
          <p:nvPr/>
        </p:nvSpPr>
        <p:spPr>
          <a:xfrm>
            <a:off x="482600" y="790575"/>
            <a:ext cx="457200" cy="584200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+mn-cs"/>
              </a:rPr>
              <a:t>“</a:t>
            </a:r>
          </a:p>
        </p:txBody>
      </p:sp>
      <p:sp>
        <p:nvSpPr>
          <p:cNvPr id="6" name="TextBox 24"/>
          <p:cNvSpPr txBox="1"/>
          <p:nvPr/>
        </p:nvSpPr>
        <p:spPr>
          <a:xfrm>
            <a:off x="6748463" y="2886075"/>
            <a:ext cx="457200" cy="585788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+mn-cs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FABC5A-3442-4CBC-BEDD-90F184A415AC}" type="datetimeFigureOut">
              <a:rPr lang="ru-RU"/>
              <a:pPr>
                <a:defRPr/>
              </a:pPr>
              <a:t>17.03.2020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A25FE3-544D-4964-A893-E88FEFC784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19EF3B-A8F6-42F2-8EB1-299BD76933A3}" type="datetimeFigureOut">
              <a:rPr lang="ru-RU"/>
              <a:pPr>
                <a:defRPr/>
              </a:pPr>
              <a:t>17.03.2020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4996E-0761-4672-B9E6-62238CF0CD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6A451-AE4B-41D0-934D-AE49062FAB19}" type="datetimeFigureOut">
              <a:rPr lang="ru-RU"/>
              <a:pPr>
                <a:defRPr/>
              </a:pPr>
              <a:t>17.03.2020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545491-001A-4767-B871-E5C95A8605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CF9659-B1D3-4BC0-AB2C-4B8A2FAD6EE1}" type="datetimeFigureOut">
              <a:rPr lang="ru-RU"/>
              <a:pPr>
                <a:defRPr/>
              </a:pPr>
              <a:t>17.03.2020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FFEBCA-0730-4E9E-9457-B6E7BE046F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737860-D6D9-4219-9FB3-22576E7CFCF7}" type="datetimeFigureOut">
              <a:rPr lang="ru-RU"/>
              <a:pPr>
                <a:defRPr/>
              </a:pPr>
              <a:t>17.03.2020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8AFA85-8A0C-4682-98D9-0C7C384F84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AB2A45-F5F5-44F7-90A4-709A1431EB40}" type="datetimeFigureOut">
              <a:rPr lang="ru-RU"/>
              <a:pPr>
                <a:defRPr/>
              </a:pPr>
              <a:t>17.03.2020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8EE21E-F9B5-4C72-A7BE-44BD800380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8E19C2-0EBA-46B9-AD60-9E2106595AA3}" type="datetimeFigureOut">
              <a:rPr lang="ru-RU"/>
              <a:pPr>
                <a:defRPr/>
              </a:pPr>
              <a:t>17.03.2020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6B913C-79F4-4ACF-B641-6063C73A21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2F9D22-B815-4850-B674-0A15108EBFE8}" type="datetimeFigureOut">
              <a:rPr lang="ru-RU"/>
              <a:pPr>
                <a:defRPr/>
              </a:pPr>
              <a:t>17.03.2020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2CFC0C-7CFD-4274-88A7-011C2CF13F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C224A3-9BF7-4E35-96AF-69B2E23516F0}" type="datetimeFigureOut">
              <a:rPr lang="ru-RU"/>
              <a:pPr>
                <a:defRPr/>
              </a:pPr>
              <a:t>17.03.2020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E1A3B3-E2EB-4250-A236-FAA746CDE8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DB57F5-9ECF-440D-B136-F94398D2DD97}" type="datetimeFigureOut">
              <a:rPr lang="ru-RU"/>
              <a:pPr>
                <a:defRPr/>
              </a:pPr>
              <a:t>17.03.2020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D658A-27D7-4A44-BF5F-5243BE82E0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0AA967-4136-4A90-9DE2-12CD15081D45}" type="datetimeFigureOut">
              <a:rPr lang="ru-RU"/>
              <a:pPr>
                <a:defRPr/>
              </a:pPr>
              <a:t>17.03.2020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CE52D4-442D-40E9-B83D-8DFCA3B4B5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C4A2C2-B3DA-43AB-8651-C5CDD972D9F2}" type="datetimeFigureOut">
              <a:rPr lang="ru-RU"/>
              <a:pPr>
                <a:defRPr/>
              </a:pPr>
              <a:t>17.03.2020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49A65B-53C6-42DC-931B-A721B41364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6"/>
          <p:cNvGrpSpPr>
            <a:grpSpLocks/>
          </p:cNvGrpSpPr>
          <p:nvPr/>
        </p:nvGrpSpPr>
        <p:grpSpPr bwMode="auto">
          <a:xfrm>
            <a:off x="-7938" y="-7938"/>
            <a:ext cx="9169401" cy="6873876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90"/>
              <a:ext cx="457221" cy="285317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497" y="4175239"/>
              <a:ext cx="4022902" cy="2683288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1932" y="-529"/>
              <a:ext cx="1219254" cy="685905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113" y="-529"/>
              <a:ext cx="2270225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452" y="-8468"/>
              <a:ext cx="1947948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8689" y="3919613"/>
              <a:ext cx="2513124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180" y="-8468"/>
              <a:ext cx="2143219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6112" y="-8468"/>
              <a:ext cx="857288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027" y="-8468"/>
              <a:ext cx="1066847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59564" y="4894488"/>
              <a:ext cx="1095423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609600"/>
            <a:ext cx="6348413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2160588"/>
            <a:ext cx="6348413" cy="388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438" y="6042025"/>
            <a:ext cx="6842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D1E351A-0ABC-415D-B197-784A0D833F30}" type="datetimeFigureOut">
              <a:rPr lang="ru-RU"/>
              <a:pPr>
                <a:defRPr/>
              </a:pPr>
              <a:t>17.03.2020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042025"/>
            <a:ext cx="462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5250" y="6042025"/>
            <a:ext cx="5127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accent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1FE6AD9-9E54-46F6-9EF1-AD4318BDEC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6" r:id="rId2"/>
    <p:sldLayoutId id="2147483675" r:id="rId3"/>
    <p:sldLayoutId id="2147483674" r:id="rId4"/>
    <p:sldLayoutId id="2147483673" r:id="rId5"/>
    <p:sldLayoutId id="2147483672" r:id="rId6"/>
    <p:sldLayoutId id="2147483671" r:id="rId7"/>
    <p:sldLayoutId id="2147483670" r:id="rId8"/>
    <p:sldLayoutId id="2147483669" r:id="rId9"/>
    <p:sldLayoutId id="2147483668" r:id="rId10"/>
    <p:sldLayoutId id="2147483678" r:id="rId11"/>
    <p:sldLayoutId id="2147483667" r:id="rId12"/>
    <p:sldLayoutId id="2147483679" r:id="rId13"/>
    <p:sldLayoutId id="2147483666" r:id="rId14"/>
    <p:sldLayoutId id="2147483665" r:id="rId15"/>
    <p:sldLayoutId id="2147483664" r:id="rId16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4000" b="1" smtClean="0">
                <a:solidFill>
                  <a:srgbClr val="7030A0"/>
                </a:solidFill>
                <a:latin typeface="Arial Black" pitchFamily="34" charset="0"/>
              </a:rPr>
              <a:t>Хвороботворні бактерії</a:t>
            </a:r>
            <a:endParaRPr lang="ru-RU" sz="4000" b="1" smtClean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29698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9699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2160588"/>
            <a:ext cx="6842125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4000" b="1" smtClean="0">
                <a:solidFill>
                  <a:srgbClr val="7030A0"/>
                </a:solidFill>
                <a:latin typeface="Arial Black" pitchFamily="34" charset="0"/>
              </a:rPr>
              <a:t>Бактерії – помічники    людини</a:t>
            </a:r>
            <a:endParaRPr lang="ru-RU" sz="4000" b="1" smtClean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30722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0723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2160588"/>
            <a:ext cx="7018338" cy="429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2175" y="-595313"/>
            <a:ext cx="5127625" cy="3673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3068638"/>
            <a:ext cx="6985000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0"/>
            <a:ext cx="6348413" cy="141287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Слово «бактерія» - </a:t>
            </a:r>
            <a:br>
              <a:rPr lang="uk-UA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</a:br>
            <a:r>
              <a:rPr lang="uk-UA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 (з грецької ) «паличка»</a:t>
            </a:r>
            <a:endParaRPr lang="ru-RU" b="1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21506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1507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187450"/>
            <a:ext cx="7200900" cy="485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69215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smtClean="0">
                <a:solidFill>
                  <a:srgbClr val="7030A0"/>
                </a:solidFill>
                <a:latin typeface="Arial Black" pitchFamily="34" charset="0"/>
              </a:rPr>
              <a:t>Бактерії – «палички»</a:t>
            </a:r>
            <a:endParaRPr lang="ru-RU" b="1" smtClean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23554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3555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412875"/>
            <a:ext cx="7127875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smtClean="0">
                <a:solidFill>
                  <a:srgbClr val="7030A0"/>
                </a:solidFill>
                <a:latin typeface="Arial Black" pitchFamily="34" charset="0"/>
              </a:rPr>
              <a:t>Бактерії – «кульки»</a:t>
            </a:r>
            <a:endParaRPr lang="ru-RU" b="1" smtClean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24578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4579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3888" y="1381125"/>
            <a:ext cx="7059612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4000" b="1" smtClean="0">
                <a:solidFill>
                  <a:srgbClr val="7030A0"/>
                </a:solidFill>
                <a:latin typeface="Arial Black" pitchFamily="34" charset="0"/>
              </a:rPr>
              <a:t>Бактерії – « спіралі»</a:t>
            </a:r>
            <a:endParaRPr lang="ru-RU" sz="4000" b="1" smtClean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25602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5603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1825" y="1628775"/>
            <a:ext cx="6626225" cy="441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>
          <a:xfrm>
            <a:off x="568325" y="476250"/>
            <a:ext cx="6348413" cy="1320800"/>
          </a:xfrm>
        </p:spPr>
        <p:txBody>
          <a:bodyPr/>
          <a:lstStyle/>
          <a:p>
            <a:r>
              <a:rPr lang="uk-UA" sz="4400" b="1" smtClean="0">
                <a:solidFill>
                  <a:srgbClr val="7030A0"/>
                </a:solidFill>
                <a:latin typeface="Arial Black" pitchFamily="34" charset="0"/>
              </a:rPr>
              <a:t>       </a:t>
            </a:r>
            <a:r>
              <a:rPr lang="uk-UA" sz="6000" b="1" smtClean="0">
                <a:solidFill>
                  <a:srgbClr val="7030A0"/>
                </a:solidFill>
                <a:latin typeface="Arial Black" pitchFamily="34" charset="0"/>
              </a:rPr>
              <a:t>Бактерії</a:t>
            </a:r>
            <a:endParaRPr lang="ru-RU" sz="6000" b="1" smtClean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26626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1" indent="0">
              <a:buFont typeface="Wingdings 3" pitchFamily="18" charset="2"/>
              <a:buNone/>
            </a:pPr>
            <a:r>
              <a:rPr lang="uk-UA" sz="5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Дихають</a:t>
            </a:r>
          </a:p>
          <a:p>
            <a:r>
              <a:rPr lang="uk-UA" sz="5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Живляться</a:t>
            </a:r>
          </a:p>
          <a:p>
            <a:r>
              <a:rPr lang="uk-UA" sz="5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Ростуть</a:t>
            </a:r>
          </a:p>
          <a:p>
            <a:r>
              <a:rPr lang="uk-UA" sz="5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Розмножуються</a:t>
            </a:r>
          </a:p>
          <a:p>
            <a:r>
              <a:rPr lang="uk-UA" sz="5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Вмирають</a:t>
            </a:r>
            <a:endParaRPr lang="ru-RU" sz="540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765175"/>
            <a:ext cx="7848600" cy="590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>
          <a:xfrm>
            <a:off x="609600" y="620713"/>
            <a:ext cx="6348413" cy="1320800"/>
          </a:xfrm>
        </p:spPr>
        <p:txBody>
          <a:bodyPr/>
          <a:lstStyle/>
          <a:p>
            <a:r>
              <a:rPr lang="uk-UA" sz="4000" b="1" smtClean="0">
                <a:solidFill>
                  <a:srgbClr val="7030A0"/>
                </a:solidFill>
                <a:latin typeface="Arial Black" pitchFamily="34" charset="0"/>
              </a:rPr>
              <a:t>Бактерії –санітари природи</a:t>
            </a:r>
            <a:endParaRPr lang="ru-RU" sz="4000" b="1" smtClean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28674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8675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160588"/>
            <a:ext cx="7272337" cy="436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76</TotalTime>
  <Words>25</Words>
  <Application>Microsoft Office PowerPoint</Application>
  <PresentationFormat>On-screen Show (4:3)</PresentationFormat>
  <Paragraphs>13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4</vt:i4>
      </vt:variant>
      <vt:variant>
        <vt:lpstr>Заголовки слайдов</vt:lpstr>
      </vt:variant>
      <vt:variant>
        <vt:i4>12</vt:i4>
      </vt:variant>
    </vt:vector>
  </HeadingPairs>
  <TitlesOfParts>
    <vt:vector size="22" baseType="lpstr">
      <vt:lpstr>Trebuchet MS</vt:lpstr>
      <vt:lpstr>Arial</vt:lpstr>
      <vt:lpstr>Wingdings 3</vt:lpstr>
      <vt:lpstr>Calibri</vt:lpstr>
      <vt:lpstr>Arial Black</vt:lpstr>
      <vt:lpstr>Times New Roman</vt:lpstr>
      <vt:lpstr>Грань</vt:lpstr>
      <vt:lpstr>Грань</vt:lpstr>
      <vt:lpstr>Грань</vt:lpstr>
      <vt:lpstr>Грань</vt:lpstr>
      <vt:lpstr>Слайд 1</vt:lpstr>
      <vt:lpstr>Слово «бактерія» -   (з грецької ) «паличка»</vt:lpstr>
      <vt:lpstr>Слайд 3</vt:lpstr>
      <vt:lpstr>Бактерії – «палички»</vt:lpstr>
      <vt:lpstr>Бактерії – «кульки»</vt:lpstr>
      <vt:lpstr>Бактерії – « спіралі»</vt:lpstr>
      <vt:lpstr>       Бактерії</vt:lpstr>
      <vt:lpstr>Слайд 8</vt:lpstr>
      <vt:lpstr>Бактерії –санітари природи</vt:lpstr>
      <vt:lpstr>Хвороботворні бактерії</vt:lpstr>
      <vt:lpstr>Бактерії – помічники    людини</vt:lpstr>
      <vt:lpstr>Слайд 12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Lena</dc:creator>
  <cp:lastModifiedBy>User</cp:lastModifiedBy>
  <cp:revision>10</cp:revision>
  <dcterms:created xsi:type="dcterms:W3CDTF">2018-02-21T17:28:06Z</dcterms:created>
  <dcterms:modified xsi:type="dcterms:W3CDTF">2020-03-17T08:58:05Z</dcterms:modified>
</cp:coreProperties>
</file>