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5C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2942C3D-FB68-4073-82A4-21C1643EB8C5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8C4E2F1-2863-4FFF-8B3B-08D818564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1CE495-F43F-472F-A11E-97F56844225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140194-1A1E-4778-A02D-60DC267DFB1E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1C5FF01-2079-4333-9ED0-97ECB9C47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4AFFF2C-9188-42E6-916D-546565EB95E6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C38B1F0-AAFB-453C-827F-F9933057B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76A2C31-85A6-457F-8312-114809E9E4AA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FB6953-3460-465A-810C-B8DD5FCBF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44933BC-99E7-4471-A33B-5E88C2231D35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9AC020E-2942-457B-ABA3-24DDDF590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B14AEDB-5C87-42C5-98CA-6E5F58E96B88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AE57053-EB60-41D3-B6AC-3921BB73A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603391F-5BC3-43CB-A1BC-79F002B1D3F9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5AC54A9-CB24-4A22-97EB-33D3FF730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D848F6F-8731-4F59-AB0B-3E173C48F534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8108BA3-ADA8-4535-94C3-DAA5F6E5D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540FEB1-5B27-4BDC-9B7E-6AB58DAB99D5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31ED096-896E-488E-A08F-31D00A250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E56F574-37DF-445C-9233-24518B959087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621DCAD-CA8F-4A69-B884-0B0FE5C74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56A5091-8214-46C1-BADE-F9FB51EE8DF0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B1DFFD5-F3A2-4CFF-8A7D-EBEFA10EE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323850" y="1844675"/>
            <a:ext cx="7772400" cy="1470025"/>
          </a:xfrm>
        </p:spPr>
        <p:txBody>
          <a:bodyPr/>
          <a:lstStyle/>
          <a:p>
            <a:r>
              <a:rPr lang="ru-RU" sz="7200" smtClean="0"/>
              <a:t>Що таке </a:t>
            </a:r>
            <a:br>
              <a:rPr lang="ru-RU" sz="7200" smtClean="0"/>
            </a:br>
            <a:r>
              <a:rPr lang="ru-RU" sz="7200" smtClean="0"/>
              <a:t>ланцюг </a:t>
            </a:r>
            <a:br>
              <a:rPr lang="ru-RU" sz="7200" smtClean="0"/>
            </a:br>
            <a:r>
              <a:rPr lang="ru-RU" sz="7200" smtClean="0"/>
              <a:t>живлення?</a:t>
            </a:r>
          </a:p>
        </p:txBody>
      </p:sp>
      <p:pic>
        <p:nvPicPr>
          <p:cNvPr id="143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1341438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Третя ланка – </a:t>
            </a:r>
            <a:r>
              <a:rPr lang="uk-UA" dirty="0" smtClean="0">
                <a:solidFill>
                  <a:srgbClr val="002060"/>
                </a:solidFill>
              </a:rPr>
              <a:t>комахоїдні тварини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3554" name="Picture 2" descr="ÐÐ°ÑÑÐ¸Ð½ÐºÐ¸ Ð¿Ð¾ Ð·Ð°Ð¿ÑÐ¾ÑÑ ÐºÐ¾Ð¼Ð°ÑÐ¾ÑÐ´Ð½Ñ ÑÐ²Ð°ÑÐ¸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57338"/>
            <a:ext cx="32480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557338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3451225"/>
            <a:ext cx="300672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Четверта ланка – </a:t>
            </a:r>
            <a:r>
              <a:rPr lang="uk-UA" smtClean="0">
                <a:solidFill>
                  <a:srgbClr val="002060"/>
                </a:solidFill>
              </a:rPr>
              <a:t>хижі тварини</a:t>
            </a:r>
            <a:endParaRPr lang="ru-RU" smtClean="0">
              <a:solidFill>
                <a:srgbClr val="002060"/>
              </a:solidFill>
            </a:endParaRPr>
          </a:p>
        </p:txBody>
      </p:sp>
      <p:pic>
        <p:nvPicPr>
          <p:cNvPr id="24578" name="Picture 2" descr="ÐÐ°ÑÑÐ¸Ð½ÐºÐ¸ Ð¿Ð¾ Ð·Ð°Ð¿ÑÐ¾ÑÑ ÑÐ¸Ð¶Ñ ÑÐ²Ð°ÑÐ¸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84313"/>
            <a:ext cx="55245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838575"/>
            <a:ext cx="26479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Ланцюг живлення</a:t>
            </a:r>
            <a:endParaRPr lang="ru-RU" smtClean="0"/>
          </a:p>
        </p:txBody>
      </p:sp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276475"/>
            <a:ext cx="34559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ÐÐ°ÑÑÐ¸Ð½ÐºÐ¸ Ð¿Ð¾ Ð·Ð°Ð¿ÑÐ¾ÑÑ ÐºÐ°Ð¿ÑÑÑ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2833688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3789363"/>
            <a:ext cx="2476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3138" y="1341438"/>
            <a:ext cx="1423987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Складіть ланцюг живлення</a:t>
            </a:r>
          </a:p>
        </p:txBody>
      </p:sp>
      <p:pic>
        <p:nvPicPr>
          <p:cNvPr id="266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557338"/>
            <a:ext cx="26876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1436688"/>
            <a:ext cx="45720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8608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3760788"/>
            <a:ext cx="2719388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Складіть ланцюг живлення</a:t>
            </a:r>
          </a:p>
        </p:txBody>
      </p:sp>
      <p:pic>
        <p:nvPicPr>
          <p:cNvPr id="27650" name="Picture 2" descr="ÐÐ°ÑÑÐ¸Ð½ÐºÐ¸ Ð¿Ð¾ Ð·Ð°Ð¿ÑÐ¾ÑÑ Ð´ÑÐ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1341438"/>
            <a:ext cx="403066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ÐÐ°ÑÑÐ¸Ð½ÐºÐ¸ Ð¿Ð¾ Ð·Ð°Ð¿ÑÐ¾ÑÑ Ð´Ð¸ÐºÐ¸Ð¹ ÐºÐ°Ð±Ð°Ð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66863"/>
            <a:ext cx="3889375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4005263"/>
            <a:ext cx="411162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5157788"/>
            <a:ext cx="14239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Складіть ланцюг живлення</a:t>
            </a: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84313"/>
            <a:ext cx="29686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ÐÐ°ÑÑÐ¸Ð½ÐºÐ¸ Ð¿Ð¾ Ð·Ð°Ð¿ÑÐ¾ÑÑ Ð¼Ð¸Ñ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313113"/>
            <a:ext cx="33337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ÐÐ°ÑÑÐ¸Ð½ÐºÐ¸ Ð¿Ð¾ Ð·Ð°Ð¿ÑÐ¾ÑÑ Ð³Ð°Ð´ÑÐºÐ°"/>
          <p:cNvPicPr>
            <a:picLocks noChangeAspect="1" noChangeArrowheads="1"/>
          </p:cNvPicPr>
          <p:nvPr/>
        </p:nvPicPr>
        <p:blipFill>
          <a:blip r:embed="rId5"/>
          <a:srcRect b="9406"/>
          <a:stretch>
            <a:fillRect/>
          </a:stretch>
        </p:blipFill>
        <p:spPr bwMode="auto">
          <a:xfrm>
            <a:off x="4211638" y="1341438"/>
            <a:ext cx="3794125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/>
          <a:srcRect b="6392"/>
          <a:stretch>
            <a:fillRect/>
          </a:stretch>
        </p:blipFill>
        <p:spPr bwMode="auto">
          <a:xfrm>
            <a:off x="3357563" y="3716338"/>
            <a:ext cx="5249862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67625" y="5157788"/>
            <a:ext cx="14239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Висновки </a:t>
            </a:r>
            <a:br>
              <a:rPr lang="uk-UA" dirty="0" smtClean="0"/>
            </a:br>
            <a:r>
              <a:rPr lang="uk-UA" sz="5300" dirty="0" smtClean="0">
                <a:solidFill>
                  <a:srgbClr val="002060"/>
                </a:solidFill>
              </a:rPr>
              <a:t>Ніхто і ніщо в природі не буває зайвим.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6000" dirty="0" smtClean="0">
                <a:solidFill>
                  <a:srgbClr val="305C26"/>
                </a:solidFill>
              </a:rPr>
              <a:t>Організми в природі пов'язані між собою ланцюгами живлення</a:t>
            </a:r>
            <a:endParaRPr lang="ru-RU" sz="6000" dirty="0">
              <a:solidFill>
                <a:srgbClr val="305C26"/>
              </a:solidFill>
            </a:endParaRPr>
          </a:p>
        </p:txBody>
      </p:sp>
      <p:pic>
        <p:nvPicPr>
          <p:cNvPr id="3174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5157788"/>
            <a:ext cx="14239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Для життя  всім організмам потрібна енергія</a:t>
            </a:r>
            <a:endParaRPr lang="ru-RU" dirty="0"/>
          </a:p>
        </p:txBody>
      </p:sp>
      <p:pic>
        <p:nvPicPr>
          <p:cNvPr id="1536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98913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341438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Рослини отримують енергію від Сонця</a:t>
            </a:r>
            <a:endParaRPr lang="ru-RU" dirty="0"/>
          </a:p>
        </p:txBody>
      </p:sp>
      <p:pic>
        <p:nvPicPr>
          <p:cNvPr id="1638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133600"/>
            <a:ext cx="76200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341438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Решта організмів (люди, тварини) отримують енергію з їжі</a:t>
            </a:r>
            <a:endParaRPr lang="ru-RU" dirty="0"/>
          </a:p>
        </p:txBody>
      </p:sp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65300"/>
            <a:ext cx="7686675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341438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У природі все взаємопов'язане: одні організми є їжею для інших</a:t>
            </a:r>
            <a:endParaRPr lang="ru-RU" dirty="0"/>
          </a:p>
        </p:txBody>
      </p:sp>
      <p:sp>
        <p:nvSpPr>
          <p:cNvPr id="18434" name="AutoShape 2" descr="ÐÐ°ÑÑÐ¸Ð½ÐºÐ¸ Ð¿Ð¾ Ð·Ð°Ð¿ÑÐ¾ÑÑ Ð±ÑÐ»ÐºÐ° Ð³ÑÐ¸Ð·Ðµ Ð³Ð¾ÑÑÑ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5" name="AutoShape 4" descr="ÐÐ°ÑÑÐ¸Ð½ÐºÐ¸ Ð¿Ð¾ Ð·Ð°Ð¿ÑÐ¾ÑÑ Ð±ÑÐ»ÐºÐ° Ð³ÑÐ¸Ð·Ðµ Ð³Ð¾ÑÑÑÐ¾Ðº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3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989138"/>
            <a:ext cx="52387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6025" y="2276475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3495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002060"/>
                </a:solidFill>
              </a:rPr>
              <a:t>Запам'ятайте!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5300" dirty="0" smtClean="0"/>
              <a:t>Поживні речовини та енергія  переходять від одного організму до іншого  і утворюють</a:t>
            </a:r>
            <a:r>
              <a:rPr lang="uk-UA" sz="5300" dirty="0" smtClean="0">
                <a:solidFill>
                  <a:srgbClr val="002060"/>
                </a:solidFill>
              </a:rPr>
              <a:t> ланцюги живлення</a:t>
            </a:r>
            <a:r>
              <a:rPr lang="uk-UA" sz="5300" dirty="0" smtClean="0"/>
              <a:t>, які пов'язують всі організми в одну систему</a:t>
            </a:r>
            <a:endParaRPr lang="ru-RU" sz="5300" dirty="0"/>
          </a:p>
        </p:txBody>
      </p:sp>
      <p:pic>
        <p:nvPicPr>
          <p:cNvPr id="1945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5157788"/>
            <a:ext cx="14239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34321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 descr="ÐÐ°ÑÑÐ¸Ð½ÐºÐ¸ Ð¿Ð¾ Ð·Ð°Ð¿ÑÐ¾ÑÑ ÑÑÐ»ÑÐº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437063"/>
            <a:ext cx="3384550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560" y="391925"/>
            <a:ext cx="467749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Ланцюг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живлення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484" name="Picture 8" descr="ÐÐ°ÑÑÐ¸Ð½ÐºÐ¸ Ð¿Ð¾ Ð·Ð°Ð¿ÑÐ¾ÑÑ ÑÐ¸Ð½Ð¸ÑÐº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1844675"/>
            <a:ext cx="41052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8838" y="2276475"/>
            <a:ext cx="1423987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Перша ланка – </a:t>
            </a:r>
            <a:r>
              <a:rPr lang="uk-UA" dirty="0" smtClean="0">
                <a:solidFill>
                  <a:srgbClr val="002060"/>
                </a:solidFill>
              </a:rPr>
              <a:t>рослини</a:t>
            </a:r>
            <a:r>
              <a:rPr lang="uk-UA" dirty="0" smtClean="0"/>
              <a:t> – основа ланцюга живлення</a:t>
            </a:r>
            <a:endParaRPr lang="ru-RU" dirty="0"/>
          </a:p>
        </p:txBody>
      </p:sp>
      <p:pic>
        <p:nvPicPr>
          <p:cNvPr id="21506" name="Picture 2" descr="ÐÐ°ÑÑÐ¸Ð½ÐºÐ¸ Ð¿Ð¾ Ð·Ð°Ð¿ÑÐ¾ÑÑ ÑÐ¾ÑÐ»Ð¸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060575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157788"/>
            <a:ext cx="14239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Друга ланка – </a:t>
            </a:r>
            <a:r>
              <a:rPr lang="uk-UA" dirty="0" smtClean="0">
                <a:solidFill>
                  <a:srgbClr val="002060"/>
                </a:solidFill>
              </a:rPr>
              <a:t>рослиноїдні тварини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530" name="Picture 2" descr="ÐÐ°ÑÑÐ¸Ð½ÐºÐ¸ Ð¿Ð¾ Ð·Ð°Ð¿ÑÐ¾ÑÑ ÑÐ¾ÑÐ»Ð¸Ð½Ð¾ÑÐ´Ð½Ñ ÑÐ²Ð°ÑÐ¸Ð½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341438"/>
            <a:ext cx="382111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341438"/>
            <a:ext cx="28479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ÐÐ°ÑÑÐ¸Ð½ÐºÐ¸ Ð¿Ð¾ Ð·Ð°Ð¿ÑÐ¾ÑÑ Ð¿Ð¾Ð»ÑÐ¾Ð²Ð° Ð¼Ð¸ÑÐ° ÑÑÑÑ Ð·ÐµÑÐ½Ð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0950" y="3887788"/>
            <a:ext cx="4427538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102</Words>
  <Application>Microsoft Office PowerPoint</Application>
  <PresentationFormat>On-screen Show (4:3)</PresentationFormat>
  <Paragraphs>16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11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Calibri</vt:lpstr>
      <vt:lpstr>Arial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Що таке  ланцюг  живлення?</vt:lpstr>
      <vt:lpstr>Для життя  всім організмам потрібна енергія</vt:lpstr>
      <vt:lpstr>Рослини отримують енергію від Сонця</vt:lpstr>
      <vt:lpstr>Решта організмів (люди, тварини) отримують енергію з їжі</vt:lpstr>
      <vt:lpstr> У природі все взаємопов'язане: одні організми є їжею для інших</vt:lpstr>
      <vt:lpstr>Запам'ятайте! Поживні речовини та енергія  переходять від одного організму до іншого  і утворюють ланцюги живлення, які пов'язують всі організми в одну систему</vt:lpstr>
      <vt:lpstr>Слайд 7</vt:lpstr>
      <vt:lpstr>Перша ланка – рослини – основа ланцюга живлення</vt:lpstr>
      <vt:lpstr>Друга ланка – рослиноїдні тварини</vt:lpstr>
      <vt:lpstr>Третя ланка – комахоїдні тварини</vt:lpstr>
      <vt:lpstr>Четверта ланка – хижі тварини</vt:lpstr>
      <vt:lpstr>Ланцюг живлення</vt:lpstr>
      <vt:lpstr>Складіть ланцюг живлення</vt:lpstr>
      <vt:lpstr>Складіть ланцюг живлення</vt:lpstr>
      <vt:lpstr>Складіть ланцюг живлення</vt:lpstr>
      <vt:lpstr>Висновки  Ніхто і ніщо в природі не буває зайвим. Організми в природі пов'язані між собою ланцюгами живлення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Серргей</dc:creator>
  <cp:lastModifiedBy>User</cp:lastModifiedBy>
  <cp:revision>9</cp:revision>
  <dcterms:created xsi:type="dcterms:W3CDTF">2019-03-17T12:07:49Z</dcterms:created>
  <dcterms:modified xsi:type="dcterms:W3CDTF">2020-03-17T09:04:35Z</dcterms:modified>
</cp:coreProperties>
</file>