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B3DB173-1615-4FA2-BEAD-664BFA131C6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59A8924-92CA-4EE8-8B07-66A9C5983E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780108"/>
          </a:xfrm>
        </p:spPr>
        <p:txBody>
          <a:bodyPr>
            <a:noAutofit/>
          </a:bodyPr>
          <a:lstStyle/>
          <a:p>
            <a:r>
              <a:rPr lang="uk-UA" sz="4000" dirty="0" smtClean="0"/>
              <a:t>Улюблена тварина.</a:t>
            </a:r>
            <a:br>
              <a:rPr lang="uk-UA" sz="4000" dirty="0" smtClean="0"/>
            </a:br>
            <a:r>
              <a:rPr lang="uk-UA" sz="4000" dirty="0" smtClean="0"/>
              <a:t>Зображення на площині фігури тварини з передаванням характерних особливостей.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6400800" cy="1473200"/>
          </a:xfrm>
        </p:spPr>
        <p:txBody>
          <a:bodyPr/>
          <a:lstStyle/>
          <a:p>
            <a:r>
              <a:rPr lang="uk-UA" dirty="0" smtClean="0"/>
              <a:t>Образотворче мистецтво 6 клас</a:t>
            </a:r>
          </a:p>
          <a:p>
            <a:r>
              <a:rPr lang="uk-UA" dirty="0" smtClean="0"/>
              <a:t>Дистанційне навчання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31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3822192" cy="639762"/>
          </a:xfrm>
        </p:spPr>
        <p:txBody>
          <a:bodyPr/>
          <a:lstStyle/>
          <a:p>
            <a:r>
              <a:rPr lang="uk-UA" dirty="0" smtClean="0"/>
              <a:t>7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4241248" cy="25202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996952"/>
            <a:ext cx="3822192" cy="639762"/>
          </a:xfrm>
        </p:spPr>
        <p:txBody>
          <a:bodyPr/>
          <a:lstStyle/>
          <a:p>
            <a:r>
              <a:rPr lang="uk-UA" dirty="0" smtClean="0"/>
              <a:t>8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518" y="3645024"/>
            <a:ext cx="5089500" cy="3024336"/>
          </a:xfrm>
        </p:spPr>
      </p:pic>
    </p:spTree>
    <p:extLst>
      <p:ext uri="{BB962C8B-B14F-4D97-AF65-F5344CB8AC3E}">
        <p14:creationId xmlns:p14="http://schemas.microsoft.com/office/powerpoint/2010/main" val="24698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8016399" cy="4948585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Тепер розмалюй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Спинозавр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3822192" cy="639762"/>
          </a:xfrm>
        </p:spPr>
        <p:txBody>
          <a:bodyPr/>
          <a:lstStyle/>
          <a:p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5" y="2276872"/>
            <a:ext cx="4534255" cy="223224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3212976"/>
            <a:ext cx="3822192" cy="639762"/>
          </a:xfrm>
        </p:spPr>
        <p:txBody>
          <a:bodyPr/>
          <a:lstStyle/>
          <a:p>
            <a:r>
              <a:rPr lang="uk-UA" dirty="0" smtClean="0"/>
              <a:t>2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05064"/>
            <a:ext cx="4876430" cy="2400703"/>
          </a:xfrm>
        </p:spPr>
      </p:pic>
    </p:spTree>
    <p:extLst>
      <p:ext uri="{BB962C8B-B14F-4D97-AF65-F5344CB8AC3E}">
        <p14:creationId xmlns:p14="http://schemas.microsoft.com/office/powerpoint/2010/main" val="37828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3822192" cy="639762"/>
          </a:xfrm>
        </p:spPr>
        <p:txBody>
          <a:bodyPr/>
          <a:lstStyle/>
          <a:p>
            <a:r>
              <a:rPr lang="uk-UA" dirty="0" smtClean="0"/>
              <a:t>3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697123" cy="231242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4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5315228" cy="2616727"/>
          </a:xfrm>
        </p:spPr>
      </p:pic>
    </p:spTree>
    <p:extLst>
      <p:ext uri="{BB962C8B-B14F-4D97-AF65-F5344CB8AC3E}">
        <p14:creationId xmlns:p14="http://schemas.microsoft.com/office/powerpoint/2010/main" val="150820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3822192" cy="639762"/>
          </a:xfrm>
        </p:spPr>
        <p:txBody>
          <a:bodyPr/>
          <a:lstStyle/>
          <a:p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" y="1484784"/>
            <a:ext cx="4680521" cy="23042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/>
              <a:t>6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9000"/>
            <a:ext cx="5381988" cy="2649593"/>
          </a:xfrm>
        </p:spPr>
      </p:pic>
    </p:spTree>
    <p:extLst>
      <p:ext uri="{BB962C8B-B14F-4D97-AF65-F5344CB8AC3E}">
        <p14:creationId xmlns:p14="http://schemas.microsoft.com/office/powerpoint/2010/main" val="35833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3822192" cy="639762"/>
          </a:xfrm>
        </p:spPr>
        <p:txBody>
          <a:bodyPr/>
          <a:lstStyle/>
          <a:p>
            <a:r>
              <a:rPr lang="uk-UA" dirty="0" smtClean="0"/>
              <a:t>7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" y="1268760"/>
            <a:ext cx="4915198" cy="241978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79912" y="2636912"/>
            <a:ext cx="3822192" cy="639762"/>
          </a:xfrm>
        </p:spPr>
        <p:txBody>
          <a:bodyPr/>
          <a:lstStyle/>
          <a:p>
            <a:r>
              <a:rPr lang="uk-UA" dirty="0" smtClean="0"/>
              <a:t>І розмалюй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28" y="3284984"/>
            <a:ext cx="6406789" cy="3573016"/>
          </a:xfrm>
        </p:spPr>
      </p:pic>
    </p:spTree>
    <p:extLst>
      <p:ext uri="{BB962C8B-B14F-4D97-AF65-F5344CB8AC3E}">
        <p14:creationId xmlns:p14="http://schemas.microsoft.com/office/powerpoint/2010/main" val="31804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282654" cy="518338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err="1"/>
              <a:t>Вітаю</a:t>
            </a:r>
            <a:r>
              <a:rPr lang="ru-RU" sz="2000" dirty="0"/>
              <a:t>! </a:t>
            </a:r>
            <a:r>
              <a:rPr lang="ru-RU" sz="2000" dirty="0" err="1"/>
              <a:t>Тепер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</a:t>
            </a:r>
            <a:r>
              <a:rPr lang="ru-RU" sz="2000" dirty="0" err="1"/>
              <a:t>знаєш</a:t>
            </a:r>
            <a:r>
              <a:rPr lang="ru-RU" sz="2000" dirty="0"/>
              <a:t>, як </a:t>
            </a:r>
            <a:r>
              <a:rPr lang="ru-RU" sz="2000" dirty="0" err="1"/>
              <a:t>намалювати</a:t>
            </a:r>
            <a:r>
              <a:rPr lang="ru-RU" sz="2000" dirty="0"/>
              <a:t> динозавра.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Ти</a:t>
            </a:r>
            <a:r>
              <a:rPr lang="ru-RU" sz="2000" dirty="0"/>
              <a:t> в </a:t>
            </a:r>
            <a:r>
              <a:rPr lang="ru-RU" sz="2000" dirty="0" err="1"/>
              <a:t>захваті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рептилій</a:t>
            </a:r>
            <a:r>
              <a:rPr lang="ru-RU" sz="2000" dirty="0"/>
              <a:t>, </a:t>
            </a:r>
            <a:r>
              <a:rPr lang="ru-RU" sz="2000" dirty="0" err="1"/>
              <a:t>можеш</a:t>
            </a:r>
            <a:r>
              <a:rPr lang="ru-RU" sz="2000" dirty="0"/>
              <a:t> </a:t>
            </a:r>
            <a:r>
              <a:rPr lang="ru-RU" sz="2000" dirty="0" err="1"/>
              <a:t>зобразити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на великому </a:t>
            </a:r>
            <a:r>
              <a:rPr lang="ru-RU" sz="2000" dirty="0" err="1"/>
              <a:t>ватмані</a:t>
            </a:r>
            <a:r>
              <a:rPr lang="ru-RU" sz="2000" dirty="0"/>
              <a:t> та </a:t>
            </a:r>
            <a:r>
              <a:rPr lang="ru-RU" sz="2000" dirty="0" err="1"/>
              <a:t>розповісти</a:t>
            </a:r>
            <a:r>
              <a:rPr lang="ru-RU" sz="2000" dirty="0"/>
              <a:t> про кожного </a:t>
            </a:r>
            <a:r>
              <a:rPr lang="ru-RU" sz="2000" dirty="0" err="1"/>
              <a:t>цікаву</a:t>
            </a:r>
            <a:r>
              <a:rPr lang="ru-RU" sz="2000" dirty="0"/>
              <a:t> </a:t>
            </a:r>
            <a:r>
              <a:rPr lang="ru-RU" sz="2000" dirty="0" err="1"/>
              <a:t>історію</a:t>
            </a:r>
            <a:r>
              <a:rPr lang="ru-RU" sz="2000" dirty="0"/>
              <a:t> </a:t>
            </a:r>
            <a:r>
              <a:rPr lang="ru-RU" sz="2000" dirty="0" err="1"/>
              <a:t>однокласникам</a:t>
            </a:r>
            <a:r>
              <a:rPr lang="ru-RU" sz="2000" dirty="0"/>
              <a:t>… </a:t>
            </a:r>
            <a:r>
              <a:rPr lang="ru-RU" sz="2000" dirty="0" err="1"/>
              <a:t>наприклад</a:t>
            </a:r>
            <a:r>
              <a:rPr lang="ru-RU" sz="2000" dirty="0"/>
              <a:t>, на </a:t>
            </a:r>
            <a:r>
              <a:rPr lang="ru-RU" sz="2000" dirty="0" err="1"/>
              <a:t>уроці</a:t>
            </a:r>
            <a:r>
              <a:rPr lang="ru-RU" sz="2000" dirty="0"/>
              <a:t> </a:t>
            </a:r>
            <a:r>
              <a:rPr lang="ru-RU" sz="2000" dirty="0" err="1"/>
              <a:t>біології</a:t>
            </a:r>
            <a:r>
              <a:rPr lang="ru-RU" sz="2000" dirty="0" smtClean="0"/>
              <a:t>.  </a:t>
            </a:r>
            <a:br>
              <a:rPr lang="ru-RU" sz="2000" dirty="0" smtClean="0"/>
            </a:br>
            <a:r>
              <a:rPr lang="ru-RU" sz="2000" dirty="0" smtClean="0"/>
              <a:t>Будь здоровий!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03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429000"/>
            <a:ext cx="2455937" cy="31223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2226576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Привіт, 6 клас. </a:t>
            </a:r>
            <a:br>
              <a:rPr lang="uk-UA" sz="2000" dirty="0" smtClean="0"/>
            </a:br>
            <a:r>
              <a:rPr lang="uk-UA" sz="2000" dirty="0" smtClean="0"/>
              <a:t>Сьогодні я маю навчити вас малювати улюблену тваринку. Це міг би бути котик, чи песик, чи ще хтось такий милий і пухнастий…</a:t>
            </a:r>
            <a:br>
              <a:rPr lang="uk-UA" sz="2000" dirty="0" smtClean="0"/>
            </a:br>
            <a:r>
              <a:rPr lang="uk-UA" sz="2700" dirty="0" smtClean="0"/>
              <a:t>Але!</a:t>
            </a:r>
            <a:br>
              <a:rPr lang="uk-UA" sz="2700" dirty="0" smtClean="0"/>
            </a:b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Я надто добре знаю, що ви любите малювати щось цікаве і не звичне. </a:t>
            </a:r>
            <a:b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tx2">
                    <a:lumMod val="50000"/>
                  </a:schemeClr>
                </a:solidFill>
              </a:rPr>
              <a:t>Тому:</a:t>
            </a:r>
            <a:br>
              <a:rPr lang="uk-UA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000" dirty="0">
                <a:solidFill>
                  <a:schemeClr val="tx2">
                    <a:lumMod val="50000"/>
                  </a:schemeClr>
                </a:solidFill>
              </a:rPr>
              <a:t>Уяви, що Ти, житель мезозойської ери, сидиш на височенному дереві з альбомом в руках і збираєшся зобразити місцевий пейзаж з висоти пташиного польоту. Аж раптом — тупіт, страшне ревіння та важке дихання за спиною… Не лякайся! Це динозавр забрів у лісові нетрі та просить його намалювати. Ти ж не відмовиш цьому милому створінню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? Глянь, яка чарівна усмішка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5157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Давай </a:t>
            </a:r>
            <a:r>
              <a:rPr lang="ru-RU" sz="2000" dirty="0" err="1"/>
              <a:t>перенесемося</a:t>
            </a:r>
            <a:r>
              <a:rPr lang="ru-RU" sz="2000" dirty="0"/>
              <a:t> на 200 </a:t>
            </a:r>
            <a:r>
              <a:rPr lang="ru-RU" sz="2000" dirty="0" err="1"/>
              <a:t>мільйонів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назад, </a:t>
            </a:r>
            <a:r>
              <a:rPr lang="ru-RU" sz="2000" dirty="0" err="1"/>
              <a:t>вдихнемо</a:t>
            </a:r>
            <a:r>
              <a:rPr lang="ru-RU" sz="2000" dirty="0"/>
              <a:t> запах диких </a:t>
            </a:r>
            <a:r>
              <a:rPr lang="ru-RU" sz="2000" dirty="0" err="1"/>
              <a:t>вітрів</a:t>
            </a:r>
            <a:r>
              <a:rPr lang="ru-RU" sz="2000" dirty="0"/>
              <a:t>, </a:t>
            </a:r>
            <a:r>
              <a:rPr lang="ru-RU" sz="2000" dirty="0" err="1"/>
              <a:t>уявимо</a:t>
            </a:r>
            <a:r>
              <a:rPr lang="ru-RU" sz="2000" dirty="0"/>
              <a:t> хмари пилу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здоровенних</a:t>
            </a:r>
            <a:r>
              <a:rPr lang="ru-RU" sz="2000" dirty="0"/>
              <a:t> </a:t>
            </a:r>
            <a:r>
              <a:rPr lang="ru-RU" sz="2000" dirty="0" err="1"/>
              <a:t>кінцівок</a:t>
            </a:r>
            <a:r>
              <a:rPr lang="ru-RU" sz="2000" dirty="0"/>
              <a:t> </a:t>
            </a:r>
            <a:r>
              <a:rPr lang="ru-RU" sz="2000" dirty="0" err="1"/>
              <a:t>рептилій</a:t>
            </a:r>
            <a:r>
              <a:rPr lang="ru-RU" sz="2000" dirty="0"/>
              <a:t>, </a:t>
            </a:r>
            <a:r>
              <a:rPr lang="ru-RU" sz="2000" dirty="0" err="1"/>
              <a:t>прогуляємось</a:t>
            </a:r>
            <a:r>
              <a:rPr lang="ru-RU" sz="2000" dirty="0"/>
              <a:t> </a:t>
            </a:r>
            <a:r>
              <a:rPr lang="ru-RU" sz="2000" dirty="0" err="1"/>
              <a:t>гігантськими</a:t>
            </a:r>
            <a:r>
              <a:rPr lang="ru-RU" sz="2000" dirty="0"/>
              <a:t> </a:t>
            </a:r>
            <a:r>
              <a:rPr lang="ru-RU" sz="2000" dirty="0" err="1"/>
              <a:t>слідами</a:t>
            </a:r>
            <a:r>
              <a:rPr lang="ru-RU" sz="2000" dirty="0"/>
              <a:t> на </a:t>
            </a:r>
            <a:r>
              <a:rPr lang="ru-RU" sz="2000" dirty="0" err="1"/>
              <a:t>піску</a:t>
            </a:r>
            <a:r>
              <a:rPr lang="ru-RU" sz="2000" dirty="0"/>
              <a:t> та </a:t>
            </a:r>
            <a:r>
              <a:rPr lang="ru-RU" sz="2000" dirty="0" err="1"/>
              <a:t>спробуємо</a:t>
            </a:r>
            <a:r>
              <a:rPr lang="ru-RU" sz="2000" dirty="0"/>
              <a:t> </a:t>
            </a:r>
            <a:r>
              <a:rPr lang="ru-RU" sz="2000" dirty="0" err="1"/>
              <a:t>намалювати</a:t>
            </a:r>
            <a:r>
              <a:rPr lang="ru-RU" sz="2000" dirty="0"/>
              <a:t> </a:t>
            </a:r>
            <a:r>
              <a:rPr lang="ru-RU" sz="2000" dirty="0" err="1"/>
              <a:t>динозаврів</a:t>
            </a:r>
            <a:r>
              <a:rPr lang="ru-RU" sz="2000" dirty="0"/>
              <a:t> — </a:t>
            </a:r>
            <a:r>
              <a:rPr lang="ru-RU" sz="2000" dirty="0" err="1"/>
              <a:t>могутніх</a:t>
            </a:r>
            <a:r>
              <a:rPr lang="ru-RU" sz="2000" dirty="0"/>
              <a:t> </a:t>
            </a:r>
            <a:r>
              <a:rPr lang="ru-RU" sz="2000" dirty="0" err="1"/>
              <a:t>велетнів</a:t>
            </a:r>
            <a:r>
              <a:rPr lang="ru-RU" sz="2000" dirty="0"/>
              <a:t> </a:t>
            </a:r>
            <a:r>
              <a:rPr lang="ru-RU" sz="2000" dirty="0" err="1"/>
              <a:t>небачених</a:t>
            </a:r>
            <a:r>
              <a:rPr lang="ru-RU" sz="2000" dirty="0"/>
              <a:t> </a:t>
            </a:r>
            <a:r>
              <a:rPr lang="ru-RU" sz="2000" dirty="0" err="1"/>
              <a:t>габаритів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Трицератопс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" y="3664778"/>
            <a:ext cx="4414911" cy="257253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3332435"/>
            <a:ext cx="4391471" cy="2558875"/>
          </a:xfrm>
        </p:spPr>
      </p:pic>
    </p:spTree>
    <p:extLst>
      <p:ext uri="{BB962C8B-B14F-4D97-AF65-F5344CB8AC3E}">
        <p14:creationId xmlns:p14="http://schemas.microsoft.com/office/powerpoint/2010/main" val="32869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3822192" cy="639762"/>
          </a:xfrm>
        </p:spPr>
        <p:txBody>
          <a:bodyPr/>
          <a:lstStyle/>
          <a:p>
            <a:r>
              <a:rPr lang="en-US" dirty="0" smtClean="0"/>
              <a:t>3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" y="1340769"/>
            <a:ext cx="4347909" cy="25334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4663655" cy="2717475"/>
          </a:xfrm>
        </p:spPr>
      </p:pic>
    </p:spTree>
    <p:extLst>
      <p:ext uri="{BB962C8B-B14F-4D97-AF65-F5344CB8AC3E}">
        <p14:creationId xmlns:p14="http://schemas.microsoft.com/office/powerpoint/2010/main" val="10006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3822192" cy="639762"/>
          </a:xfrm>
        </p:spPr>
        <p:txBody>
          <a:bodyPr/>
          <a:lstStyle/>
          <a:p>
            <a:r>
              <a:rPr lang="en-US" dirty="0" smtClean="0"/>
              <a:t>5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" y="1484784"/>
            <a:ext cx="4470848" cy="26051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45024"/>
            <a:ext cx="4540077" cy="2645467"/>
          </a:xfrm>
        </p:spPr>
      </p:pic>
    </p:spTree>
    <p:extLst>
      <p:ext uri="{BB962C8B-B14F-4D97-AF65-F5344CB8AC3E}">
        <p14:creationId xmlns:p14="http://schemas.microsoft.com/office/powerpoint/2010/main" val="296891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18" y="2060848"/>
            <a:ext cx="6663791" cy="4536504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dirty="0" smtClean="0"/>
              <a:t>Готово! Розмалюй приблизно так. </a:t>
            </a:r>
            <a:br>
              <a:rPr lang="uk-UA" sz="3100" dirty="0" smtClean="0"/>
            </a:br>
            <a:r>
              <a:rPr lang="uk-UA" sz="3100" dirty="0" smtClean="0"/>
              <a:t>Твій малюнок може відрізнятися. </a:t>
            </a:r>
            <a:br>
              <a:rPr lang="uk-UA" sz="3100" dirty="0" smtClean="0"/>
            </a:br>
            <a:r>
              <a:rPr lang="uk-UA" sz="3100" dirty="0" smtClean="0"/>
              <a:t>І це нормально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0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Стегозавр</a:t>
            </a:r>
            <a:br>
              <a:rPr lang="ru-RU" dirty="0" smtClean="0"/>
            </a:br>
            <a:r>
              <a:rPr lang="ru-RU" sz="2400" dirty="0" err="1" smtClean="0"/>
              <a:t>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деталі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позначені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червоним</a:t>
            </a:r>
            <a:r>
              <a:rPr lang="ru-RU" sz="2400" dirty="0" smtClean="0"/>
              <a:t>. Будь </a:t>
            </a:r>
            <a:r>
              <a:rPr lang="ru-RU" sz="2400" dirty="0" err="1" smtClean="0"/>
              <a:t>уважний</a:t>
            </a:r>
            <a:r>
              <a:rPr lang="ru-RU" sz="2400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3822192" cy="639762"/>
          </a:xfrm>
        </p:spPr>
        <p:txBody>
          <a:bodyPr/>
          <a:lstStyle/>
          <a:p>
            <a:r>
              <a:rPr lang="uk-UA" dirty="0" smtClean="0"/>
              <a:t>1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4" y="2132856"/>
            <a:ext cx="4214496" cy="187220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2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4480718" cy="2671197"/>
          </a:xfrm>
        </p:spPr>
      </p:pic>
    </p:spTree>
    <p:extLst>
      <p:ext uri="{BB962C8B-B14F-4D97-AF65-F5344CB8AC3E}">
        <p14:creationId xmlns:p14="http://schemas.microsoft.com/office/powerpoint/2010/main" val="17691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3822192" cy="639762"/>
          </a:xfrm>
        </p:spPr>
        <p:txBody>
          <a:bodyPr/>
          <a:lstStyle/>
          <a:p>
            <a:r>
              <a:rPr lang="uk-UA" dirty="0" smtClean="0"/>
              <a:t>3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7" y="1628800"/>
            <a:ext cx="4362425" cy="25922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3212976"/>
            <a:ext cx="3822192" cy="639762"/>
          </a:xfrm>
        </p:spPr>
        <p:txBody>
          <a:bodyPr/>
          <a:lstStyle/>
          <a:p>
            <a:r>
              <a:rPr lang="uk-UA" dirty="0" smtClean="0"/>
              <a:t>4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61048"/>
            <a:ext cx="4852570" cy="2883545"/>
          </a:xfrm>
        </p:spPr>
      </p:pic>
    </p:spTree>
    <p:extLst>
      <p:ext uri="{BB962C8B-B14F-4D97-AF65-F5344CB8AC3E}">
        <p14:creationId xmlns:p14="http://schemas.microsoft.com/office/powerpoint/2010/main" val="5480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3822192" cy="639762"/>
          </a:xfrm>
        </p:spPr>
        <p:txBody>
          <a:bodyPr/>
          <a:lstStyle/>
          <a:p>
            <a:r>
              <a:rPr lang="uk-UA" dirty="0" smtClean="0"/>
              <a:t>5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394954" cy="261161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6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04" y="3261029"/>
            <a:ext cx="4645099" cy="2760259"/>
          </a:xfrm>
        </p:spPr>
      </p:pic>
    </p:spTree>
    <p:extLst>
      <p:ext uri="{BB962C8B-B14F-4D97-AF65-F5344CB8AC3E}">
        <p14:creationId xmlns:p14="http://schemas.microsoft.com/office/powerpoint/2010/main" val="220830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122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Улюблена тварина. Зображення на площині фігури тварини з передаванням характерних особливостей.</vt:lpstr>
      <vt:lpstr>Привіт, 6 клас.  Сьогодні я маю навчити вас малювати улюблену тваринку. Це міг би бути котик, чи песик, чи ще хтось такий милий і пухнастий… Але! Я надто добре знаю, що ви любите малювати щось цікаве і не звичне.  Тому: Уяви, що Ти, житель мезозойської ери, сидиш на височенному дереві з альбомом в руках і збираєшся зобразити місцевий пейзаж з висоти пташиного польоту. Аж раптом — тупіт, страшне ревіння та важке дихання за спиною… Не лякайся! Це динозавр забрів у лісові нетрі та просить його намалювати. Ти ж не відмовиш цьому милому створінню? Глянь, яка чарівна усмішка </vt:lpstr>
      <vt:lpstr>Давай перенесемося на 200 мільйонів років назад, вдихнемо запах диких вітрів, уявимо хмари пилу від здоровенних кінцівок рептилій, прогуляємось гігантськими слідами на піску та спробуємо намалювати динозаврів — могутніх велетнів небачених габаритів. Трицератопс</vt:lpstr>
      <vt:lpstr>Презентация PowerPoint</vt:lpstr>
      <vt:lpstr>Презентация PowerPoint</vt:lpstr>
      <vt:lpstr>Готово! Розмалюй приблизно так.  Твій малюнок може відрізнятися.  І це нормально.</vt:lpstr>
      <vt:lpstr>Стегозавр Нові деталі завжди позначені червоним. Будь уважний.</vt:lpstr>
      <vt:lpstr>Презентация PowerPoint</vt:lpstr>
      <vt:lpstr>Презентация PowerPoint</vt:lpstr>
      <vt:lpstr>Презентация PowerPoint</vt:lpstr>
      <vt:lpstr>Тепер розмалюй</vt:lpstr>
      <vt:lpstr>Спинозавр</vt:lpstr>
      <vt:lpstr>Презентация PowerPoint</vt:lpstr>
      <vt:lpstr>Презентация PowerPoint</vt:lpstr>
      <vt:lpstr>Презентация PowerPoint</vt:lpstr>
      <vt:lpstr>Вітаю! Тепер Ти знаєш, як намалювати динозавра. Якщо Ти в захваті від цих рептилій, можеш зобразити їх на великому ватмані та розповісти про кожного цікаву історію однокласникам… наприклад, на уроці біології.   Будь здоровий!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Улюблена тварина. Зображення на площині фігури тварини з передаванням характерних особливостей.</dc:title>
  <dc:creator>Taras</dc:creator>
  <cp:lastModifiedBy>Taras</cp:lastModifiedBy>
  <cp:revision>5</cp:revision>
  <dcterms:created xsi:type="dcterms:W3CDTF">2020-04-16T17:09:10Z</dcterms:created>
  <dcterms:modified xsi:type="dcterms:W3CDTF">2020-04-16T20:10:59Z</dcterms:modified>
</cp:coreProperties>
</file>