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497AD1AF-43E9-43F4-911C-6F9212A4E2DF}" type="datetimeFigureOut">
              <a:rPr lang="ru-RU" smtClean="0"/>
              <a:t>16.04.2020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7AD1AF-43E9-43F4-911C-6F9212A4E2DF}" type="datetimeFigureOut">
              <a:rPr lang="ru-RU" smtClean="0"/>
              <a:t>16.04.2020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7AD1AF-43E9-43F4-911C-6F9212A4E2DF}" type="datetimeFigureOut">
              <a:rPr lang="ru-RU" smtClean="0"/>
              <a:t>16.04.2020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97AD1AF-43E9-43F4-911C-6F9212A4E2DF}" type="datetimeFigureOut">
              <a:rPr lang="ru-RU" smtClean="0"/>
              <a:t>16.04.2020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97AD1AF-43E9-43F4-911C-6F9212A4E2DF}" type="datetimeFigureOut">
              <a:rPr lang="ru-RU" smtClean="0"/>
              <a:t>16.04.2020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97AD1AF-43E9-43F4-911C-6F9212A4E2DF}" type="datetimeFigureOut">
              <a:rPr lang="ru-RU" smtClean="0"/>
              <a:t>16.04.2020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497AD1AF-43E9-43F4-911C-6F9212A4E2DF}" type="datetimeFigureOut">
              <a:rPr lang="ru-RU" smtClean="0"/>
              <a:t>16.04.2020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97AD1AF-43E9-43F4-911C-6F9212A4E2DF}" type="datetimeFigureOut">
              <a:rPr lang="ru-RU" smtClean="0"/>
              <a:t>16.04.2020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7AD1AF-43E9-43F4-911C-6F9212A4E2DF}" type="datetimeFigureOut">
              <a:rPr lang="ru-RU" smtClean="0"/>
              <a:t>16.04.2020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7AD1AF-43E9-43F4-911C-6F9212A4E2DF}" type="datetimeFigureOut">
              <a:rPr lang="ru-RU" smtClean="0"/>
              <a:t>16.04.2020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3288BA6-C294-4EE8-9B3D-AAA5F61EC05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97AD1AF-43E9-43F4-911C-6F9212A4E2DF}" type="datetimeFigureOut">
              <a:rPr lang="ru-RU" smtClean="0"/>
              <a:t>16.04.2020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3288BA6-C294-4EE8-9B3D-AAA5F61EC057}" type="slidenum">
              <a:rPr lang="ru-RU" smtClean="0"/>
              <a:t>‹#›</a:t>
            </a:fld>
            <a:endParaRPr lang="ru-RU"/>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ru-RU" smtClean="0"/>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497AD1AF-43E9-43F4-911C-6F9212A4E2DF}" type="datetimeFigureOut">
              <a:rPr lang="ru-RU" smtClean="0"/>
              <a:t>16.04.2020</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63288BA6-C294-4EE8-9B3D-AAA5F61EC05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zy6IH8vj6Qk&amp;feature=emb_title" TargetMode="External"/><Relationship Id="rId2" Type="http://schemas.openxmlformats.org/officeDocument/2006/relationships/hyperlink" Target="https://www.youtube.com/watch?v=qcA3MTrlQL0&amp;feature=emb_titl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1700808"/>
            <a:ext cx="7344816" cy="2520280"/>
          </a:xfrm>
        </p:spPr>
        <p:txBody>
          <a:bodyPr/>
          <a:lstStyle/>
          <a:p>
            <a:r>
              <a:rPr lang="uk-UA" dirty="0" smtClean="0"/>
              <a:t>Біля дороги яблуня цвіте… </a:t>
            </a:r>
            <a:r>
              <a:rPr lang="uk-UA" sz="2400" dirty="0" smtClean="0"/>
              <a:t>Малювання квітучої гілки з передачею певної колірної гами</a:t>
            </a:r>
            <a:endParaRPr lang="ru-RU" sz="2400" dirty="0"/>
          </a:p>
        </p:txBody>
      </p:sp>
      <p:sp>
        <p:nvSpPr>
          <p:cNvPr id="3" name="Подзаголовок 2"/>
          <p:cNvSpPr>
            <a:spLocks noGrp="1"/>
          </p:cNvSpPr>
          <p:nvPr>
            <p:ph type="subTitle" idx="1"/>
          </p:nvPr>
        </p:nvSpPr>
        <p:spPr/>
        <p:txBody>
          <a:bodyPr/>
          <a:lstStyle/>
          <a:p>
            <a:r>
              <a:rPr lang="uk-UA" dirty="0" smtClean="0"/>
              <a:t>Образотворче мистецтво 5кл</a:t>
            </a:r>
          </a:p>
          <a:p>
            <a:r>
              <a:rPr lang="uk-UA" dirty="0" smtClean="0"/>
              <a:t>Дистанційне навчання 3</a:t>
            </a:r>
            <a:endParaRPr lang="ru-RU" dirty="0"/>
          </a:p>
        </p:txBody>
      </p:sp>
    </p:spTree>
    <p:extLst>
      <p:ext uri="{BB962C8B-B14F-4D97-AF65-F5344CB8AC3E}">
        <p14:creationId xmlns:p14="http://schemas.microsoft.com/office/powerpoint/2010/main" val="3306705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6. А </a:t>
            </a:r>
            <a:r>
              <a:rPr lang="ru-RU" sz="2000" dirty="0" err="1"/>
              <a:t>тепер</a:t>
            </a:r>
            <a:r>
              <a:rPr lang="ru-RU" sz="2000" dirty="0"/>
              <a:t> </a:t>
            </a:r>
            <a:r>
              <a:rPr lang="ru-RU" sz="2000" dirty="0" err="1"/>
              <a:t>уяви</a:t>
            </a:r>
            <a:r>
              <a:rPr lang="ru-RU" sz="2000" dirty="0"/>
              <a:t>, </a:t>
            </a:r>
            <a:r>
              <a:rPr lang="ru-RU" sz="2000" dirty="0" err="1"/>
              <a:t>що</a:t>
            </a:r>
            <a:r>
              <a:rPr lang="ru-RU" sz="2000" dirty="0"/>
              <a:t> подув </a:t>
            </a:r>
            <a:r>
              <a:rPr lang="ru-RU" sz="2000" dirty="0" err="1"/>
              <a:t>легенький</a:t>
            </a:r>
            <a:r>
              <a:rPr lang="ru-RU" sz="2000" dirty="0"/>
              <a:t> </a:t>
            </a:r>
            <a:r>
              <a:rPr lang="ru-RU" sz="2000" dirty="0" err="1"/>
              <a:t>вітерець</a:t>
            </a:r>
            <a:r>
              <a:rPr lang="ru-RU" sz="2000" dirty="0"/>
              <a:t>, і </a:t>
            </a:r>
            <a:r>
              <a:rPr lang="ru-RU" sz="2000" dirty="0" err="1"/>
              <a:t>пелюстки</a:t>
            </a:r>
            <a:r>
              <a:rPr lang="ru-RU" sz="2000" dirty="0"/>
              <a:t> </a:t>
            </a:r>
            <a:r>
              <a:rPr lang="ru-RU" sz="2000" dirty="0" err="1"/>
              <a:t>квітучої</a:t>
            </a:r>
            <a:r>
              <a:rPr lang="ru-RU" sz="2000" dirty="0"/>
              <a:t> </a:t>
            </a:r>
            <a:r>
              <a:rPr lang="ru-RU" sz="2000" dirty="0" err="1"/>
              <a:t>яблуні</a:t>
            </a:r>
            <a:r>
              <a:rPr lang="ru-RU" sz="2000" dirty="0"/>
              <a:t> </a:t>
            </a:r>
            <a:r>
              <a:rPr lang="ru-RU" sz="2000" dirty="0" err="1"/>
              <a:t>закружляли</a:t>
            </a:r>
            <a:r>
              <a:rPr lang="ru-RU" sz="2000" dirty="0"/>
              <a:t> </a:t>
            </a:r>
            <a:r>
              <a:rPr lang="ru-RU" sz="2000" dirty="0" err="1"/>
              <a:t>рясною</a:t>
            </a:r>
            <a:r>
              <a:rPr lang="ru-RU" sz="2000" dirty="0"/>
              <a:t> </a:t>
            </a:r>
            <a:r>
              <a:rPr lang="ru-RU" sz="2000" dirty="0" err="1"/>
              <a:t>хурделицею</a:t>
            </a:r>
            <a:r>
              <a:rPr lang="ru-RU" sz="2000" dirty="0"/>
              <a:t> </a:t>
            </a:r>
            <a:r>
              <a:rPr lang="ru-RU" sz="2000" dirty="0" err="1"/>
              <a:t>навколо</a:t>
            </a:r>
            <a:r>
              <a:rPr lang="ru-RU" sz="2000" dirty="0"/>
              <a:t> </a:t>
            </a:r>
            <a:r>
              <a:rPr lang="ru-RU" sz="2000" dirty="0" err="1"/>
              <a:t>деревця</a:t>
            </a:r>
            <a:r>
              <a:rPr lang="ru-RU" sz="2000" dirty="0"/>
              <a:t>. За </a:t>
            </a:r>
            <a:r>
              <a:rPr lang="ru-RU" sz="2000" dirty="0" err="1"/>
              <a:t>допомогою</a:t>
            </a:r>
            <a:r>
              <a:rPr lang="ru-RU" sz="2000" dirty="0"/>
              <a:t> </a:t>
            </a:r>
            <a:r>
              <a:rPr lang="ru-RU" sz="2000" dirty="0" err="1"/>
              <a:t>пензлика</a:t>
            </a:r>
            <a:r>
              <a:rPr lang="ru-RU" sz="2000" dirty="0"/>
              <a:t> </a:t>
            </a:r>
            <a:r>
              <a:rPr lang="ru-RU" sz="2000" dirty="0" err="1"/>
              <a:t>зроби</a:t>
            </a:r>
            <a:r>
              <a:rPr lang="ru-RU" sz="2000" dirty="0"/>
              <a:t> на </a:t>
            </a:r>
            <a:r>
              <a:rPr lang="ru-RU" sz="2000" dirty="0" err="1"/>
              <a:t>малюнку</a:t>
            </a:r>
            <a:r>
              <a:rPr lang="ru-RU" sz="2000" dirty="0"/>
              <a:t> </a:t>
            </a:r>
            <a:r>
              <a:rPr lang="ru-RU" sz="2000" dirty="0" err="1"/>
              <a:t>бризки</a:t>
            </a:r>
            <a:r>
              <a:rPr lang="ru-RU" sz="2000" dirty="0"/>
              <a:t> </a:t>
            </a:r>
            <a:r>
              <a:rPr lang="ru-RU" sz="2000" dirty="0" err="1"/>
              <a:t>білої</a:t>
            </a:r>
            <a:r>
              <a:rPr lang="ru-RU" sz="2000" dirty="0"/>
              <a:t> </a:t>
            </a:r>
            <a:r>
              <a:rPr lang="ru-RU" sz="2000" dirty="0" err="1"/>
              <a:t>фарби</a:t>
            </a:r>
            <a:r>
              <a:rPr lang="ru-RU" sz="2000" dirty="0"/>
              <a:t>.</a:t>
            </a: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9512" y="1916832"/>
            <a:ext cx="4401568" cy="2930186"/>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139952" y="3574142"/>
            <a:ext cx="4870130" cy="3283858"/>
          </a:xfrm>
        </p:spPr>
      </p:pic>
    </p:spTree>
    <p:extLst>
      <p:ext uri="{BB962C8B-B14F-4D97-AF65-F5344CB8AC3E}">
        <p14:creationId xmlns:p14="http://schemas.microsoft.com/office/powerpoint/2010/main" val="500280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r>
              <a:rPr lang="ru-RU" sz="2000" dirty="0" err="1"/>
              <a:t>Поглянь</a:t>
            </a:r>
            <a:r>
              <a:rPr lang="ru-RU" sz="2000" dirty="0"/>
              <a:t>, яка </a:t>
            </a:r>
            <a:r>
              <a:rPr lang="ru-RU" sz="2000" dirty="0" err="1"/>
              <a:t>чудова</a:t>
            </a:r>
            <a:r>
              <a:rPr lang="ru-RU" sz="2000" dirty="0"/>
              <a:t> </a:t>
            </a:r>
            <a:r>
              <a:rPr lang="ru-RU" sz="2000" dirty="0" err="1"/>
              <a:t>весняна</a:t>
            </a:r>
            <a:r>
              <a:rPr lang="ru-RU" sz="2000" dirty="0"/>
              <a:t> картина у нас </a:t>
            </a:r>
            <a:r>
              <a:rPr lang="ru-RU" sz="2000" dirty="0" err="1"/>
              <a:t>із</a:t>
            </a:r>
            <a:r>
              <a:rPr lang="ru-RU" sz="2000" dirty="0"/>
              <a:t> Тобою </a:t>
            </a:r>
            <a:r>
              <a:rPr lang="ru-RU" sz="2000" dirty="0" err="1"/>
              <a:t>вийшла</a:t>
            </a:r>
            <a:r>
              <a:rPr lang="ru-RU" sz="2000" dirty="0" smtClean="0"/>
              <a:t>! </a:t>
            </a:r>
            <a:r>
              <a:rPr lang="ru-RU" sz="2000" dirty="0" err="1" smtClean="0"/>
              <a:t>Щасливої</a:t>
            </a:r>
            <a:r>
              <a:rPr lang="ru-RU" sz="2000" dirty="0" smtClean="0"/>
              <a:t> </a:t>
            </a:r>
            <a:r>
              <a:rPr lang="ru-RU" sz="2000" dirty="0" err="1" smtClean="0"/>
              <a:t>весни</a:t>
            </a:r>
            <a:r>
              <a:rPr lang="ru-RU" sz="2000" dirty="0" smtClean="0"/>
              <a:t> </a:t>
            </a:r>
            <a:r>
              <a:rPr lang="ru-RU" sz="2000" dirty="0" err="1" smtClean="0"/>
              <a:t>тобі</a:t>
            </a:r>
            <a:r>
              <a:rPr lang="ru-RU" sz="2000" dirty="0" smtClean="0">
                <a:sym typeface="Wingdings" panose="05000000000000000000" pitchFamily="2" charset="2"/>
              </a:rPr>
              <a:t> </a:t>
            </a:r>
            <a:r>
              <a:rPr lang="ru-RU" sz="2000" dirty="0" err="1" smtClean="0">
                <a:sym typeface="Wingdings" panose="05000000000000000000" pitchFamily="2" charset="2"/>
              </a:rPr>
              <a:t>Шануй</a:t>
            </a:r>
            <a:r>
              <a:rPr lang="ru-RU" sz="2000" dirty="0" smtClean="0">
                <a:sym typeface="Wingdings" panose="05000000000000000000" pitchFamily="2" charset="2"/>
              </a:rPr>
              <a:t> себе і будь </a:t>
            </a:r>
            <a:r>
              <a:rPr lang="ru-RU" sz="2000" dirty="0" err="1" smtClean="0">
                <a:sym typeface="Wingdings" panose="05000000000000000000" pitchFamily="2" charset="2"/>
              </a:rPr>
              <a:t>здоровим</a:t>
            </a:r>
            <a:r>
              <a:rPr lang="ru-RU" sz="2000" dirty="0" smtClean="0">
                <a:sym typeface="Wingdings" panose="05000000000000000000" pitchFamily="2" charset="2"/>
              </a:rPr>
              <a:t>.</a:t>
            </a:r>
            <a:endParaRPr lang="ru-RU" sz="2000" dirty="0"/>
          </a:p>
        </p:txBody>
      </p:sp>
      <p:pic>
        <p:nvPicPr>
          <p:cNvPr id="7" name="Объект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83768" y="1844824"/>
            <a:ext cx="4555976" cy="4555976"/>
          </a:xfrm>
        </p:spPr>
      </p:pic>
    </p:spTree>
    <p:extLst>
      <p:ext uri="{BB962C8B-B14F-4D97-AF65-F5344CB8AC3E}">
        <p14:creationId xmlns:p14="http://schemas.microsoft.com/office/powerpoint/2010/main" val="1716980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Не знаю, як для Тебе</a:t>
            </a:r>
            <a:r>
              <a:rPr lang="ru-RU" sz="2000" dirty="0" smtClean="0"/>
              <a:t>, п</a:t>
            </a:r>
            <a:r>
              <a:rPr lang="en-US" sz="2000" dirty="0" smtClean="0"/>
              <a:t>`</a:t>
            </a:r>
            <a:r>
              <a:rPr lang="uk-UA" sz="2000" dirty="0" err="1" smtClean="0"/>
              <a:t>ятикласнику</a:t>
            </a:r>
            <a:r>
              <a:rPr lang="uk-UA" sz="2000" dirty="0" smtClean="0"/>
              <a:t>,</a:t>
            </a:r>
            <a:r>
              <a:rPr lang="ru-RU" sz="2000" dirty="0" smtClean="0"/>
              <a:t> </a:t>
            </a:r>
            <a:r>
              <a:rPr lang="ru-RU" sz="2000" dirty="0"/>
              <a:t>а для мене весна — </a:t>
            </a:r>
            <a:r>
              <a:rPr lang="ru-RU" sz="2000" dirty="0" err="1"/>
              <a:t>це</a:t>
            </a:r>
            <a:r>
              <a:rPr lang="ru-RU" sz="2000" dirty="0"/>
              <a:t> </a:t>
            </a:r>
            <a:r>
              <a:rPr lang="ru-RU" sz="2000" dirty="0" err="1"/>
              <a:t>чисте</a:t>
            </a:r>
            <a:r>
              <a:rPr lang="ru-RU" sz="2000" dirty="0"/>
              <a:t> </a:t>
            </a:r>
            <a:r>
              <a:rPr lang="ru-RU" sz="2000" dirty="0" err="1"/>
              <a:t>блакитне</a:t>
            </a:r>
            <a:r>
              <a:rPr lang="ru-RU" sz="2000" dirty="0"/>
              <a:t> небо, </a:t>
            </a:r>
            <a:r>
              <a:rPr lang="ru-RU" sz="2000" dirty="0" err="1"/>
              <a:t>радісний</a:t>
            </a:r>
            <a:r>
              <a:rPr lang="ru-RU" sz="2000" dirty="0"/>
              <a:t> </a:t>
            </a:r>
            <a:r>
              <a:rPr lang="ru-RU" sz="2000" dirty="0" err="1"/>
              <a:t>спів</a:t>
            </a:r>
            <a:r>
              <a:rPr lang="ru-RU" sz="2000" dirty="0"/>
              <a:t> </a:t>
            </a:r>
            <a:r>
              <a:rPr lang="ru-RU" sz="2000" dirty="0" err="1"/>
              <a:t>пташок</a:t>
            </a:r>
            <a:r>
              <a:rPr lang="ru-RU" sz="2000" dirty="0"/>
              <a:t> і </a:t>
            </a:r>
            <a:r>
              <a:rPr lang="ru-RU" sz="2000" dirty="0" err="1"/>
              <a:t>залиті</a:t>
            </a:r>
            <a:r>
              <a:rPr lang="ru-RU" sz="2000" dirty="0"/>
              <a:t> </a:t>
            </a:r>
            <a:r>
              <a:rPr lang="ru-RU" sz="2000" dirty="0" err="1"/>
              <a:t>сонцем</a:t>
            </a:r>
            <a:r>
              <a:rPr lang="ru-RU" sz="2000" dirty="0"/>
              <a:t> </a:t>
            </a:r>
            <a:r>
              <a:rPr lang="ru-RU" sz="2000" dirty="0" err="1"/>
              <a:t>квітучі</a:t>
            </a:r>
            <a:r>
              <a:rPr lang="ru-RU" sz="2000" dirty="0"/>
              <a:t> сади. </a:t>
            </a:r>
            <a:r>
              <a:rPr lang="ru-RU" sz="2000" dirty="0" err="1"/>
              <a:t>Бажаєш</a:t>
            </a:r>
            <a:r>
              <a:rPr lang="ru-RU" sz="2000" dirty="0"/>
              <a:t> </a:t>
            </a:r>
            <a:r>
              <a:rPr lang="ru-RU" sz="2000" dirty="0" err="1"/>
              <a:t>прискорити</a:t>
            </a:r>
            <a:r>
              <a:rPr lang="ru-RU" sz="2000" dirty="0"/>
              <a:t> </a:t>
            </a:r>
            <a:r>
              <a:rPr lang="ru-RU" sz="2000" dirty="0" err="1"/>
              <a:t>прихід</a:t>
            </a:r>
            <a:r>
              <a:rPr lang="ru-RU" sz="2000" dirty="0"/>
              <a:t> </a:t>
            </a:r>
            <a:r>
              <a:rPr lang="ru-RU" sz="2000" dirty="0" err="1"/>
              <a:t>цієї</a:t>
            </a:r>
            <a:r>
              <a:rPr lang="ru-RU" sz="2000" dirty="0"/>
              <a:t> </a:t>
            </a:r>
            <a:r>
              <a:rPr lang="ru-RU" sz="2000" dirty="0" err="1"/>
              <a:t>ніжної</a:t>
            </a:r>
            <a:r>
              <a:rPr lang="ru-RU" sz="2000" dirty="0"/>
              <a:t> </a:t>
            </a:r>
            <a:r>
              <a:rPr lang="ru-RU" sz="2000" dirty="0" err="1"/>
              <a:t>красуні</a:t>
            </a:r>
            <a:r>
              <a:rPr lang="ru-RU" sz="2000" dirty="0"/>
              <a:t>? </a:t>
            </a:r>
            <a:r>
              <a:rPr lang="ru-RU" sz="2000" dirty="0" smtClean="0"/>
              <a:t/>
            </a:r>
            <a:br>
              <a:rPr lang="ru-RU" sz="2000" dirty="0" smtClean="0"/>
            </a:br>
            <a:r>
              <a:rPr lang="ru-RU" sz="2000" dirty="0" err="1" smtClean="0"/>
              <a:t>Тоді</a:t>
            </a:r>
            <a:r>
              <a:rPr lang="ru-RU" sz="2000" dirty="0" smtClean="0"/>
              <a:t> </a:t>
            </a:r>
            <a:r>
              <a:rPr lang="ru-RU" sz="2000" dirty="0" err="1" smtClean="0"/>
              <a:t>вітаю</a:t>
            </a:r>
            <a:r>
              <a:rPr lang="ru-RU" sz="2000" dirty="0" smtClean="0"/>
              <a:t> тебе на </a:t>
            </a:r>
            <a:r>
              <a:rPr lang="ru-RU" sz="2000" dirty="0" err="1" smtClean="0"/>
              <a:t>цьому</a:t>
            </a:r>
            <a:r>
              <a:rPr lang="ru-RU" sz="2000" dirty="0" smtClean="0"/>
              <a:t> </a:t>
            </a:r>
            <a:r>
              <a:rPr lang="ru-RU" sz="2000" dirty="0" err="1" smtClean="0"/>
              <a:t>уроці</a:t>
            </a:r>
            <a:r>
              <a:rPr lang="ru-RU" sz="2000" dirty="0" smtClean="0"/>
              <a:t>! Давай </a:t>
            </a:r>
            <a:r>
              <a:rPr lang="ru-RU" sz="2000" dirty="0" err="1"/>
              <a:t>намалюємо</a:t>
            </a:r>
            <a:r>
              <a:rPr lang="ru-RU" sz="2000" dirty="0"/>
              <a:t> </a:t>
            </a:r>
            <a:r>
              <a:rPr lang="ru-RU" sz="2000" dirty="0" err="1"/>
              <a:t>квітучу</a:t>
            </a:r>
            <a:r>
              <a:rPr lang="ru-RU" sz="2000" dirty="0"/>
              <a:t> </a:t>
            </a:r>
            <a:r>
              <a:rPr lang="ru-RU" sz="2000" dirty="0" err="1"/>
              <a:t>яблуневу</a:t>
            </a:r>
            <a:r>
              <a:rPr lang="ru-RU" sz="2000" dirty="0"/>
              <a:t> </a:t>
            </a:r>
            <a:r>
              <a:rPr lang="ru-RU" sz="2000" dirty="0" err="1"/>
              <a:t>гілку</a:t>
            </a:r>
            <a:r>
              <a:rPr lang="ru-RU" sz="2000" dirty="0"/>
              <a:t> та </a:t>
            </a:r>
            <a:r>
              <a:rPr lang="ru-RU" sz="2000" dirty="0" err="1"/>
              <a:t>впустимо</a:t>
            </a:r>
            <a:r>
              <a:rPr lang="ru-RU" sz="2000" dirty="0"/>
              <a:t> в </a:t>
            </a:r>
            <a:r>
              <a:rPr lang="ru-RU" sz="2000" dirty="0" err="1"/>
              <a:t>дім</a:t>
            </a:r>
            <a:r>
              <a:rPr lang="ru-RU" sz="2000" dirty="0"/>
              <a:t> </a:t>
            </a:r>
            <a:r>
              <a:rPr lang="ru-RU" sz="2000" dirty="0" err="1"/>
              <a:t>п’янкий</a:t>
            </a:r>
            <a:r>
              <a:rPr lang="ru-RU" sz="2000" dirty="0"/>
              <a:t> </a:t>
            </a:r>
            <a:r>
              <a:rPr lang="ru-RU" sz="2000" dirty="0" err="1"/>
              <a:t>весняний</a:t>
            </a:r>
            <a:r>
              <a:rPr lang="ru-RU" sz="2000" dirty="0"/>
              <a:t> аромат.</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2276872"/>
            <a:ext cx="6492239" cy="4508500"/>
          </a:xfrm>
        </p:spPr>
      </p:pic>
    </p:spTree>
    <p:extLst>
      <p:ext uri="{BB962C8B-B14F-4D97-AF65-F5344CB8AC3E}">
        <p14:creationId xmlns:p14="http://schemas.microsoft.com/office/powerpoint/2010/main" val="1058399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А ось дещо цікаве для натхнення:</a:t>
            </a:r>
            <a:endParaRPr lang="ru-RU" dirty="0"/>
          </a:p>
        </p:txBody>
      </p:sp>
      <p:sp>
        <p:nvSpPr>
          <p:cNvPr id="3" name="Объект 2"/>
          <p:cNvSpPr>
            <a:spLocks noGrp="1"/>
          </p:cNvSpPr>
          <p:nvPr>
            <p:ph idx="1"/>
          </p:nvPr>
        </p:nvSpPr>
        <p:spPr/>
        <p:txBody>
          <a:bodyPr/>
          <a:lstStyle/>
          <a:p>
            <a:r>
              <a:rPr lang="uk-UA" dirty="0" smtClean="0"/>
              <a:t>Пісенька про весну тут </a:t>
            </a:r>
            <a:r>
              <a:rPr lang="en-US" dirty="0">
                <a:hlinkClick r:id="rId2"/>
              </a:rPr>
              <a:t>https://</a:t>
            </a:r>
            <a:r>
              <a:rPr lang="en-US" dirty="0" smtClean="0">
                <a:hlinkClick r:id="rId2"/>
              </a:rPr>
              <a:t>www.youtube.com/watch?v=qcA3MTrlQL0&amp;feature=emb_title</a:t>
            </a:r>
            <a:endParaRPr lang="uk-UA" dirty="0" smtClean="0"/>
          </a:p>
          <a:p>
            <a:r>
              <a:rPr lang="uk-UA" dirty="0" smtClean="0"/>
              <a:t>Як намалювати квітуче дерево тут </a:t>
            </a:r>
            <a:r>
              <a:rPr lang="en-US" dirty="0">
                <a:hlinkClick r:id="rId3"/>
              </a:rPr>
              <a:t>https://</a:t>
            </a:r>
            <a:r>
              <a:rPr lang="en-US" dirty="0" smtClean="0">
                <a:hlinkClick r:id="rId3"/>
              </a:rPr>
              <a:t>www.youtube.com/watch?v=zy6IH8vj6Qk&amp;feature=emb_title</a:t>
            </a:r>
            <a:endParaRPr lang="uk-UA" dirty="0" smtClean="0"/>
          </a:p>
          <a:p>
            <a:endParaRPr lang="ru-RU" dirty="0"/>
          </a:p>
        </p:txBody>
      </p:sp>
    </p:spTree>
    <p:extLst>
      <p:ext uri="{BB962C8B-B14F-4D97-AF65-F5344CB8AC3E}">
        <p14:creationId xmlns:p14="http://schemas.microsoft.com/office/powerpoint/2010/main" val="3813474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z="2000" dirty="0"/>
              <a:t>Сьогодні я покажу Тобі, як намалювати весну. То як, Ти зі мною?</a:t>
            </a:r>
            <a:br>
              <a:rPr lang="uk-UA" sz="2000" dirty="0"/>
            </a:br>
            <a:r>
              <a:rPr lang="uk-UA" sz="2000" dirty="0"/>
              <a:t/>
            </a:r>
            <a:br>
              <a:rPr lang="uk-UA" sz="2000" dirty="0"/>
            </a:br>
            <a:r>
              <a:rPr lang="uk-UA" sz="2000" dirty="0"/>
              <a:t>Підготуй необхідні матеріали: синій аркуш картону, гуаш, пензлики, склянку з водою та палітру.</a:t>
            </a:r>
            <a:r>
              <a:rPr lang="uk-UA" sz="2000" dirty="0" smtClean="0"/>
              <a:t/>
            </a:r>
            <a:br>
              <a:rPr lang="uk-UA" sz="2000" dirty="0" smtClean="0"/>
            </a:br>
            <a:endParaRPr lang="ru-RU" sz="2000"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772816"/>
            <a:ext cx="7762595" cy="4934793"/>
          </a:xfrm>
        </p:spPr>
      </p:pic>
    </p:spTree>
    <p:extLst>
      <p:ext uri="{BB962C8B-B14F-4D97-AF65-F5344CB8AC3E}">
        <p14:creationId xmlns:p14="http://schemas.microsoft.com/office/powerpoint/2010/main" val="3383664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980728"/>
            <a:ext cx="7123080" cy="924475"/>
          </a:xfrm>
        </p:spPr>
        <p:txBody>
          <a:bodyPr/>
          <a:lstStyle/>
          <a:p>
            <a:r>
              <a:rPr lang="ru-RU" sz="2000" dirty="0"/>
              <a:t>1. </a:t>
            </a:r>
            <a:r>
              <a:rPr lang="ru-RU" sz="2000" dirty="0" err="1"/>
              <a:t>Змішай</a:t>
            </a:r>
            <a:r>
              <a:rPr lang="ru-RU" sz="2000" dirty="0"/>
              <a:t> на </a:t>
            </a:r>
            <a:r>
              <a:rPr lang="ru-RU" sz="2000" dirty="0" err="1"/>
              <a:t>палітрі</a:t>
            </a:r>
            <a:r>
              <a:rPr lang="ru-RU" sz="2000" dirty="0"/>
              <a:t> </a:t>
            </a:r>
            <a:r>
              <a:rPr lang="ru-RU" sz="2000" dirty="0" err="1"/>
              <a:t>білий</a:t>
            </a:r>
            <a:r>
              <a:rPr lang="ru-RU" sz="2000" dirty="0"/>
              <a:t> та </a:t>
            </a:r>
            <a:r>
              <a:rPr lang="ru-RU" sz="2000" dirty="0" err="1"/>
              <a:t>рудий</a:t>
            </a:r>
            <a:r>
              <a:rPr lang="ru-RU" sz="2000" dirty="0"/>
              <a:t> </a:t>
            </a:r>
            <a:r>
              <a:rPr lang="ru-RU" sz="2000" dirty="0" err="1"/>
              <a:t>кольори</a:t>
            </a:r>
            <a:r>
              <a:rPr lang="ru-RU" sz="2000" dirty="0"/>
              <a:t>, додавши </a:t>
            </a:r>
            <a:r>
              <a:rPr lang="ru-RU" sz="2000" dirty="0" err="1"/>
              <a:t>трішки</a:t>
            </a:r>
            <a:r>
              <a:rPr lang="ru-RU" sz="2000" dirty="0"/>
              <a:t> коричневого. </a:t>
            </a:r>
            <a:r>
              <a:rPr lang="ru-RU" sz="2000" dirty="0" err="1"/>
              <a:t>Плавними</a:t>
            </a:r>
            <a:r>
              <a:rPr lang="ru-RU" sz="2000" dirty="0"/>
              <a:t> </a:t>
            </a:r>
            <a:r>
              <a:rPr lang="ru-RU" sz="2000" dirty="0" err="1"/>
              <a:t>хвилястими</a:t>
            </a:r>
            <a:r>
              <a:rPr lang="ru-RU" sz="2000" dirty="0"/>
              <a:t> </a:t>
            </a:r>
            <a:r>
              <a:rPr lang="ru-RU" sz="2000" dirty="0" err="1"/>
              <a:t>рухами</a:t>
            </a:r>
            <a:r>
              <a:rPr lang="ru-RU" sz="2000" dirty="0"/>
              <a:t> намалюй </a:t>
            </a:r>
            <a:r>
              <a:rPr lang="ru-RU" sz="2000" dirty="0" err="1"/>
              <a:t>гілку</a:t>
            </a:r>
            <a:r>
              <a:rPr lang="ru-RU" sz="2000" dirty="0"/>
              <a:t>. </a:t>
            </a:r>
            <a:r>
              <a:rPr lang="ru-RU" sz="2000" dirty="0" err="1"/>
              <a:t>Якщо</a:t>
            </a:r>
            <a:r>
              <a:rPr lang="ru-RU" sz="2000" dirty="0"/>
              <a:t> </a:t>
            </a:r>
            <a:r>
              <a:rPr lang="ru-RU" sz="2000" dirty="0" err="1"/>
              <a:t>одразу</a:t>
            </a:r>
            <a:r>
              <a:rPr lang="ru-RU" sz="2000" dirty="0"/>
              <a:t> </a:t>
            </a:r>
            <a:r>
              <a:rPr lang="ru-RU" sz="2000" dirty="0" err="1"/>
              <a:t>фарбами</a:t>
            </a:r>
            <a:r>
              <a:rPr lang="ru-RU" sz="2000" dirty="0"/>
              <a:t> </a:t>
            </a:r>
            <a:r>
              <a:rPr lang="ru-RU" sz="2000" dirty="0" err="1"/>
              <a:t>Тобі</a:t>
            </a:r>
            <a:r>
              <a:rPr lang="ru-RU" sz="2000" dirty="0"/>
              <a:t> </a:t>
            </a:r>
            <a:r>
              <a:rPr lang="ru-RU" sz="2000" dirty="0" err="1"/>
              <a:t>це</a:t>
            </a:r>
            <a:r>
              <a:rPr lang="ru-RU" sz="2000" dirty="0"/>
              <a:t> </a:t>
            </a:r>
            <a:r>
              <a:rPr lang="ru-RU" sz="2000" dirty="0" err="1"/>
              <a:t>зробити</a:t>
            </a:r>
            <a:r>
              <a:rPr lang="ru-RU" sz="2000" dirty="0"/>
              <a:t> складно, </a:t>
            </a:r>
            <a:r>
              <a:rPr lang="ru-RU" sz="2000" dirty="0" err="1"/>
              <a:t>спочатку</a:t>
            </a:r>
            <a:r>
              <a:rPr lang="ru-RU" sz="2000" dirty="0"/>
              <a:t> </a:t>
            </a:r>
            <a:r>
              <a:rPr lang="ru-RU" sz="2000" dirty="0" err="1"/>
              <a:t>можеш</a:t>
            </a:r>
            <a:r>
              <a:rPr lang="ru-RU" sz="2000" dirty="0"/>
              <a:t> </a:t>
            </a:r>
            <a:r>
              <a:rPr lang="ru-RU" sz="2000" dirty="0" err="1"/>
              <a:t>намалювати</a:t>
            </a:r>
            <a:r>
              <a:rPr lang="ru-RU" sz="2000" dirty="0"/>
              <a:t> </a:t>
            </a:r>
            <a:r>
              <a:rPr lang="ru-RU" sz="2000" dirty="0" err="1"/>
              <a:t>ескіз</a:t>
            </a:r>
            <a:r>
              <a:rPr lang="ru-RU" sz="2000" dirty="0"/>
              <a:t> </a:t>
            </a:r>
            <a:r>
              <a:rPr lang="ru-RU" sz="2000" dirty="0" err="1"/>
              <a:t>яблуневої</a:t>
            </a:r>
            <a:r>
              <a:rPr lang="ru-RU" sz="2000" dirty="0"/>
              <a:t> </a:t>
            </a:r>
            <a:r>
              <a:rPr lang="ru-RU" sz="2000" dirty="0" err="1"/>
              <a:t>гілки</a:t>
            </a:r>
            <a:r>
              <a:rPr lang="ru-RU" sz="2000" dirty="0"/>
              <a:t> </a:t>
            </a:r>
            <a:r>
              <a:rPr lang="ru-RU" sz="2000" dirty="0" err="1"/>
              <a:t>білим</a:t>
            </a:r>
            <a:r>
              <a:rPr lang="ru-RU" sz="2000" dirty="0"/>
              <a:t> </a:t>
            </a:r>
            <a:r>
              <a:rPr lang="ru-RU" sz="2000" dirty="0" err="1"/>
              <a:t>або</a:t>
            </a:r>
            <a:r>
              <a:rPr lang="ru-RU" sz="2000" dirty="0"/>
              <a:t> </a:t>
            </a:r>
            <a:r>
              <a:rPr lang="ru-RU" sz="2000" dirty="0" err="1"/>
              <a:t>жовтим</a:t>
            </a:r>
            <a:r>
              <a:rPr lang="ru-RU" sz="2000" dirty="0"/>
              <a:t> </a:t>
            </a:r>
            <a:r>
              <a:rPr lang="ru-RU" sz="2000" dirty="0" err="1"/>
              <a:t>олівцем</a:t>
            </a:r>
            <a:r>
              <a:rPr lang="ru-RU" sz="2000" dirty="0"/>
              <a:t>.</a:t>
            </a:r>
            <a:br>
              <a:rPr lang="ru-RU" sz="2000" dirty="0"/>
            </a:br>
            <a:r>
              <a:rPr lang="ru-RU" sz="2000" dirty="0"/>
              <a:t/>
            </a:r>
            <a:br>
              <a:rPr lang="ru-RU" sz="2000" dirty="0"/>
            </a:br>
            <a:endParaRPr lang="ru-RU" sz="2000" dirty="0"/>
          </a:p>
        </p:txBody>
      </p:sp>
      <p:pic>
        <p:nvPicPr>
          <p:cNvPr id="4" name="Объект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7504" y="2204864"/>
            <a:ext cx="4663544" cy="3137898"/>
          </a:xfrm>
        </p:spPr>
      </p:pic>
      <p:pic>
        <p:nvPicPr>
          <p:cNvPr id="6" name="Объект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427984" y="3645024"/>
            <a:ext cx="4433659" cy="3033889"/>
          </a:xfrm>
        </p:spPr>
      </p:pic>
    </p:spTree>
    <p:extLst>
      <p:ext uri="{BB962C8B-B14F-4D97-AF65-F5344CB8AC3E}">
        <p14:creationId xmlns:p14="http://schemas.microsoft.com/office/powerpoint/2010/main" val="887422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2. </a:t>
            </a:r>
            <a:r>
              <a:rPr lang="ru-RU" sz="2000" dirty="0" err="1"/>
              <a:t>Зроби</a:t>
            </a:r>
            <a:r>
              <a:rPr lang="ru-RU" sz="2000" dirty="0"/>
              <a:t> </a:t>
            </a:r>
            <a:r>
              <a:rPr lang="ru-RU" sz="2000" dirty="0" err="1"/>
              <a:t>гілочку</a:t>
            </a:r>
            <a:r>
              <a:rPr lang="ru-RU" sz="2000" dirty="0"/>
              <a:t> </a:t>
            </a:r>
            <a:r>
              <a:rPr lang="ru-RU" sz="2000" dirty="0" err="1"/>
              <a:t>більш</a:t>
            </a:r>
            <a:r>
              <a:rPr lang="ru-RU" sz="2000" dirty="0"/>
              <a:t> </a:t>
            </a:r>
            <a:r>
              <a:rPr lang="ru-RU" sz="2000" dirty="0" err="1"/>
              <a:t>виразною</a:t>
            </a:r>
            <a:r>
              <a:rPr lang="ru-RU" sz="2000" dirty="0"/>
              <a:t>, </a:t>
            </a:r>
            <a:r>
              <a:rPr lang="ru-RU" sz="2000" dirty="0" err="1"/>
              <a:t>підкресливши</a:t>
            </a:r>
            <a:r>
              <a:rPr lang="ru-RU" sz="2000" dirty="0"/>
              <a:t> темно-</a:t>
            </a:r>
            <a:r>
              <a:rPr lang="ru-RU" sz="2000" dirty="0" err="1"/>
              <a:t>коричневим</a:t>
            </a:r>
            <a:r>
              <a:rPr lang="ru-RU" sz="2000" dirty="0"/>
              <a:t> </a:t>
            </a:r>
            <a:r>
              <a:rPr lang="ru-RU" sz="2000" dirty="0" err="1"/>
              <a:t>кольором</a:t>
            </a:r>
            <a:r>
              <a:rPr lang="ru-RU" sz="2000" dirty="0"/>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628800"/>
            <a:ext cx="7106365" cy="4862785"/>
          </a:xfrm>
        </p:spPr>
      </p:pic>
    </p:spTree>
    <p:extLst>
      <p:ext uri="{BB962C8B-B14F-4D97-AF65-F5344CB8AC3E}">
        <p14:creationId xmlns:p14="http://schemas.microsoft.com/office/powerpoint/2010/main" val="1553043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3. </a:t>
            </a:r>
            <a:r>
              <a:rPr lang="ru-RU" sz="2000" dirty="0" err="1"/>
              <a:t>Тепер</a:t>
            </a:r>
            <a:r>
              <a:rPr lang="ru-RU" sz="2000" dirty="0"/>
              <a:t> </a:t>
            </a:r>
            <a:r>
              <a:rPr lang="ru-RU" sz="2000" dirty="0" err="1"/>
              <a:t>змішай</a:t>
            </a:r>
            <a:r>
              <a:rPr lang="ru-RU" sz="2000" dirty="0"/>
              <a:t> </a:t>
            </a:r>
            <a:r>
              <a:rPr lang="ru-RU" sz="2000" dirty="0" err="1"/>
              <a:t>жовту</a:t>
            </a:r>
            <a:r>
              <a:rPr lang="ru-RU" sz="2000" dirty="0"/>
              <a:t> </a:t>
            </a:r>
            <a:r>
              <a:rPr lang="ru-RU" sz="2000" dirty="0" err="1"/>
              <a:t>фарбу</a:t>
            </a:r>
            <a:r>
              <a:rPr lang="ru-RU" sz="2000" dirty="0"/>
              <a:t> з </a:t>
            </a:r>
            <a:r>
              <a:rPr lang="ru-RU" sz="2000" dirty="0" err="1"/>
              <a:t>крапелькою</a:t>
            </a:r>
            <a:r>
              <a:rPr lang="ru-RU" sz="2000" dirty="0"/>
              <a:t> </a:t>
            </a:r>
            <a:r>
              <a:rPr lang="ru-RU" sz="2000" dirty="0" err="1"/>
              <a:t>зеленої</a:t>
            </a:r>
            <a:r>
              <a:rPr lang="ru-RU" sz="2000" dirty="0"/>
              <a:t>. За </a:t>
            </a:r>
            <a:r>
              <a:rPr lang="ru-RU" sz="2000" dirty="0" err="1"/>
              <a:t>допомогою</a:t>
            </a:r>
            <a:r>
              <a:rPr lang="ru-RU" sz="2000" dirty="0"/>
              <a:t> тоненького </a:t>
            </a:r>
            <a:r>
              <a:rPr lang="ru-RU" sz="2000" dirty="0" err="1"/>
              <a:t>пензлика</a:t>
            </a:r>
            <a:r>
              <a:rPr lang="ru-RU" sz="2000" dirty="0"/>
              <a:t> намалюй </a:t>
            </a:r>
            <a:r>
              <a:rPr lang="ru-RU" sz="2000" dirty="0" err="1"/>
              <a:t>живці</a:t>
            </a:r>
            <a:r>
              <a:rPr lang="ru-RU" sz="2000" dirty="0"/>
              <a:t> </a:t>
            </a:r>
            <a:r>
              <a:rPr lang="ru-RU" sz="2000" dirty="0" err="1"/>
              <a:t>яблуні</a:t>
            </a:r>
            <a:r>
              <a:rPr lang="ru-RU" sz="2000" dirty="0"/>
              <a:t>.</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3608" y="1772816"/>
            <a:ext cx="6943154" cy="4790777"/>
          </a:xfrm>
        </p:spPr>
      </p:pic>
    </p:spTree>
    <p:extLst>
      <p:ext uri="{BB962C8B-B14F-4D97-AF65-F5344CB8AC3E}">
        <p14:creationId xmlns:p14="http://schemas.microsoft.com/office/powerpoint/2010/main" val="1002051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4. </a:t>
            </a:r>
            <a:r>
              <a:rPr lang="ru-RU" sz="2000" dirty="0" err="1"/>
              <a:t>Цим</a:t>
            </a:r>
            <a:r>
              <a:rPr lang="ru-RU" sz="2000" dirty="0"/>
              <a:t> самим </a:t>
            </a:r>
            <a:r>
              <a:rPr lang="ru-RU" sz="2000" dirty="0" err="1"/>
              <a:t>кольором</a:t>
            </a:r>
            <a:r>
              <a:rPr lang="ru-RU" sz="2000" dirty="0"/>
              <a:t>, але </a:t>
            </a:r>
            <a:r>
              <a:rPr lang="ru-RU" sz="2000" dirty="0" err="1"/>
              <a:t>вже</a:t>
            </a:r>
            <a:r>
              <a:rPr lang="ru-RU" sz="2000" dirty="0"/>
              <a:t> </a:t>
            </a:r>
            <a:r>
              <a:rPr lang="ru-RU" sz="2000" dirty="0" err="1"/>
              <a:t>пензликом</a:t>
            </a:r>
            <a:r>
              <a:rPr lang="ru-RU" sz="2000" dirty="0"/>
              <a:t> </a:t>
            </a:r>
            <a:r>
              <a:rPr lang="ru-RU" sz="2000" dirty="0" err="1"/>
              <a:t>більшої</a:t>
            </a:r>
            <a:r>
              <a:rPr lang="ru-RU" sz="2000" dirty="0"/>
              <a:t> </a:t>
            </a:r>
            <a:r>
              <a:rPr lang="ru-RU" sz="2000" dirty="0" err="1"/>
              <a:t>товщини</a:t>
            </a:r>
            <a:r>
              <a:rPr lang="ru-RU" sz="2000" dirty="0"/>
              <a:t>, намалюй листочки.</a:t>
            </a: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628800"/>
            <a:ext cx="7258753" cy="4790777"/>
          </a:xfrm>
        </p:spPr>
      </p:pic>
    </p:spTree>
    <p:extLst>
      <p:ext uri="{BB962C8B-B14F-4D97-AF65-F5344CB8AC3E}">
        <p14:creationId xmlns:p14="http://schemas.microsoft.com/office/powerpoint/2010/main" val="2676011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dirty="0"/>
              <a:t>5. А зараз у Тебе є </a:t>
            </a:r>
            <a:r>
              <a:rPr lang="ru-RU" sz="2000" dirty="0" err="1"/>
              <a:t>щаслива</a:t>
            </a:r>
            <a:r>
              <a:rPr lang="ru-RU" sz="2000" dirty="0"/>
              <a:t> </a:t>
            </a:r>
            <a:r>
              <a:rPr lang="ru-RU" sz="2000" dirty="0" err="1"/>
              <a:t>нагода</a:t>
            </a:r>
            <a:r>
              <a:rPr lang="ru-RU" sz="2000" dirty="0"/>
              <a:t> </a:t>
            </a:r>
            <a:r>
              <a:rPr lang="ru-RU" sz="2000" dirty="0" err="1"/>
              <a:t>побути</a:t>
            </a:r>
            <a:r>
              <a:rPr lang="ru-RU" sz="2000" dirty="0"/>
              <a:t> </a:t>
            </a:r>
            <a:r>
              <a:rPr lang="ru-RU" sz="2000" dirty="0" err="1"/>
              <a:t>чарівником</a:t>
            </a:r>
            <a:r>
              <a:rPr lang="ru-RU" sz="2000" dirty="0"/>
              <a:t> і </a:t>
            </a:r>
            <a:r>
              <a:rPr lang="ru-RU" sz="2000" dirty="0" err="1"/>
              <a:t>перетворити</a:t>
            </a:r>
            <a:r>
              <a:rPr lang="ru-RU" sz="2000" dirty="0"/>
              <a:t> </a:t>
            </a:r>
            <a:r>
              <a:rPr lang="ru-RU" sz="2000" dirty="0" err="1"/>
              <a:t>звичайну</a:t>
            </a:r>
            <a:r>
              <a:rPr lang="ru-RU" sz="2000" dirty="0"/>
              <a:t> </a:t>
            </a:r>
            <a:r>
              <a:rPr lang="ru-RU" sz="2000" dirty="0" err="1"/>
              <a:t>яблуневу</a:t>
            </a:r>
            <a:r>
              <a:rPr lang="ru-RU" sz="2000" dirty="0"/>
              <a:t> </a:t>
            </a:r>
            <a:r>
              <a:rPr lang="ru-RU" sz="2000" dirty="0" err="1"/>
              <a:t>гілочку</a:t>
            </a:r>
            <a:r>
              <a:rPr lang="ru-RU" sz="2000" dirty="0"/>
              <a:t> на </a:t>
            </a:r>
            <a:r>
              <a:rPr lang="ru-RU" sz="2000" dirty="0" err="1"/>
              <a:t>квітучу</a:t>
            </a:r>
            <a:r>
              <a:rPr lang="ru-RU" sz="2000" dirty="0"/>
              <a:t>. </a:t>
            </a:r>
            <a:r>
              <a:rPr lang="ru-RU" sz="2000" dirty="0" err="1"/>
              <a:t>Вмочи</a:t>
            </a:r>
            <a:r>
              <a:rPr lang="ru-RU" sz="2000" dirty="0"/>
              <a:t> </a:t>
            </a:r>
            <a:r>
              <a:rPr lang="ru-RU" sz="2000" dirty="0" err="1"/>
              <a:t>пензлик</a:t>
            </a:r>
            <a:r>
              <a:rPr lang="ru-RU" sz="2000" dirty="0"/>
              <a:t> </a:t>
            </a:r>
            <a:r>
              <a:rPr lang="ru-RU" sz="2000" dirty="0" err="1"/>
              <a:t>середньої</a:t>
            </a:r>
            <a:r>
              <a:rPr lang="ru-RU" sz="2000" dirty="0"/>
              <a:t> </a:t>
            </a:r>
            <a:r>
              <a:rPr lang="ru-RU" sz="2000" dirty="0" err="1"/>
              <a:t>товщини</a:t>
            </a:r>
            <a:r>
              <a:rPr lang="ru-RU" sz="2000" dirty="0"/>
              <a:t> (</a:t>
            </a:r>
            <a:r>
              <a:rPr lang="ru-RU" sz="2000" dirty="0" err="1"/>
              <a:t>круглий</a:t>
            </a:r>
            <a:r>
              <a:rPr lang="ru-RU" sz="2000" dirty="0"/>
              <a:t> </a:t>
            </a:r>
            <a:r>
              <a:rPr lang="ru-RU" sz="2000" dirty="0" err="1"/>
              <a:t>пензлик</a:t>
            </a:r>
            <a:r>
              <a:rPr lang="ru-RU" sz="2000" dirty="0"/>
              <a:t> №3 </a:t>
            </a:r>
            <a:r>
              <a:rPr lang="ru-RU" sz="2000" dirty="0" err="1"/>
              <a:t>підійде</a:t>
            </a:r>
            <a:r>
              <a:rPr lang="ru-RU" sz="2000" dirty="0"/>
              <a:t> </a:t>
            </a:r>
            <a:r>
              <a:rPr lang="ru-RU" sz="2000" dirty="0" err="1"/>
              <a:t>ідеально</a:t>
            </a:r>
            <a:r>
              <a:rPr lang="ru-RU" sz="2000" dirty="0"/>
              <a:t>) в </a:t>
            </a:r>
            <a:r>
              <a:rPr lang="ru-RU" sz="2000" dirty="0" err="1"/>
              <a:t>білу</a:t>
            </a:r>
            <a:r>
              <a:rPr lang="ru-RU" sz="2000" dirty="0"/>
              <a:t> </a:t>
            </a:r>
            <a:r>
              <a:rPr lang="ru-RU" sz="2000" dirty="0" err="1"/>
              <a:t>фарбу</a:t>
            </a:r>
            <a:r>
              <a:rPr lang="ru-RU" sz="2000" dirty="0"/>
              <a:t> та </a:t>
            </a:r>
            <a:r>
              <a:rPr lang="ru-RU" sz="2000" dirty="0" err="1"/>
              <a:t>залиш</a:t>
            </a:r>
            <a:r>
              <a:rPr lang="ru-RU" sz="2000" dirty="0"/>
              <a:t> </a:t>
            </a:r>
            <a:r>
              <a:rPr lang="ru-RU" sz="2000" dirty="0" err="1"/>
              <a:t>п’ять</a:t>
            </a:r>
            <a:r>
              <a:rPr lang="ru-RU" sz="2000" dirty="0"/>
              <a:t> </a:t>
            </a:r>
            <a:r>
              <a:rPr lang="ru-RU" sz="2000" dirty="0" err="1"/>
              <a:t>відбитків-пелюсток</a:t>
            </a:r>
            <a:r>
              <a:rPr lang="ru-RU" sz="2000" dirty="0"/>
              <a:t>. </a:t>
            </a:r>
            <a:r>
              <a:rPr lang="ru-RU" sz="2000" dirty="0" err="1"/>
              <a:t>Всередині</a:t>
            </a:r>
            <a:r>
              <a:rPr lang="ru-RU" sz="2000" dirty="0"/>
              <a:t> </a:t>
            </a:r>
            <a:r>
              <a:rPr lang="ru-RU" sz="2000" dirty="0" err="1"/>
              <a:t>кожної</a:t>
            </a:r>
            <a:r>
              <a:rPr lang="ru-RU" sz="2000" dirty="0"/>
              <a:t> </a:t>
            </a:r>
            <a:r>
              <a:rPr lang="ru-RU" sz="2000" dirty="0" err="1"/>
              <a:t>квітки</a:t>
            </a:r>
            <a:r>
              <a:rPr lang="ru-RU" sz="2000" dirty="0"/>
              <a:t> постав </a:t>
            </a:r>
            <a:r>
              <a:rPr lang="ru-RU" sz="2000" dirty="0" err="1"/>
              <a:t>жовту</a:t>
            </a:r>
            <a:r>
              <a:rPr lang="ru-RU" sz="2000" dirty="0"/>
              <a:t> </a:t>
            </a:r>
            <a:r>
              <a:rPr lang="ru-RU" sz="2000" dirty="0" err="1"/>
              <a:t>цяточку</a:t>
            </a:r>
            <a:r>
              <a:rPr lang="ru-RU" sz="2000" dirty="0"/>
              <a:t>.</a:t>
            </a:r>
          </a:p>
        </p:txBody>
      </p:sp>
      <p:pic>
        <p:nvPicPr>
          <p:cNvPr id="6" name="Объект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067944" y="3284984"/>
            <a:ext cx="4874617" cy="3384376"/>
          </a:xfrm>
        </p:spPr>
      </p:pic>
      <p:pic>
        <p:nvPicPr>
          <p:cNvPr id="9" name="Объект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07504" y="2204864"/>
            <a:ext cx="4965778" cy="3305789"/>
          </a:xfrm>
        </p:spPr>
      </p:pic>
    </p:spTree>
    <p:extLst>
      <p:ext uri="{BB962C8B-B14F-4D97-AF65-F5344CB8AC3E}">
        <p14:creationId xmlns:p14="http://schemas.microsoft.com/office/powerpoint/2010/main" val="2543072336"/>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TM02455596[[fn=Весна]]</Template>
  <TotalTime>44</TotalTime>
  <Words>276</Words>
  <Application>Microsoft Office PowerPoint</Application>
  <PresentationFormat>Экран (4:3)</PresentationFormat>
  <Paragraphs>15</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Spring</vt:lpstr>
      <vt:lpstr>Біля дороги яблуня цвіте… Малювання квітучої гілки з передачею певної колірної гами</vt:lpstr>
      <vt:lpstr>Не знаю, як для Тебе, п`ятикласнику, а для мене весна — це чисте блакитне небо, радісний спів пташок і залиті сонцем квітучі сади. Бажаєш прискорити прихід цієї ніжної красуні?  Тоді вітаю тебе на цьому уроці! Давай намалюємо квітучу яблуневу гілку та впустимо в дім п’янкий весняний аромат.</vt:lpstr>
      <vt:lpstr>А ось дещо цікаве для натхнення:</vt:lpstr>
      <vt:lpstr>Сьогодні я покажу Тобі, як намалювати весну. То як, Ти зі мною?  Підготуй необхідні матеріали: синій аркуш картону, гуаш, пензлики, склянку з водою та палітру. </vt:lpstr>
      <vt:lpstr>1. Змішай на палітрі білий та рудий кольори, додавши трішки коричневого. Плавними хвилястими рухами намалюй гілку. Якщо одразу фарбами Тобі це зробити складно, спочатку можеш намалювати ескіз яблуневої гілки білим або жовтим олівцем.  </vt:lpstr>
      <vt:lpstr>2. Зроби гілочку більш виразною, підкресливши темно-коричневим кольором.</vt:lpstr>
      <vt:lpstr>3. Тепер змішай жовту фарбу з крапелькою зеленої. За допомогою тоненького пензлика намалюй живці яблуні.</vt:lpstr>
      <vt:lpstr>4. Цим самим кольором, але вже пензликом більшої товщини, намалюй листочки.</vt:lpstr>
      <vt:lpstr>5. А зараз у Тебе є щаслива нагода побути чарівником і перетворити звичайну яблуневу гілочку на квітучу. Вмочи пензлик середньої товщини (круглий пензлик №3 підійде ідеально) в білу фарбу та залиш п’ять відбитків-пелюсток. Всередині кожної квітки постав жовту цяточку.</vt:lpstr>
      <vt:lpstr>6. А тепер уяви, що подув легенький вітерець, і пелюстки квітучої яблуні закружляли рясною хурделицею навколо деревця. За допомогою пензлика зроби на малюнку бризки білої фарби.</vt:lpstr>
      <vt:lpstr>Поглянь, яка чудова весняна картина у нас із Тобою вийшла! Щасливої весни тобі Шануй себе і будь здоровим.</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Біля дороги яблуня цвіте…</dc:title>
  <dc:creator>Taras</dc:creator>
  <cp:lastModifiedBy>Taras</cp:lastModifiedBy>
  <cp:revision>5</cp:revision>
  <dcterms:created xsi:type="dcterms:W3CDTF">2020-04-16T16:01:22Z</dcterms:created>
  <dcterms:modified xsi:type="dcterms:W3CDTF">2020-04-16T16:45:35Z</dcterms:modified>
</cp:coreProperties>
</file>