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48ACFE-BDAE-440D-92E6-737CA2C3D5F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47C7C9-6735-4964-A2AC-004D0179D3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Фантазії з овочів, фруктів, ягід.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Корекція 7 клас</a:t>
            </a:r>
          </a:p>
          <a:p>
            <a:r>
              <a:rPr lang="uk-UA" dirty="0" smtClean="0"/>
              <a:t>Нетрадиційні види занять</a:t>
            </a:r>
          </a:p>
          <a:p>
            <a:r>
              <a:rPr lang="uk-UA" dirty="0" smtClean="0"/>
              <a:t>Дистанційне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372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10" y="2247900"/>
            <a:ext cx="612818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Особливо </a:t>
            </a:r>
            <a:r>
              <a:rPr lang="ru-RU" sz="2000" b="1" dirty="0" err="1"/>
              <a:t>яскравими</a:t>
            </a:r>
            <a:r>
              <a:rPr lang="ru-RU" sz="2000" b="1" dirty="0"/>
              <a:t> </a:t>
            </a:r>
            <a:r>
              <a:rPr lang="ru-RU" sz="2000" b="1" dirty="0" err="1"/>
              <a:t>виходять</a:t>
            </a:r>
            <a:r>
              <a:rPr lang="ru-RU" sz="2000" b="1" dirty="0"/>
              <a:t> </a:t>
            </a:r>
            <a:r>
              <a:rPr lang="ru-RU" sz="2000" b="1" dirty="0" err="1"/>
              <a:t>бананові</a:t>
            </a:r>
            <a:r>
              <a:rPr lang="ru-RU" sz="2000" b="1" dirty="0"/>
              <a:t> </a:t>
            </a:r>
            <a:r>
              <a:rPr lang="ru-RU" sz="2000" b="1" dirty="0" err="1"/>
              <a:t>саморобки</a:t>
            </a:r>
            <a:r>
              <a:rPr lang="ru-RU" sz="2000" b="1" dirty="0"/>
              <a:t>. Та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виготовити</a:t>
            </a:r>
            <a:r>
              <a:rPr lang="ru-RU" sz="2000" b="1" dirty="0"/>
              <a:t>, </a:t>
            </a:r>
            <a:r>
              <a:rPr lang="ru-RU" sz="2000" b="1" dirty="0" err="1"/>
              <a:t>приміром</a:t>
            </a:r>
            <a:r>
              <a:rPr lang="ru-RU" sz="2000" b="1" dirty="0"/>
              <a:t>, ось таких </a:t>
            </a:r>
            <a:r>
              <a:rPr lang="ru-RU" sz="2000" b="1" dirty="0" err="1"/>
              <a:t>веселих</a:t>
            </a:r>
            <a:r>
              <a:rPr lang="ru-RU" sz="2000" b="1" dirty="0"/>
              <a:t> </a:t>
            </a:r>
            <a:r>
              <a:rPr lang="ru-RU" sz="2000" b="1" dirty="0" err="1"/>
              <a:t>міньйонів</a:t>
            </a:r>
            <a:r>
              <a:rPr lang="ru-RU" sz="2000" b="1" dirty="0"/>
              <a:t> у </a:t>
            </a:r>
            <a:r>
              <a:rPr lang="ru-RU" sz="2000" b="1" dirty="0" err="1"/>
              <a:t>комбінезонах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огірків</a:t>
            </a:r>
            <a:r>
              <a:rPr lang="ru-RU" sz="2000" b="1" dirty="0"/>
              <a:t>, </a:t>
            </a:r>
            <a:r>
              <a:rPr lang="ru-RU" sz="2000" b="1" dirty="0" err="1"/>
              <a:t>потрібно</a:t>
            </a:r>
            <a:r>
              <a:rPr lang="ru-RU" sz="2000" b="1" dirty="0"/>
              <a:t> </a:t>
            </a:r>
            <a:r>
              <a:rPr lang="ru-RU" sz="2000" b="1" dirty="0" err="1"/>
              <a:t>добряче</a:t>
            </a:r>
            <a:r>
              <a:rPr lang="ru-RU" sz="2000" b="1" dirty="0"/>
              <a:t> </a:t>
            </a:r>
            <a:r>
              <a:rPr lang="ru-RU" sz="2000" b="1" dirty="0" err="1"/>
              <a:t>постаратися</a:t>
            </a:r>
            <a:r>
              <a:rPr lang="ru-RU" sz="2000" b="1" dirty="0" smtClean="0"/>
              <a:t>. Проси </a:t>
            </a:r>
            <a:r>
              <a:rPr lang="ru-RU" sz="2000" b="1" dirty="0" err="1" smtClean="0"/>
              <a:t>допомоги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батьків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Спільна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творчість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зближує</a:t>
            </a:r>
            <a:r>
              <a:rPr lang="ru-RU" sz="2000" b="1" dirty="0" smtClean="0"/>
              <a:t> </a:t>
            </a:r>
            <a:r>
              <a:rPr lang="ru-RU" sz="2000" b="1" dirty="0" smtClean="0">
                <a:sym typeface="Wingdings" panose="05000000000000000000" pitchFamily="2" charset="2"/>
              </a:rPr>
              <a:t>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78531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36" y="2247900"/>
            <a:ext cx="5703327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Лимон, корона з </a:t>
            </a:r>
            <a:r>
              <a:rPr lang="ru-RU" sz="2000" b="1" dirty="0" err="1"/>
              <a:t>моркви</a:t>
            </a:r>
            <a:r>
              <a:rPr lang="ru-RU" sz="2000" b="1" dirty="0"/>
              <a:t>, горошинки </a:t>
            </a:r>
            <a:r>
              <a:rPr lang="ru-RU" sz="2000" b="1" dirty="0" err="1"/>
              <a:t>перцю</a:t>
            </a:r>
            <a:r>
              <a:rPr lang="ru-RU" sz="2000" b="1" dirty="0"/>
              <a:t> і </a:t>
            </a:r>
            <a:r>
              <a:rPr lang="ru-RU" sz="2000" b="1" dirty="0" err="1"/>
              <a:t>яскрава</a:t>
            </a:r>
            <a:r>
              <a:rPr lang="ru-RU" sz="2000" b="1" dirty="0"/>
              <a:t> </a:t>
            </a:r>
            <a:r>
              <a:rPr lang="ru-RU" sz="2000" b="1" dirty="0" err="1"/>
              <a:t>уява</a:t>
            </a:r>
            <a:r>
              <a:rPr lang="ru-RU" sz="2000" b="1" dirty="0"/>
              <a:t> — ось </a:t>
            </a:r>
            <a:r>
              <a:rPr lang="ru-RU" sz="2000" b="1" dirty="0" err="1"/>
              <a:t>складові</a:t>
            </a:r>
            <a:r>
              <a:rPr lang="ru-RU" sz="2000" b="1" dirty="0"/>
              <a:t> для </a:t>
            </a:r>
            <a:r>
              <a:rPr lang="ru-RU" sz="2000" b="1" dirty="0" err="1"/>
              <a:t>виготовлення</a:t>
            </a:r>
            <a:r>
              <a:rPr lang="ru-RU" sz="2000" b="1" dirty="0"/>
              <a:t> </a:t>
            </a:r>
            <a:r>
              <a:rPr lang="ru-RU" sz="2000" b="1" dirty="0" err="1"/>
              <a:t>золотої</a:t>
            </a:r>
            <a:r>
              <a:rPr lang="ru-RU" sz="2000" b="1" dirty="0"/>
              <a:t> </a:t>
            </a:r>
            <a:r>
              <a:rPr lang="ru-RU" sz="2000" b="1" dirty="0" err="1"/>
              <a:t>рибки</a:t>
            </a:r>
            <a:r>
              <a:rPr lang="ru-RU" sz="2000" b="1" dirty="0"/>
              <a:t>. </a:t>
            </a:r>
            <a:r>
              <a:rPr lang="ru-RU" sz="2000" b="1" dirty="0" err="1"/>
              <a:t>Ефектно</a:t>
            </a:r>
            <a:r>
              <a:rPr lang="ru-RU" sz="2000" b="1" dirty="0"/>
              <a:t>, </a:t>
            </a:r>
            <a:r>
              <a:rPr lang="ru-RU" sz="2000" b="1" dirty="0" err="1"/>
              <a:t>чи</a:t>
            </a:r>
            <a:r>
              <a:rPr lang="ru-RU" sz="2000" b="1" dirty="0"/>
              <a:t> не так?</a:t>
            </a:r>
          </a:p>
        </p:txBody>
      </p:sp>
    </p:spTree>
    <p:extLst>
      <p:ext uri="{BB962C8B-B14F-4D97-AF65-F5344CB8AC3E}">
        <p14:creationId xmlns:p14="http://schemas.microsoft.com/office/powerpoint/2010/main" val="3707914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79" y="3068638"/>
            <a:ext cx="4403842" cy="30575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56263" cy="1054250"/>
          </a:xfrm>
        </p:spPr>
        <p:txBody>
          <a:bodyPr/>
          <a:lstStyle/>
          <a:p>
            <a:r>
              <a:rPr lang="ru-RU" sz="2000" b="1" dirty="0" err="1"/>
              <a:t>Саморобки</a:t>
            </a:r>
            <a:r>
              <a:rPr lang="ru-RU" sz="2000" b="1" dirty="0"/>
              <a:t> з </a:t>
            </a:r>
            <a:r>
              <a:rPr lang="ru-RU" sz="2000" b="1" dirty="0" err="1"/>
              <a:t>огірків</a:t>
            </a:r>
            <a:r>
              <a:rPr lang="ru-RU" sz="2000" b="1" dirty="0"/>
              <a:t> та </a:t>
            </a:r>
            <a:r>
              <a:rPr lang="ru-RU" sz="2000" b="1" dirty="0" err="1"/>
              <a:t>помідорів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А от </a:t>
            </a:r>
            <a:r>
              <a:rPr lang="ru-RU" sz="2000" b="1" dirty="0" err="1"/>
              <a:t>огірок</a:t>
            </a:r>
            <a:r>
              <a:rPr lang="ru-RU" sz="2000" b="1" dirty="0"/>
              <a:t> і </a:t>
            </a:r>
            <a:r>
              <a:rPr lang="ru-RU" sz="2000" b="1" dirty="0" err="1"/>
              <a:t>помідор</a:t>
            </a:r>
            <a:r>
              <a:rPr lang="ru-RU" sz="2000" b="1" dirty="0"/>
              <a:t> — </a:t>
            </a:r>
            <a:r>
              <a:rPr lang="ru-RU" sz="2000" b="1" dirty="0" err="1"/>
              <a:t>овочі</a:t>
            </a:r>
            <a:r>
              <a:rPr lang="ru-RU" sz="2000" b="1" dirty="0"/>
              <a:t> </a:t>
            </a:r>
            <a:r>
              <a:rPr lang="ru-RU" sz="2000" b="1" dirty="0" err="1"/>
              <a:t>більш</a:t>
            </a:r>
            <a:r>
              <a:rPr lang="ru-RU" sz="2000" b="1" dirty="0"/>
              <a:t> </a:t>
            </a:r>
            <a:r>
              <a:rPr lang="ru-RU" sz="2000" b="1" dirty="0" err="1"/>
              <a:t>примхливі</a:t>
            </a:r>
            <a:r>
              <a:rPr lang="ru-RU" sz="2000" b="1" dirty="0"/>
              <a:t>.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вироби</a:t>
            </a:r>
            <a:r>
              <a:rPr lang="ru-RU" sz="2000" b="1" dirty="0"/>
              <a:t> з </a:t>
            </a:r>
            <a:r>
              <a:rPr lang="ru-RU" sz="2000" b="1" dirty="0" err="1"/>
              <a:t>огірків</a:t>
            </a:r>
            <a:r>
              <a:rPr lang="ru-RU" sz="2000" b="1" dirty="0"/>
              <a:t> та </a:t>
            </a:r>
            <a:r>
              <a:rPr lang="ru-RU" sz="2000" b="1" dirty="0" err="1"/>
              <a:t>помідорів</a:t>
            </a:r>
            <a:r>
              <a:rPr lang="ru-RU" sz="2000" b="1" dirty="0"/>
              <a:t> не </a:t>
            </a:r>
            <a:r>
              <a:rPr lang="ru-RU" sz="2000" b="1" dirty="0" err="1"/>
              <a:t>темніли</a:t>
            </a:r>
            <a:r>
              <a:rPr lang="ru-RU" sz="2000" b="1" dirty="0"/>
              <a:t> на </a:t>
            </a:r>
            <a:r>
              <a:rPr lang="ru-RU" sz="2000" b="1" dirty="0" err="1"/>
              <a:t>зрізі</a:t>
            </a:r>
            <a:r>
              <a:rPr lang="ru-RU" sz="2000" b="1" dirty="0"/>
              <a:t>, </a:t>
            </a:r>
            <a:r>
              <a:rPr lang="ru-RU" sz="2000" b="1" dirty="0" err="1"/>
              <a:t>збризни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розчином</a:t>
            </a:r>
            <a:r>
              <a:rPr lang="ru-RU" sz="2000" b="1" dirty="0"/>
              <a:t> оцту, </a:t>
            </a:r>
            <a:r>
              <a:rPr lang="ru-RU" sz="2000" b="1" dirty="0" err="1"/>
              <a:t>лимонним</a:t>
            </a:r>
            <a:r>
              <a:rPr lang="ru-RU" sz="2000" b="1" dirty="0"/>
              <a:t> соком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розведеним</a:t>
            </a:r>
            <a:r>
              <a:rPr lang="ru-RU" sz="2000" b="1" dirty="0"/>
              <a:t> желатином.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Лови </a:t>
            </a:r>
            <a:r>
              <a:rPr lang="ru-RU" sz="2000" b="1" dirty="0" err="1"/>
              <a:t>круту</a:t>
            </a:r>
            <a:r>
              <a:rPr lang="ru-RU" sz="2000" b="1" dirty="0"/>
              <a:t> </a:t>
            </a:r>
            <a:r>
              <a:rPr lang="ru-RU" sz="2000" b="1" dirty="0" err="1"/>
              <a:t>ідею</a:t>
            </a:r>
            <a:r>
              <a:rPr lang="ru-RU" sz="2000" b="1" dirty="0"/>
              <a:t> </a:t>
            </a:r>
            <a:r>
              <a:rPr lang="ru-RU" sz="2000" b="1" dirty="0" err="1"/>
              <a:t>виготовлення</a:t>
            </a:r>
            <a:r>
              <a:rPr lang="ru-RU" sz="2000" b="1" dirty="0"/>
              <a:t> машинки для </a:t>
            </a:r>
            <a:r>
              <a:rPr lang="ru-RU" sz="2000" b="1" dirty="0" err="1"/>
              <a:t>Кітті</a:t>
            </a:r>
            <a:r>
              <a:rPr lang="ru-RU" sz="2000" b="1" dirty="0"/>
              <a:t>. </a:t>
            </a:r>
            <a:r>
              <a:rPr lang="ru-RU" sz="2000" b="1" dirty="0" err="1"/>
              <a:t>Окрім</a:t>
            </a:r>
            <a:r>
              <a:rPr lang="ru-RU" sz="2000" b="1" dirty="0"/>
              <a:t> </a:t>
            </a:r>
            <a:r>
              <a:rPr lang="ru-RU" sz="2000" b="1" dirty="0" err="1"/>
              <a:t>огірка</a:t>
            </a:r>
            <a:r>
              <a:rPr lang="ru-RU" sz="2000" b="1" dirty="0"/>
              <a:t>, </a:t>
            </a:r>
            <a:r>
              <a:rPr lang="ru-RU" sz="2000" b="1" dirty="0" err="1"/>
              <a:t>тобі</a:t>
            </a:r>
            <a:r>
              <a:rPr lang="ru-RU" sz="2000" b="1" dirty="0"/>
              <a:t> </a:t>
            </a:r>
            <a:r>
              <a:rPr lang="ru-RU" sz="2000" b="1" dirty="0" err="1"/>
              <a:t>знадобляться</a:t>
            </a:r>
            <a:r>
              <a:rPr lang="ru-RU" sz="2000" b="1" dirty="0"/>
              <a:t>: виноград, баклажан та </a:t>
            </a:r>
            <a:r>
              <a:rPr lang="ru-RU" sz="2000" b="1" dirty="0" err="1"/>
              <a:t>кружальця</a:t>
            </a:r>
            <a:r>
              <a:rPr lang="ru-RU" sz="2000" b="1" dirty="0"/>
              <a:t> </a:t>
            </a:r>
            <a:r>
              <a:rPr lang="ru-RU" sz="2000" b="1" dirty="0" err="1"/>
              <a:t>моркви</a:t>
            </a:r>
            <a:r>
              <a:rPr lang="ru-RU" sz="2000" b="1" dirty="0"/>
              <a:t>. </a:t>
            </a:r>
            <a:r>
              <a:rPr lang="ru-RU" sz="2000" b="1" dirty="0" err="1"/>
              <a:t>З’єднуй</a:t>
            </a:r>
            <a:r>
              <a:rPr lang="ru-RU" sz="2000" b="1" dirty="0"/>
              <a:t> </a:t>
            </a:r>
            <a:r>
              <a:rPr lang="ru-RU" sz="2000" b="1" dirty="0" err="1"/>
              <a:t>деталі</a:t>
            </a:r>
            <a:r>
              <a:rPr lang="ru-RU" sz="2000" b="1" dirty="0"/>
              <a:t> зубочистками.</a:t>
            </a:r>
          </a:p>
        </p:txBody>
      </p:sp>
    </p:spTree>
    <p:extLst>
      <p:ext uri="{BB962C8B-B14F-4D97-AF65-F5344CB8AC3E}">
        <p14:creationId xmlns:p14="http://schemas.microsoft.com/office/powerpoint/2010/main" val="21573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34" y="2247900"/>
            <a:ext cx="5632332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З </a:t>
            </a:r>
            <a:r>
              <a:rPr lang="ru-RU" sz="2000" b="1" dirty="0" err="1"/>
              <a:t>огірків</a:t>
            </a:r>
            <a:r>
              <a:rPr lang="ru-RU" sz="2000" b="1" dirty="0"/>
              <a:t> та </a:t>
            </a:r>
            <a:r>
              <a:rPr lang="ru-RU" sz="2000" b="1" dirty="0" err="1"/>
              <a:t>болгарського</a:t>
            </a:r>
            <a:r>
              <a:rPr lang="ru-RU" sz="2000" b="1" dirty="0"/>
              <a:t> </a:t>
            </a:r>
            <a:r>
              <a:rPr lang="ru-RU" sz="2000" b="1" dirty="0" err="1"/>
              <a:t>перцю</a:t>
            </a:r>
            <a:r>
              <a:rPr lang="ru-RU" sz="2000" b="1" dirty="0"/>
              <a:t> легко </a:t>
            </a:r>
            <a:r>
              <a:rPr lang="ru-RU" sz="2000" b="1" dirty="0" err="1"/>
              <a:t>виготовити</a:t>
            </a:r>
            <a:r>
              <a:rPr lang="ru-RU" sz="2000" b="1" dirty="0"/>
              <a:t> кактус. </a:t>
            </a:r>
            <a:r>
              <a:rPr lang="ru-RU" sz="2000" b="1" dirty="0" err="1"/>
              <a:t>З’єднай</a:t>
            </a:r>
            <a:r>
              <a:rPr lang="ru-RU" sz="2000" b="1" dirty="0"/>
              <a:t> </a:t>
            </a:r>
            <a:r>
              <a:rPr lang="ru-RU" sz="2000" b="1" dirty="0" err="1"/>
              <a:t>деталі</a:t>
            </a:r>
            <a:r>
              <a:rPr lang="ru-RU" sz="2000" b="1" dirty="0"/>
              <a:t> </a:t>
            </a:r>
            <a:r>
              <a:rPr lang="ru-RU" sz="2000" b="1" dirty="0" err="1"/>
              <a:t>огірка</a:t>
            </a:r>
            <a:r>
              <a:rPr lang="ru-RU" sz="2000" b="1" dirty="0"/>
              <a:t> зубочистками та посади у кашпо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перцю</a:t>
            </a:r>
            <a:r>
              <a:rPr lang="ru-RU" sz="2000" b="1" dirty="0"/>
              <a:t>. Шипи </a:t>
            </a:r>
            <a:r>
              <a:rPr lang="ru-RU" sz="2000" b="1" dirty="0" err="1"/>
              <a:t>зроби</a:t>
            </a:r>
            <a:r>
              <a:rPr lang="ru-RU" sz="2000" b="1" dirty="0"/>
              <a:t> з </a:t>
            </a:r>
            <a:r>
              <a:rPr lang="ru-RU" sz="2000" b="1" dirty="0" err="1"/>
              <a:t>соснових</a:t>
            </a:r>
            <a:r>
              <a:rPr lang="ru-RU" sz="2000" b="1" dirty="0"/>
              <a:t> </a:t>
            </a:r>
            <a:r>
              <a:rPr lang="ru-RU" sz="2000" b="1" dirty="0" err="1"/>
              <a:t>голочок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вермішелі</a:t>
            </a:r>
            <a:r>
              <a:rPr lang="ru-RU" sz="2000" b="1" dirty="0"/>
              <a:t>. </a:t>
            </a:r>
            <a:r>
              <a:rPr lang="ru-RU" sz="2000" b="1" dirty="0" err="1"/>
              <a:t>Зверху</a:t>
            </a:r>
            <a:r>
              <a:rPr lang="ru-RU" sz="2000" b="1" dirty="0"/>
              <a:t> </a:t>
            </a:r>
            <a:r>
              <a:rPr lang="ru-RU" sz="2000" b="1" dirty="0" err="1"/>
              <a:t>прикріпи</a:t>
            </a:r>
            <a:r>
              <a:rPr lang="ru-RU" sz="2000" b="1" dirty="0"/>
              <a:t> </a:t>
            </a:r>
            <a:r>
              <a:rPr lang="ru-RU" sz="2000" b="1" dirty="0" err="1"/>
              <a:t>штучну</a:t>
            </a:r>
            <a:r>
              <a:rPr lang="ru-RU" sz="2000" b="1" dirty="0"/>
              <a:t> </a:t>
            </a:r>
            <a:r>
              <a:rPr lang="ru-RU" sz="2000" b="1" dirty="0" err="1"/>
              <a:t>квітку</a:t>
            </a:r>
            <a:r>
              <a:rPr lang="ru-RU" sz="2000" b="1" dirty="0"/>
              <a:t>. </a:t>
            </a:r>
            <a:r>
              <a:rPr lang="ru-RU" sz="2000" b="1" dirty="0" err="1"/>
              <a:t>Вуаля</a:t>
            </a:r>
            <a:r>
              <a:rPr lang="ru-RU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045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Для </a:t>
            </a:r>
            <a:r>
              <a:rPr lang="ru-RU" sz="2000" b="1" dirty="0" err="1"/>
              <a:t>декорування</a:t>
            </a:r>
            <a:r>
              <a:rPr lang="ru-RU" sz="2000" b="1" dirty="0"/>
              <a:t> </a:t>
            </a:r>
            <a:r>
              <a:rPr lang="ru-RU" sz="2000" b="1" dirty="0" err="1"/>
              <a:t>виробів</a:t>
            </a:r>
            <a:r>
              <a:rPr lang="ru-RU" sz="2000" b="1" dirty="0"/>
              <a:t> з </a:t>
            </a:r>
            <a:r>
              <a:rPr lang="ru-RU" sz="2000" b="1" dirty="0" err="1"/>
              <a:t>огірків</a:t>
            </a:r>
            <a:r>
              <a:rPr lang="ru-RU" sz="2000" b="1" dirty="0"/>
              <a:t> та </a:t>
            </a:r>
            <a:r>
              <a:rPr lang="ru-RU" sz="2000" b="1" dirty="0" err="1"/>
              <a:t>помідорів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використовуй</a:t>
            </a:r>
            <a:r>
              <a:rPr lang="ru-RU" sz="2000" b="1" dirty="0"/>
              <a:t> </a:t>
            </a:r>
            <a:r>
              <a:rPr lang="ru-RU" sz="2000" b="1" dirty="0" err="1"/>
              <a:t>папір</a:t>
            </a:r>
            <a:r>
              <a:rPr lang="ru-RU" sz="2000" b="1" dirty="0"/>
              <a:t>, </a:t>
            </a:r>
            <a:r>
              <a:rPr lang="ru-RU" sz="2000" b="1" dirty="0" err="1"/>
              <a:t>пластилін</a:t>
            </a:r>
            <a:r>
              <a:rPr lang="ru-RU" sz="2000" b="1" dirty="0"/>
              <a:t>, </a:t>
            </a:r>
            <a:r>
              <a:rPr lang="ru-RU" sz="2000" b="1" dirty="0" err="1"/>
              <a:t>фарби</a:t>
            </a:r>
            <a:r>
              <a:rPr lang="ru-RU" sz="2000" b="1" dirty="0"/>
              <a:t>, </a:t>
            </a:r>
            <a:r>
              <a:rPr lang="ru-RU" sz="2000" b="1" dirty="0" err="1"/>
              <a:t>блискітки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помпони</a:t>
            </a:r>
            <a:r>
              <a:rPr lang="ru-RU" sz="2000" b="1" dirty="0"/>
              <a:t> з </a:t>
            </a:r>
            <a:r>
              <a:rPr lang="ru-RU" sz="2000" b="1" dirty="0" err="1"/>
              <a:t>наборів</a:t>
            </a:r>
            <a:r>
              <a:rPr lang="ru-RU" sz="2000" b="1" dirty="0"/>
              <a:t> для </a:t>
            </a:r>
            <a:r>
              <a:rPr lang="ru-RU" sz="2000" b="1" dirty="0" err="1"/>
              <a:t>творчості</a:t>
            </a:r>
            <a:r>
              <a:rPr lang="ru-RU" sz="2000" b="1" dirty="0"/>
              <a:t>. </a:t>
            </a:r>
            <a:r>
              <a:rPr lang="ru-RU" sz="2000" b="1" dirty="0" err="1" smtClean="0"/>
              <a:t>Впевнена</a:t>
            </a:r>
            <a:r>
              <a:rPr lang="ru-RU" sz="2000" b="1" dirty="0" smtClean="0"/>
              <a:t>, </a:t>
            </a:r>
            <a:r>
              <a:rPr lang="ru-RU" sz="2000" b="1" dirty="0" err="1"/>
              <a:t>тобі</a:t>
            </a:r>
            <a:r>
              <a:rPr lang="ru-RU" sz="2000" b="1" dirty="0"/>
              <a:t> все </a:t>
            </a:r>
            <a:r>
              <a:rPr lang="ru-RU" sz="2000" b="1" dirty="0" err="1"/>
              <a:t>вдасться</a:t>
            </a:r>
            <a:r>
              <a:rPr lang="ru-RU" sz="2000" b="1" dirty="0" smtClean="0"/>
              <a:t>! </a:t>
            </a:r>
            <a:r>
              <a:rPr lang="ru-RU" sz="2000" b="1" dirty="0" err="1" smtClean="0"/>
              <a:t>Успіху</a:t>
            </a:r>
            <a:r>
              <a:rPr lang="ru-RU" sz="2000" b="1" dirty="0" smtClean="0"/>
              <a:t>!</a:t>
            </a:r>
            <a:endParaRPr lang="ru-RU" sz="2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536794" cy="314983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4867502" cy="3261226"/>
          </a:xfrm>
        </p:spPr>
      </p:pic>
    </p:spTree>
    <p:extLst>
      <p:ext uri="{BB962C8B-B14F-4D97-AF65-F5344CB8AC3E}">
        <p14:creationId xmlns:p14="http://schemas.microsoft.com/office/powerpoint/2010/main" val="385379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2032046"/>
            <a:ext cx="6155817" cy="44932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Бажаєш</a:t>
            </a:r>
            <a:r>
              <a:rPr lang="ru-RU" sz="2400" dirty="0" smtClean="0"/>
              <a:t> </a:t>
            </a:r>
            <a:r>
              <a:rPr lang="ru-RU" sz="2400" dirty="0" err="1"/>
              <a:t>здивувати</a:t>
            </a:r>
            <a:r>
              <a:rPr lang="ru-RU" sz="2400" dirty="0"/>
              <a:t> </a:t>
            </a:r>
            <a:r>
              <a:rPr lang="ru-RU" sz="2400" dirty="0" err="1" smtClean="0"/>
              <a:t>рідних</a:t>
            </a:r>
            <a:r>
              <a:rPr lang="ru-RU" sz="2400" dirty="0" smtClean="0"/>
              <a:t> </a:t>
            </a:r>
            <a:r>
              <a:rPr lang="ru-RU" sz="2400" dirty="0" err="1"/>
              <a:t>незвичною</a:t>
            </a:r>
            <a:r>
              <a:rPr lang="ru-RU" sz="2400" dirty="0"/>
              <a:t> </a:t>
            </a:r>
            <a:r>
              <a:rPr lang="ru-RU" sz="2400" dirty="0" err="1"/>
              <a:t>саморобкою</a:t>
            </a:r>
            <a:r>
              <a:rPr lang="ru-RU" sz="2400" dirty="0"/>
              <a:t>? </a:t>
            </a:r>
            <a:r>
              <a:rPr lang="ru-RU" sz="2400" dirty="0" err="1"/>
              <a:t>Сміливо</a:t>
            </a:r>
            <a:r>
              <a:rPr lang="ru-RU" sz="2400" dirty="0"/>
              <a:t> </a:t>
            </a:r>
            <a:r>
              <a:rPr lang="ru-RU" sz="2400" dirty="0" err="1"/>
              <a:t>відкривай</a:t>
            </a:r>
            <a:r>
              <a:rPr lang="ru-RU" sz="2400" dirty="0"/>
              <a:t> холодильник та </a:t>
            </a:r>
            <a:r>
              <a:rPr lang="ru-RU" sz="2400" dirty="0" err="1"/>
              <a:t>виготовляй</a:t>
            </a:r>
            <a:r>
              <a:rPr lang="ru-RU" sz="2400" dirty="0"/>
              <a:t> </a:t>
            </a:r>
            <a:r>
              <a:rPr lang="ru-RU" sz="2400" dirty="0" err="1"/>
              <a:t>цікаві</a:t>
            </a:r>
            <a:r>
              <a:rPr lang="ru-RU" sz="2400" dirty="0"/>
              <a:t> </a:t>
            </a:r>
            <a:r>
              <a:rPr lang="ru-RU" sz="2400" dirty="0" err="1"/>
              <a:t>вироби</a:t>
            </a:r>
            <a:r>
              <a:rPr lang="ru-RU" sz="2400" dirty="0"/>
              <a:t> з </a:t>
            </a:r>
            <a:r>
              <a:rPr lang="ru-RU" sz="2400" dirty="0" err="1"/>
              <a:t>фруктів</a:t>
            </a:r>
            <a:r>
              <a:rPr lang="ru-RU" sz="2400" dirty="0"/>
              <a:t> та </a:t>
            </a:r>
            <a:r>
              <a:rPr lang="ru-RU" sz="2400" dirty="0" err="1"/>
              <a:t>овочів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86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918402" cy="403296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56263" cy="1054250"/>
          </a:xfrm>
        </p:spPr>
        <p:txBody>
          <a:bodyPr/>
          <a:lstStyle/>
          <a:p>
            <a:r>
              <a:rPr lang="ru-RU" sz="1600" b="1" dirty="0" err="1"/>
              <a:t>Саморобки</a:t>
            </a:r>
            <a:r>
              <a:rPr lang="ru-RU" sz="1600" b="1" dirty="0"/>
              <a:t> з </a:t>
            </a:r>
            <a:r>
              <a:rPr lang="ru-RU" sz="1600" b="1" dirty="0" err="1"/>
              <a:t>моркви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err="1"/>
              <a:t>Моркву</a:t>
            </a:r>
            <a:r>
              <a:rPr lang="ru-RU" sz="1600" b="1" dirty="0"/>
              <a:t>, на </a:t>
            </a:r>
            <a:r>
              <a:rPr lang="ru-RU" sz="1600" b="1" dirty="0" err="1"/>
              <a:t>відміну</a:t>
            </a:r>
            <a:r>
              <a:rPr lang="ru-RU" sz="1600" b="1" dirty="0"/>
              <a:t> </a:t>
            </a:r>
            <a:r>
              <a:rPr lang="ru-RU" sz="1600" b="1" dirty="0" err="1"/>
              <a:t>від</a:t>
            </a:r>
            <a:r>
              <a:rPr lang="ru-RU" sz="1600" b="1" dirty="0"/>
              <a:t> </a:t>
            </a:r>
            <a:r>
              <a:rPr lang="ru-RU" sz="1600" b="1" dirty="0" err="1"/>
              <a:t>огірків</a:t>
            </a:r>
            <a:r>
              <a:rPr lang="ru-RU" sz="1600" b="1" dirty="0"/>
              <a:t> </a:t>
            </a:r>
            <a:r>
              <a:rPr lang="ru-RU" sz="1600" b="1" dirty="0" err="1"/>
              <a:t>чи</a:t>
            </a:r>
            <a:r>
              <a:rPr lang="ru-RU" sz="1600" b="1" dirty="0"/>
              <a:t> </a:t>
            </a:r>
            <a:r>
              <a:rPr lang="ru-RU" sz="1600" b="1" dirty="0" err="1"/>
              <a:t>помідорів</a:t>
            </a:r>
            <a:r>
              <a:rPr lang="ru-RU" sz="1600" b="1" dirty="0"/>
              <a:t>, </a:t>
            </a:r>
            <a:r>
              <a:rPr lang="ru-RU" sz="1600" b="1" dirty="0" err="1"/>
              <a:t>можна</a:t>
            </a:r>
            <a:r>
              <a:rPr lang="ru-RU" sz="1600" b="1" dirty="0"/>
              <a:t> </a:t>
            </a:r>
            <a:r>
              <a:rPr lang="ru-RU" sz="1600" b="1" dirty="0" err="1"/>
              <a:t>назвати</a:t>
            </a:r>
            <a:r>
              <a:rPr lang="ru-RU" sz="1600" b="1" dirty="0"/>
              <a:t> </a:t>
            </a:r>
            <a:r>
              <a:rPr lang="ru-RU" sz="1600" b="1" dirty="0" err="1"/>
              <a:t>міцним</a:t>
            </a:r>
            <a:r>
              <a:rPr lang="ru-RU" sz="1600" b="1" dirty="0"/>
              <a:t> </a:t>
            </a:r>
            <a:r>
              <a:rPr lang="ru-RU" sz="1600" b="1" dirty="0" err="1"/>
              <a:t>матеріалом</a:t>
            </a:r>
            <a:r>
              <a:rPr lang="ru-RU" sz="1600" b="1" dirty="0"/>
              <a:t> для </a:t>
            </a:r>
            <a:r>
              <a:rPr lang="ru-RU" sz="1600" b="1" dirty="0" smtClean="0"/>
              <a:t> </a:t>
            </a:r>
            <a:r>
              <a:rPr lang="ru-RU" sz="1600" b="1" dirty="0" err="1"/>
              <a:t>виробів</a:t>
            </a:r>
            <a:r>
              <a:rPr lang="ru-RU" sz="1600" b="1" dirty="0"/>
              <a:t>… І </a:t>
            </a:r>
            <a:r>
              <a:rPr lang="ru-RU" sz="1600" b="1" dirty="0" err="1"/>
              <a:t>дуже</a:t>
            </a:r>
            <a:r>
              <a:rPr lang="ru-RU" sz="1600" b="1" dirty="0"/>
              <a:t> </a:t>
            </a:r>
            <a:r>
              <a:rPr lang="ru-RU" sz="1600" b="1" dirty="0" err="1"/>
              <a:t>смачним</a:t>
            </a:r>
            <a:r>
              <a:rPr lang="ru-RU" sz="1600" b="1" dirty="0"/>
              <a:t>! Тому </a:t>
            </a:r>
            <a:r>
              <a:rPr lang="ru-RU" sz="1600" b="1" dirty="0" err="1"/>
              <a:t>працюючи</a:t>
            </a:r>
            <a:r>
              <a:rPr lang="ru-RU" sz="1600" b="1" dirty="0"/>
              <a:t> з </a:t>
            </a:r>
            <a:r>
              <a:rPr lang="ru-RU" sz="1600" b="1" dirty="0" err="1"/>
              <a:t>цим</a:t>
            </a:r>
            <a:r>
              <a:rPr lang="ru-RU" sz="1600" b="1" dirty="0"/>
              <a:t> </a:t>
            </a:r>
            <a:r>
              <a:rPr lang="ru-RU" sz="1600" b="1" dirty="0" err="1"/>
              <a:t>овочем</a:t>
            </a:r>
            <a:r>
              <a:rPr lang="ru-RU" sz="1600" b="1" dirty="0"/>
              <a:t>, </a:t>
            </a:r>
            <a:r>
              <a:rPr lang="ru-RU" sz="1600" b="1" dirty="0" err="1"/>
              <a:t>неодмінно</a:t>
            </a:r>
            <a:r>
              <a:rPr lang="ru-RU" sz="1600" b="1" dirty="0"/>
              <a:t> </a:t>
            </a:r>
            <a:r>
              <a:rPr lang="ru-RU" sz="1600" b="1" dirty="0" err="1"/>
              <a:t>скуштуй</a:t>
            </a:r>
            <a:r>
              <a:rPr lang="ru-RU" sz="1600" b="1" dirty="0"/>
              <a:t> </a:t>
            </a:r>
            <a:r>
              <a:rPr lang="ru-RU" sz="1600" b="1" dirty="0" err="1"/>
              <a:t>його</a:t>
            </a:r>
            <a:r>
              <a:rPr lang="ru-RU" sz="1600" b="1" dirty="0"/>
              <a:t>. </a:t>
            </a:r>
            <a:r>
              <a:rPr lang="ru-RU" sz="1600" b="1" dirty="0" err="1"/>
              <a:t>Морква</a:t>
            </a:r>
            <a:r>
              <a:rPr lang="ru-RU" sz="1600" b="1" dirty="0"/>
              <a:t> — </a:t>
            </a:r>
            <a:r>
              <a:rPr lang="ru-RU" sz="1600" b="1" dirty="0" err="1"/>
              <a:t>скарбниця</a:t>
            </a:r>
            <a:r>
              <a:rPr lang="ru-RU" sz="1600" b="1" dirty="0"/>
              <a:t> </a:t>
            </a:r>
            <a:r>
              <a:rPr lang="ru-RU" sz="1600" b="1" dirty="0" err="1"/>
              <a:t>вітамінів</a:t>
            </a:r>
            <a:r>
              <a:rPr lang="ru-RU" sz="1600" b="1" dirty="0"/>
              <a:t>. </a:t>
            </a:r>
            <a:r>
              <a:rPr lang="ru-RU" sz="1600" b="1" dirty="0" err="1"/>
              <a:t>Однак</a:t>
            </a:r>
            <a:r>
              <a:rPr lang="ru-RU" sz="1600" b="1" dirty="0"/>
              <a:t> не </a:t>
            </a:r>
            <a:r>
              <a:rPr lang="ru-RU" sz="1600" b="1" dirty="0" err="1"/>
              <a:t>захоплюйся</a:t>
            </a:r>
            <a:r>
              <a:rPr lang="ru-RU" sz="1600" b="1" dirty="0"/>
              <a:t> </a:t>
            </a:r>
            <a:r>
              <a:rPr lang="ru-RU" sz="1600" b="1" dirty="0" err="1"/>
              <a:t>надто</a:t>
            </a:r>
            <a:r>
              <a:rPr lang="ru-RU" sz="1600" b="1" dirty="0"/>
              <a:t>, </a:t>
            </a:r>
            <a:r>
              <a:rPr lang="ru-RU" sz="1600" b="1" dirty="0" err="1"/>
              <a:t>аби</a:t>
            </a:r>
            <a:r>
              <a:rPr lang="ru-RU" sz="1600" b="1" dirty="0"/>
              <a:t> </a:t>
            </a:r>
            <a:r>
              <a:rPr lang="ru-RU" sz="1600" b="1" dirty="0" err="1"/>
              <a:t>вистачило</a:t>
            </a:r>
            <a:r>
              <a:rPr lang="ru-RU" sz="1600" b="1" dirty="0"/>
              <a:t> для </a:t>
            </a:r>
            <a:r>
              <a:rPr lang="ru-RU" sz="1600" b="1" dirty="0" err="1"/>
              <a:t>саморобки</a:t>
            </a:r>
            <a:r>
              <a:rPr lang="ru-RU" sz="1600" b="1" dirty="0"/>
              <a:t> </a:t>
            </a:r>
            <a:r>
              <a:rPr lang="ru-RU" sz="1600" b="1" dirty="0" smtClean="0">
                <a:sym typeface="Wingdings" panose="05000000000000000000" pitchFamily="2" charset="2"/>
              </a:rPr>
              <a:t> </a:t>
            </a:r>
            <a:r>
              <a:rPr lang="ru-RU" sz="1600" b="1" dirty="0" err="1" smtClean="0"/>
              <a:t>Запасися</a:t>
            </a:r>
            <a:r>
              <a:rPr lang="ru-RU" sz="1600" b="1" dirty="0" smtClean="0"/>
              <a:t> </a:t>
            </a:r>
            <a:r>
              <a:rPr lang="ru-RU" sz="1600" b="1" dirty="0" err="1"/>
              <a:t>пластиліном</a:t>
            </a:r>
            <a:r>
              <a:rPr lang="ru-RU" sz="1600" b="1" dirty="0"/>
              <a:t> та </a:t>
            </a:r>
            <a:r>
              <a:rPr lang="ru-RU" sz="1600" b="1" dirty="0" err="1"/>
              <a:t>сірниками</a:t>
            </a:r>
            <a:r>
              <a:rPr lang="ru-RU" sz="1600" b="1" dirty="0"/>
              <a:t>, </a:t>
            </a:r>
            <a:r>
              <a:rPr lang="ru-RU" sz="1600" b="1" dirty="0" err="1"/>
              <a:t>підготуй</a:t>
            </a:r>
            <a:r>
              <a:rPr lang="ru-RU" sz="1600" b="1" dirty="0"/>
              <a:t> </a:t>
            </a:r>
            <a:r>
              <a:rPr lang="ru-RU" sz="1600" b="1" dirty="0" err="1"/>
              <a:t>старий</a:t>
            </a:r>
            <a:r>
              <a:rPr lang="ru-RU" sz="1600" b="1" dirty="0"/>
              <a:t> диск, почисти </a:t>
            </a:r>
            <a:r>
              <a:rPr lang="ru-RU" sz="1600" b="1" dirty="0" err="1"/>
              <a:t>кілька</a:t>
            </a:r>
            <a:r>
              <a:rPr lang="ru-RU" sz="1600" b="1" dirty="0"/>
              <a:t> </a:t>
            </a:r>
            <a:r>
              <a:rPr lang="ru-RU" sz="1600" b="1" dirty="0" err="1"/>
              <a:t>морквинок</a:t>
            </a:r>
            <a:r>
              <a:rPr lang="ru-RU" sz="1600" b="1" dirty="0"/>
              <a:t> — і в тебе </a:t>
            </a:r>
            <a:r>
              <a:rPr lang="ru-RU" sz="1600" b="1" dirty="0" err="1"/>
              <a:t>вийдуть</a:t>
            </a:r>
            <a:r>
              <a:rPr lang="ru-RU" sz="1600" b="1" dirty="0"/>
              <a:t> </a:t>
            </a:r>
            <a:r>
              <a:rPr lang="ru-RU" sz="1600" b="1" dirty="0" err="1"/>
              <a:t>чудові</a:t>
            </a:r>
            <a:r>
              <a:rPr lang="ru-RU" sz="1600" b="1" dirty="0"/>
              <a:t> </a:t>
            </a:r>
            <a:r>
              <a:rPr lang="ru-RU" sz="1600" b="1" dirty="0" err="1"/>
              <a:t>жирафики</a:t>
            </a:r>
            <a:r>
              <a:rPr lang="ru-RU" sz="1600" b="1" dirty="0"/>
              <a:t>. Форма </a:t>
            </a:r>
            <a:r>
              <a:rPr lang="ru-RU" sz="1600" b="1" dirty="0" err="1"/>
              <a:t>моркви</a:t>
            </a:r>
            <a:r>
              <a:rPr lang="ru-RU" sz="1600" b="1" dirty="0"/>
              <a:t> </a:t>
            </a:r>
            <a:r>
              <a:rPr lang="ru-RU" sz="1600" b="1" dirty="0" err="1"/>
              <a:t>допоможе</a:t>
            </a:r>
            <a:r>
              <a:rPr lang="ru-RU" sz="1600" b="1" dirty="0"/>
              <a:t> </a:t>
            </a:r>
            <a:r>
              <a:rPr lang="ru-RU" sz="1600" b="1" dirty="0" err="1"/>
              <a:t>виготовити</a:t>
            </a:r>
            <a:r>
              <a:rPr lang="ru-RU" sz="1600" b="1" dirty="0"/>
              <a:t> </a:t>
            </a:r>
            <a:r>
              <a:rPr lang="ru-RU" sz="1600" b="1" dirty="0" err="1"/>
              <a:t>довгі</a:t>
            </a:r>
            <a:r>
              <a:rPr lang="ru-RU" sz="1600" b="1" dirty="0"/>
              <a:t> </a:t>
            </a:r>
            <a:r>
              <a:rPr lang="ru-RU" sz="1600" b="1" dirty="0" err="1"/>
              <a:t>ніжки</a:t>
            </a:r>
            <a:r>
              <a:rPr lang="ru-RU" sz="1600" b="1" dirty="0"/>
              <a:t> та </a:t>
            </a:r>
            <a:r>
              <a:rPr lang="ru-RU" sz="1600" b="1" dirty="0" err="1"/>
              <a:t>шию</a:t>
            </a:r>
            <a:r>
              <a:rPr lang="ru-RU" sz="1600" b="1" dirty="0"/>
              <a:t>, </a:t>
            </a:r>
            <a:r>
              <a:rPr lang="ru-RU" sz="1600" b="1" dirty="0" err="1"/>
              <a:t>немов</a:t>
            </a:r>
            <a:r>
              <a:rPr lang="ru-RU" sz="1600" b="1" dirty="0"/>
              <a:t> у </a:t>
            </a:r>
            <a:r>
              <a:rPr lang="ru-RU" sz="1600" b="1" dirty="0" err="1"/>
              <a:t>справжніх</a:t>
            </a:r>
            <a:r>
              <a:rPr lang="ru-RU" sz="1600" b="1" dirty="0"/>
              <a:t> </a:t>
            </a:r>
            <a:r>
              <a:rPr lang="ru-RU" sz="1600" b="1" dirty="0" err="1"/>
              <a:t>мешканців</a:t>
            </a:r>
            <a:r>
              <a:rPr lang="ru-RU" sz="1600" b="1" dirty="0"/>
              <a:t> Африки. А </a:t>
            </a:r>
            <a:r>
              <a:rPr lang="ru-RU" sz="1600" b="1" dirty="0" err="1"/>
              <a:t>чорна</a:t>
            </a:r>
            <a:r>
              <a:rPr lang="ru-RU" sz="1600" b="1" dirty="0"/>
              <a:t> </a:t>
            </a:r>
            <a:r>
              <a:rPr lang="ru-RU" sz="1600" b="1" dirty="0" err="1"/>
              <a:t>гуаш</a:t>
            </a:r>
            <a:r>
              <a:rPr lang="ru-RU" sz="1600" b="1" dirty="0"/>
              <a:t> </a:t>
            </a:r>
            <a:r>
              <a:rPr lang="ru-RU" sz="1600" b="1" dirty="0" err="1"/>
              <a:t>або</a:t>
            </a:r>
            <a:r>
              <a:rPr lang="ru-RU" sz="1600" b="1" dirty="0"/>
              <a:t> маркер стане в </a:t>
            </a:r>
            <a:r>
              <a:rPr lang="ru-RU" sz="1600" b="1" dirty="0" err="1"/>
              <a:t>пригоді</a:t>
            </a:r>
            <a:r>
              <a:rPr lang="ru-RU" sz="1600" b="1" dirty="0"/>
              <a:t>, коли </a:t>
            </a:r>
            <a:r>
              <a:rPr lang="ru-RU" sz="1600" b="1" dirty="0" err="1"/>
              <a:t>малюватимеш</a:t>
            </a:r>
            <a:r>
              <a:rPr lang="ru-RU" sz="1600" b="1" dirty="0"/>
              <a:t> </a:t>
            </a:r>
            <a:r>
              <a:rPr lang="ru-RU" sz="1600" b="1" dirty="0" err="1"/>
              <a:t>притаманні</a:t>
            </a:r>
            <a:r>
              <a:rPr lang="ru-RU" sz="1600" b="1" dirty="0"/>
              <a:t> жирафам </a:t>
            </a:r>
            <a:r>
              <a:rPr lang="ru-RU" sz="1600" b="1" dirty="0" err="1" smtClean="0"/>
              <a:t>плямки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395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447962" cy="44214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274668"/>
          </a:xfrm>
        </p:spPr>
        <p:txBody>
          <a:bodyPr/>
          <a:lstStyle/>
          <a:p>
            <a:r>
              <a:rPr lang="ru-RU" sz="2000" b="1" dirty="0"/>
              <a:t>З </a:t>
            </a:r>
            <a:r>
              <a:rPr lang="ru-RU" sz="2000" b="1" dirty="0" err="1"/>
              <a:t>моркви</a:t>
            </a:r>
            <a:r>
              <a:rPr lang="ru-RU" sz="2000" b="1" dirty="0"/>
              <a:t> </a:t>
            </a:r>
            <a:r>
              <a:rPr lang="ru-RU" sz="2000" b="1" dirty="0" err="1"/>
              <a:t>вийдуть</a:t>
            </a:r>
            <a:r>
              <a:rPr lang="ru-RU" sz="2000" b="1" dirty="0"/>
              <a:t> </a:t>
            </a:r>
            <a:r>
              <a:rPr lang="ru-RU" sz="2000" b="1" dirty="0" err="1"/>
              <a:t>прекрасні</a:t>
            </a:r>
            <a:r>
              <a:rPr lang="ru-RU" sz="2000" b="1" dirty="0"/>
              <a:t> </a:t>
            </a:r>
            <a:r>
              <a:rPr lang="ru-RU" sz="2000" b="1" dirty="0" err="1"/>
              <a:t>колоди</a:t>
            </a:r>
            <a:r>
              <a:rPr lang="ru-RU" sz="2000" b="1" dirty="0"/>
              <a:t> для </a:t>
            </a:r>
            <a:r>
              <a:rPr lang="ru-RU" sz="2000" b="1" dirty="0" err="1"/>
              <a:t>виготовлення</a:t>
            </a:r>
            <a:r>
              <a:rPr lang="ru-RU" sz="2000" b="1" dirty="0"/>
              <a:t> </a:t>
            </a:r>
            <a:r>
              <a:rPr lang="ru-RU" sz="2000" b="1" dirty="0" err="1"/>
              <a:t>хатинки</a:t>
            </a:r>
            <a:r>
              <a:rPr lang="ru-RU" sz="2000" b="1" dirty="0"/>
              <a:t> </a:t>
            </a:r>
            <a:r>
              <a:rPr lang="ru-RU" sz="2000" b="1" dirty="0" err="1"/>
              <a:t>баби</a:t>
            </a:r>
            <a:r>
              <a:rPr lang="ru-RU" sz="2000" b="1" dirty="0"/>
              <a:t>-яги. </a:t>
            </a:r>
            <a:r>
              <a:rPr lang="ru-RU" sz="2000" b="1" dirty="0" err="1"/>
              <a:t>Природна</a:t>
            </a:r>
            <a:r>
              <a:rPr lang="ru-RU" sz="2000" b="1" dirty="0"/>
              <a:t> </a:t>
            </a:r>
            <a:r>
              <a:rPr lang="ru-RU" sz="2000" b="1" dirty="0" err="1"/>
              <a:t>нерівність</a:t>
            </a:r>
            <a:r>
              <a:rPr lang="ru-RU" sz="2000" b="1" dirty="0"/>
              <a:t> </a:t>
            </a:r>
            <a:r>
              <a:rPr lang="ru-RU" sz="2000" b="1" dirty="0" err="1"/>
              <a:t>морквин</a:t>
            </a:r>
            <a:r>
              <a:rPr lang="ru-RU" sz="2000" b="1" dirty="0"/>
              <a:t> </a:t>
            </a:r>
            <a:r>
              <a:rPr lang="ru-RU" sz="2000" b="1" dirty="0" err="1"/>
              <a:t>підкреслить</a:t>
            </a:r>
            <a:r>
              <a:rPr lang="ru-RU" sz="2000" b="1" dirty="0"/>
              <a:t> колорит </a:t>
            </a:r>
            <a:r>
              <a:rPr lang="ru-RU" sz="2000" b="1" dirty="0" err="1"/>
              <a:t>будівлі</a:t>
            </a:r>
            <a:r>
              <a:rPr lang="ru-RU" sz="2000" b="1" dirty="0"/>
              <a:t>. </a:t>
            </a:r>
            <a:r>
              <a:rPr lang="ru-RU" sz="2000" b="1" dirty="0" err="1"/>
              <a:t>Замість</a:t>
            </a:r>
            <a:r>
              <a:rPr lang="ru-RU" sz="2000" b="1" dirty="0"/>
              <a:t> </a:t>
            </a:r>
            <a:r>
              <a:rPr lang="ru-RU" sz="2000" b="1" dirty="0" err="1"/>
              <a:t>покрівлі</a:t>
            </a:r>
            <a:r>
              <a:rPr lang="ru-RU" sz="2000" b="1" dirty="0"/>
              <a:t> </a:t>
            </a:r>
            <a:r>
              <a:rPr lang="ru-RU" sz="2000" b="1" dirty="0" err="1"/>
              <a:t>використай</a:t>
            </a:r>
            <a:r>
              <a:rPr lang="ru-RU" sz="2000" b="1" dirty="0"/>
              <a:t> </a:t>
            </a:r>
            <a:r>
              <a:rPr lang="ru-RU" sz="2000" b="1" dirty="0" err="1" smtClean="0"/>
              <a:t>капустяний</a:t>
            </a:r>
            <a:r>
              <a:rPr lang="ru-RU" sz="2000" b="1" dirty="0" smtClean="0"/>
              <a:t> </a:t>
            </a:r>
            <a:r>
              <a:rPr lang="ru-RU" sz="2000" b="1" dirty="0"/>
              <a:t>лист. </a:t>
            </a:r>
            <a:r>
              <a:rPr lang="ru-RU" sz="2000" b="1" dirty="0" err="1"/>
              <a:t>Лісові</a:t>
            </a:r>
            <a:r>
              <a:rPr lang="ru-RU" sz="2000" b="1" dirty="0"/>
              <a:t> </a:t>
            </a:r>
            <a:r>
              <a:rPr lang="ru-RU" sz="2000" b="1" dirty="0" err="1"/>
              <a:t>хащі</a:t>
            </a:r>
            <a:r>
              <a:rPr lang="ru-RU" sz="2000" b="1" dirty="0"/>
              <a:t> </a:t>
            </a:r>
            <a:r>
              <a:rPr lang="ru-RU" sz="2000" b="1" dirty="0" err="1"/>
              <a:t>замінять</a:t>
            </a:r>
            <a:r>
              <a:rPr lang="ru-RU" sz="2000" b="1" dirty="0"/>
              <a:t> </a:t>
            </a:r>
            <a:r>
              <a:rPr lang="ru-RU" sz="2000" b="1" dirty="0" err="1"/>
              <a:t>гілочки</a:t>
            </a:r>
            <a:r>
              <a:rPr lang="ru-RU" sz="2000" b="1" dirty="0"/>
              <a:t> петрушки.</a:t>
            </a:r>
          </a:p>
        </p:txBody>
      </p:sp>
    </p:spTree>
    <p:extLst>
      <p:ext uri="{BB962C8B-B14F-4D97-AF65-F5344CB8AC3E}">
        <p14:creationId xmlns:p14="http://schemas.microsoft.com/office/powerpoint/2010/main" val="121865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76872"/>
            <a:ext cx="6020051" cy="42054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/>
              <a:t>Бажаєш</a:t>
            </a:r>
            <a:r>
              <a:rPr lang="ru-RU" sz="2000" b="1" dirty="0"/>
              <a:t> </a:t>
            </a:r>
            <a:r>
              <a:rPr lang="ru-RU" sz="2000" b="1" dirty="0" err="1"/>
              <a:t>створити</a:t>
            </a:r>
            <a:r>
              <a:rPr lang="ru-RU" sz="2000" b="1" dirty="0"/>
              <a:t> </a:t>
            </a:r>
            <a:r>
              <a:rPr lang="ru-RU" sz="2000" b="1" dirty="0" err="1"/>
              <a:t>спекотну</a:t>
            </a:r>
            <a:r>
              <a:rPr lang="ru-RU" sz="2000" b="1" dirty="0"/>
              <a:t> атмосферу </a:t>
            </a:r>
            <a:r>
              <a:rPr lang="ru-RU" sz="2000" b="1" dirty="0" err="1"/>
              <a:t>тропіків</a:t>
            </a:r>
            <a:r>
              <a:rPr lang="ru-RU" sz="2000" b="1" dirty="0"/>
              <a:t> на </a:t>
            </a:r>
            <a:r>
              <a:rPr lang="ru-RU" sz="2000" b="1" dirty="0" err="1"/>
              <a:t>тарілці</a:t>
            </a:r>
            <a:r>
              <a:rPr lang="ru-RU" sz="2000" b="1" dirty="0"/>
              <a:t>? </a:t>
            </a:r>
            <a:r>
              <a:rPr lang="ru-RU" sz="2000" b="1" dirty="0" err="1"/>
              <a:t>Ажурний</a:t>
            </a:r>
            <a:r>
              <a:rPr lang="ru-RU" sz="2000" b="1" dirty="0"/>
              <a:t> зонтик з </a:t>
            </a:r>
            <a:r>
              <a:rPr lang="ru-RU" sz="2000" b="1" dirty="0" err="1"/>
              <a:t>огірка</a:t>
            </a:r>
            <a:r>
              <a:rPr lang="ru-RU" sz="2000" b="1" dirty="0"/>
              <a:t> </a:t>
            </a:r>
            <a:r>
              <a:rPr lang="ru-RU" sz="2000" b="1" dirty="0" err="1"/>
              <a:t>перетворить</a:t>
            </a:r>
            <a:r>
              <a:rPr lang="ru-RU" sz="2000" b="1" dirty="0"/>
              <a:t> </a:t>
            </a:r>
            <a:r>
              <a:rPr lang="ru-RU" sz="2000" b="1" dirty="0" err="1"/>
              <a:t>морквину</a:t>
            </a:r>
            <a:r>
              <a:rPr lang="ru-RU" sz="2000" b="1" dirty="0"/>
              <a:t> на </a:t>
            </a:r>
            <a:r>
              <a:rPr lang="ru-RU" sz="2000" b="1" dirty="0" err="1"/>
              <a:t>розкішну</a:t>
            </a:r>
            <a:r>
              <a:rPr lang="ru-RU" sz="2000" b="1" dirty="0"/>
              <a:t> пальму.</a:t>
            </a:r>
          </a:p>
        </p:txBody>
      </p:sp>
    </p:spTree>
    <p:extLst>
      <p:ext uri="{BB962C8B-B14F-4D97-AF65-F5344CB8AC3E}">
        <p14:creationId xmlns:p14="http://schemas.microsoft.com/office/powerpoint/2010/main" val="340870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92896"/>
            <a:ext cx="6374318" cy="411598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56263" cy="1054250"/>
          </a:xfrm>
        </p:spPr>
        <p:txBody>
          <a:bodyPr/>
          <a:lstStyle/>
          <a:p>
            <a:r>
              <a:rPr lang="ru-RU" sz="2000" b="1" dirty="0" err="1" smtClean="0"/>
              <a:t>Вироби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 smtClean="0"/>
              <a:t>картоплі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 Без </a:t>
            </a:r>
            <a:r>
              <a:rPr lang="ru-RU" sz="2000" b="1" dirty="0" err="1"/>
              <a:t>картоплі</a:t>
            </a:r>
            <a:r>
              <a:rPr lang="ru-RU" sz="2000" b="1" dirty="0"/>
              <a:t> не </a:t>
            </a:r>
            <a:r>
              <a:rPr lang="ru-RU" sz="2000" b="1" dirty="0" err="1"/>
              <a:t>обійдеться</a:t>
            </a:r>
            <a:r>
              <a:rPr lang="ru-RU" sz="2000" b="1" dirty="0"/>
              <a:t> </a:t>
            </a:r>
            <a:r>
              <a:rPr lang="ru-RU" sz="2000" b="1" dirty="0" err="1"/>
              <a:t>жодне</a:t>
            </a:r>
            <a:r>
              <a:rPr lang="ru-RU" sz="2000" b="1" dirty="0"/>
              <a:t> </a:t>
            </a:r>
            <a:r>
              <a:rPr lang="ru-RU" sz="2000" b="1" dirty="0" err="1"/>
              <a:t>українське</a:t>
            </a:r>
            <a:r>
              <a:rPr lang="ru-RU" sz="2000" b="1" dirty="0"/>
              <a:t> </a:t>
            </a:r>
            <a:r>
              <a:rPr lang="ru-RU" sz="2000" b="1" dirty="0" err="1"/>
              <a:t>застілля</a:t>
            </a:r>
            <a:r>
              <a:rPr lang="ru-RU" sz="2000" b="1" dirty="0"/>
              <a:t>: з </a:t>
            </a:r>
            <a:r>
              <a:rPr lang="ru-RU" sz="2000" b="1" dirty="0" err="1"/>
              <a:t>кропом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шкварками, запечена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смажена</a:t>
            </a:r>
            <a:r>
              <a:rPr lang="ru-RU" sz="2000" b="1" dirty="0"/>
              <a:t> на </a:t>
            </a:r>
            <a:r>
              <a:rPr lang="ru-RU" sz="2000" b="1" dirty="0" err="1"/>
              <a:t>пательні</a:t>
            </a:r>
            <a:r>
              <a:rPr lang="ru-RU" sz="2000" b="1" dirty="0"/>
              <a:t>, вона </a:t>
            </a:r>
            <a:r>
              <a:rPr lang="ru-RU" sz="2000" b="1" dirty="0" err="1"/>
              <a:t>смакує</a:t>
            </a:r>
            <a:r>
              <a:rPr lang="ru-RU" sz="2000" b="1" dirty="0"/>
              <a:t> </a:t>
            </a:r>
            <a:r>
              <a:rPr lang="ru-RU" sz="2000" b="1" dirty="0" err="1"/>
              <a:t>однаково</a:t>
            </a:r>
            <a:r>
              <a:rPr lang="ru-RU" sz="2000" b="1" dirty="0"/>
              <a:t> добре. А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апетитні</a:t>
            </a:r>
            <a:r>
              <a:rPr lang="ru-RU" sz="2000" b="1" dirty="0"/>
              <a:t> </a:t>
            </a:r>
            <a:r>
              <a:rPr lang="ru-RU" sz="2000" b="1" dirty="0" err="1"/>
              <a:t>деруни</a:t>
            </a:r>
            <a:r>
              <a:rPr lang="ru-RU" sz="2000" b="1" dirty="0"/>
              <a:t> </a:t>
            </a:r>
            <a:r>
              <a:rPr lang="ru-RU" sz="2000" b="1" dirty="0" err="1"/>
              <a:t>виходять</a:t>
            </a:r>
            <a:r>
              <a:rPr lang="ru-RU" sz="2000" b="1" dirty="0"/>
              <a:t> з </a:t>
            </a:r>
            <a:r>
              <a:rPr lang="ru-RU" sz="2000" b="1" dirty="0" err="1"/>
              <a:t>неї</a:t>
            </a:r>
            <a:r>
              <a:rPr lang="ru-RU" sz="2000" b="1" dirty="0"/>
              <a:t>! М-м-м… </a:t>
            </a:r>
            <a:r>
              <a:rPr lang="ru-RU" sz="2000" b="1" dirty="0" err="1"/>
              <a:t>Однак</a:t>
            </a:r>
            <a:r>
              <a:rPr lang="ru-RU" sz="2000" b="1" dirty="0"/>
              <a:t> </a:t>
            </a:r>
            <a:r>
              <a:rPr lang="ru-RU" sz="2000" b="1" dirty="0" err="1"/>
              <a:t>пані</a:t>
            </a:r>
            <a:r>
              <a:rPr lang="ru-RU" sz="2000" b="1" dirty="0"/>
              <a:t> </a:t>
            </a:r>
            <a:r>
              <a:rPr lang="ru-RU" sz="2000" b="1" dirty="0" err="1"/>
              <a:t>картопля</a:t>
            </a:r>
            <a:r>
              <a:rPr lang="ru-RU" sz="2000" b="1" dirty="0"/>
              <a:t> легко стане не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родзинкою</a:t>
            </a:r>
            <a:r>
              <a:rPr lang="ru-RU" sz="2000" b="1" dirty="0"/>
              <a:t> </a:t>
            </a:r>
            <a:r>
              <a:rPr lang="ru-RU" sz="2000" b="1" dirty="0" err="1"/>
              <a:t>святкового</a:t>
            </a:r>
            <a:r>
              <a:rPr lang="ru-RU" sz="2000" b="1" dirty="0"/>
              <a:t> столу, але й королевою </a:t>
            </a:r>
            <a:r>
              <a:rPr lang="ru-RU" sz="2000" b="1" dirty="0" err="1"/>
              <a:t>творчої</a:t>
            </a:r>
            <a:r>
              <a:rPr lang="ru-RU" sz="2000" b="1" dirty="0"/>
              <a:t> </a:t>
            </a:r>
            <a:r>
              <a:rPr lang="ru-RU" sz="2000" b="1" dirty="0" err="1"/>
              <a:t>виставки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 smtClean="0"/>
              <a:t>Як </a:t>
            </a:r>
            <a:r>
              <a:rPr lang="ru-RU" sz="2000" b="1" dirty="0" err="1"/>
              <a:t>тобі</a:t>
            </a:r>
            <a:r>
              <a:rPr lang="ru-RU" sz="2000" b="1" dirty="0"/>
              <a:t> дружна родина поросяток з </a:t>
            </a:r>
            <a:r>
              <a:rPr lang="ru-RU" sz="2000" b="1" dirty="0" err="1"/>
              <a:t>картоплі</a:t>
            </a:r>
            <a:r>
              <a:rPr lang="ru-RU" sz="2000" b="1" dirty="0"/>
              <a:t> та </a:t>
            </a:r>
            <a:r>
              <a:rPr lang="ru-RU" sz="2000" b="1" dirty="0" err="1"/>
              <a:t>пластиліну</a:t>
            </a:r>
            <a:r>
              <a:rPr lang="ru-RU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8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9" y="2247900"/>
            <a:ext cx="5644041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А тут, </a:t>
            </a:r>
            <a:r>
              <a:rPr lang="ru-RU" sz="2000" b="1" dirty="0" err="1"/>
              <a:t>мабуть</a:t>
            </a:r>
            <a:r>
              <a:rPr lang="ru-RU" sz="2000" b="1" dirty="0"/>
              <a:t>, увесь </a:t>
            </a:r>
            <a:r>
              <a:rPr lang="ru-RU" sz="2000" b="1" dirty="0" err="1"/>
              <a:t>картопляний</a:t>
            </a:r>
            <a:r>
              <a:rPr lang="ru-RU" sz="2000" b="1" dirty="0"/>
              <a:t> </a:t>
            </a:r>
            <a:r>
              <a:rPr lang="ru-RU" sz="2000" b="1" dirty="0" err="1"/>
              <a:t>рід</a:t>
            </a:r>
            <a:r>
              <a:rPr lang="ru-RU" sz="2000" b="1" dirty="0"/>
              <a:t> в </a:t>
            </a:r>
            <a:r>
              <a:rPr lang="ru-RU" sz="2000" b="1" dirty="0" err="1"/>
              <a:t>різьбленій</a:t>
            </a:r>
            <a:r>
              <a:rPr lang="ru-RU" sz="2000" b="1" dirty="0"/>
              <a:t> </a:t>
            </a:r>
            <a:r>
              <a:rPr lang="ru-RU" sz="2000" b="1" dirty="0" err="1"/>
              <a:t>посудині</a:t>
            </a:r>
            <a:r>
              <a:rPr lang="ru-RU" sz="2000" b="1" dirty="0"/>
              <a:t> з </a:t>
            </a:r>
            <a:r>
              <a:rPr lang="ru-RU" sz="2000" b="1" dirty="0" err="1"/>
              <a:t>гарбуза</a:t>
            </a:r>
            <a:r>
              <a:rPr lang="ru-RU" sz="2000" b="1" dirty="0"/>
              <a:t>.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розмалювати</a:t>
            </a:r>
            <a:r>
              <a:rPr lang="ru-RU" sz="2000" b="1" dirty="0"/>
              <a:t> </a:t>
            </a:r>
            <a:r>
              <a:rPr lang="ru-RU" sz="2000" b="1" dirty="0" err="1"/>
              <a:t>картоплю</a:t>
            </a:r>
            <a:r>
              <a:rPr lang="ru-RU" sz="2000" b="1" dirty="0"/>
              <a:t> </a:t>
            </a:r>
            <a:r>
              <a:rPr lang="ru-RU" sz="2000" b="1" dirty="0" err="1"/>
              <a:t>усміхненими</a:t>
            </a:r>
            <a:r>
              <a:rPr lang="ru-RU" sz="2000" b="1" dirty="0"/>
              <a:t> </a:t>
            </a:r>
            <a:r>
              <a:rPr lang="ru-RU" sz="2000" b="1" dirty="0" err="1"/>
              <a:t>обличчями</a:t>
            </a:r>
            <a:r>
              <a:rPr lang="ru-RU" sz="2000" b="1" dirty="0"/>
              <a:t>, </a:t>
            </a:r>
            <a:r>
              <a:rPr lang="ru-RU" sz="2000" b="1" dirty="0" err="1"/>
              <a:t>підготуй</a:t>
            </a:r>
            <a:r>
              <a:rPr lang="ru-RU" sz="2000" b="1" dirty="0"/>
              <a:t> </a:t>
            </a:r>
            <a:r>
              <a:rPr lang="ru-RU" sz="2000" b="1" dirty="0" err="1"/>
              <a:t>гуаш</a:t>
            </a:r>
            <a:r>
              <a:rPr lang="ru-RU" sz="2000" b="1" dirty="0"/>
              <a:t> і вперед — </a:t>
            </a:r>
            <a:r>
              <a:rPr lang="ru-RU" sz="2000" b="1" dirty="0" err="1"/>
              <a:t>додавати</a:t>
            </a:r>
            <a:r>
              <a:rPr lang="ru-RU" sz="2000" b="1" dirty="0"/>
              <a:t> </a:t>
            </a:r>
            <a:r>
              <a:rPr lang="ru-RU" sz="2000" b="1" dirty="0" err="1"/>
              <a:t>емоцій</a:t>
            </a:r>
            <a:r>
              <a:rPr lang="ru-RU" sz="2000" b="1" dirty="0"/>
              <a:t> </a:t>
            </a:r>
            <a:r>
              <a:rPr lang="ru-RU" sz="2000" b="1" dirty="0" err="1"/>
              <a:t>картопляним</a:t>
            </a:r>
            <a:r>
              <a:rPr lang="ru-RU" sz="2000" b="1" dirty="0"/>
              <a:t> лялькам.</a:t>
            </a:r>
          </a:p>
        </p:txBody>
      </p:sp>
    </p:spTree>
    <p:extLst>
      <p:ext uri="{BB962C8B-B14F-4D97-AF65-F5344CB8AC3E}">
        <p14:creationId xmlns:p14="http://schemas.microsoft.com/office/powerpoint/2010/main" val="113776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22" y="2247900"/>
            <a:ext cx="5473355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/>
              <a:t>Зворушливий</a:t>
            </a:r>
            <a:r>
              <a:rPr lang="ru-RU" sz="2000" b="1" dirty="0"/>
              <a:t> мурашка з </a:t>
            </a:r>
            <a:r>
              <a:rPr lang="ru-RU" sz="2000" b="1" dirty="0" err="1"/>
              <a:t>картоплі</a:t>
            </a:r>
            <a:r>
              <a:rPr lang="ru-RU" sz="2000" b="1" dirty="0"/>
              <a:t> та </a:t>
            </a:r>
            <a:r>
              <a:rPr lang="ru-RU" sz="2000" b="1" dirty="0" smtClean="0"/>
              <a:t>зубочисток. </a:t>
            </a:r>
            <a:r>
              <a:rPr lang="ru-RU" sz="2000" b="1" dirty="0"/>
              <a:t>Не забудь </a:t>
            </a:r>
            <a:r>
              <a:rPr lang="ru-RU" sz="2000" b="1" dirty="0" err="1"/>
              <a:t>додати</a:t>
            </a:r>
            <a:r>
              <a:rPr lang="ru-RU" sz="2000" b="1" dirty="0"/>
              <a:t> </a:t>
            </a:r>
            <a:r>
              <a:rPr lang="ru-RU" sz="2000" b="1" dirty="0" err="1"/>
              <a:t>хмизу</a:t>
            </a:r>
            <a:r>
              <a:rPr lang="ru-RU" sz="2000" b="1" dirty="0"/>
              <a:t> з тоненьких </a:t>
            </a:r>
            <a:r>
              <a:rPr lang="ru-RU" sz="2000" b="1" dirty="0" err="1"/>
              <a:t>гілочок</a:t>
            </a:r>
            <a:r>
              <a:rPr lang="ru-RU" sz="2000" b="1" dirty="0"/>
              <a:t>, </a:t>
            </a:r>
            <a:r>
              <a:rPr lang="ru-RU" sz="2000" b="1" dirty="0" err="1"/>
              <a:t>аби</a:t>
            </a:r>
            <a:r>
              <a:rPr lang="ru-RU" sz="2000" b="1" dirty="0"/>
              <a:t> </a:t>
            </a:r>
            <a:r>
              <a:rPr lang="ru-RU" sz="2000" b="1" dirty="0" err="1"/>
              <a:t>підкреслити</a:t>
            </a:r>
            <a:r>
              <a:rPr lang="ru-RU" sz="2000" b="1" dirty="0"/>
              <a:t> </a:t>
            </a:r>
            <a:r>
              <a:rPr lang="ru-RU" sz="2000" b="1" dirty="0" err="1"/>
              <a:t>працьовитість</a:t>
            </a:r>
            <a:r>
              <a:rPr lang="ru-RU" sz="2000" b="1" dirty="0"/>
              <a:t> </a:t>
            </a:r>
            <a:r>
              <a:rPr lang="ru-RU" sz="2000" b="1" dirty="0" err="1"/>
              <a:t>крихітного</a:t>
            </a:r>
            <a:r>
              <a:rPr lang="ru-RU" sz="2000" b="1" dirty="0"/>
              <a:t> </a:t>
            </a:r>
            <a:r>
              <a:rPr lang="ru-RU" sz="2000" b="1" dirty="0" err="1"/>
              <a:t>лісового</a:t>
            </a:r>
            <a:r>
              <a:rPr lang="ru-RU" sz="2000" b="1" dirty="0"/>
              <a:t> </a:t>
            </a:r>
            <a:r>
              <a:rPr lang="ru-RU" sz="2000" b="1" dirty="0" err="1"/>
              <a:t>мешканця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9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32" y="2247900"/>
            <a:ext cx="5200735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err="1" smtClean="0"/>
              <a:t>Вироби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яблук</a:t>
            </a:r>
            <a:r>
              <a:rPr lang="ru-RU" sz="2000" b="1" dirty="0"/>
              <a:t>, </a:t>
            </a:r>
            <a:r>
              <a:rPr lang="ru-RU" sz="2000" b="1" dirty="0" err="1"/>
              <a:t>бананів</a:t>
            </a:r>
            <a:r>
              <a:rPr lang="ru-RU" sz="2000" b="1" dirty="0"/>
              <a:t> та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фруктів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З </a:t>
            </a:r>
            <a:r>
              <a:rPr lang="ru-RU" sz="2000" b="1" dirty="0" err="1"/>
              <a:t>яблук</a:t>
            </a:r>
            <a:r>
              <a:rPr lang="ru-RU" sz="2000" b="1" dirty="0"/>
              <a:t>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виготовити</a:t>
            </a:r>
            <a:r>
              <a:rPr lang="ru-RU" sz="2000" b="1" dirty="0"/>
              <a:t> </a:t>
            </a:r>
            <a:r>
              <a:rPr lang="ru-RU" sz="2000" b="1" dirty="0" err="1"/>
              <a:t>розкішну</a:t>
            </a:r>
            <a:r>
              <a:rPr lang="ru-RU" sz="2000" b="1" dirty="0"/>
              <a:t> </a:t>
            </a:r>
            <a:r>
              <a:rPr lang="ru-RU" sz="2000" b="1" dirty="0" err="1"/>
              <a:t>гусеницю</a:t>
            </a:r>
            <a:r>
              <a:rPr lang="ru-RU" sz="2000" b="1" dirty="0"/>
              <a:t>. І не одну. А </a:t>
            </a:r>
            <a:r>
              <a:rPr lang="ru-RU" sz="2000" b="1" dirty="0" err="1"/>
              <a:t>найкраще</a:t>
            </a:r>
            <a:r>
              <a:rPr lang="ru-RU" sz="2000" b="1" dirty="0"/>
              <a:t> те,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/>
              <a:t>розібрати</a:t>
            </a:r>
            <a:r>
              <a:rPr lang="ru-RU" sz="2000" b="1" dirty="0"/>
              <a:t> та </a:t>
            </a:r>
            <a:r>
              <a:rPr lang="ru-RU" sz="2000" b="1" dirty="0" err="1"/>
              <a:t>пригостити</a:t>
            </a:r>
            <a:r>
              <a:rPr lang="ru-RU" sz="2000" b="1" dirty="0"/>
              <a:t> </a:t>
            </a:r>
            <a:r>
              <a:rPr lang="ru-RU" sz="2000" b="1" dirty="0" err="1"/>
              <a:t>соковитими</a:t>
            </a:r>
            <a:r>
              <a:rPr lang="ru-RU" sz="2000" b="1" dirty="0"/>
              <a:t> фруктами </a:t>
            </a:r>
            <a:r>
              <a:rPr lang="ru-RU" sz="2000" b="1" dirty="0" err="1" smtClean="0"/>
              <a:t>рідних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53257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</TotalTime>
  <Words>277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Фантазії з овочів, фруктів, ягід.</vt:lpstr>
      <vt:lpstr>Бажаєш здивувати рідних незвичною саморобкою? Сміливо відкривай холодильник та виготовляй цікаві вироби з фруктів та овочів. </vt:lpstr>
      <vt:lpstr>Саморобки з моркви Моркву, на відміну від огірків чи помідорів, можна назвати міцним матеріалом для  виробів… І дуже смачним! Тому працюючи з цим овочем, неодмінно скуштуй його. Морква — скарбниця вітамінів. Однак не захоплюйся надто, аби вистачило для саморобки  Запасися пластиліном та сірниками, підготуй старий диск, почисти кілька морквинок — і в тебе вийдуть чудові жирафики. Форма моркви допоможе виготовити довгі ніжки та шию, немов у справжніх мешканців Африки. А чорна гуаш або маркер стане в пригоді, коли малюватимеш притаманні жирафам плямки</vt:lpstr>
      <vt:lpstr>З моркви вийдуть прекрасні колоди для виготовлення хатинки баби-яги. Природна нерівність морквин підкреслить колорит будівлі. Замість покрівлі використай капустяний лист. Лісові хащі замінять гілочки петрушки.</vt:lpstr>
      <vt:lpstr>Бажаєш створити спекотну атмосферу тропіків на тарілці? Ажурний зонтик з огірка перетворить морквину на розкішну пальму.</vt:lpstr>
      <vt:lpstr>Вироби з картоплі.  Без картоплі не обійдеться жодне українське застілля: з кропом або шкварками, запечена або смажена на пательні, вона смакує однаково добре. А які апетитні деруни виходять з неї! М-м-м… Однак пані картопля легко стане не тільки родзинкою святкового столу, але й королевою творчої виставки. Як тобі дружна родина поросяток з картоплі та пластиліну?</vt:lpstr>
      <vt:lpstr>А тут, мабуть, увесь картопляний рід в різьбленій посудині з гарбуза. Щоб розмалювати картоплю усміхненими обличчями, підготуй гуаш і вперед — додавати емоцій картопляним лялькам.</vt:lpstr>
      <vt:lpstr>Зворушливий мурашка з картоплі та зубочисток. Не забудь додати хмизу з тоненьких гілочок, аби підкреслити працьовитість крихітного лісового мешканця.</vt:lpstr>
      <vt:lpstr>Вироби з яблук, бананів та інших фруктів З яблук можна виготовити розкішну гусеницю. І не одну. А найкраще те, що потім можна розібрати та пригостити соковитими фруктами рідних.</vt:lpstr>
      <vt:lpstr>Особливо яскравими виходять бананові саморобки. Та щоб виготовити, приміром, ось таких веселих міньйонів у комбінезонах із огірків, потрібно добряче постаратися. Проси допомоги в батьків. Спільна творчість зближує </vt:lpstr>
      <vt:lpstr>Лимон, корона з моркви, горошинки перцю і яскрава уява — ось складові для виготовлення золотої рибки. Ефектно, чи не так?</vt:lpstr>
      <vt:lpstr>Саморобки з огірків та помідорів А от огірок і помідор — овочі більш примхливі. Щоб вироби з огірків та помідорів не темніли на зрізі, збризни їх розчином оцту, лимонним соком або розведеним желатином.  Лови круту ідею виготовлення машинки для Кітті. Окрім огірка, тобі знадобляться: виноград, баклажан та кружальця моркви. З’єднуй деталі зубочистками.</vt:lpstr>
      <vt:lpstr>З огірків та болгарського перцю легко виготовити кактус. З’єднай деталі огірка зубочистками та посади у кашпо із перцю. Шипи зроби з соснових голочок або вермішелі. Зверху прикріпи штучну квітку. Вуаля!</vt:lpstr>
      <vt:lpstr>Для декорування виробів з огірків та помідорів використовуй папір, пластилін, фарби, блискітки або помпони з наборів для творчості. Впевнена, тобі все вдасться! Успіху!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Фантазії з овочів, фруктів, ягід.</dc:title>
  <dc:creator>Taras</dc:creator>
  <cp:lastModifiedBy>Taras</cp:lastModifiedBy>
  <cp:revision>3</cp:revision>
  <dcterms:created xsi:type="dcterms:W3CDTF">2020-04-15T18:45:10Z</dcterms:created>
  <dcterms:modified xsi:type="dcterms:W3CDTF">2020-04-15T19:20:03Z</dcterms:modified>
</cp:coreProperties>
</file>