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2C797E-A063-484C-8DEB-CAEC94640D03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5655102-4B44-4520-906C-E968A928B50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err="1" smtClean="0"/>
              <a:t>Квілінг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Корекція 6 клас</a:t>
            </a:r>
          </a:p>
          <a:p>
            <a:r>
              <a:rPr lang="uk-UA" dirty="0" smtClean="0"/>
              <a:t>Дистанційне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63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92272" cy="5619204"/>
          </a:xfrm>
        </p:spPr>
      </p:pic>
    </p:spTree>
    <p:extLst>
      <p:ext uri="{BB962C8B-B14F-4D97-AF65-F5344CB8AC3E}">
        <p14:creationId xmlns:p14="http://schemas.microsoft.com/office/powerpoint/2010/main" val="174439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3. </a:t>
            </a:r>
            <a:r>
              <a:rPr lang="ru-RU" sz="2000" b="1" dirty="0" err="1"/>
              <a:t>Збери</a:t>
            </a:r>
            <a:r>
              <a:rPr lang="ru-RU" sz="2000" b="1" dirty="0"/>
              <a:t> </a:t>
            </a:r>
            <a:r>
              <a:rPr lang="ru-RU" sz="2000" b="1" dirty="0" err="1"/>
              <a:t>підсніжник</a:t>
            </a:r>
            <a:r>
              <a:rPr lang="ru-RU" sz="2000" b="1" dirty="0"/>
              <a:t>: склей </a:t>
            </a:r>
            <a:r>
              <a:rPr lang="ru-RU" sz="2000" b="1" dirty="0" err="1"/>
              <a:t>пелюстки</a:t>
            </a:r>
            <a:r>
              <a:rPr lang="ru-RU" sz="2000" b="1" dirty="0"/>
              <a:t> і </a:t>
            </a:r>
            <a:r>
              <a:rPr lang="ru-RU" sz="2000" b="1" dirty="0" err="1"/>
              <a:t>помісти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в середину конуса. </a:t>
            </a:r>
            <a:r>
              <a:rPr lang="ru-RU" sz="2000" b="1" dirty="0" err="1"/>
              <a:t>Якщо</a:t>
            </a:r>
            <a:r>
              <a:rPr lang="ru-RU" sz="2000" b="1" dirty="0"/>
              <a:t> </a:t>
            </a:r>
            <a:r>
              <a:rPr lang="ru-RU" sz="2000" b="1" dirty="0" err="1"/>
              <a:t>хочеш</a:t>
            </a:r>
            <a:r>
              <a:rPr lang="ru-RU" sz="2000" b="1" dirty="0"/>
              <a:t> </a:t>
            </a:r>
            <a:r>
              <a:rPr lang="ru-RU" sz="2000" b="1" dirty="0" err="1"/>
              <a:t>виготовити</a:t>
            </a:r>
            <a:r>
              <a:rPr lang="ru-RU" sz="2000" b="1" dirty="0"/>
              <a:t> </a:t>
            </a:r>
            <a:r>
              <a:rPr lang="ru-RU" sz="2000" b="1" dirty="0" err="1"/>
              <a:t>закритий</a:t>
            </a:r>
            <a:r>
              <a:rPr lang="ru-RU" sz="2000" b="1" dirty="0"/>
              <a:t> бутон, </a:t>
            </a:r>
            <a:r>
              <a:rPr lang="ru-RU" sz="2000" b="1" dirty="0" err="1"/>
              <a:t>помісти</a:t>
            </a:r>
            <a:r>
              <a:rPr lang="ru-RU" sz="2000" b="1" dirty="0"/>
              <a:t> в конус </a:t>
            </a:r>
            <a:r>
              <a:rPr lang="ru-RU" sz="2000" b="1" dirty="0" err="1"/>
              <a:t>лише</a:t>
            </a:r>
            <a:r>
              <a:rPr lang="ru-RU" sz="2000" b="1" dirty="0"/>
              <a:t> одну </a:t>
            </a:r>
            <a:r>
              <a:rPr lang="ru-RU" sz="2000" b="1" dirty="0" err="1"/>
              <a:t>пелюстку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4. </a:t>
            </a:r>
            <a:r>
              <a:rPr lang="ru-RU" sz="2000" b="1" dirty="0" err="1"/>
              <a:t>Із</a:t>
            </a:r>
            <a:r>
              <a:rPr lang="ru-RU" sz="2000" b="1" dirty="0"/>
              <a:t> зеленого </a:t>
            </a:r>
            <a:r>
              <a:rPr lang="ru-RU" sz="2000" b="1" dirty="0" err="1"/>
              <a:t>паперу</a:t>
            </a:r>
            <a:r>
              <a:rPr lang="ru-RU" sz="2000" b="1" dirty="0"/>
              <a:t> </a:t>
            </a:r>
            <a:r>
              <a:rPr lang="ru-RU" sz="2000" b="1" dirty="0" err="1"/>
              <a:t>виріж</a:t>
            </a:r>
            <a:r>
              <a:rPr lang="ru-RU" sz="2000" b="1" dirty="0"/>
              <a:t> </a:t>
            </a:r>
            <a:r>
              <a:rPr lang="ru-RU" sz="2000" b="1" dirty="0" err="1"/>
              <a:t>тонкі</a:t>
            </a:r>
            <a:r>
              <a:rPr lang="ru-RU" sz="2000" b="1" dirty="0"/>
              <a:t> </a:t>
            </a:r>
            <a:r>
              <a:rPr lang="ru-RU" sz="2000" b="1" dirty="0" err="1"/>
              <a:t>стебла</a:t>
            </a:r>
            <a:r>
              <a:rPr lang="ru-RU" sz="2000" b="1" dirty="0"/>
              <a:t> </a:t>
            </a:r>
            <a:r>
              <a:rPr lang="ru-RU" sz="2000" b="1" dirty="0" err="1"/>
              <a:t>довжиною</a:t>
            </a:r>
            <a:r>
              <a:rPr lang="ru-RU" sz="2000" b="1" dirty="0"/>
              <a:t> 8-9 см.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443133" cy="4832350"/>
          </a:xfrm>
        </p:spPr>
      </p:pic>
    </p:spTree>
    <p:extLst>
      <p:ext uri="{BB962C8B-B14F-4D97-AF65-F5344CB8AC3E}">
        <p14:creationId xmlns:p14="http://schemas.microsoft.com/office/powerpoint/2010/main" val="113559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5. </a:t>
            </a:r>
            <a:r>
              <a:rPr lang="ru-RU" sz="2000" b="1" dirty="0" err="1"/>
              <a:t>Відріж</a:t>
            </a:r>
            <a:r>
              <a:rPr lang="ru-RU" sz="2000" b="1" dirty="0"/>
              <a:t> ¼ </a:t>
            </a:r>
            <a:r>
              <a:rPr lang="ru-RU" sz="2000" b="1" dirty="0" err="1"/>
              <a:t>ажурної</a:t>
            </a:r>
            <a:r>
              <a:rPr lang="ru-RU" sz="2000" b="1" dirty="0"/>
              <a:t> </a:t>
            </a:r>
            <a:r>
              <a:rPr lang="ru-RU" sz="2000" b="1" dirty="0" err="1"/>
              <a:t>серветки</a:t>
            </a:r>
            <a:r>
              <a:rPr lang="ru-RU" sz="2000" b="1" dirty="0"/>
              <a:t>, забери </a:t>
            </a:r>
            <a:r>
              <a:rPr lang="ru-RU" sz="2000" b="1" dirty="0" err="1"/>
              <a:t>гострий</a:t>
            </a:r>
            <a:r>
              <a:rPr lang="ru-RU" sz="2000" b="1" dirty="0"/>
              <a:t> кут і </a:t>
            </a:r>
            <a:r>
              <a:rPr lang="ru-RU" sz="2000" b="1" dirty="0" err="1"/>
              <a:t>зроби</a:t>
            </a:r>
            <a:r>
              <a:rPr lang="ru-RU" sz="2000" b="1" dirty="0"/>
              <a:t> заготовку </a:t>
            </a:r>
            <a:r>
              <a:rPr lang="ru-RU" sz="2000" b="1" dirty="0" err="1"/>
              <a:t>кошика</a:t>
            </a:r>
            <a:r>
              <a:rPr lang="ru-RU" sz="2000" b="1" dirty="0"/>
              <a:t>, загнувши </a:t>
            </a:r>
            <a:r>
              <a:rPr lang="ru-RU" sz="2000" b="1" dirty="0" err="1"/>
              <a:t>краї</a:t>
            </a:r>
            <a:r>
              <a:rPr lang="ru-RU" sz="2000" b="1" dirty="0"/>
              <a:t> </a:t>
            </a:r>
            <a:r>
              <a:rPr lang="ru-RU" sz="2000" b="1" dirty="0" err="1"/>
              <a:t>всередину</a:t>
            </a:r>
            <a:r>
              <a:rPr lang="ru-RU" sz="20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1306457"/>
            <a:ext cx="7402057" cy="5551543"/>
          </a:xfrm>
        </p:spPr>
      </p:pic>
    </p:spTree>
    <p:extLst>
      <p:ext uri="{BB962C8B-B14F-4D97-AF65-F5344CB8AC3E}">
        <p14:creationId xmlns:p14="http://schemas.microsoft.com/office/powerpoint/2010/main" val="372563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6. </a:t>
            </a:r>
            <a:r>
              <a:rPr lang="ru-RU" sz="2000" b="1" dirty="0" err="1"/>
              <a:t>Лишилося</a:t>
            </a:r>
            <a:r>
              <a:rPr lang="ru-RU" sz="2000" b="1" dirty="0"/>
              <a:t> </a:t>
            </a:r>
            <a:r>
              <a:rPr lang="ru-RU" sz="2000" b="1" dirty="0" err="1"/>
              <a:t>зовсім</a:t>
            </a:r>
            <a:r>
              <a:rPr lang="ru-RU" sz="2000" b="1" dirty="0"/>
              <a:t> </a:t>
            </a:r>
            <a:r>
              <a:rPr lang="ru-RU" sz="2000" b="1" dirty="0" err="1"/>
              <a:t>трохи</a:t>
            </a:r>
            <a:r>
              <a:rPr lang="ru-RU" sz="2000" b="1" dirty="0"/>
              <a:t> — </a:t>
            </a:r>
            <a:r>
              <a:rPr lang="ru-RU" sz="2000" b="1" dirty="0" err="1"/>
              <a:t>наклеїти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деталі</a:t>
            </a:r>
            <a:r>
              <a:rPr lang="ru-RU" sz="2000" b="1" dirty="0"/>
              <a:t> букета на </a:t>
            </a:r>
            <a:r>
              <a:rPr lang="ru-RU" sz="2000" b="1" dirty="0" err="1"/>
              <a:t>картонну</a:t>
            </a:r>
            <a:r>
              <a:rPr lang="ru-RU" sz="2000" b="1" dirty="0"/>
              <a:t> заготовку і </a:t>
            </a:r>
            <a:r>
              <a:rPr lang="ru-RU" sz="2000" b="1" dirty="0" err="1"/>
              <a:t>підписати</a:t>
            </a:r>
            <a:r>
              <a:rPr lang="ru-RU" sz="2000" b="1" dirty="0"/>
              <a:t> </a:t>
            </a:r>
            <a:r>
              <a:rPr lang="ru-RU" sz="2000" b="1" dirty="0" err="1"/>
              <a:t>листівку</a:t>
            </a:r>
            <a:r>
              <a:rPr lang="ru-RU" sz="2000" b="1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89381"/>
            <a:ext cx="4176464" cy="5568619"/>
          </a:xfrm>
        </p:spPr>
      </p:pic>
    </p:spTree>
    <p:extLst>
      <p:ext uri="{BB962C8B-B14F-4D97-AF65-F5344CB8AC3E}">
        <p14:creationId xmlns:p14="http://schemas.microsoft.com/office/powerpoint/2010/main" val="282927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іще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зробити</a:t>
            </a:r>
            <a:r>
              <a:rPr lang="ru-RU" sz="2000" b="1" dirty="0"/>
              <a:t> з </a:t>
            </a:r>
            <a:r>
              <a:rPr lang="ru-RU" sz="2000" b="1" dirty="0" err="1" smtClean="0"/>
              <a:t>квілінгу</a:t>
            </a:r>
            <a:r>
              <a:rPr lang="ru-RU" sz="2000" b="1" dirty="0" smtClean="0"/>
              <a:t>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Квіллінг</a:t>
            </a:r>
            <a:r>
              <a:rPr lang="ru-RU" sz="2000" b="1" dirty="0"/>
              <a:t> —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завжди</a:t>
            </a:r>
            <a:r>
              <a:rPr lang="ru-RU" sz="2000" b="1" dirty="0"/>
              <a:t> красиво, модно і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приємно</a:t>
            </a:r>
            <a:r>
              <a:rPr lang="ru-RU" sz="2000" b="1" dirty="0"/>
              <a:t>. Будь-яка </a:t>
            </a:r>
            <a:r>
              <a:rPr lang="ru-RU" sz="2000" b="1" dirty="0" err="1"/>
              <a:t>саморобка</a:t>
            </a:r>
            <a:r>
              <a:rPr lang="ru-RU" sz="2000" b="1" dirty="0"/>
              <a:t> з </a:t>
            </a:r>
            <a:r>
              <a:rPr lang="ru-RU" sz="2000" b="1" dirty="0" err="1"/>
              <a:t>квілінгу</a:t>
            </a:r>
            <a:r>
              <a:rPr lang="ru-RU" sz="2000" b="1" dirty="0"/>
              <a:t> </a:t>
            </a:r>
            <a:r>
              <a:rPr lang="ru-RU" sz="2000" b="1" dirty="0" err="1"/>
              <a:t>дарує</a:t>
            </a:r>
            <a:r>
              <a:rPr lang="ru-RU" sz="2000" b="1" dirty="0"/>
              <a:t> </a:t>
            </a:r>
            <a:r>
              <a:rPr lang="ru-RU" sz="2000" b="1" dirty="0" err="1"/>
              <a:t>відчуття</a:t>
            </a:r>
            <a:r>
              <a:rPr lang="ru-RU" sz="2000" b="1" dirty="0"/>
              <a:t> </a:t>
            </a:r>
            <a:r>
              <a:rPr lang="ru-RU" sz="2000" b="1" dirty="0" err="1"/>
              <a:t>витонченості</a:t>
            </a:r>
            <a:r>
              <a:rPr lang="ru-RU" sz="2000" b="1" dirty="0"/>
              <a:t>, </a:t>
            </a:r>
            <a:r>
              <a:rPr lang="ru-RU" sz="2000" b="1" dirty="0" err="1"/>
              <a:t>легкості</a:t>
            </a:r>
            <a:r>
              <a:rPr lang="ru-RU" sz="2000" b="1" dirty="0"/>
              <a:t> </a:t>
            </a:r>
            <a:r>
              <a:rPr lang="ru-RU" sz="2000" b="1" dirty="0" err="1"/>
              <a:t>зображуваного</a:t>
            </a:r>
            <a:r>
              <a:rPr lang="ru-RU" sz="2000" b="1" dirty="0"/>
              <a:t> предмета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малюнка</a:t>
            </a:r>
            <a:r>
              <a:rPr lang="ru-RU" sz="2000" b="1" dirty="0"/>
              <a:t>. Дивись,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незвичайні</a:t>
            </a:r>
            <a:r>
              <a:rPr lang="ru-RU" sz="2000" b="1" dirty="0"/>
              <a:t> </a:t>
            </a:r>
            <a:r>
              <a:rPr lang="ru-RU" sz="2000" b="1" dirty="0" err="1"/>
              <a:t>вироби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зробити</a:t>
            </a:r>
            <a:r>
              <a:rPr lang="ru-RU" sz="2000" b="1" dirty="0"/>
              <a:t> в </a:t>
            </a:r>
            <a:r>
              <a:rPr lang="ru-RU" sz="2000" b="1" dirty="0" err="1"/>
              <a:t>техніці</a:t>
            </a:r>
            <a:r>
              <a:rPr lang="ru-RU" sz="2000" b="1" dirty="0"/>
              <a:t> </a:t>
            </a:r>
            <a:r>
              <a:rPr lang="ru-RU" sz="2000" b="1" dirty="0" err="1"/>
              <a:t>паперокручення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1677"/>
            <a:ext cx="5112567" cy="5112567"/>
          </a:xfrm>
        </p:spPr>
      </p:pic>
    </p:spTree>
    <p:extLst>
      <p:ext uri="{BB962C8B-B14F-4D97-AF65-F5344CB8AC3E}">
        <p14:creationId xmlns:p14="http://schemas.microsoft.com/office/powerpoint/2010/main" val="400093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038600" cy="40386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653458" cy="3662936"/>
          </a:xfrm>
        </p:spPr>
      </p:pic>
    </p:spTree>
    <p:extLst>
      <p:ext uri="{BB962C8B-B14F-4D97-AF65-F5344CB8AC3E}">
        <p14:creationId xmlns:p14="http://schemas.microsoft.com/office/powerpoint/2010/main" val="133580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16133" cy="309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85117"/>
            <a:ext cx="5294958" cy="3872883"/>
          </a:xfrm>
        </p:spPr>
      </p:pic>
    </p:spTree>
    <p:extLst>
      <p:ext uri="{BB962C8B-B14F-4D97-AF65-F5344CB8AC3E}">
        <p14:creationId xmlns:p14="http://schemas.microsoft.com/office/powerpoint/2010/main" val="36461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400489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60" y="2852936"/>
            <a:ext cx="5284780" cy="3978683"/>
          </a:xfrm>
        </p:spPr>
      </p:pic>
    </p:spTree>
    <p:extLst>
      <p:ext uri="{BB962C8B-B14F-4D97-AF65-F5344CB8AC3E}">
        <p14:creationId xmlns:p14="http://schemas.microsoft.com/office/powerpoint/2010/main" val="365186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038600" cy="42578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35013"/>
            <a:ext cx="5373385" cy="3722987"/>
          </a:xfrm>
        </p:spPr>
      </p:pic>
    </p:spTree>
    <p:extLst>
      <p:ext uri="{BB962C8B-B14F-4D97-AF65-F5344CB8AC3E}">
        <p14:creationId xmlns:p14="http://schemas.microsoft.com/office/powerpoint/2010/main" val="235758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474109" cy="29827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9663"/>
            <a:ext cx="6419056" cy="4805121"/>
          </a:xfrm>
        </p:spPr>
      </p:pic>
    </p:spTree>
    <p:extLst>
      <p:ext uri="{BB962C8B-B14F-4D97-AF65-F5344CB8AC3E}">
        <p14:creationId xmlns:p14="http://schemas.microsoft.com/office/powerpoint/2010/main" val="62871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/>
              <a:t>Привіт, 6 клас.</a:t>
            </a:r>
            <a:br>
              <a:rPr lang="uk-UA" sz="2400" b="1" dirty="0" smtClean="0"/>
            </a:br>
            <a:r>
              <a:rPr lang="ru-RU" sz="2400" b="1" dirty="0" err="1"/>
              <a:t>Створити</a:t>
            </a:r>
            <a:r>
              <a:rPr lang="ru-RU" sz="2400" b="1" dirty="0"/>
              <a:t> диво </a:t>
            </a:r>
            <a:r>
              <a:rPr lang="ru-RU" sz="2400" b="1" dirty="0" err="1"/>
              <a:t>своїми</a:t>
            </a:r>
            <a:r>
              <a:rPr lang="ru-RU" sz="2400" b="1" dirty="0"/>
              <a:t> руками так просто! </a:t>
            </a:r>
            <a:r>
              <a:rPr lang="ru-RU" sz="2400" b="1" dirty="0" err="1"/>
              <a:t>Варто</a:t>
            </a:r>
            <a:r>
              <a:rPr lang="ru-RU" sz="2400" b="1" dirty="0"/>
              <a:t> </a:t>
            </a:r>
            <a:r>
              <a:rPr lang="ru-RU" sz="2400" b="1" dirty="0" err="1"/>
              <a:t>лише</a:t>
            </a:r>
            <a:r>
              <a:rPr lang="ru-RU" sz="2400" b="1" dirty="0"/>
              <a:t> </a:t>
            </a:r>
            <a:r>
              <a:rPr lang="ru-RU" sz="2400" b="1" dirty="0" err="1"/>
              <a:t>звернутися</a:t>
            </a:r>
            <a:r>
              <a:rPr lang="ru-RU" sz="2400" b="1" dirty="0"/>
              <a:t> до </a:t>
            </a:r>
            <a:r>
              <a:rPr lang="ru-RU" sz="2400" b="1" dirty="0" err="1"/>
              <a:t>стародавньої</a:t>
            </a:r>
            <a:r>
              <a:rPr lang="ru-RU" sz="2400" b="1" dirty="0"/>
              <a:t> </a:t>
            </a:r>
            <a:r>
              <a:rPr lang="ru-RU" sz="2400" b="1" dirty="0" err="1"/>
              <a:t>традиції</a:t>
            </a:r>
            <a:r>
              <a:rPr lang="ru-RU" sz="2400" b="1" dirty="0"/>
              <a:t> </a:t>
            </a:r>
            <a:r>
              <a:rPr lang="ru-RU" sz="2400" b="1" dirty="0" err="1"/>
              <a:t>паперокручення</a:t>
            </a:r>
            <a:r>
              <a:rPr lang="ru-RU" sz="2400" b="1" dirty="0"/>
              <a:t> — і </a:t>
            </a:r>
            <a:r>
              <a:rPr lang="ru-RU" sz="2400" b="1" dirty="0" err="1"/>
              <a:t>філігранний</a:t>
            </a:r>
            <a:r>
              <a:rPr lang="ru-RU" sz="2400" b="1" dirty="0"/>
              <a:t> </a:t>
            </a:r>
            <a:r>
              <a:rPr lang="ru-RU" sz="2400" b="1" dirty="0" err="1"/>
              <a:t>візерунок</a:t>
            </a:r>
            <a:r>
              <a:rPr lang="ru-RU" sz="2400" b="1" dirty="0"/>
              <a:t> у </a:t>
            </a:r>
            <a:r>
              <a:rPr lang="ru-RU" sz="2400" b="1" dirty="0" err="1"/>
              <a:t>стилі</a:t>
            </a:r>
            <a:r>
              <a:rPr lang="ru-RU" sz="2400" b="1" dirty="0"/>
              <a:t> </a:t>
            </a:r>
            <a:r>
              <a:rPr lang="ru-RU" sz="2400" b="1" dirty="0" err="1"/>
              <a:t>квілінг</a:t>
            </a:r>
            <a:r>
              <a:rPr lang="ru-RU" sz="2400" b="1" dirty="0"/>
              <a:t> </a:t>
            </a:r>
            <a:r>
              <a:rPr lang="ru-RU" sz="2400" b="1" dirty="0" err="1"/>
              <a:t>готовий</a:t>
            </a:r>
            <a:r>
              <a:rPr lang="ru-RU" sz="24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2" y="1988840"/>
            <a:ext cx="7165578" cy="4777052"/>
          </a:xfrm>
        </p:spPr>
      </p:pic>
    </p:spTree>
    <p:extLst>
      <p:ext uri="{BB962C8B-B14F-4D97-AF65-F5344CB8AC3E}">
        <p14:creationId xmlns:p14="http://schemas.microsoft.com/office/powerpoint/2010/main" val="135474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5440"/>
          <a:stretch>
            <a:fillRect/>
          </a:stretch>
        </p:blipFill>
        <p:spPr>
          <a:xfrm>
            <a:off x="2004675" y="836712"/>
            <a:ext cx="5785064" cy="432797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5301208"/>
            <a:ext cx="7549512" cy="1261864"/>
          </a:xfrm>
        </p:spPr>
        <p:txBody>
          <a:bodyPr>
            <a:noAutofit/>
          </a:bodyPr>
          <a:lstStyle/>
          <a:p>
            <a:r>
              <a:rPr lang="uk-UA" sz="2000" dirty="0" smtClean="0"/>
              <a:t>Бажаю успіху у творчості! </a:t>
            </a:r>
          </a:p>
          <a:p>
            <a:r>
              <a:rPr lang="uk-UA" sz="2000" dirty="0" smtClean="0"/>
              <a:t>Ти можеш зробити рибки, овочі, фрукти, квіти, метеликів, звірят, птахів чи інші чудеса </a:t>
            </a:r>
            <a:r>
              <a:rPr lang="uk-UA" sz="2000" dirty="0" smtClean="0">
                <a:sym typeface="Wingdings" panose="05000000000000000000" pitchFamily="2" charset="2"/>
              </a:rPr>
              <a:t>  </a:t>
            </a:r>
          </a:p>
          <a:p>
            <a:r>
              <a:rPr lang="uk-UA" sz="2000" dirty="0" smtClean="0">
                <a:sym typeface="Wingdings" panose="05000000000000000000" pitchFamily="2" charset="2"/>
              </a:rPr>
              <a:t>Ти дуже талановитий!    Знай це.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30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/>
              <a:t>Ажурні</a:t>
            </a:r>
            <a:r>
              <a:rPr lang="ru-RU" sz="2000" b="1" dirty="0"/>
              <a:t> </a:t>
            </a:r>
            <a:r>
              <a:rPr lang="ru-RU" sz="2000" b="1" dirty="0" err="1"/>
              <a:t>вироби</a:t>
            </a:r>
            <a:r>
              <a:rPr lang="ru-RU" sz="2000" b="1" dirty="0"/>
              <a:t> з </a:t>
            </a:r>
            <a:r>
              <a:rPr lang="ru-RU" sz="2000" b="1" dirty="0" err="1"/>
              <a:t>квілінгу</a:t>
            </a:r>
            <a:r>
              <a:rPr lang="ru-RU" sz="2000" b="1" dirty="0"/>
              <a:t> </a:t>
            </a:r>
            <a:r>
              <a:rPr lang="ru-RU" sz="2000" b="1" dirty="0" err="1"/>
              <a:t>прикрасять</a:t>
            </a:r>
            <a:r>
              <a:rPr lang="ru-RU" sz="2000" b="1" dirty="0"/>
              <a:t> будь-яке </a:t>
            </a:r>
            <a:r>
              <a:rPr lang="ru-RU" sz="2000" b="1" dirty="0" err="1"/>
              <a:t>підвіконня</a:t>
            </a:r>
            <a:r>
              <a:rPr lang="ru-RU" sz="2000" b="1" dirty="0"/>
              <a:t>, </a:t>
            </a:r>
            <a:r>
              <a:rPr lang="ru-RU" sz="2000" b="1" dirty="0" err="1"/>
              <a:t>стіну</a:t>
            </a:r>
            <a:r>
              <a:rPr lang="ru-RU" sz="2000" b="1" dirty="0"/>
              <a:t>, </a:t>
            </a:r>
            <a:r>
              <a:rPr lang="ru-RU" sz="2000" b="1" dirty="0" err="1"/>
              <a:t>робочий</a:t>
            </a:r>
            <a:r>
              <a:rPr lang="ru-RU" sz="2000" b="1" dirty="0"/>
              <a:t> </a:t>
            </a:r>
            <a:r>
              <a:rPr lang="ru-RU" sz="2000" b="1" dirty="0" err="1" smtClean="0"/>
              <a:t>стіл</a:t>
            </a:r>
            <a:r>
              <a:rPr lang="ru-RU" sz="2000" b="1" dirty="0" smtClean="0"/>
              <a:t>. </a:t>
            </a:r>
            <a:r>
              <a:rPr lang="ru-RU" sz="2000" b="1" dirty="0" err="1"/>
              <a:t>Витончені</a:t>
            </a:r>
            <a:r>
              <a:rPr lang="ru-RU" sz="2000" b="1" dirty="0"/>
              <a:t> </a:t>
            </a:r>
            <a:r>
              <a:rPr lang="ru-RU" sz="2000" b="1" dirty="0" err="1"/>
              <a:t>листівки</a:t>
            </a:r>
            <a:r>
              <a:rPr lang="ru-RU" sz="2000" b="1" dirty="0"/>
              <a:t>, панно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маленькі</a:t>
            </a:r>
            <a:r>
              <a:rPr lang="ru-RU" sz="2000" b="1" dirty="0"/>
              <a:t> </a:t>
            </a:r>
            <a:r>
              <a:rPr lang="ru-RU" sz="2000" b="1" dirty="0" err="1"/>
              <a:t>сувеніри</a:t>
            </a:r>
            <a:r>
              <a:rPr lang="ru-RU" sz="2000" b="1" dirty="0"/>
              <a:t> з </a:t>
            </a:r>
            <a:r>
              <a:rPr lang="ru-RU" sz="2000" b="1" dirty="0" err="1"/>
              <a:t>квілінгу</a:t>
            </a:r>
            <a:r>
              <a:rPr lang="ru-RU" sz="2000" b="1" dirty="0"/>
              <a:t> напевно </a:t>
            </a:r>
            <a:r>
              <a:rPr lang="ru-RU" sz="2000" b="1" dirty="0" err="1"/>
              <a:t>припадуть</a:t>
            </a:r>
            <a:r>
              <a:rPr lang="ru-RU" sz="2000" b="1" dirty="0"/>
              <a:t> </a:t>
            </a:r>
            <a:r>
              <a:rPr lang="ru-RU" sz="2000" b="1" dirty="0" err="1" smtClean="0"/>
              <a:t>тобі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душі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9" y="1882775"/>
            <a:ext cx="6598762" cy="4572000"/>
          </a:xfrm>
        </p:spPr>
      </p:pic>
    </p:spTree>
    <p:extLst>
      <p:ext uri="{BB962C8B-B14F-4D97-AF65-F5344CB8AC3E}">
        <p14:creationId xmlns:p14="http://schemas.microsoft.com/office/powerpoint/2010/main" val="331075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2000" b="1" dirty="0" err="1"/>
              <a:t>Творцями</a:t>
            </a:r>
            <a:r>
              <a:rPr lang="ru-RU" sz="2000" b="1" dirty="0"/>
              <a:t> перших </a:t>
            </a:r>
            <a:r>
              <a:rPr lang="ru-RU" sz="2000" b="1" dirty="0" err="1"/>
              <a:t>квілінг-виробів</a:t>
            </a:r>
            <a:r>
              <a:rPr lang="ru-RU" sz="2000" b="1" dirty="0"/>
              <a:t> </a:t>
            </a:r>
            <a:r>
              <a:rPr lang="ru-RU" sz="2000" b="1" dirty="0" err="1"/>
              <a:t>вважають</a:t>
            </a:r>
            <a:r>
              <a:rPr lang="ru-RU" sz="2000" b="1" dirty="0"/>
              <a:t> </a:t>
            </a:r>
            <a:r>
              <a:rPr lang="ru-RU" sz="2000" b="1" dirty="0" err="1"/>
              <a:t>ченців</a:t>
            </a:r>
            <a:r>
              <a:rPr lang="ru-RU" sz="2000" b="1" dirty="0"/>
              <a:t> </a:t>
            </a:r>
            <a:r>
              <a:rPr lang="ru-RU" sz="2000" b="1" dirty="0" err="1"/>
              <a:t>середньовічної</a:t>
            </a:r>
            <a:r>
              <a:rPr lang="ru-RU" sz="2000" b="1" dirty="0"/>
              <a:t> </a:t>
            </a:r>
            <a:r>
              <a:rPr lang="ru-RU" sz="2000" b="1" dirty="0" err="1"/>
              <a:t>Європи</a:t>
            </a:r>
            <a:r>
              <a:rPr lang="ru-RU" sz="2000" b="1" dirty="0"/>
              <a:t>. </a:t>
            </a:r>
            <a:r>
              <a:rPr lang="ru-RU" sz="2000" b="1" dirty="0" err="1"/>
              <a:t>Обрізаючи</a:t>
            </a:r>
            <a:r>
              <a:rPr lang="ru-RU" sz="2000" b="1" dirty="0"/>
              <a:t> </a:t>
            </a:r>
            <a:r>
              <a:rPr lang="ru-RU" sz="2000" b="1" dirty="0" err="1"/>
              <a:t>позолочені</a:t>
            </a:r>
            <a:r>
              <a:rPr lang="ru-RU" sz="2000" b="1" dirty="0"/>
              <a:t> </a:t>
            </a:r>
            <a:r>
              <a:rPr lang="ru-RU" sz="2000" b="1" dirty="0" err="1"/>
              <a:t>краї</a:t>
            </a:r>
            <a:r>
              <a:rPr lang="ru-RU" sz="2000" b="1" dirty="0"/>
              <a:t> </a:t>
            </a:r>
            <a:r>
              <a:rPr lang="ru-RU" sz="2000" b="1" dirty="0" err="1"/>
              <a:t>релігійних</a:t>
            </a:r>
            <a:r>
              <a:rPr lang="ru-RU" sz="2000" b="1" dirty="0"/>
              <a:t> книг і </a:t>
            </a:r>
            <a:r>
              <a:rPr lang="ru-RU" sz="2000" b="1" dirty="0" err="1"/>
              <a:t>закручуючи</a:t>
            </a:r>
            <a:r>
              <a:rPr lang="ru-RU" sz="2000" b="1" dirty="0"/>
              <a:t> </a:t>
            </a:r>
            <a:r>
              <a:rPr lang="ru-RU" sz="2000" b="1" dirty="0" err="1"/>
              <a:t>паперові</a:t>
            </a:r>
            <a:r>
              <a:rPr lang="ru-RU" sz="2000" b="1" dirty="0"/>
              <a:t> </a:t>
            </a:r>
            <a:r>
              <a:rPr lang="ru-RU" sz="2000" b="1" dirty="0" err="1"/>
              <a:t>смужки</a:t>
            </a:r>
            <a:r>
              <a:rPr lang="ru-RU" sz="2000" b="1" dirty="0"/>
              <a:t> на </a:t>
            </a:r>
            <a:r>
              <a:rPr lang="ru-RU" sz="2000" b="1" dirty="0" err="1"/>
              <a:t>кінчику</a:t>
            </a:r>
            <a:r>
              <a:rPr lang="ru-RU" sz="2000" b="1" dirty="0"/>
              <a:t> пера, вони </a:t>
            </a:r>
            <a:r>
              <a:rPr lang="ru-RU" sz="2000" b="1" dirty="0" err="1"/>
              <a:t>робили</a:t>
            </a:r>
            <a:r>
              <a:rPr lang="ru-RU" sz="2000" b="1" dirty="0"/>
              <a:t> </a:t>
            </a:r>
            <a:r>
              <a:rPr lang="ru-RU" sz="2000" b="1" dirty="0" err="1"/>
              <a:t>медальйони</a:t>
            </a:r>
            <a:r>
              <a:rPr lang="ru-RU" sz="2000" b="1" dirty="0"/>
              <a:t>, </a:t>
            </a:r>
            <a:r>
              <a:rPr lang="ru-RU" sz="2000" b="1" dirty="0" err="1"/>
              <a:t>котрі</a:t>
            </a:r>
            <a:r>
              <a:rPr lang="ru-RU" sz="2000" b="1" dirty="0"/>
              <a:t> </a:t>
            </a:r>
            <a:r>
              <a:rPr lang="ru-RU" sz="2000" b="1" dirty="0" err="1"/>
              <a:t>створювали</a:t>
            </a:r>
            <a:r>
              <a:rPr lang="ru-RU" sz="2000" b="1" dirty="0"/>
              <a:t> </a:t>
            </a:r>
            <a:r>
              <a:rPr lang="ru-RU" sz="2000" b="1" dirty="0" err="1"/>
              <a:t>імітацію</a:t>
            </a:r>
            <a:r>
              <a:rPr lang="ru-RU" sz="2000" b="1" dirty="0"/>
              <a:t> </a:t>
            </a:r>
            <a:r>
              <a:rPr lang="ru-RU" sz="2000" b="1" dirty="0" err="1"/>
              <a:t>золотої</a:t>
            </a:r>
            <a:r>
              <a:rPr lang="ru-RU" sz="2000" b="1" dirty="0"/>
              <a:t> </a:t>
            </a:r>
            <a:r>
              <a:rPr lang="ru-RU" sz="2000" b="1" dirty="0" err="1"/>
              <a:t>мініатюри</a:t>
            </a:r>
            <a:r>
              <a:rPr lang="ru-RU" sz="2000" b="1" dirty="0"/>
              <a:t>. </a:t>
            </a:r>
            <a:r>
              <a:rPr lang="ru-RU" sz="2000" b="1" dirty="0" err="1"/>
              <a:t>Недарма</a:t>
            </a:r>
            <a:r>
              <a:rPr lang="ru-RU" sz="2000" b="1" dirty="0"/>
              <a:t> з </a:t>
            </a:r>
            <a:r>
              <a:rPr lang="ru-RU" sz="2000" b="1" dirty="0" err="1"/>
              <a:t>англійської</a:t>
            </a:r>
            <a:r>
              <a:rPr lang="ru-RU" sz="2000" b="1" dirty="0"/>
              <a:t> </a:t>
            </a:r>
            <a:r>
              <a:rPr lang="ru-RU" sz="2000" b="1" dirty="0" err="1"/>
              <a:t>мови</a:t>
            </a:r>
            <a:r>
              <a:rPr lang="ru-RU" sz="2000" b="1" dirty="0"/>
              <a:t> слово «</a:t>
            </a:r>
            <a:r>
              <a:rPr lang="en-US" sz="2000" b="1" dirty="0"/>
              <a:t>quill» </a:t>
            </a:r>
            <a:r>
              <a:rPr lang="ru-RU" sz="2000" b="1" dirty="0" err="1"/>
              <a:t>перекладається</a:t>
            </a:r>
            <a:r>
              <a:rPr lang="ru-RU" sz="2000" b="1" dirty="0"/>
              <a:t> як «</a:t>
            </a:r>
            <a:r>
              <a:rPr lang="ru-RU" sz="2000" b="1" dirty="0" err="1"/>
              <a:t>пташине</a:t>
            </a:r>
            <a:r>
              <a:rPr lang="ru-RU" sz="2000" b="1" dirty="0"/>
              <a:t> перо».</a:t>
            </a:r>
            <a:br>
              <a:rPr lang="ru-RU" sz="2000" b="1" dirty="0"/>
            </a:br>
            <a:r>
              <a:rPr lang="ru-RU" sz="2000" b="1" dirty="0" err="1" smtClean="0"/>
              <a:t>Квілінг</a:t>
            </a:r>
            <a:r>
              <a:rPr lang="ru-RU" sz="2000" b="1" dirty="0" smtClean="0"/>
              <a:t> </a:t>
            </a:r>
            <a:r>
              <a:rPr lang="ru-RU" sz="2000" b="1" dirty="0"/>
              <a:t>— </a:t>
            </a:r>
            <a:r>
              <a:rPr lang="ru-RU" sz="2000" b="1" dirty="0" err="1"/>
              <a:t>неповторна</a:t>
            </a:r>
            <a:r>
              <a:rPr lang="ru-RU" sz="2000" b="1" dirty="0"/>
              <a:t> </a:t>
            </a:r>
            <a:r>
              <a:rPr lang="ru-RU" sz="2000" b="1" dirty="0" err="1"/>
              <a:t>техніка</a:t>
            </a:r>
            <a:r>
              <a:rPr lang="ru-RU" sz="2000" b="1" dirty="0"/>
              <a:t>, яка </a:t>
            </a:r>
            <a:r>
              <a:rPr lang="ru-RU" sz="2000" b="1" dirty="0" err="1"/>
              <a:t>допоможе</a:t>
            </a:r>
            <a:r>
              <a:rPr lang="ru-RU" sz="2000" b="1" dirty="0"/>
              <a:t> </a:t>
            </a:r>
            <a:r>
              <a:rPr lang="ru-RU" sz="2000" b="1" dirty="0" err="1"/>
              <a:t>Тобі</a:t>
            </a:r>
            <a:r>
              <a:rPr lang="ru-RU" sz="2000" b="1" dirty="0"/>
              <a:t> </a:t>
            </a:r>
            <a:r>
              <a:rPr lang="ru-RU" sz="2000" b="1" dirty="0" err="1"/>
              <a:t>передати</a:t>
            </a:r>
            <a:r>
              <a:rPr lang="ru-RU" sz="2000" b="1" dirty="0"/>
              <a:t> </a:t>
            </a:r>
            <a:r>
              <a:rPr lang="ru-RU" sz="2000" b="1" dirty="0" err="1"/>
              <a:t>легкість</a:t>
            </a:r>
            <a:r>
              <a:rPr lang="ru-RU" sz="2000" b="1" dirty="0"/>
              <a:t> і </a:t>
            </a:r>
            <a:r>
              <a:rPr lang="ru-RU" sz="2000" b="1" dirty="0" err="1"/>
              <a:t>вишуканість</a:t>
            </a:r>
            <a:r>
              <a:rPr lang="ru-RU" sz="2000" b="1" dirty="0"/>
              <a:t> </a:t>
            </a:r>
            <a:r>
              <a:rPr lang="ru-RU" sz="2000" b="1" dirty="0" err="1"/>
              <a:t>мереживних</a:t>
            </a:r>
            <a:r>
              <a:rPr lang="ru-RU" sz="2000" b="1" dirty="0"/>
              <a:t> </a:t>
            </a:r>
            <a:r>
              <a:rPr lang="ru-RU" sz="2000" b="1" dirty="0" err="1"/>
              <a:t>візерунків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 smtClean="0"/>
              <a:t>Для </a:t>
            </a:r>
            <a:r>
              <a:rPr lang="ru-RU" sz="2000" b="1" dirty="0" err="1"/>
              <a:t>створення</a:t>
            </a:r>
            <a:r>
              <a:rPr lang="ru-RU" sz="2000" b="1" dirty="0"/>
              <a:t> </a:t>
            </a:r>
            <a:r>
              <a:rPr lang="ru-RU" sz="2000" b="1" dirty="0" err="1"/>
              <a:t>виробів</a:t>
            </a:r>
            <a:r>
              <a:rPr lang="ru-RU" sz="2000" b="1" dirty="0"/>
              <a:t> з </a:t>
            </a:r>
            <a:r>
              <a:rPr lang="ru-RU" sz="2000" b="1" dirty="0" err="1"/>
              <a:t>квілінгу</a:t>
            </a:r>
            <a:r>
              <a:rPr lang="ru-RU" sz="2000" b="1" dirty="0"/>
              <a:t> </a:t>
            </a:r>
            <a:r>
              <a:rPr lang="ru-RU" sz="2000" b="1" dirty="0" err="1"/>
              <a:t>Тобі</a:t>
            </a:r>
            <a:r>
              <a:rPr lang="ru-RU" sz="2000" b="1" dirty="0"/>
              <a:t> </a:t>
            </a:r>
            <a:r>
              <a:rPr lang="ru-RU" sz="2000" b="1" dirty="0" err="1"/>
              <a:t>знадобляться</a:t>
            </a:r>
            <a:r>
              <a:rPr lang="ru-RU" sz="2000" b="1" dirty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err="1"/>
              <a:t>інструменти</a:t>
            </a:r>
            <a:r>
              <a:rPr lang="ru-RU" sz="2000" b="1" dirty="0"/>
              <a:t>: шило, </a:t>
            </a:r>
            <a:r>
              <a:rPr lang="ru-RU" sz="2000" b="1" dirty="0" err="1"/>
              <a:t>пінцет</a:t>
            </a:r>
            <a:r>
              <a:rPr lang="ru-RU" sz="2000" b="1" dirty="0"/>
              <a:t>, </a:t>
            </a:r>
            <a:r>
              <a:rPr lang="ru-RU" sz="2000" b="1" dirty="0" err="1"/>
              <a:t>ножиці</a:t>
            </a:r>
            <a:r>
              <a:rPr lang="ru-RU" sz="2000" b="1" dirty="0"/>
              <a:t>, клей,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олівець</a:t>
            </a:r>
            <a:r>
              <a:rPr lang="ru-RU" sz="2000" b="1" dirty="0"/>
              <a:t>, циркуль, </a:t>
            </a:r>
            <a:r>
              <a:rPr lang="ru-RU" sz="2000" b="1" dirty="0" smtClean="0"/>
              <a:t>шаблон-</a:t>
            </a:r>
            <a:r>
              <a:rPr lang="ru-RU" sz="2000" b="1" dirty="0" err="1" smtClean="0"/>
              <a:t>лінійка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і без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59146"/>
            <a:ext cx="4764615" cy="3573462"/>
          </a:xfrm>
        </p:spPr>
      </p:pic>
    </p:spTree>
    <p:extLst>
      <p:ext uri="{BB962C8B-B14F-4D97-AF65-F5344CB8AC3E}">
        <p14:creationId xmlns:p14="http://schemas.microsoft.com/office/powerpoint/2010/main" val="47190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Перед початком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ознайомся</a:t>
            </a:r>
            <a:r>
              <a:rPr lang="ru-RU" sz="2000" b="1" dirty="0"/>
              <a:t> з </a:t>
            </a:r>
            <a:r>
              <a:rPr lang="ru-RU" sz="2000" b="1" dirty="0" err="1"/>
              <a:t>основними</a:t>
            </a:r>
            <a:r>
              <a:rPr lang="ru-RU" sz="2000" b="1" dirty="0"/>
              <a:t> </a:t>
            </a:r>
            <a:r>
              <a:rPr lang="ru-RU" sz="2000" b="1" dirty="0" err="1"/>
              <a:t>елементами</a:t>
            </a:r>
            <a:r>
              <a:rPr lang="ru-RU" sz="2000" b="1" dirty="0"/>
              <a:t> </a:t>
            </a:r>
            <a:r>
              <a:rPr lang="ru-RU" sz="2000" b="1" dirty="0" err="1"/>
              <a:t>квілінгу</a:t>
            </a:r>
            <a:r>
              <a:rPr lang="ru-RU" sz="2000" b="1" dirty="0"/>
              <a:t>, так </a:t>
            </a:r>
            <a:r>
              <a:rPr lang="ru-RU" sz="2000" b="1" dirty="0" err="1"/>
              <a:t>званими</a:t>
            </a:r>
            <a:r>
              <a:rPr lang="ru-RU" sz="2000" b="1" dirty="0"/>
              <a:t> модулями. </a:t>
            </a:r>
            <a:r>
              <a:rPr lang="ru-RU" sz="2000" b="1" dirty="0" err="1"/>
              <a:t>Саме</a:t>
            </a:r>
            <a:r>
              <a:rPr lang="ru-RU" sz="2000" b="1" dirty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форми</a:t>
            </a:r>
            <a:r>
              <a:rPr lang="ru-RU" sz="2000" b="1" dirty="0"/>
              <a:t> </a:t>
            </a:r>
            <a:r>
              <a:rPr lang="ru-RU" sz="2000" b="1" dirty="0" err="1"/>
              <a:t>закручених</a:t>
            </a:r>
            <a:r>
              <a:rPr lang="ru-RU" sz="2000" b="1" dirty="0"/>
              <a:t> в </a:t>
            </a:r>
            <a:r>
              <a:rPr lang="ru-RU" sz="2000" b="1" dirty="0" err="1"/>
              <a:t>спіральки</a:t>
            </a:r>
            <a:r>
              <a:rPr lang="ru-RU" sz="2000" b="1" dirty="0"/>
              <a:t> </a:t>
            </a:r>
            <a:r>
              <a:rPr lang="ru-RU" sz="2000" b="1" dirty="0" err="1"/>
              <a:t>паперових</a:t>
            </a:r>
            <a:r>
              <a:rPr lang="ru-RU" sz="2000" b="1" dirty="0"/>
              <a:t> </a:t>
            </a:r>
            <a:r>
              <a:rPr lang="ru-RU" sz="2000" b="1" dirty="0" err="1"/>
              <a:t>смужок</a:t>
            </a:r>
            <a:r>
              <a:rPr lang="ru-RU" sz="2000" b="1" dirty="0"/>
              <a:t> дозволять </a:t>
            </a:r>
            <a:r>
              <a:rPr lang="ru-RU" sz="2000" b="1" dirty="0" err="1"/>
              <a:t>Тобі</a:t>
            </a:r>
            <a:r>
              <a:rPr lang="ru-RU" sz="2000" b="1" dirty="0"/>
              <a:t> </a:t>
            </a:r>
            <a:r>
              <a:rPr lang="ru-RU" sz="2000" b="1" dirty="0" err="1"/>
              <a:t>домогтися</a:t>
            </a:r>
            <a:r>
              <a:rPr lang="ru-RU" sz="2000" b="1" dirty="0"/>
              <a:t> </a:t>
            </a:r>
            <a:r>
              <a:rPr lang="ru-RU" sz="2000" b="1" dirty="0" err="1"/>
              <a:t>бажаного</a:t>
            </a:r>
            <a:r>
              <a:rPr lang="ru-RU" sz="2000" b="1" dirty="0"/>
              <a:t> результату.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699197" cy="4975225"/>
          </a:xfrm>
        </p:spPr>
      </p:pic>
    </p:spTree>
    <p:extLst>
      <p:ext uri="{BB962C8B-B14F-4D97-AF65-F5344CB8AC3E}">
        <p14:creationId xmlns:p14="http://schemas.microsoft.com/office/powerpoint/2010/main" val="194077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u="sng" dirty="0" err="1"/>
              <a:t>Проліски</a:t>
            </a:r>
            <a:r>
              <a:rPr lang="ru-RU" sz="2000" b="1" u="sng" dirty="0"/>
              <a:t> з </a:t>
            </a:r>
            <a:r>
              <a:rPr lang="ru-RU" sz="2000" b="1" u="sng" dirty="0" err="1"/>
              <a:t>квілінгу</a:t>
            </a:r>
            <a:r>
              <a:rPr lang="ru-RU" sz="2000" b="1" u="sng" dirty="0"/>
              <a:t>. </a:t>
            </a:r>
            <a:r>
              <a:rPr lang="ru-RU" sz="2000" b="1" u="sng" dirty="0" err="1"/>
              <a:t>Ніжна</a:t>
            </a:r>
            <a:r>
              <a:rPr lang="ru-RU" sz="2000" b="1" u="sng" dirty="0"/>
              <a:t> </a:t>
            </a:r>
            <a:r>
              <a:rPr lang="ru-RU" sz="2000" b="1" u="sng" dirty="0" err="1"/>
              <a:t>весняна</a:t>
            </a:r>
            <a:r>
              <a:rPr lang="ru-RU" sz="2000" b="1" u="sng" dirty="0"/>
              <a:t> </a:t>
            </a:r>
            <a:r>
              <a:rPr lang="ru-RU" sz="2000" b="1" u="sng" dirty="0" err="1"/>
              <a:t>листівка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Для </a:t>
            </a:r>
            <a:r>
              <a:rPr lang="ru-RU" sz="2000" b="1" dirty="0" err="1"/>
              <a:t>виготовлення</a:t>
            </a:r>
            <a:r>
              <a:rPr lang="ru-RU" sz="2000" b="1" dirty="0"/>
              <a:t> </a:t>
            </a:r>
            <a:r>
              <a:rPr lang="ru-RU" sz="2000" b="1" dirty="0" err="1"/>
              <a:t>квіткової</a:t>
            </a:r>
            <a:r>
              <a:rPr lang="ru-RU" sz="2000" b="1" dirty="0"/>
              <a:t> </a:t>
            </a:r>
            <a:r>
              <a:rPr lang="ru-RU" sz="2000" b="1" dirty="0" err="1"/>
              <a:t>листівки</a:t>
            </a:r>
            <a:r>
              <a:rPr lang="ru-RU" sz="2000" b="1" dirty="0"/>
              <a:t> з </a:t>
            </a:r>
            <a:r>
              <a:rPr lang="ru-RU" sz="2000" b="1" dirty="0" err="1"/>
              <a:t>пролісками</a:t>
            </a:r>
            <a:r>
              <a:rPr lang="ru-RU" sz="2000" b="1" dirty="0"/>
              <a:t> </a:t>
            </a:r>
            <a:r>
              <a:rPr lang="ru-RU" sz="2000" b="1" dirty="0" err="1"/>
              <a:t>Тобі</a:t>
            </a:r>
            <a:r>
              <a:rPr lang="ru-RU" sz="2000" b="1" dirty="0"/>
              <a:t> </a:t>
            </a:r>
            <a:r>
              <a:rPr lang="ru-RU" sz="2000" b="1" dirty="0" err="1"/>
              <a:t>знадобляться</a:t>
            </a:r>
            <a:r>
              <a:rPr lang="ru-RU" sz="2000" b="1" dirty="0"/>
              <a:t>: </a:t>
            </a:r>
            <a:r>
              <a:rPr lang="ru-RU" sz="2000" b="1" dirty="0" err="1"/>
              <a:t>кольоровий</a:t>
            </a:r>
            <a:r>
              <a:rPr lang="ru-RU" sz="2000" b="1" dirty="0"/>
              <a:t> картон, ажурна </a:t>
            </a:r>
            <a:r>
              <a:rPr lang="ru-RU" sz="2000" b="1" dirty="0" err="1"/>
              <a:t>серветка</a:t>
            </a:r>
            <a:r>
              <a:rPr lang="ru-RU" sz="2000" b="1" dirty="0"/>
              <a:t>, клей ПВА, </a:t>
            </a:r>
            <a:r>
              <a:rPr lang="ru-RU" sz="2000" b="1" dirty="0" err="1"/>
              <a:t>довга</a:t>
            </a:r>
            <a:r>
              <a:rPr lang="ru-RU" sz="2000" b="1" dirty="0"/>
              <a:t> зубочистка, </a:t>
            </a:r>
            <a:r>
              <a:rPr lang="ru-RU" sz="2000" b="1" dirty="0" err="1"/>
              <a:t>білий</a:t>
            </a:r>
            <a:r>
              <a:rPr lang="ru-RU" sz="2000" b="1" dirty="0"/>
              <a:t> і </a:t>
            </a:r>
            <a:r>
              <a:rPr lang="ru-RU" sz="2000" b="1" dirty="0" err="1"/>
              <a:t>зелений</a:t>
            </a:r>
            <a:r>
              <a:rPr lang="ru-RU" sz="2000" b="1" dirty="0"/>
              <a:t> </a:t>
            </a:r>
            <a:r>
              <a:rPr lang="ru-RU" sz="2000" b="1" dirty="0" err="1"/>
              <a:t>папір</a:t>
            </a:r>
            <a:r>
              <a:rPr lang="ru-RU" sz="2000" b="1" dirty="0"/>
              <a:t> для </a:t>
            </a:r>
            <a:r>
              <a:rPr lang="ru-RU" sz="2000" b="1" dirty="0" err="1"/>
              <a:t>квілінгу</a:t>
            </a:r>
            <a:r>
              <a:rPr lang="ru-RU" sz="20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80245" cy="5085184"/>
          </a:xfrm>
        </p:spPr>
      </p:pic>
    </p:spTree>
    <p:extLst>
      <p:ext uri="{BB962C8B-B14F-4D97-AF65-F5344CB8AC3E}">
        <p14:creationId xmlns:p14="http://schemas.microsoft.com/office/powerpoint/2010/main" val="30468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1. На </a:t>
            </a:r>
            <a:r>
              <a:rPr lang="ru-RU" sz="2000" b="1" dirty="0" err="1"/>
              <a:t>зубочистці</a:t>
            </a:r>
            <a:r>
              <a:rPr lang="ru-RU" sz="2000" b="1" dirty="0"/>
              <a:t> скрути три модуля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назвою</a:t>
            </a:r>
            <a:r>
              <a:rPr lang="ru-RU" sz="2000" b="1" dirty="0"/>
              <a:t> «</a:t>
            </a:r>
            <a:r>
              <a:rPr lang="ru-RU" sz="2000" b="1" dirty="0" err="1"/>
              <a:t>вільна</a:t>
            </a:r>
            <a:r>
              <a:rPr lang="ru-RU" sz="2000" b="1" dirty="0"/>
              <a:t> </a:t>
            </a:r>
            <a:r>
              <a:rPr lang="ru-RU" sz="2000" b="1" dirty="0" err="1"/>
              <a:t>спіраль</a:t>
            </a:r>
            <a:r>
              <a:rPr lang="ru-RU" sz="2000" b="1" dirty="0"/>
              <a:t>».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пелюстки</a:t>
            </a:r>
            <a:r>
              <a:rPr lang="ru-RU" sz="2000" b="1" dirty="0"/>
              <a:t> </a:t>
            </a:r>
            <a:r>
              <a:rPr lang="ru-RU" sz="2000" b="1" dirty="0" err="1"/>
              <a:t>проліска</a:t>
            </a:r>
            <a:r>
              <a:rPr lang="ru-RU" sz="20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7011036" cy="5258277"/>
          </a:xfrm>
        </p:spPr>
      </p:pic>
    </p:spTree>
    <p:extLst>
      <p:ext uri="{BB962C8B-B14F-4D97-AF65-F5344CB8AC3E}">
        <p14:creationId xmlns:p14="http://schemas.microsoft.com/office/powerpoint/2010/main" val="304112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Сформуй з них три </a:t>
            </a:r>
            <a:r>
              <a:rPr lang="ru-RU" sz="2000" b="1" dirty="0" err="1"/>
              <a:t>базові</a:t>
            </a:r>
            <a:r>
              <a:rPr lang="ru-RU" sz="2000" b="1" dirty="0"/>
              <a:t> </a:t>
            </a:r>
            <a:r>
              <a:rPr lang="ru-RU" sz="2000" b="1" dirty="0" err="1"/>
              <a:t>елементи</a:t>
            </a:r>
            <a:r>
              <a:rPr lang="ru-RU" sz="2000" b="1" dirty="0"/>
              <a:t> «око», </a:t>
            </a:r>
            <a:r>
              <a:rPr lang="ru-RU" sz="2000" b="1" dirty="0" err="1"/>
              <a:t>натиснувши</a:t>
            </a:r>
            <a:r>
              <a:rPr lang="ru-RU" sz="2000" b="1" dirty="0"/>
              <a:t> на </a:t>
            </a:r>
            <a:r>
              <a:rPr lang="ru-RU" sz="2000" b="1" dirty="0" err="1"/>
              <a:t>спіраль</a:t>
            </a:r>
            <a:r>
              <a:rPr lang="ru-RU" sz="2000" b="1" dirty="0"/>
              <a:t> з </a:t>
            </a:r>
            <a:r>
              <a:rPr lang="ru-RU" sz="2000" b="1" dirty="0" err="1"/>
              <a:t>двох</a:t>
            </a:r>
            <a:r>
              <a:rPr lang="ru-RU" sz="2000" b="1" dirty="0"/>
              <a:t> </a:t>
            </a:r>
            <a:r>
              <a:rPr lang="ru-RU" sz="2000" b="1" dirty="0" err="1"/>
              <a:t>протилежних</a:t>
            </a:r>
            <a:r>
              <a:rPr lang="ru-RU" sz="2000" b="1" dirty="0"/>
              <a:t> </a:t>
            </a:r>
            <a:r>
              <a:rPr lang="ru-RU" sz="2000" b="1" dirty="0" err="1"/>
              <a:t>боків</a:t>
            </a:r>
            <a:r>
              <a:rPr lang="ru-RU" sz="2000" b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7" y="1340768"/>
            <a:ext cx="7356309" cy="5517232"/>
          </a:xfrm>
        </p:spPr>
      </p:pic>
    </p:spTree>
    <p:extLst>
      <p:ext uri="{BB962C8B-B14F-4D97-AF65-F5344CB8AC3E}">
        <p14:creationId xmlns:p14="http://schemas.microsoft.com/office/powerpoint/2010/main" val="119293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2. </a:t>
            </a:r>
            <a:r>
              <a:rPr lang="ru-RU" sz="2000" b="1" dirty="0" err="1"/>
              <a:t>Візьми</a:t>
            </a:r>
            <a:r>
              <a:rPr lang="ru-RU" sz="2000" b="1" dirty="0"/>
              <a:t> </a:t>
            </a:r>
            <a:r>
              <a:rPr lang="ru-RU" sz="2000" b="1" dirty="0" err="1"/>
              <a:t>зелену</a:t>
            </a:r>
            <a:r>
              <a:rPr lang="ru-RU" sz="2000" b="1" dirty="0"/>
              <a:t> </a:t>
            </a:r>
            <a:r>
              <a:rPr lang="ru-RU" sz="2000" b="1" dirty="0" err="1"/>
              <a:t>смужку</a:t>
            </a:r>
            <a:r>
              <a:rPr lang="ru-RU" sz="2000" b="1" dirty="0"/>
              <a:t> </a:t>
            </a:r>
            <a:r>
              <a:rPr lang="ru-RU" sz="2000" b="1" dirty="0" err="1"/>
              <a:t>паперу</a:t>
            </a:r>
            <a:r>
              <a:rPr lang="ru-RU" sz="2000" b="1" dirty="0"/>
              <a:t> і сформуй з </a:t>
            </a:r>
            <a:r>
              <a:rPr lang="ru-RU" sz="2000" b="1" dirty="0" err="1"/>
              <a:t>неї</a:t>
            </a:r>
            <a:r>
              <a:rPr lang="ru-RU" sz="2000" b="1" dirty="0"/>
              <a:t> </a:t>
            </a:r>
            <a:r>
              <a:rPr lang="ru-RU" sz="2000" b="1" dirty="0" err="1"/>
              <a:t>тугу</a:t>
            </a:r>
            <a:r>
              <a:rPr lang="ru-RU" sz="2000" b="1" dirty="0"/>
              <a:t> </a:t>
            </a:r>
            <a:r>
              <a:rPr lang="ru-RU" sz="2000" b="1" dirty="0" err="1"/>
              <a:t>спіраль</a:t>
            </a:r>
            <a:r>
              <a:rPr lang="ru-RU" sz="2000" b="1" dirty="0"/>
              <a:t>.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тупого </a:t>
            </a:r>
            <a:r>
              <a:rPr lang="ru-RU" sz="2000" b="1" dirty="0" err="1"/>
              <a:t>кінця</a:t>
            </a:r>
            <a:r>
              <a:rPr lang="ru-RU" sz="2000" b="1" dirty="0"/>
              <a:t> шпажки </a:t>
            </a:r>
            <a:r>
              <a:rPr lang="ru-RU" sz="2000" b="1" dirty="0" err="1"/>
              <a:t>витисни</a:t>
            </a:r>
            <a:r>
              <a:rPr lang="ru-RU" sz="2000" b="1" dirty="0"/>
              <a:t> серединку </a:t>
            </a:r>
            <a:r>
              <a:rPr lang="ru-RU" sz="2000" b="1" dirty="0" err="1"/>
              <a:t>спіралі</a:t>
            </a:r>
            <a:r>
              <a:rPr lang="ru-RU" sz="2000" b="1" dirty="0"/>
              <a:t>, </a:t>
            </a:r>
            <a:r>
              <a:rPr lang="ru-RU" sz="2000" b="1" dirty="0" err="1"/>
              <a:t>сформувавши</a:t>
            </a:r>
            <a:r>
              <a:rPr lang="ru-RU" sz="2000" b="1" dirty="0"/>
              <a:t> таким чином </a:t>
            </a:r>
            <a:r>
              <a:rPr lang="ru-RU" sz="2000" b="1" dirty="0" err="1"/>
              <a:t>елемент</a:t>
            </a:r>
            <a:r>
              <a:rPr lang="ru-RU" sz="2000" b="1" dirty="0"/>
              <a:t> «конус».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630492"/>
            <a:ext cx="6718489" cy="5038867"/>
          </a:xfrm>
        </p:spPr>
      </p:pic>
    </p:spTree>
    <p:extLst>
      <p:ext uri="{BB962C8B-B14F-4D97-AF65-F5344CB8AC3E}">
        <p14:creationId xmlns:p14="http://schemas.microsoft.com/office/powerpoint/2010/main" val="1271096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</TotalTime>
  <Words>283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Квілінг</vt:lpstr>
      <vt:lpstr>Привіт, 6 клас. Створити диво своїми руками так просто! Варто лише звернутися до стародавньої традиції паперокручення — і філігранний візерунок у стилі квілінг готовий.</vt:lpstr>
      <vt:lpstr>Ажурні вироби з квілінгу прикрасять будь-яке підвіконня, стіну, робочий стіл. Витончені листівки, панно або маленькі сувеніри з квілінгу напевно припадуть тобі до душі.</vt:lpstr>
      <vt:lpstr>Творцями перших квілінг-виробів вважають ченців середньовічної Європи. Обрізаючи позолочені краї релігійних книг і закручуючи паперові смужки на кінчику пера, вони робили медальйони, котрі створювали імітацію золотої мініатюри. Недарма з англійської мови слово «quill» перекладається як «пташине перо». Квілінг — неповторна техніка, яка допоможе Тобі передати легкість і вишуканість мереживних візерунків. Для створення виробів з квілінгу Тобі знадобляться такі інструменти: шило, пінцет, ножиці, клей, а також олівець, циркуль, шаблон-лінійка(можна і без неї)</vt:lpstr>
      <vt:lpstr>Перед початком роботи ознайомся з основними елементами квілінгу, так званими модулями. Саме різні форми закручених в спіральки паперових смужок дозволять Тобі домогтися бажаного результату.</vt:lpstr>
      <vt:lpstr>Проліски з квілінгу. Ніжна весняна листівка Для виготовлення квіткової листівки з пролісками Тобі знадобляться: кольоровий картон, ажурна серветка, клей ПВА, довга зубочистка, білий і зелений папір для квілінгу.</vt:lpstr>
      <vt:lpstr>1. На зубочистці скрути три модуля під назвою «вільна спіраль». Це пелюстки проліска.</vt:lpstr>
      <vt:lpstr>Сформуй з них три базові елементи «око», натиснувши на спіраль з двох протилежних боків.</vt:lpstr>
      <vt:lpstr>2. Візьми зелену смужку паперу і сформуй з неї тугу спіраль. За допомогою тупого кінця шпажки витисни серединку спіралі, сформувавши таким чином елемент «конус».</vt:lpstr>
      <vt:lpstr>Презентация PowerPoint</vt:lpstr>
      <vt:lpstr>3. Збери підсніжник: склей пелюстки і помісти їх в середину конуса. Якщо хочеш виготовити закритий бутон, помісти в конус лише одну пелюстку.  4. Із зеленого паперу виріж тонкі стебла довжиною 8-9 см.</vt:lpstr>
      <vt:lpstr>5. Відріж ¼ ажурної серветки, забери гострий кут і зроби заготовку кошика, загнувши краї всередину.</vt:lpstr>
      <vt:lpstr>6. Лишилося зовсім трохи — наклеїти всі деталі букета на картонну заготовку і підписати листівку. </vt:lpstr>
      <vt:lpstr>Що іще можна зробити з квілінгу? Квіллінг — це завжди красиво, модно і дуже приємно. Будь-яка саморобка з квілінгу дарує відчуття витонченості, легкості зображуваного предмета або малюнка. Дивись, які незвичайні вироби можна зробити в техніці паперокручення.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Квілінг</dc:title>
  <dc:creator>Taras</dc:creator>
  <cp:lastModifiedBy>Taras</cp:lastModifiedBy>
  <cp:revision>5</cp:revision>
  <dcterms:created xsi:type="dcterms:W3CDTF">2020-04-15T17:49:14Z</dcterms:created>
  <dcterms:modified xsi:type="dcterms:W3CDTF">2020-04-15T18:39:21Z</dcterms:modified>
</cp:coreProperties>
</file>